
<file path=[Content_Types].xml><?xml version="1.0" encoding="utf-8"?>
<Types xmlns="http://schemas.openxmlformats.org/package/2006/content-types">
  <Default Extension="jpeg" ContentType="image/jpeg"/>
  <Default Extension="JPG" ContentType="image/.jpg"/>
  <Default Extension="png" ContentType="image/png"/>
  <Default Extension="gif" ContentType="image/gif"/>
  <Default Extension="wdp" ContentType="image/vnd.ms-photo"/>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7"/>
  </p:notesMasterIdLst>
  <p:sldIdLst>
    <p:sldId id="264" r:id="rId3"/>
    <p:sldId id="446" r:id="rId4"/>
    <p:sldId id="448" r:id="rId5"/>
    <p:sldId id="449" r:id="rId6"/>
    <p:sldId id="274" r:id="rId8"/>
    <p:sldId id="451" r:id="rId9"/>
    <p:sldId id="452" r:id="rId10"/>
    <p:sldId id="455" r:id="rId11"/>
    <p:sldId id="457" r:id="rId12"/>
    <p:sldId id="478" r:id="rId13"/>
    <p:sldId id="458" r:id="rId14"/>
    <p:sldId id="407" r:id="rId15"/>
    <p:sldId id="479" r:id="rId16"/>
    <p:sldId id="460" r:id="rId17"/>
    <p:sldId id="294" r:id="rId18"/>
    <p:sldId id="461" r:id="rId19"/>
    <p:sldId id="456" r:id="rId20"/>
    <p:sldId id="480" r:id="rId21"/>
    <p:sldId id="462" r:id="rId22"/>
    <p:sldId id="463" r:id="rId23"/>
    <p:sldId id="453" r:id="rId24"/>
    <p:sldId id="465" r:id="rId25"/>
    <p:sldId id="469" r:id="rId26"/>
    <p:sldId id="470" r:id="rId27"/>
    <p:sldId id="471" r:id="rId28"/>
    <p:sldId id="475" r:id="rId29"/>
    <p:sldId id="474" r:id="rId30"/>
    <p:sldId id="473" r:id="rId31"/>
  </p:sldIdLst>
  <p:sldSz cx="12192000" cy="6858000"/>
  <p:notesSz cx="6858000" cy="9144000"/>
  <p:custDataLst>
    <p:tags r:id="rId35"/>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orient="horz" pos="3528" userDrawn="1">
          <p15:clr>
            <a:srgbClr val="A4A3A4"/>
          </p15:clr>
        </p15:guide>
        <p15:guide id="3" pos="665" userDrawn="1">
          <p15:clr>
            <a:srgbClr val="A4A3A4"/>
          </p15:clr>
        </p15:guide>
        <p15:guide id="4" orient="horz" pos="3946" userDrawn="1">
          <p15:clr>
            <a:srgbClr val="A4A3A4"/>
          </p15:clr>
        </p15:guide>
        <p15:guide id="5" pos="5090" userDrawn="1">
          <p15:clr>
            <a:srgbClr val="A4A3A4"/>
          </p15:clr>
        </p15:guide>
        <p15:guide id="6" orient="horz" pos="3646" userDrawn="1">
          <p15:clr>
            <a:srgbClr val="A4A3A4"/>
          </p15:clr>
        </p15:guide>
        <p15:guide id="7" pos="7015"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F4223"/>
    <a:srgbClr val="203864"/>
    <a:srgbClr val="2F5597"/>
    <a:srgbClr val="8FAADC"/>
    <a:srgbClr val="BDD7EE"/>
    <a:srgbClr val="FCECE8"/>
    <a:srgbClr val="F38F4E"/>
    <a:srgbClr val="F8D7CD"/>
    <a:srgbClr val="FEFDFC"/>
    <a:srgbClr val="0B739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A107856-5554-42FB-B03E-39F5DBC370BA}" styleName="中度样式 4 - 强调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595" autoAdjust="0"/>
    <p:restoredTop sz="82673" autoAdjust="0"/>
  </p:normalViewPr>
  <p:slideViewPr>
    <p:cSldViewPr snapToGrid="0" showGuides="1">
      <p:cViewPr varScale="1">
        <p:scale>
          <a:sx n="58" d="100"/>
          <a:sy n="58" d="100"/>
        </p:scale>
        <p:origin x="1080" y="28"/>
      </p:cViewPr>
      <p:guideLst>
        <p:guide orient="horz" pos="3528"/>
        <p:guide pos="665"/>
        <p:guide orient="horz" pos="3946"/>
        <p:guide pos="5090"/>
        <p:guide orient="horz" pos="3646"/>
        <p:guide pos="7015"/>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notesMaster" Target="notesMasters/notesMaster1.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5" Type="http://schemas.openxmlformats.org/officeDocument/2006/relationships/tags" Target="tags/tag11.xml"/><Relationship Id="rId34" Type="http://schemas.openxmlformats.org/officeDocument/2006/relationships/tableStyles" Target="tableStyles.xml"/><Relationship Id="rId33" Type="http://schemas.openxmlformats.org/officeDocument/2006/relationships/viewProps" Target="viewProps.xml"/><Relationship Id="rId32" Type="http://schemas.openxmlformats.org/officeDocument/2006/relationships/presProps" Target="presProps.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10773BD-3993-4894-BAE4-CD56B0167278}"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1108BAA-55D3-4B3A-97F2-364BFA444711}"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D1108BAA-55D3-4B3A-97F2-364BFA444711}"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D1108BAA-55D3-4B3A-97F2-364BFA444711}"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D1108BAA-55D3-4B3A-97F2-364BFA444711}"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1108BAA-55D3-4B3A-97F2-364BFA444711}"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D1108BAA-55D3-4B3A-97F2-364BFA444711}"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D1108BAA-55D3-4B3A-97F2-364BFA444711}"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D1108BAA-55D3-4B3A-97F2-364BFA444711}"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D1108BAA-55D3-4B3A-97F2-364BFA444711}"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D1108BAA-55D3-4B3A-97F2-364BFA444711}"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D1108BAA-55D3-4B3A-97F2-364BFA444711}"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D1108BAA-55D3-4B3A-97F2-364BFA444711}"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D1108BAA-55D3-4B3A-97F2-364BFA444711}"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D1108BAA-55D3-4B3A-97F2-364BFA444711}"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D1108BAA-55D3-4B3A-97F2-364BFA444711}"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D1108BAA-55D3-4B3A-97F2-364BFA444711}"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14" name="矩形 13"/>
          <p:cNvSpPr/>
          <p:nvPr userDrawn="1"/>
        </p:nvSpPr>
        <p:spPr>
          <a:xfrm>
            <a:off x="0" y="0"/>
            <a:ext cx="12192000" cy="948694"/>
          </a:xfrm>
          <a:prstGeom prst="rect">
            <a:avLst/>
          </a:prstGeom>
          <a:gradFill flip="none" rotWithShape="1">
            <a:gsLst>
              <a:gs pos="42000">
                <a:srgbClr val="F69776">
                  <a:alpha val="0"/>
                </a:srgbClr>
              </a:gs>
              <a:gs pos="100000">
                <a:srgbClr val="F69776">
                  <a:alpha val="28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34" name="图片 33"/>
          <p:cNvPicPr>
            <a:picLocks noChangeAspect="1"/>
          </p:cNvPicPr>
          <p:nvPr userDrawn="1"/>
        </p:nvPicPr>
        <p:blipFill>
          <a:blip r:embed="rId2"/>
          <a:stretch>
            <a:fillRect/>
          </a:stretch>
        </p:blipFill>
        <p:spPr>
          <a:xfrm>
            <a:off x="9540405" y="184007"/>
            <a:ext cx="2517866" cy="304826"/>
          </a:xfrm>
          <a:prstGeom prst="rect">
            <a:avLst/>
          </a:prstGeom>
        </p:spPr>
      </p:pic>
      <p:grpSp>
        <p:nvGrpSpPr>
          <p:cNvPr id="7" name="组合 6"/>
          <p:cNvGrpSpPr/>
          <p:nvPr userDrawn="1"/>
        </p:nvGrpSpPr>
        <p:grpSpPr>
          <a:xfrm>
            <a:off x="0" y="6446206"/>
            <a:ext cx="12203430" cy="411793"/>
            <a:chOff x="0" y="6446206"/>
            <a:chExt cx="12203430" cy="411793"/>
          </a:xfrm>
        </p:grpSpPr>
        <p:sp>
          <p:nvSpPr>
            <p:cNvPr id="3" name="矩形 2"/>
            <p:cNvSpPr/>
            <p:nvPr userDrawn="1"/>
          </p:nvSpPr>
          <p:spPr>
            <a:xfrm>
              <a:off x="0" y="6477000"/>
              <a:ext cx="12203430" cy="380999"/>
            </a:xfrm>
            <a:prstGeom prst="rect">
              <a:avLst/>
            </a:prstGeom>
            <a:solidFill>
              <a:srgbClr val="EF42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13" name="组合 12"/>
            <p:cNvGrpSpPr/>
            <p:nvPr userDrawn="1"/>
          </p:nvGrpSpPr>
          <p:grpSpPr>
            <a:xfrm>
              <a:off x="5453785" y="6541362"/>
              <a:ext cx="1824714" cy="255458"/>
              <a:chOff x="10224000" y="6552855"/>
              <a:chExt cx="1533705" cy="214717"/>
            </a:xfrm>
            <a:effectLst>
              <a:outerShdw blurRad="63500" algn="ctr" rotWithShape="0">
                <a:prstClr val="black">
                  <a:alpha val="50000"/>
                </a:prstClr>
              </a:outerShdw>
            </a:effectLst>
          </p:grpSpPr>
          <p:sp>
            <p:nvSpPr>
              <p:cNvPr id="18" name="任意多边形 17"/>
              <p:cNvSpPr>
                <a:spLocks noChangeAspect="1"/>
              </p:cNvSpPr>
              <p:nvPr/>
            </p:nvSpPr>
            <p:spPr>
              <a:xfrm>
                <a:off x="10224000" y="6561000"/>
                <a:ext cx="192445" cy="198000"/>
              </a:xfrm>
              <a:custGeom>
                <a:avLst/>
                <a:gdLst>
                  <a:gd name="connsiteX0" fmla="*/ 693416 w 719446"/>
                  <a:gd name="connsiteY0" fmla="*/ 108415 h 740212"/>
                  <a:gd name="connsiteX1" fmla="*/ 690092 w 719446"/>
                  <a:gd name="connsiteY1" fmla="*/ 140538 h 740212"/>
                  <a:gd name="connsiteX2" fmla="*/ 685108 w 719446"/>
                  <a:gd name="connsiteY2" fmla="*/ 146076 h 740212"/>
                  <a:gd name="connsiteX3" fmla="*/ 592616 w 719446"/>
                  <a:gd name="connsiteY3" fmla="*/ 183184 h 740212"/>
                  <a:gd name="connsiteX4" fmla="*/ 554400 w 719446"/>
                  <a:gd name="connsiteY4" fmla="*/ 187615 h 740212"/>
                  <a:gd name="connsiteX5" fmla="*/ 557723 w 719446"/>
                  <a:gd name="connsiteY5" fmla="*/ 230814 h 740212"/>
                  <a:gd name="connsiteX6" fmla="*/ 718892 w 719446"/>
                  <a:gd name="connsiteY6" fmla="*/ 182630 h 740212"/>
                  <a:gd name="connsiteX7" fmla="*/ 718339 w 719446"/>
                  <a:gd name="connsiteY7" fmla="*/ 222507 h 740212"/>
                  <a:gd name="connsiteX8" fmla="*/ 711139 w 719446"/>
                  <a:gd name="connsiteY8" fmla="*/ 230814 h 740212"/>
                  <a:gd name="connsiteX9" fmla="*/ 609785 w 719446"/>
                  <a:gd name="connsiteY9" fmla="*/ 275676 h 740212"/>
                  <a:gd name="connsiteX10" fmla="*/ 540554 w 719446"/>
                  <a:gd name="connsiteY10" fmla="*/ 282322 h 740212"/>
                  <a:gd name="connsiteX11" fmla="*/ 531692 w 719446"/>
                  <a:gd name="connsiteY11" fmla="*/ 286199 h 740212"/>
                  <a:gd name="connsiteX12" fmla="*/ 397662 w 719446"/>
                  <a:gd name="connsiteY12" fmla="*/ 343245 h 740212"/>
                  <a:gd name="connsiteX13" fmla="*/ 289108 w 719446"/>
                  <a:gd name="connsiteY13" fmla="*/ 317768 h 740212"/>
                  <a:gd name="connsiteX14" fmla="*/ 200492 w 719446"/>
                  <a:gd name="connsiteY14" fmla="*/ 277337 h 740212"/>
                  <a:gd name="connsiteX15" fmla="*/ 121292 w 719446"/>
                  <a:gd name="connsiteY15" fmla="*/ 270138 h 740212"/>
                  <a:gd name="connsiteX16" fmla="*/ 73662 w 719446"/>
                  <a:gd name="connsiteY16" fmla="*/ 308907 h 740212"/>
                  <a:gd name="connsiteX17" fmla="*/ 109108 w 719446"/>
                  <a:gd name="connsiteY17" fmla="*/ 317214 h 740212"/>
                  <a:gd name="connsiteX18" fmla="*/ 254769 w 719446"/>
                  <a:gd name="connsiteY18" fmla="*/ 360414 h 740212"/>
                  <a:gd name="connsiteX19" fmla="*/ 332862 w 719446"/>
                  <a:gd name="connsiteY19" fmla="*/ 383121 h 740212"/>
                  <a:gd name="connsiteX20" fmla="*/ 409292 w 719446"/>
                  <a:gd name="connsiteY20" fmla="*/ 375921 h 740212"/>
                  <a:gd name="connsiteX21" fmla="*/ 542769 w 719446"/>
                  <a:gd name="connsiteY21" fmla="*/ 334937 h 740212"/>
                  <a:gd name="connsiteX22" fmla="*/ 716123 w 719446"/>
                  <a:gd name="connsiteY22" fmla="*/ 293399 h 740212"/>
                  <a:gd name="connsiteX23" fmla="*/ 718892 w 719446"/>
                  <a:gd name="connsiteY23" fmla="*/ 293399 h 740212"/>
                  <a:gd name="connsiteX24" fmla="*/ 719446 w 719446"/>
                  <a:gd name="connsiteY24" fmla="*/ 300045 h 740212"/>
                  <a:gd name="connsiteX25" fmla="*/ 719446 w 719446"/>
                  <a:gd name="connsiteY25" fmla="*/ 601336 h 740212"/>
                  <a:gd name="connsiteX26" fmla="*/ 709477 w 719446"/>
                  <a:gd name="connsiteY26" fmla="*/ 614074 h 740212"/>
                  <a:gd name="connsiteX27" fmla="*/ 489600 w 719446"/>
                  <a:gd name="connsiteY27" fmla="*/ 686074 h 740212"/>
                  <a:gd name="connsiteX28" fmla="*/ 384923 w 719446"/>
                  <a:gd name="connsiteY28" fmla="*/ 733151 h 740212"/>
                  <a:gd name="connsiteX29" fmla="*/ 323446 w 719446"/>
                  <a:gd name="connsiteY29" fmla="*/ 733151 h 740212"/>
                  <a:gd name="connsiteX30" fmla="*/ 48185 w 719446"/>
                  <a:gd name="connsiteY30" fmla="*/ 626813 h 740212"/>
                  <a:gd name="connsiteX31" fmla="*/ 6092 w 719446"/>
                  <a:gd name="connsiteY31" fmla="*/ 616844 h 740212"/>
                  <a:gd name="connsiteX32" fmla="*/ 0 w 719446"/>
                  <a:gd name="connsiteY32" fmla="*/ 610197 h 740212"/>
                  <a:gd name="connsiteX33" fmla="*/ 554 w 719446"/>
                  <a:gd name="connsiteY33" fmla="*/ 436290 h 740212"/>
                  <a:gd name="connsiteX34" fmla="*/ 1108 w 719446"/>
                  <a:gd name="connsiteY34" fmla="*/ 431860 h 740212"/>
                  <a:gd name="connsiteX35" fmla="*/ 32677 w 719446"/>
                  <a:gd name="connsiteY35" fmla="*/ 439614 h 740212"/>
                  <a:gd name="connsiteX36" fmla="*/ 308492 w 719446"/>
                  <a:gd name="connsiteY36" fmla="*/ 526567 h 740212"/>
                  <a:gd name="connsiteX37" fmla="*/ 409846 w 719446"/>
                  <a:gd name="connsiteY37" fmla="*/ 523798 h 740212"/>
                  <a:gd name="connsiteX38" fmla="*/ 533908 w 719446"/>
                  <a:gd name="connsiteY38" fmla="*/ 480044 h 740212"/>
                  <a:gd name="connsiteX39" fmla="*/ 546646 w 719446"/>
                  <a:gd name="connsiteY39" fmla="*/ 476721 h 740212"/>
                  <a:gd name="connsiteX40" fmla="*/ 546646 w 719446"/>
                  <a:gd name="connsiteY40" fmla="*/ 516044 h 740212"/>
                  <a:gd name="connsiteX41" fmla="*/ 542769 w 719446"/>
                  <a:gd name="connsiteY41" fmla="*/ 521028 h 740212"/>
                  <a:gd name="connsiteX42" fmla="*/ 393785 w 719446"/>
                  <a:gd name="connsiteY42" fmla="*/ 576967 h 740212"/>
                  <a:gd name="connsiteX43" fmla="*/ 322339 w 719446"/>
                  <a:gd name="connsiteY43" fmla="*/ 576967 h 740212"/>
                  <a:gd name="connsiteX44" fmla="*/ 205477 w 719446"/>
                  <a:gd name="connsiteY44" fmla="*/ 535428 h 740212"/>
                  <a:gd name="connsiteX45" fmla="*/ 56492 w 719446"/>
                  <a:gd name="connsiteY45" fmla="*/ 492783 h 740212"/>
                  <a:gd name="connsiteX46" fmla="*/ 52062 w 719446"/>
                  <a:gd name="connsiteY46" fmla="*/ 492229 h 740212"/>
                  <a:gd name="connsiteX47" fmla="*/ 51508 w 719446"/>
                  <a:gd name="connsiteY47" fmla="*/ 497213 h 740212"/>
                  <a:gd name="connsiteX48" fmla="*/ 51508 w 719446"/>
                  <a:gd name="connsiteY48" fmla="*/ 568105 h 740212"/>
                  <a:gd name="connsiteX49" fmla="*/ 57600 w 719446"/>
                  <a:gd name="connsiteY49" fmla="*/ 575859 h 740212"/>
                  <a:gd name="connsiteX50" fmla="*/ 309046 w 719446"/>
                  <a:gd name="connsiteY50" fmla="*/ 661151 h 740212"/>
                  <a:gd name="connsiteX51" fmla="*/ 341169 w 719446"/>
                  <a:gd name="connsiteY51" fmla="*/ 671674 h 740212"/>
                  <a:gd name="connsiteX52" fmla="*/ 391016 w 719446"/>
                  <a:gd name="connsiteY52" fmla="*/ 665028 h 740212"/>
                  <a:gd name="connsiteX53" fmla="*/ 554954 w 719446"/>
                  <a:gd name="connsiteY53" fmla="*/ 605213 h 740212"/>
                  <a:gd name="connsiteX54" fmla="*/ 664062 w 719446"/>
                  <a:gd name="connsiteY54" fmla="*/ 572536 h 740212"/>
                  <a:gd name="connsiteX55" fmla="*/ 670154 w 719446"/>
                  <a:gd name="connsiteY55" fmla="*/ 565336 h 740212"/>
                  <a:gd name="connsiteX56" fmla="*/ 670154 w 719446"/>
                  <a:gd name="connsiteY56" fmla="*/ 358752 h 740212"/>
                  <a:gd name="connsiteX57" fmla="*/ 669600 w 719446"/>
                  <a:gd name="connsiteY57" fmla="*/ 354322 h 740212"/>
                  <a:gd name="connsiteX58" fmla="*/ 640246 w 719446"/>
                  <a:gd name="connsiteY58" fmla="*/ 360414 h 740212"/>
                  <a:gd name="connsiteX59" fmla="*/ 388246 w 719446"/>
                  <a:gd name="connsiteY59" fmla="*/ 441829 h 740212"/>
                  <a:gd name="connsiteX60" fmla="*/ 312369 w 719446"/>
                  <a:gd name="connsiteY60" fmla="*/ 437952 h 740212"/>
                  <a:gd name="connsiteX61" fmla="*/ 105231 w 719446"/>
                  <a:gd name="connsiteY61" fmla="*/ 368722 h 740212"/>
                  <a:gd name="connsiteX62" fmla="*/ 11077 w 719446"/>
                  <a:gd name="connsiteY62" fmla="*/ 348783 h 740212"/>
                  <a:gd name="connsiteX63" fmla="*/ 1662 w 719446"/>
                  <a:gd name="connsiteY63" fmla="*/ 346568 h 740212"/>
                  <a:gd name="connsiteX64" fmla="*/ 3877 w 719446"/>
                  <a:gd name="connsiteY64" fmla="*/ 329952 h 740212"/>
                  <a:gd name="connsiteX65" fmla="*/ 58154 w 719446"/>
                  <a:gd name="connsiteY65" fmla="*/ 245214 h 740212"/>
                  <a:gd name="connsiteX66" fmla="*/ 141785 w 719446"/>
                  <a:gd name="connsiteY66" fmla="*/ 223615 h 740212"/>
                  <a:gd name="connsiteX67" fmla="*/ 279692 w 719446"/>
                  <a:gd name="connsiteY67" fmla="*/ 258507 h 740212"/>
                  <a:gd name="connsiteX68" fmla="*/ 347816 w 719446"/>
                  <a:gd name="connsiteY68" fmla="*/ 286199 h 740212"/>
                  <a:gd name="connsiteX69" fmla="*/ 474646 w 719446"/>
                  <a:gd name="connsiteY69" fmla="*/ 269584 h 740212"/>
                  <a:gd name="connsiteX70" fmla="*/ 507323 w 719446"/>
                  <a:gd name="connsiteY70" fmla="*/ 205338 h 740212"/>
                  <a:gd name="connsiteX71" fmla="*/ 494585 w 719446"/>
                  <a:gd name="connsiteY71" fmla="*/ 182630 h 740212"/>
                  <a:gd name="connsiteX72" fmla="*/ 463016 w 719446"/>
                  <a:gd name="connsiteY72" fmla="*/ 185399 h 740212"/>
                  <a:gd name="connsiteX73" fmla="*/ 283016 w 719446"/>
                  <a:gd name="connsiteY73" fmla="*/ 223061 h 740212"/>
                  <a:gd name="connsiteX74" fmla="*/ 204923 w 719446"/>
                  <a:gd name="connsiteY74" fmla="*/ 192599 h 740212"/>
                  <a:gd name="connsiteX75" fmla="*/ 136246 w 719446"/>
                  <a:gd name="connsiteY75" fmla="*/ 177092 h 740212"/>
                  <a:gd name="connsiteX76" fmla="*/ 116308 w 719446"/>
                  <a:gd name="connsiteY76" fmla="*/ 179307 h 740212"/>
                  <a:gd name="connsiteX77" fmla="*/ 109108 w 719446"/>
                  <a:gd name="connsiteY77" fmla="*/ 199799 h 740212"/>
                  <a:gd name="connsiteX78" fmla="*/ 111877 w 719446"/>
                  <a:gd name="connsiteY78" fmla="*/ 204230 h 740212"/>
                  <a:gd name="connsiteX79" fmla="*/ 93600 w 719446"/>
                  <a:gd name="connsiteY79" fmla="*/ 213092 h 740212"/>
                  <a:gd name="connsiteX80" fmla="*/ 89723 w 719446"/>
                  <a:gd name="connsiteY80" fmla="*/ 213645 h 740212"/>
                  <a:gd name="connsiteX81" fmla="*/ 52616 w 719446"/>
                  <a:gd name="connsiteY81" fmla="*/ 178753 h 740212"/>
                  <a:gd name="connsiteX82" fmla="*/ 68123 w 719446"/>
                  <a:gd name="connsiteY82" fmla="*/ 149400 h 740212"/>
                  <a:gd name="connsiteX83" fmla="*/ 117969 w 719446"/>
                  <a:gd name="connsiteY83" fmla="*/ 140538 h 740212"/>
                  <a:gd name="connsiteX84" fmla="*/ 254216 w 719446"/>
                  <a:gd name="connsiteY84" fmla="*/ 167123 h 740212"/>
                  <a:gd name="connsiteX85" fmla="*/ 335077 w 719446"/>
                  <a:gd name="connsiteY85" fmla="*/ 189830 h 740212"/>
                  <a:gd name="connsiteX86" fmla="*/ 417046 w 719446"/>
                  <a:gd name="connsiteY86" fmla="*/ 157153 h 740212"/>
                  <a:gd name="connsiteX87" fmla="*/ 474646 w 719446"/>
                  <a:gd name="connsiteY87" fmla="*/ 126692 h 740212"/>
                  <a:gd name="connsiteX88" fmla="*/ 508431 w 719446"/>
                  <a:gd name="connsiteY88" fmla="*/ 131676 h 740212"/>
                  <a:gd name="connsiteX89" fmla="*/ 664062 w 719446"/>
                  <a:gd name="connsiteY89" fmla="*/ 120046 h 740212"/>
                  <a:gd name="connsiteX90" fmla="*/ 693416 w 719446"/>
                  <a:gd name="connsiteY90" fmla="*/ 108415 h 740212"/>
                  <a:gd name="connsiteX91" fmla="*/ 316176 w 719446"/>
                  <a:gd name="connsiteY91" fmla="*/ 347 h 740212"/>
                  <a:gd name="connsiteX92" fmla="*/ 362215 w 719446"/>
                  <a:gd name="connsiteY92" fmla="*/ 3185 h 740212"/>
                  <a:gd name="connsiteX93" fmla="*/ 458584 w 719446"/>
                  <a:gd name="connsiteY93" fmla="*/ 32539 h 740212"/>
                  <a:gd name="connsiteX94" fmla="*/ 704492 w 719446"/>
                  <a:gd name="connsiteY94" fmla="*/ 24785 h 740212"/>
                  <a:gd name="connsiteX95" fmla="*/ 713907 w 719446"/>
                  <a:gd name="connsiteY95" fmla="*/ 20908 h 740212"/>
                  <a:gd name="connsiteX96" fmla="*/ 710030 w 719446"/>
                  <a:gd name="connsiteY96" fmla="*/ 49155 h 740212"/>
                  <a:gd name="connsiteX97" fmla="*/ 705599 w 719446"/>
                  <a:gd name="connsiteY97" fmla="*/ 53031 h 740212"/>
                  <a:gd name="connsiteX98" fmla="*/ 598707 w 719446"/>
                  <a:gd name="connsiteY98" fmla="*/ 91247 h 740212"/>
                  <a:gd name="connsiteX99" fmla="*/ 477415 w 719446"/>
                  <a:gd name="connsiteY99" fmla="*/ 81277 h 740212"/>
                  <a:gd name="connsiteX100" fmla="*/ 407077 w 719446"/>
                  <a:gd name="connsiteY100" fmla="*/ 55247 h 740212"/>
                  <a:gd name="connsiteX101" fmla="*/ 339507 w 719446"/>
                  <a:gd name="connsiteY101" fmla="*/ 41955 h 740212"/>
                  <a:gd name="connsiteX102" fmla="*/ 301292 w 719446"/>
                  <a:gd name="connsiteY102" fmla="*/ 50262 h 740212"/>
                  <a:gd name="connsiteX103" fmla="*/ 285784 w 719446"/>
                  <a:gd name="connsiteY103" fmla="*/ 82939 h 740212"/>
                  <a:gd name="connsiteX104" fmla="*/ 311815 w 719446"/>
                  <a:gd name="connsiteY104" fmla="*/ 103431 h 740212"/>
                  <a:gd name="connsiteX105" fmla="*/ 328984 w 719446"/>
                  <a:gd name="connsiteY105" fmla="*/ 103431 h 740212"/>
                  <a:gd name="connsiteX106" fmla="*/ 342277 w 719446"/>
                  <a:gd name="connsiteY106" fmla="*/ 79062 h 740212"/>
                  <a:gd name="connsiteX107" fmla="*/ 357784 w 719446"/>
                  <a:gd name="connsiteY107" fmla="*/ 68539 h 740212"/>
                  <a:gd name="connsiteX108" fmla="*/ 366092 w 719446"/>
                  <a:gd name="connsiteY108" fmla="*/ 70755 h 740212"/>
                  <a:gd name="connsiteX109" fmla="*/ 366646 w 719446"/>
                  <a:gd name="connsiteY109" fmla="*/ 127801 h 740212"/>
                  <a:gd name="connsiteX110" fmla="*/ 333969 w 719446"/>
                  <a:gd name="connsiteY110" fmla="*/ 143308 h 740212"/>
                  <a:gd name="connsiteX111" fmla="*/ 270277 w 719446"/>
                  <a:gd name="connsiteY111" fmla="*/ 136662 h 740212"/>
                  <a:gd name="connsiteX112" fmla="*/ 183877 w 719446"/>
                  <a:gd name="connsiteY112" fmla="*/ 115616 h 740212"/>
                  <a:gd name="connsiteX113" fmla="*/ 123507 w 719446"/>
                  <a:gd name="connsiteY113" fmla="*/ 112293 h 740212"/>
                  <a:gd name="connsiteX114" fmla="*/ 65907 w 719446"/>
                  <a:gd name="connsiteY114" fmla="*/ 107308 h 740212"/>
                  <a:gd name="connsiteX115" fmla="*/ 34892 w 719446"/>
                  <a:gd name="connsiteY115" fmla="*/ 92354 h 740212"/>
                  <a:gd name="connsiteX116" fmla="*/ 22153 w 719446"/>
                  <a:gd name="connsiteY116" fmla="*/ 32539 h 740212"/>
                  <a:gd name="connsiteX117" fmla="*/ 78092 w 719446"/>
                  <a:gd name="connsiteY117" fmla="*/ 4293 h 740212"/>
                  <a:gd name="connsiteX118" fmla="*/ 110215 w 719446"/>
                  <a:gd name="connsiteY118" fmla="*/ 31431 h 740212"/>
                  <a:gd name="connsiteX119" fmla="*/ 109107 w 719446"/>
                  <a:gd name="connsiteY119" fmla="*/ 38078 h 740212"/>
                  <a:gd name="connsiteX120" fmla="*/ 94153 w 719446"/>
                  <a:gd name="connsiteY120" fmla="*/ 54693 h 740212"/>
                  <a:gd name="connsiteX121" fmla="*/ 85846 w 719446"/>
                  <a:gd name="connsiteY121" fmla="*/ 44170 h 740212"/>
                  <a:gd name="connsiteX122" fmla="*/ 67569 w 719446"/>
                  <a:gd name="connsiteY122" fmla="*/ 40293 h 740212"/>
                  <a:gd name="connsiteX123" fmla="*/ 65907 w 719446"/>
                  <a:gd name="connsiteY123" fmla="*/ 59677 h 740212"/>
                  <a:gd name="connsiteX124" fmla="*/ 91938 w 719446"/>
                  <a:gd name="connsiteY124" fmla="*/ 73524 h 740212"/>
                  <a:gd name="connsiteX125" fmla="*/ 149538 w 719446"/>
                  <a:gd name="connsiteY125" fmla="*/ 72970 h 740212"/>
                  <a:gd name="connsiteX126" fmla="*/ 222092 w 719446"/>
                  <a:gd name="connsiteY126" fmla="*/ 80724 h 740212"/>
                  <a:gd name="connsiteX127" fmla="*/ 229292 w 719446"/>
                  <a:gd name="connsiteY127" fmla="*/ 82385 h 740212"/>
                  <a:gd name="connsiteX128" fmla="*/ 271384 w 719446"/>
                  <a:gd name="connsiteY128" fmla="*/ 12047 h 740212"/>
                  <a:gd name="connsiteX129" fmla="*/ 316176 w 719446"/>
                  <a:gd name="connsiteY129" fmla="*/ 347 h 740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Lst>
                <a:rect l="l" t="t" r="r" b="b"/>
                <a:pathLst>
                  <a:path w="719446" h="740212">
                    <a:moveTo>
                      <a:pt x="693416" y="108415"/>
                    </a:moveTo>
                    <a:cubicBezTo>
                      <a:pt x="692308" y="120046"/>
                      <a:pt x="691754" y="130015"/>
                      <a:pt x="690092" y="140538"/>
                    </a:cubicBezTo>
                    <a:cubicBezTo>
                      <a:pt x="689539" y="142753"/>
                      <a:pt x="686769" y="144415"/>
                      <a:pt x="685108" y="146076"/>
                    </a:cubicBezTo>
                    <a:cubicBezTo>
                      <a:pt x="657416" y="167123"/>
                      <a:pt x="625846" y="177645"/>
                      <a:pt x="592616" y="183184"/>
                    </a:cubicBezTo>
                    <a:cubicBezTo>
                      <a:pt x="579877" y="185399"/>
                      <a:pt x="567139" y="185953"/>
                      <a:pt x="554400" y="187615"/>
                    </a:cubicBezTo>
                    <a:cubicBezTo>
                      <a:pt x="555508" y="201461"/>
                      <a:pt x="556616" y="215307"/>
                      <a:pt x="557723" y="230814"/>
                    </a:cubicBezTo>
                    <a:cubicBezTo>
                      <a:pt x="615877" y="231368"/>
                      <a:pt x="671816" y="222507"/>
                      <a:pt x="718892" y="182630"/>
                    </a:cubicBezTo>
                    <a:cubicBezTo>
                      <a:pt x="718892" y="197030"/>
                      <a:pt x="719446" y="209769"/>
                      <a:pt x="718339" y="222507"/>
                    </a:cubicBezTo>
                    <a:cubicBezTo>
                      <a:pt x="718339" y="225276"/>
                      <a:pt x="713908" y="228599"/>
                      <a:pt x="711139" y="230814"/>
                    </a:cubicBezTo>
                    <a:cubicBezTo>
                      <a:pt x="681785" y="256291"/>
                      <a:pt x="648000" y="270691"/>
                      <a:pt x="609785" y="275676"/>
                    </a:cubicBezTo>
                    <a:cubicBezTo>
                      <a:pt x="586523" y="278445"/>
                      <a:pt x="563262" y="280107"/>
                      <a:pt x="540554" y="282322"/>
                    </a:cubicBezTo>
                    <a:cubicBezTo>
                      <a:pt x="537231" y="282322"/>
                      <a:pt x="533908" y="283983"/>
                      <a:pt x="531692" y="286199"/>
                    </a:cubicBezTo>
                    <a:cubicBezTo>
                      <a:pt x="494585" y="323307"/>
                      <a:pt x="449723" y="341583"/>
                      <a:pt x="397662" y="343245"/>
                    </a:cubicBezTo>
                    <a:cubicBezTo>
                      <a:pt x="359446" y="344352"/>
                      <a:pt x="323446" y="333830"/>
                      <a:pt x="289108" y="317768"/>
                    </a:cubicBezTo>
                    <a:cubicBezTo>
                      <a:pt x="259754" y="303922"/>
                      <a:pt x="230400" y="289522"/>
                      <a:pt x="200492" y="277337"/>
                    </a:cubicBezTo>
                    <a:cubicBezTo>
                      <a:pt x="175016" y="266814"/>
                      <a:pt x="148431" y="263491"/>
                      <a:pt x="121292" y="270138"/>
                    </a:cubicBezTo>
                    <a:cubicBezTo>
                      <a:pt x="99692" y="275676"/>
                      <a:pt x="85292" y="288968"/>
                      <a:pt x="73662" y="308907"/>
                    </a:cubicBezTo>
                    <a:cubicBezTo>
                      <a:pt x="86400" y="311676"/>
                      <a:pt x="97477" y="314445"/>
                      <a:pt x="109108" y="317214"/>
                    </a:cubicBezTo>
                    <a:cubicBezTo>
                      <a:pt x="158954" y="327737"/>
                      <a:pt x="206585" y="344906"/>
                      <a:pt x="254769" y="360414"/>
                    </a:cubicBezTo>
                    <a:cubicBezTo>
                      <a:pt x="280800" y="368722"/>
                      <a:pt x="306831" y="376475"/>
                      <a:pt x="332862" y="383121"/>
                    </a:cubicBezTo>
                    <a:cubicBezTo>
                      <a:pt x="358892" y="389768"/>
                      <a:pt x="384369" y="383121"/>
                      <a:pt x="409292" y="375921"/>
                    </a:cubicBezTo>
                    <a:cubicBezTo>
                      <a:pt x="453600" y="362629"/>
                      <a:pt x="497908" y="347122"/>
                      <a:pt x="542769" y="334937"/>
                    </a:cubicBezTo>
                    <a:cubicBezTo>
                      <a:pt x="600369" y="319430"/>
                      <a:pt x="658523" y="307245"/>
                      <a:pt x="716123" y="293399"/>
                    </a:cubicBezTo>
                    <a:cubicBezTo>
                      <a:pt x="716677" y="293399"/>
                      <a:pt x="717785" y="293399"/>
                      <a:pt x="718892" y="293399"/>
                    </a:cubicBezTo>
                    <a:cubicBezTo>
                      <a:pt x="718892" y="295614"/>
                      <a:pt x="719446" y="297830"/>
                      <a:pt x="719446" y="300045"/>
                    </a:cubicBezTo>
                    <a:cubicBezTo>
                      <a:pt x="719446" y="400291"/>
                      <a:pt x="719446" y="501090"/>
                      <a:pt x="719446" y="601336"/>
                    </a:cubicBezTo>
                    <a:cubicBezTo>
                      <a:pt x="719446" y="609090"/>
                      <a:pt x="717785" y="612413"/>
                      <a:pt x="709477" y="614074"/>
                    </a:cubicBezTo>
                    <a:cubicBezTo>
                      <a:pt x="633600" y="630690"/>
                      <a:pt x="560492" y="655613"/>
                      <a:pt x="489600" y="686074"/>
                    </a:cubicBezTo>
                    <a:cubicBezTo>
                      <a:pt x="454154" y="701028"/>
                      <a:pt x="419816" y="717089"/>
                      <a:pt x="384923" y="733151"/>
                    </a:cubicBezTo>
                    <a:cubicBezTo>
                      <a:pt x="364431" y="742566"/>
                      <a:pt x="344492" y="742566"/>
                      <a:pt x="323446" y="733151"/>
                    </a:cubicBezTo>
                    <a:cubicBezTo>
                      <a:pt x="233169" y="693274"/>
                      <a:pt x="143446" y="652844"/>
                      <a:pt x="48185" y="626813"/>
                    </a:cubicBezTo>
                    <a:cubicBezTo>
                      <a:pt x="34339" y="622936"/>
                      <a:pt x="19939" y="619613"/>
                      <a:pt x="6092" y="616844"/>
                    </a:cubicBezTo>
                    <a:cubicBezTo>
                      <a:pt x="2216" y="615736"/>
                      <a:pt x="0" y="614628"/>
                      <a:pt x="0" y="610197"/>
                    </a:cubicBezTo>
                    <a:cubicBezTo>
                      <a:pt x="554" y="552044"/>
                      <a:pt x="554" y="494444"/>
                      <a:pt x="554" y="436290"/>
                    </a:cubicBezTo>
                    <a:cubicBezTo>
                      <a:pt x="554" y="435183"/>
                      <a:pt x="1108" y="434075"/>
                      <a:pt x="1108" y="431860"/>
                    </a:cubicBezTo>
                    <a:cubicBezTo>
                      <a:pt x="12185" y="434629"/>
                      <a:pt x="22154" y="436844"/>
                      <a:pt x="32677" y="439614"/>
                    </a:cubicBezTo>
                    <a:cubicBezTo>
                      <a:pt x="125723" y="464537"/>
                      <a:pt x="217662" y="493336"/>
                      <a:pt x="308492" y="526567"/>
                    </a:cubicBezTo>
                    <a:cubicBezTo>
                      <a:pt x="342277" y="538752"/>
                      <a:pt x="376062" y="537090"/>
                      <a:pt x="409846" y="523798"/>
                    </a:cubicBezTo>
                    <a:cubicBezTo>
                      <a:pt x="450831" y="508290"/>
                      <a:pt x="492923" y="494444"/>
                      <a:pt x="533908" y="480044"/>
                    </a:cubicBezTo>
                    <a:cubicBezTo>
                      <a:pt x="537785" y="478937"/>
                      <a:pt x="541662" y="477829"/>
                      <a:pt x="546646" y="476721"/>
                    </a:cubicBezTo>
                    <a:cubicBezTo>
                      <a:pt x="546646" y="490567"/>
                      <a:pt x="546646" y="503306"/>
                      <a:pt x="546646" y="516044"/>
                    </a:cubicBezTo>
                    <a:cubicBezTo>
                      <a:pt x="546646" y="517706"/>
                      <a:pt x="544431" y="519921"/>
                      <a:pt x="542769" y="521028"/>
                    </a:cubicBezTo>
                    <a:cubicBezTo>
                      <a:pt x="493477" y="539859"/>
                      <a:pt x="443631" y="558136"/>
                      <a:pt x="393785" y="576967"/>
                    </a:cubicBezTo>
                    <a:cubicBezTo>
                      <a:pt x="369969" y="585828"/>
                      <a:pt x="346154" y="585275"/>
                      <a:pt x="322339" y="576967"/>
                    </a:cubicBezTo>
                    <a:cubicBezTo>
                      <a:pt x="283569" y="563121"/>
                      <a:pt x="244800" y="547613"/>
                      <a:pt x="205477" y="535428"/>
                    </a:cubicBezTo>
                    <a:cubicBezTo>
                      <a:pt x="156185" y="519921"/>
                      <a:pt x="106339" y="507183"/>
                      <a:pt x="56492" y="492783"/>
                    </a:cubicBezTo>
                    <a:cubicBezTo>
                      <a:pt x="55385" y="492229"/>
                      <a:pt x="53723" y="492229"/>
                      <a:pt x="52062" y="492229"/>
                    </a:cubicBezTo>
                    <a:cubicBezTo>
                      <a:pt x="51508" y="493890"/>
                      <a:pt x="51508" y="495552"/>
                      <a:pt x="51508" y="497213"/>
                    </a:cubicBezTo>
                    <a:cubicBezTo>
                      <a:pt x="51508" y="521028"/>
                      <a:pt x="51508" y="544290"/>
                      <a:pt x="51508" y="568105"/>
                    </a:cubicBezTo>
                    <a:cubicBezTo>
                      <a:pt x="51508" y="573090"/>
                      <a:pt x="53169" y="574751"/>
                      <a:pt x="57600" y="575859"/>
                    </a:cubicBezTo>
                    <a:cubicBezTo>
                      <a:pt x="144554" y="595797"/>
                      <a:pt x="227631" y="625705"/>
                      <a:pt x="309046" y="661151"/>
                    </a:cubicBezTo>
                    <a:cubicBezTo>
                      <a:pt x="319569" y="665582"/>
                      <a:pt x="330646" y="668905"/>
                      <a:pt x="341169" y="671674"/>
                    </a:cubicBezTo>
                    <a:cubicBezTo>
                      <a:pt x="358339" y="676659"/>
                      <a:pt x="374954" y="671120"/>
                      <a:pt x="391016" y="665028"/>
                    </a:cubicBezTo>
                    <a:cubicBezTo>
                      <a:pt x="445292" y="645090"/>
                      <a:pt x="499569" y="624044"/>
                      <a:pt x="554954" y="605213"/>
                    </a:cubicBezTo>
                    <a:cubicBezTo>
                      <a:pt x="590954" y="593028"/>
                      <a:pt x="627508" y="583059"/>
                      <a:pt x="664062" y="572536"/>
                    </a:cubicBezTo>
                    <a:cubicBezTo>
                      <a:pt x="667939" y="571428"/>
                      <a:pt x="670154" y="570321"/>
                      <a:pt x="670154" y="565336"/>
                    </a:cubicBezTo>
                    <a:cubicBezTo>
                      <a:pt x="670154" y="496659"/>
                      <a:pt x="670154" y="427429"/>
                      <a:pt x="670154" y="358752"/>
                    </a:cubicBezTo>
                    <a:cubicBezTo>
                      <a:pt x="670154" y="357645"/>
                      <a:pt x="669600" y="356537"/>
                      <a:pt x="669600" y="354322"/>
                    </a:cubicBezTo>
                    <a:cubicBezTo>
                      <a:pt x="659631" y="356537"/>
                      <a:pt x="649662" y="357645"/>
                      <a:pt x="640246" y="360414"/>
                    </a:cubicBezTo>
                    <a:cubicBezTo>
                      <a:pt x="554954" y="383675"/>
                      <a:pt x="469662" y="406383"/>
                      <a:pt x="388246" y="441829"/>
                    </a:cubicBezTo>
                    <a:cubicBezTo>
                      <a:pt x="361662" y="453460"/>
                      <a:pt x="336739" y="447921"/>
                      <a:pt x="312369" y="437952"/>
                    </a:cubicBezTo>
                    <a:cubicBezTo>
                      <a:pt x="244800" y="410814"/>
                      <a:pt x="176123" y="386445"/>
                      <a:pt x="105231" y="368722"/>
                    </a:cubicBezTo>
                    <a:cubicBezTo>
                      <a:pt x="74216" y="360968"/>
                      <a:pt x="42646" y="355429"/>
                      <a:pt x="11077" y="348783"/>
                    </a:cubicBezTo>
                    <a:cubicBezTo>
                      <a:pt x="8308" y="348229"/>
                      <a:pt x="5539" y="347676"/>
                      <a:pt x="1662" y="346568"/>
                    </a:cubicBezTo>
                    <a:cubicBezTo>
                      <a:pt x="2216" y="341029"/>
                      <a:pt x="2216" y="334937"/>
                      <a:pt x="3877" y="329952"/>
                    </a:cubicBezTo>
                    <a:cubicBezTo>
                      <a:pt x="12185" y="295614"/>
                      <a:pt x="27139" y="265153"/>
                      <a:pt x="58154" y="245214"/>
                    </a:cubicBezTo>
                    <a:cubicBezTo>
                      <a:pt x="83631" y="229153"/>
                      <a:pt x="112431" y="223615"/>
                      <a:pt x="141785" y="223615"/>
                    </a:cubicBezTo>
                    <a:cubicBezTo>
                      <a:pt x="190523" y="223615"/>
                      <a:pt x="235939" y="239122"/>
                      <a:pt x="279692" y="258507"/>
                    </a:cubicBezTo>
                    <a:cubicBezTo>
                      <a:pt x="301846" y="268476"/>
                      <a:pt x="324554" y="279553"/>
                      <a:pt x="347816" y="286199"/>
                    </a:cubicBezTo>
                    <a:cubicBezTo>
                      <a:pt x="392123" y="298937"/>
                      <a:pt x="434769" y="295060"/>
                      <a:pt x="474646" y="269584"/>
                    </a:cubicBezTo>
                    <a:cubicBezTo>
                      <a:pt x="497354" y="254630"/>
                      <a:pt x="510092" y="233584"/>
                      <a:pt x="507323" y="205338"/>
                    </a:cubicBezTo>
                    <a:cubicBezTo>
                      <a:pt x="506216" y="195922"/>
                      <a:pt x="502339" y="188169"/>
                      <a:pt x="494585" y="182630"/>
                    </a:cubicBezTo>
                    <a:cubicBezTo>
                      <a:pt x="483508" y="174876"/>
                      <a:pt x="472431" y="175430"/>
                      <a:pt x="463016" y="185399"/>
                    </a:cubicBezTo>
                    <a:cubicBezTo>
                      <a:pt x="411508" y="239122"/>
                      <a:pt x="350031" y="245768"/>
                      <a:pt x="283016" y="223061"/>
                    </a:cubicBezTo>
                    <a:cubicBezTo>
                      <a:pt x="256431" y="214199"/>
                      <a:pt x="231508" y="201461"/>
                      <a:pt x="204923" y="192599"/>
                    </a:cubicBezTo>
                    <a:cubicBezTo>
                      <a:pt x="182769" y="185399"/>
                      <a:pt x="159508" y="181522"/>
                      <a:pt x="136246" y="177092"/>
                    </a:cubicBezTo>
                    <a:cubicBezTo>
                      <a:pt x="130154" y="175984"/>
                      <a:pt x="122954" y="177092"/>
                      <a:pt x="116308" y="179307"/>
                    </a:cubicBezTo>
                    <a:cubicBezTo>
                      <a:pt x="104123" y="182630"/>
                      <a:pt x="102462" y="189276"/>
                      <a:pt x="109108" y="199799"/>
                    </a:cubicBezTo>
                    <a:cubicBezTo>
                      <a:pt x="110216" y="200907"/>
                      <a:pt x="110769" y="202569"/>
                      <a:pt x="111877" y="204230"/>
                    </a:cubicBezTo>
                    <a:cubicBezTo>
                      <a:pt x="105785" y="206999"/>
                      <a:pt x="99692" y="210322"/>
                      <a:pt x="93600" y="213092"/>
                    </a:cubicBezTo>
                    <a:cubicBezTo>
                      <a:pt x="92492" y="213645"/>
                      <a:pt x="90831" y="213645"/>
                      <a:pt x="89723" y="213645"/>
                    </a:cubicBezTo>
                    <a:cubicBezTo>
                      <a:pt x="74769" y="211430"/>
                      <a:pt x="55385" y="193153"/>
                      <a:pt x="52616" y="178753"/>
                    </a:cubicBezTo>
                    <a:cubicBezTo>
                      <a:pt x="49846" y="165461"/>
                      <a:pt x="55385" y="155492"/>
                      <a:pt x="68123" y="149400"/>
                    </a:cubicBezTo>
                    <a:cubicBezTo>
                      <a:pt x="84185" y="141646"/>
                      <a:pt x="101354" y="141092"/>
                      <a:pt x="117969" y="140538"/>
                    </a:cubicBezTo>
                    <a:cubicBezTo>
                      <a:pt x="165600" y="138323"/>
                      <a:pt x="209908" y="150507"/>
                      <a:pt x="254216" y="167123"/>
                    </a:cubicBezTo>
                    <a:cubicBezTo>
                      <a:pt x="280246" y="177092"/>
                      <a:pt x="306831" y="188169"/>
                      <a:pt x="335077" y="189830"/>
                    </a:cubicBezTo>
                    <a:cubicBezTo>
                      <a:pt x="367754" y="192045"/>
                      <a:pt x="395446" y="181522"/>
                      <a:pt x="417046" y="157153"/>
                    </a:cubicBezTo>
                    <a:cubicBezTo>
                      <a:pt x="432554" y="139984"/>
                      <a:pt x="450277" y="126138"/>
                      <a:pt x="474646" y="126692"/>
                    </a:cubicBezTo>
                    <a:cubicBezTo>
                      <a:pt x="485723" y="126692"/>
                      <a:pt x="497354" y="129461"/>
                      <a:pt x="508431" y="131676"/>
                    </a:cubicBezTo>
                    <a:cubicBezTo>
                      <a:pt x="561600" y="143861"/>
                      <a:pt x="613108" y="139430"/>
                      <a:pt x="664062" y="120046"/>
                    </a:cubicBezTo>
                    <a:cubicBezTo>
                      <a:pt x="673477" y="116169"/>
                      <a:pt x="682892" y="112846"/>
                      <a:pt x="693416" y="108415"/>
                    </a:cubicBezTo>
                    <a:close/>
                    <a:moveTo>
                      <a:pt x="316176" y="347"/>
                    </a:moveTo>
                    <a:cubicBezTo>
                      <a:pt x="331338" y="-691"/>
                      <a:pt x="346707" y="693"/>
                      <a:pt x="362215" y="3185"/>
                    </a:cubicBezTo>
                    <a:cubicBezTo>
                      <a:pt x="395446" y="8724"/>
                      <a:pt x="427015" y="19801"/>
                      <a:pt x="458584" y="32539"/>
                    </a:cubicBezTo>
                    <a:cubicBezTo>
                      <a:pt x="541661" y="65216"/>
                      <a:pt x="623630" y="60231"/>
                      <a:pt x="704492" y="24785"/>
                    </a:cubicBezTo>
                    <a:cubicBezTo>
                      <a:pt x="707261" y="23678"/>
                      <a:pt x="709477" y="22570"/>
                      <a:pt x="713907" y="20908"/>
                    </a:cubicBezTo>
                    <a:cubicBezTo>
                      <a:pt x="712799" y="30878"/>
                      <a:pt x="711692" y="39739"/>
                      <a:pt x="710030" y="49155"/>
                    </a:cubicBezTo>
                    <a:cubicBezTo>
                      <a:pt x="710030" y="50816"/>
                      <a:pt x="707261" y="51924"/>
                      <a:pt x="705599" y="53031"/>
                    </a:cubicBezTo>
                    <a:cubicBezTo>
                      <a:pt x="672923" y="74631"/>
                      <a:pt x="637477" y="87370"/>
                      <a:pt x="598707" y="91247"/>
                    </a:cubicBezTo>
                    <a:cubicBezTo>
                      <a:pt x="557723" y="95677"/>
                      <a:pt x="516738" y="94570"/>
                      <a:pt x="477415" y="81277"/>
                    </a:cubicBezTo>
                    <a:cubicBezTo>
                      <a:pt x="453599" y="73524"/>
                      <a:pt x="430338" y="63555"/>
                      <a:pt x="407077" y="55247"/>
                    </a:cubicBezTo>
                    <a:cubicBezTo>
                      <a:pt x="385477" y="47493"/>
                      <a:pt x="362769" y="43062"/>
                      <a:pt x="339507" y="41955"/>
                    </a:cubicBezTo>
                    <a:cubicBezTo>
                      <a:pt x="326215" y="41401"/>
                      <a:pt x="312923" y="43062"/>
                      <a:pt x="301292" y="50262"/>
                    </a:cubicBezTo>
                    <a:cubicBezTo>
                      <a:pt x="289107" y="57462"/>
                      <a:pt x="283015" y="70201"/>
                      <a:pt x="285784" y="82939"/>
                    </a:cubicBezTo>
                    <a:cubicBezTo>
                      <a:pt x="287999" y="94016"/>
                      <a:pt x="297969" y="101770"/>
                      <a:pt x="311815" y="103431"/>
                    </a:cubicBezTo>
                    <a:cubicBezTo>
                      <a:pt x="317353" y="103985"/>
                      <a:pt x="323446" y="103985"/>
                      <a:pt x="328984" y="103431"/>
                    </a:cubicBezTo>
                    <a:cubicBezTo>
                      <a:pt x="345046" y="101770"/>
                      <a:pt x="348923" y="94570"/>
                      <a:pt x="342277" y="79062"/>
                    </a:cubicBezTo>
                    <a:cubicBezTo>
                      <a:pt x="347261" y="75185"/>
                      <a:pt x="352246" y="71308"/>
                      <a:pt x="357784" y="68539"/>
                    </a:cubicBezTo>
                    <a:cubicBezTo>
                      <a:pt x="359999" y="67431"/>
                      <a:pt x="363877" y="69093"/>
                      <a:pt x="366092" y="70755"/>
                    </a:cubicBezTo>
                    <a:cubicBezTo>
                      <a:pt x="381046" y="84047"/>
                      <a:pt x="381046" y="111739"/>
                      <a:pt x="366646" y="127801"/>
                    </a:cubicBezTo>
                    <a:cubicBezTo>
                      <a:pt x="357784" y="137216"/>
                      <a:pt x="346153" y="141647"/>
                      <a:pt x="333969" y="143308"/>
                    </a:cubicBezTo>
                    <a:cubicBezTo>
                      <a:pt x="312369" y="146631"/>
                      <a:pt x="291323" y="141647"/>
                      <a:pt x="270277" y="136662"/>
                    </a:cubicBezTo>
                    <a:cubicBezTo>
                      <a:pt x="241477" y="128908"/>
                      <a:pt x="212677" y="120601"/>
                      <a:pt x="183877" y="115616"/>
                    </a:cubicBezTo>
                    <a:cubicBezTo>
                      <a:pt x="164492" y="112293"/>
                      <a:pt x="143446" y="113401"/>
                      <a:pt x="123507" y="112293"/>
                    </a:cubicBezTo>
                    <a:cubicBezTo>
                      <a:pt x="104123" y="111185"/>
                      <a:pt x="84738" y="110632"/>
                      <a:pt x="65907" y="107308"/>
                    </a:cubicBezTo>
                    <a:cubicBezTo>
                      <a:pt x="54830" y="105093"/>
                      <a:pt x="43753" y="99554"/>
                      <a:pt x="34892" y="92354"/>
                    </a:cubicBezTo>
                    <a:cubicBezTo>
                      <a:pt x="16061" y="78508"/>
                      <a:pt x="11630" y="53585"/>
                      <a:pt x="22153" y="32539"/>
                    </a:cubicBezTo>
                    <a:cubicBezTo>
                      <a:pt x="32677" y="10939"/>
                      <a:pt x="55384" y="-692"/>
                      <a:pt x="78092" y="4293"/>
                    </a:cubicBezTo>
                    <a:cubicBezTo>
                      <a:pt x="93599" y="7616"/>
                      <a:pt x="103569" y="17585"/>
                      <a:pt x="110215" y="31431"/>
                    </a:cubicBezTo>
                    <a:cubicBezTo>
                      <a:pt x="111323" y="33093"/>
                      <a:pt x="110769" y="36416"/>
                      <a:pt x="109107" y="38078"/>
                    </a:cubicBezTo>
                    <a:cubicBezTo>
                      <a:pt x="104677" y="43616"/>
                      <a:pt x="99692" y="49155"/>
                      <a:pt x="94153" y="54693"/>
                    </a:cubicBezTo>
                    <a:cubicBezTo>
                      <a:pt x="90830" y="50816"/>
                      <a:pt x="88615" y="47493"/>
                      <a:pt x="85846" y="44170"/>
                    </a:cubicBezTo>
                    <a:cubicBezTo>
                      <a:pt x="80307" y="38078"/>
                      <a:pt x="72553" y="36416"/>
                      <a:pt x="67569" y="40293"/>
                    </a:cubicBezTo>
                    <a:cubicBezTo>
                      <a:pt x="62030" y="44170"/>
                      <a:pt x="60923" y="53585"/>
                      <a:pt x="65907" y="59677"/>
                    </a:cubicBezTo>
                    <a:cubicBezTo>
                      <a:pt x="72553" y="67985"/>
                      <a:pt x="80861" y="73524"/>
                      <a:pt x="91938" y="73524"/>
                    </a:cubicBezTo>
                    <a:cubicBezTo>
                      <a:pt x="111323" y="73524"/>
                      <a:pt x="130153" y="71862"/>
                      <a:pt x="149538" y="72970"/>
                    </a:cubicBezTo>
                    <a:cubicBezTo>
                      <a:pt x="173907" y="74631"/>
                      <a:pt x="197723" y="77955"/>
                      <a:pt x="222092" y="80724"/>
                    </a:cubicBezTo>
                    <a:cubicBezTo>
                      <a:pt x="223199" y="81277"/>
                      <a:pt x="225969" y="81831"/>
                      <a:pt x="229292" y="82385"/>
                    </a:cubicBezTo>
                    <a:cubicBezTo>
                      <a:pt x="225969" y="45831"/>
                      <a:pt x="242584" y="25893"/>
                      <a:pt x="271384" y="12047"/>
                    </a:cubicBezTo>
                    <a:cubicBezTo>
                      <a:pt x="286061" y="4847"/>
                      <a:pt x="301015" y="1385"/>
                      <a:pt x="316176" y="347"/>
                    </a:cubicBezTo>
                    <a:close/>
                  </a:path>
                </a:pathLst>
              </a:custGeom>
              <a:solidFill>
                <a:schemeClr val="bg1"/>
              </a:solidFill>
              <a:ln w="11102" cap="flat">
                <a:noFill/>
                <a:prstDash val="solid"/>
                <a:miter/>
              </a:ln>
              <a:effectLst/>
            </p:spPr>
            <p:txBody>
              <a:bodyPr wrap="square" rtlCol="0" anchor="ctr">
                <a:noAutofit/>
              </a:bodyPr>
              <a:lstStyle/>
              <a:p>
                <a:endParaRPr lang="zh-CN" altLang="en-US"/>
              </a:p>
            </p:txBody>
          </p:sp>
          <p:sp>
            <p:nvSpPr>
              <p:cNvPr id="19" name="任意多边形: 形状 22"/>
              <p:cNvSpPr/>
              <p:nvPr/>
            </p:nvSpPr>
            <p:spPr>
              <a:xfrm>
                <a:off x="10524580" y="6552855"/>
                <a:ext cx="1233125" cy="214717"/>
              </a:xfrm>
              <a:custGeom>
                <a:avLst/>
                <a:gdLst>
                  <a:gd name="connsiteX0" fmla="*/ 1301115 w 5492114"/>
                  <a:gd name="connsiteY0" fmla="*/ 29528 h 956310"/>
                  <a:gd name="connsiteX1" fmla="*/ 1279208 w 5492114"/>
                  <a:gd name="connsiteY1" fmla="*/ 81915 h 956310"/>
                  <a:gd name="connsiteX2" fmla="*/ 1235393 w 5492114"/>
                  <a:gd name="connsiteY2" fmla="*/ 155258 h 956310"/>
                  <a:gd name="connsiteX3" fmla="*/ 1170623 w 5492114"/>
                  <a:gd name="connsiteY3" fmla="*/ 252413 h 956310"/>
                  <a:gd name="connsiteX4" fmla="*/ 1163955 w 5492114"/>
                  <a:gd name="connsiteY4" fmla="*/ 274320 h 956310"/>
                  <a:gd name="connsiteX5" fmla="*/ 1152525 w 5492114"/>
                  <a:gd name="connsiteY5" fmla="*/ 280988 h 956310"/>
                  <a:gd name="connsiteX6" fmla="*/ 1129665 w 5492114"/>
                  <a:gd name="connsiteY6" fmla="*/ 318135 h 956310"/>
                  <a:gd name="connsiteX7" fmla="*/ 1155383 w 5492114"/>
                  <a:gd name="connsiteY7" fmla="*/ 293370 h 956310"/>
                  <a:gd name="connsiteX8" fmla="*/ 1178243 w 5492114"/>
                  <a:gd name="connsiteY8" fmla="*/ 282893 h 956310"/>
                  <a:gd name="connsiteX9" fmla="*/ 1201103 w 5492114"/>
                  <a:gd name="connsiteY9" fmla="*/ 267653 h 956310"/>
                  <a:gd name="connsiteX10" fmla="*/ 1226820 w 5492114"/>
                  <a:gd name="connsiteY10" fmla="*/ 244793 h 956310"/>
                  <a:gd name="connsiteX11" fmla="*/ 1253490 w 5492114"/>
                  <a:gd name="connsiteY11" fmla="*/ 224790 h 956310"/>
                  <a:gd name="connsiteX12" fmla="*/ 1276350 w 5492114"/>
                  <a:gd name="connsiteY12" fmla="*/ 199073 h 956310"/>
                  <a:gd name="connsiteX13" fmla="*/ 1311593 w 5492114"/>
                  <a:gd name="connsiteY13" fmla="*/ 142875 h 956310"/>
                  <a:gd name="connsiteX14" fmla="*/ 1339215 w 5492114"/>
                  <a:gd name="connsiteY14" fmla="*/ 75248 h 956310"/>
                  <a:gd name="connsiteX15" fmla="*/ 1351598 w 5492114"/>
                  <a:gd name="connsiteY15" fmla="*/ 85725 h 956310"/>
                  <a:gd name="connsiteX16" fmla="*/ 1353503 w 5492114"/>
                  <a:gd name="connsiteY16" fmla="*/ 101918 h 956310"/>
                  <a:gd name="connsiteX17" fmla="*/ 1359218 w 5492114"/>
                  <a:gd name="connsiteY17" fmla="*/ 113348 h 956310"/>
                  <a:gd name="connsiteX18" fmla="*/ 1369695 w 5492114"/>
                  <a:gd name="connsiteY18" fmla="*/ 118110 h 956310"/>
                  <a:gd name="connsiteX19" fmla="*/ 1389698 w 5492114"/>
                  <a:gd name="connsiteY19" fmla="*/ 125730 h 956310"/>
                  <a:gd name="connsiteX20" fmla="*/ 1400175 w 5492114"/>
                  <a:gd name="connsiteY20" fmla="*/ 137160 h 956310"/>
                  <a:gd name="connsiteX21" fmla="*/ 1427798 w 5492114"/>
                  <a:gd name="connsiteY21" fmla="*/ 134303 h 956310"/>
                  <a:gd name="connsiteX22" fmla="*/ 1444943 w 5492114"/>
                  <a:gd name="connsiteY22" fmla="*/ 120968 h 956310"/>
                  <a:gd name="connsiteX23" fmla="*/ 1453515 w 5492114"/>
                  <a:gd name="connsiteY23" fmla="*/ 95250 h 956310"/>
                  <a:gd name="connsiteX24" fmla="*/ 1447800 w 5492114"/>
                  <a:gd name="connsiteY24" fmla="*/ 81915 h 956310"/>
                  <a:gd name="connsiteX25" fmla="*/ 1433513 w 5492114"/>
                  <a:gd name="connsiteY25" fmla="*/ 73343 h 956310"/>
                  <a:gd name="connsiteX26" fmla="*/ 1402080 w 5492114"/>
                  <a:gd name="connsiteY26" fmla="*/ 71438 h 956310"/>
                  <a:gd name="connsiteX27" fmla="*/ 1353503 w 5492114"/>
                  <a:gd name="connsiteY27" fmla="*/ 79058 h 956310"/>
                  <a:gd name="connsiteX28" fmla="*/ 1363980 w 5492114"/>
                  <a:gd name="connsiteY28" fmla="*/ 60008 h 956310"/>
                  <a:gd name="connsiteX29" fmla="*/ 1370648 w 5492114"/>
                  <a:gd name="connsiteY29" fmla="*/ 46673 h 956310"/>
                  <a:gd name="connsiteX30" fmla="*/ 1370648 w 5492114"/>
                  <a:gd name="connsiteY30" fmla="*/ 36195 h 956310"/>
                  <a:gd name="connsiteX31" fmla="*/ 1356360 w 5492114"/>
                  <a:gd name="connsiteY31" fmla="*/ 24765 h 956310"/>
                  <a:gd name="connsiteX32" fmla="*/ 1333500 w 5492114"/>
                  <a:gd name="connsiteY32" fmla="*/ 15240 h 956310"/>
                  <a:gd name="connsiteX33" fmla="*/ 1311593 w 5492114"/>
                  <a:gd name="connsiteY33" fmla="*/ 15240 h 956310"/>
                  <a:gd name="connsiteX34" fmla="*/ 1303973 w 5492114"/>
                  <a:gd name="connsiteY34" fmla="*/ 20003 h 956310"/>
                  <a:gd name="connsiteX35" fmla="*/ 1301115 w 5492114"/>
                  <a:gd name="connsiteY35" fmla="*/ 29528 h 956310"/>
                  <a:gd name="connsiteX36" fmla="*/ 1077278 w 5492114"/>
                  <a:gd name="connsiteY36" fmla="*/ 213360 h 956310"/>
                  <a:gd name="connsiteX37" fmla="*/ 1078230 w 5492114"/>
                  <a:gd name="connsiteY37" fmla="*/ 237173 h 956310"/>
                  <a:gd name="connsiteX38" fmla="*/ 1086803 w 5492114"/>
                  <a:gd name="connsiteY38" fmla="*/ 257175 h 956310"/>
                  <a:gd name="connsiteX39" fmla="*/ 1106805 w 5492114"/>
                  <a:gd name="connsiteY39" fmla="*/ 275273 h 956310"/>
                  <a:gd name="connsiteX40" fmla="*/ 1129665 w 5492114"/>
                  <a:gd name="connsiteY40" fmla="*/ 280035 h 956310"/>
                  <a:gd name="connsiteX41" fmla="*/ 1148715 w 5492114"/>
                  <a:gd name="connsiteY41" fmla="*/ 270510 h 956310"/>
                  <a:gd name="connsiteX42" fmla="*/ 1160145 w 5492114"/>
                  <a:gd name="connsiteY42" fmla="*/ 253365 h 956310"/>
                  <a:gd name="connsiteX43" fmla="*/ 1162050 w 5492114"/>
                  <a:gd name="connsiteY43" fmla="*/ 237173 h 956310"/>
                  <a:gd name="connsiteX44" fmla="*/ 1156335 w 5492114"/>
                  <a:gd name="connsiteY44" fmla="*/ 225743 h 956310"/>
                  <a:gd name="connsiteX45" fmla="*/ 1146810 w 5492114"/>
                  <a:gd name="connsiteY45" fmla="*/ 218123 h 956310"/>
                  <a:gd name="connsiteX46" fmla="*/ 1121093 w 5492114"/>
                  <a:gd name="connsiteY46" fmla="*/ 210503 h 956310"/>
                  <a:gd name="connsiteX47" fmla="*/ 1077278 w 5492114"/>
                  <a:gd name="connsiteY47" fmla="*/ 213360 h 956310"/>
                  <a:gd name="connsiteX48" fmla="*/ 1089660 w 5492114"/>
                  <a:gd name="connsiteY48" fmla="*/ 46673 h 956310"/>
                  <a:gd name="connsiteX49" fmla="*/ 1080135 w 5492114"/>
                  <a:gd name="connsiteY49" fmla="*/ 51435 h 956310"/>
                  <a:gd name="connsiteX50" fmla="*/ 1082993 w 5492114"/>
                  <a:gd name="connsiteY50" fmla="*/ 62865 h 956310"/>
                  <a:gd name="connsiteX51" fmla="*/ 1085850 w 5492114"/>
                  <a:gd name="connsiteY51" fmla="*/ 87630 h 956310"/>
                  <a:gd name="connsiteX52" fmla="*/ 1078230 w 5492114"/>
                  <a:gd name="connsiteY52" fmla="*/ 131445 h 956310"/>
                  <a:gd name="connsiteX53" fmla="*/ 1044893 w 5492114"/>
                  <a:gd name="connsiteY53" fmla="*/ 190500 h 956310"/>
                  <a:gd name="connsiteX54" fmla="*/ 996315 w 5492114"/>
                  <a:gd name="connsiteY54" fmla="*/ 260033 h 956310"/>
                  <a:gd name="connsiteX55" fmla="*/ 958215 w 5492114"/>
                  <a:gd name="connsiteY55" fmla="*/ 314325 h 956310"/>
                  <a:gd name="connsiteX56" fmla="*/ 931545 w 5492114"/>
                  <a:gd name="connsiteY56" fmla="*/ 340995 h 956310"/>
                  <a:gd name="connsiteX57" fmla="*/ 933450 w 5492114"/>
                  <a:gd name="connsiteY57" fmla="*/ 350520 h 956310"/>
                  <a:gd name="connsiteX58" fmla="*/ 940118 w 5492114"/>
                  <a:gd name="connsiteY58" fmla="*/ 355283 h 956310"/>
                  <a:gd name="connsiteX59" fmla="*/ 951548 w 5492114"/>
                  <a:gd name="connsiteY59" fmla="*/ 350520 h 956310"/>
                  <a:gd name="connsiteX60" fmla="*/ 977265 w 5492114"/>
                  <a:gd name="connsiteY60" fmla="*/ 326708 h 956310"/>
                  <a:gd name="connsiteX61" fmla="*/ 1022033 w 5492114"/>
                  <a:gd name="connsiteY61" fmla="*/ 246698 h 956310"/>
                  <a:gd name="connsiteX62" fmla="*/ 1061085 w 5492114"/>
                  <a:gd name="connsiteY62" fmla="*/ 200978 h 956310"/>
                  <a:gd name="connsiteX63" fmla="*/ 1078230 w 5492114"/>
                  <a:gd name="connsiteY63" fmla="*/ 180023 h 956310"/>
                  <a:gd name="connsiteX64" fmla="*/ 1089660 w 5492114"/>
                  <a:gd name="connsiteY64" fmla="*/ 167640 h 956310"/>
                  <a:gd name="connsiteX65" fmla="*/ 1109663 w 5492114"/>
                  <a:gd name="connsiteY65" fmla="*/ 180023 h 956310"/>
                  <a:gd name="connsiteX66" fmla="*/ 1125855 w 5492114"/>
                  <a:gd name="connsiteY66" fmla="*/ 188595 h 956310"/>
                  <a:gd name="connsiteX67" fmla="*/ 1147763 w 5492114"/>
                  <a:gd name="connsiteY67" fmla="*/ 192405 h 956310"/>
                  <a:gd name="connsiteX68" fmla="*/ 1179195 w 5492114"/>
                  <a:gd name="connsiteY68" fmla="*/ 183833 h 956310"/>
                  <a:gd name="connsiteX69" fmla="*/ 1186815 w 5492114"/>
                  <a:gd name="connsiteY69" fmla="*/ 160020 h 956310"/>
                  <a:gd name="connsiteX70" fmla="*/ 1179195 w 5492114"/>
                  <a:gd name="connsiteY70" fmla="*/ 147638 h 956310"/>
                  <a:gd name="connsiteX71" fmla="*/ 1163003 w 5492114"/>
                  <a:gd name="connsiteY71" fmla="*/ 140970 h 956310"/>
                  <a:gd name="connsiteX72" fmla="*/ 1139190 w 5492114"/>
                  <a:gd name="connsiteY72" fmla="*/ 138113 h 956310"/>
                  <a:gd name="connsiteX73" fmla="*/ 1142048 w 5492114"/>
                  <a:gd name="connsiteY73" fmla="*/ 130493 h 956310"/>
                  <a:gd name="connsiteX74" fmla="*/ 1161098 w 5492114"/>
                  <a:gd name="connsiteY74" fmla="*/ 121920 h 956310"/>
                  <a:gd name="connsiteX75" fmla="*/ 1176338 w 5492114"/>
                  <a:gd name="connsiteY75" fmla="*/ 108585 h 956310"/>
                  <a:gd name="connsiteX76" fmla="*/ 1188720 w 5492114"/>
                  <a:gd name="connsiteY76" fmla="*/ 86678 h 956310"/>
                  <a:gd name="connsiteX77" fmla="*/ 1187768 w 5492114"/>
                  <a:gd name="connsiteY77" fmla="*/ 63818 h 956310"/>
                  <a:gd name="connsiteX78" fmla="*/ 1175385 w 5492114"/>
                  <a:gd name="connsiteY78" fmla="*/ 46673 h 956310"/>
                  <a:gd name="connsiteX79" fmla="*/ 1160145 w 5492114"/>
                  <a:gd name="connsiteY79" fmla="*/ 37148 h 956310"/>
                  <a:gd name="connsiteX80" fmla="*/ 1150620 w 5492114"/>
                  <a:gd name="connsiteY80" fmla="*/ 38100 h 956310"/>
                  <a:gd name="connsiteX81" fmla="*/ 1127760 w 5492114"/>
                  <a:gd name="connsiteY81" fmla="*/ 40005 h 956310"/>
                  <a:gd name="connsiteX82" fmla="*/ 1108710 w 5492114"/>
                  <a:gd name="connsiteY82" fmla="*/ 40005 h 956310"/>
                  <a:gd name="connsiteX83" fmla="*/ 1089660 w 5492114"/>
                  <a:gd name="connsiteY83" fmla="*/ 46673 h 956310"/>
                  <a:gd name="connsiteX84" fmla="*/ 478155 w 5492114"/>
                  <a:gd name="connsiteY84" fmla="*/ 251460 h 956310"/>
                  <a:gd name="connsiteX85" fmla="*/ 477203 w 5492114"/>
                  <a:gd name="connsiteY85" fmla="*/ 260033 h 956310"/>
                  <a:gd name="connsiteX86" fmla="*/ 481013 w 5492114"/>
                  <a:gd name="connsiteY86" fmla="*/ 268605 h 956310"/>
                  <a:gd name="connsiteX87" fmla="*/ 480060 w 5492114"/>
                  <a:gd name="connsiteY87" fmla="*/ 320040 h 956310"/>
                  <a:gd name="connsiteX88" fmla="*/ 471488 w 5492114"/>
                  <a:gd name="connsiteY88" fmla="*/ 380048 h 956310"/>
                  <a:gd name="connsiteX89" fmla="*/ 430530 w 5492114"/>
                  <a:gd name="connsiteY89" fmla="*/ 380048 h 956310"/>
                  <a:gd name="connsiteX90" fmla="*/ 392430 w 5492114"/>
                  <a:gd name="connsiteY90" fmla="*/ 391478 h 956310"/>
                  <a:gd name="connsiteX91" fmla="*/ 396240 w 5492114"/>
                  <a:gd name="connsiteY91" fmla="*/ 408623 h 956310"/>
                  <a:gd name="connsiteX92" fmla="*/ 413385 w 5492114"/>
                  <a:gd name="connsiteY92" fmla="*/ 428625 h 956310"/>
                  <a:gd name="connsiteX93" fmla="*/ 443865 w 5492114"/>
                  <a:gd name="connsiteY93" fmla="*/ 430530 h 956310"/>
                  <a:gd name="connsiteX94" fmla="*/ 467678 w 5492114"/>
                  <a:gd name="connsiteY94" fmla="*/ 430530 h 956310"/>
                  <a:gd name="connsiteX95" fmla="*/ 468630 w 5492114"/>
                  <a:gd name="connsiteY95" fmla="*/ 536258 h 956310"/>
                  <a:gd name="connsiteX96" fmla="*/ 460058 w 5492114"/>
                  <a:gd name="connsiteY96" fmla="*/ 548640 h 956310"/>
                  <a:gd name="connsiteX97" fmla="*/ 440055 w 5492114"/>
                  <a:gd name="connsiteY97" fmla="*/ 560070 h 956310"/>
                  <a:gd name="connsiteX98" fmla="*/ 391478 w 5492114"/>
                  <a:gd name="connsiteY98" fmla="*/ 598170 h 956310"/>
                  <a:gd name="connsiteX99" fmla="*/ 345758 w 5492114"/>
                  <a:gd name="connsiteY99" fmla="*/ 641985 h 956310"/>
                  <a:gd name="connsiteX100" fmla="*/ 305753 w 5492114"/>
                  <a:gd name="connsiteY100" fmla="*/ 690563 h 956310"/>
                  <a:gd name="connsiteX101" fmla="*/ 283845 w 5492114"/>
                  <a:gd name="connsiteY101" fmla="*/ 727710 h 956310"/>
                  <a:gd name="connsiteX102" fmla="*/ 264795 w 5492114"/>
                  <a:gd name="connsiteY102" fmla="*/ 771525 h 956310"/>
                  <a:gd name="connsiteX103" fmla="*/ 256223 w 5492114"/>
                  <a:gd name="connsiteY103" fmla="*/ 773430 h 956310"/>
                  <a:gd name="connsiteX104" fmla="*/ 254318 w 5492114"/>
                  <a:gd name="connsiteY104" fmla="*/ 767715 h 956310"/>
                  <a:gd name="connsiteX105" fmla="*/ 254318 w 5492114"/>
                  <a:gd name="connsiteY105" fmla="*/ 735330 h 956310"/>
                  <a:gd name="connsiteX106" fmla="*/ 245745 w 5492114"/>
                  <a:gd name="connsiteY106" fmla="*/ 675323 h 956310"/>
                  <a:gd name="connsiteX107" fmla="*/ 219075 w 5492114"/>
                  <a:gd name="connsiteY107" fmla="*/ 741998 h 956310"/>
                  <a:gd name="connsiteX108" fmla="*/ 205740 w 5492114"/>
                  <a:gd name="connsiteY108" fmla="*/ 799148 h 956310"/>
                  <a:gd name="connsiteX109" fmla="*/ 202883 w 5492114"/>
                  <a:gd name="connsiteY109" fmla="*/ 843915 h 956310"/>
                  <a:gd name="connsiteX110" fmla="*/ 207645 w 5492114"/>
                  <a:gd name="connsiteY110" fmla="*/ 853440 h 956310"/>
                  <a:gd name="connsiteX111" fmla="*/ 212408 w 5492114"/>
                  <a:gd name="connsiteY111" fmla="*/ 864870 h 956310"/>
                  <a:gd name="connsiteX112" fmla="*/ 220028 w 5492114"/>
                  <a:gd name="connsiteY112" fmla="*/ 870585 h 956310"/>
                  <a:gd name="connsiteX113" fmla="*/ 231458 w 5492114"/>
                  <a:gd name="connsiteY113" fmla="*/ 869633 h 956310"/>
                  <a:gd name="connsiteX114" fmla="*/ 245745 w 5492114"/>
                  <a:gd name="connsiteY114" fmla="*/ 861060 h 956310"/>
                  <a:gd name="connsiteX115" fmla="*/ 260985 w 5492114"/>
                  <a:gd name="connsiteY115" fmla="*/ 829628 h 956310"/>
                  <a:gd name="connsiteX116" fmla="*/ 271463 w 5492114"/>
                  <a:gd name="connsiteY116" fmla="*/ 799148 h 956310"/>
                  <a:gd name="connsiteX117" fmla="*/ 283845 w 5492114"/>
                  <a:gd name="connsiteY117" fmla="*/ 771525 h 956310"/>
                  <a:gd name="connsiteX118" fmla="*/ 311468 w 5492114"/>
                  <a:gd name="connsiteY118" fmla="*/ 728663 h 956310"/>
                  <a:gd name="connsiteX119" fmla="*/ 323850 w 5492114"/>
                  <a:gd name="connsiteY119" fmla="*/ 701040 h 956310"/>
                  <a:gd name="connsiteX120" fmla="*/ 337185 w 5492114"/>
                  <a:gd name="connsiteY120" fmla="*/ 675323 h 956310"/>
                  <a:gd name="connsiteX121" fmla="*/ 380048 w 5492114"/>
                  <a:gd name="connsiteY121" fmla="*/ 625793 h 956310"/>
                  <a:gd name="connsiteX122" fmla="*/ 401955 w 5492114"/>
                  <a:gd name="connsiteY122" fmla="*/ 605790 h 956310"/>
                  <a:gd name="connsiteX123" fmla="*/ 427673 w 5492114"/>
                  <a:gd name="connsiteY123" fmla="*/ 582930 h 956310"/>
                  <a:gd name="connsiteX124" fmla="*/ 448628 w 5492114"/>
                  <a:gd name="connsiteY124" fmla="*/ 568643 h 956310"/>
                  <a:gd name="connsiteX125" fmla="*/ 464820 w 5492114"/>
                  <a:gd name="connsiteY125" fmla="*/ 563880 h 956310"/>
                  <a:gd name="connsiteX126" fmla="*/ 473393 w 5492114"/>
                  <a:gd name="connsiteY126" fmla="*/ 589598 h 956310"/>
                  <a:gd name="connsiteX127" fmla="*/ 481965 w 5492114"/>
                  <a:gd name="connsiteY127" fmla="*/ 602933 h 956310"/>
                  <a:gd name="connsiteX128" fmla="*/ 501015 w 5492114"/>
                  <a:gd name="connsiteY128" fmla="*/ 603885 h 956310"/>
                  <a:gd name="connsiteX129" fmla="*/ 510540 w 5492114"/>
                  <a:gd name="connsiteY129" fmla="*/ 584835 h 956310"/>
                  <a:gd name="connsiteX130" fmla="*/ 509588 w 5492114"/>
                  <a:gd name="connsiteY130" fmla="*/ 567690 h 956310"/>
                  <a:gd name="connsiteX131" fmla="*/ 500063 w 5492114"/>
                  <a:gd name="connsiteY131" fmla="*/ 545783 h 956310"/>
                  <a:gd name="connsiteX132" fmla="*/ 509588 w 5492114"/>
                  <a:gd name="connsiteY132" fmla="*/ 540068 h 956310"/>
                  <a:gd name="connsiteX133" fmla="*/ 546735 w 5492114"/>
                  <a:gd name="connsiteY133" fmla="*/ 543878 h 956310"/>
                  <a:gd name="connsiteX134" fmla="*/ 581978 w 5492114"/>
                  <a:gd name="connsiteY134" fmla="*/ 546735 h 956310"/>
                  <a:gd name="connsiteX135" fmla="*/ 605790 w 5492114"/>
                  <a:gd name="connsiteY135" fmla="*/ 540068 h 956310"/>
                  <a:gd name="connsiteX136" fmla="*/ 618173 w 5492114"/>
                  <a:gd name="connsiteY136" fmla="*/ 541973 h 956310"/>
                  <a:gd name="connsiteX137" fmla="*/ 636270 w 5492114"/>
                  <a:gd name="connsiteY137" fmla="*/ 555308 h 956310"/>
                  <a:gd name="connsiteX138" fmla="*/ 652463 w 5492114"/>
                  <a:gd name="connsiteY138" fmla="*/ 576263 h 956310"/>
                  <a:gd name="connsiteX139" fmla="*/ 658178 w 5492114"/>
                  <a:gd name="connsiteY139" fmla="*/ 602933 h 956310"/>
                  <a:gd name="connsiteX140" fmla="*/ 650558 w 5492114"/>
                  <a:gd name="connsiteY140" fmla="*/ 648653 h 956310"/>
                  <a:gd name="connsiteX141" fmla="*/ 628650 w 5492114"/>
                  <a:gd name="connsiteY141" fmla="*/ 714375 h 956310"/>
                  <a:gd name="connsiteX142" fmla="*/ 614363 w 5492114"/>
                  <a:gd name="connsiteY142" fmla="*/ 769620 h 956310"/>
                  <a:gd name="connsiteX143" fmla="*/ 599123 w 5492114"/>
                  <a:gd name="connsiteY143" fmla="*/ 809625 h 956310"/>
                  <a:gd name="connsiteX144" fmla="*/ 583883 w 5492114"/>
                  <a:gd name="connsiteY144" fmla="*/ 836295 h 956310"/>
                  <a:gd name="connsiteX145" fmla="*/ 570548 w 5492114"/>
                  <a:gd name="connsiteY145" fmla="*/ 850583 h 956310"/>
                  <a:gd name="connsiteX146" fmla="*/ 556260 w 5492114"/>
                  <a:gd name="connsiteY146" fmla="*/ 854393 h 956310"/>
                  <a:gd name="connsiteX147" fmla="*/ 541973 w 5492114"/>
                  <a:gd name="connsiteY147" fmla="*/ 853440 h 956310"/>
                  <a:gd name="connsiteX148" fmla="*/ 525780 w 5492114"/>
                  <a:gd name="connsiteY148" fmla="*/ 848678 h 956310"/>
                  <a:gd name="connsiteX149" fmla="*/ 524828 w 5492114"/>
                  <a:gd name="connsiteY149" fmla="*/ 859155 h 956310"/>
                  <a:gd name="connsiteX150" fmla="*/ 529590 w 5492114"/>
                  <a:gd name="connsiteY150" fmla="*/ 864870 h 956310"/>
                  <a:gd name="connsiteX151" fmla="*/ 535305 w 5492114"/>
                  <a:gd name="connsiteY151" fmla="*/ 866775 h 956310"/>
                  <a:gd name="connsiteX152" fmla="*/ 539115 w 5492114"/>
                  <a:gd name="connsiteY152" fmla="*/ 870585 h 956310"/>
                  <a:gd name="connsiteX153" fmla="*/ 537210 w 5492114"/>
                  <a:gd name="connsiteY153" fmla="*/ 882015 h 956310"/>
                  <a:gd name="connsiteX154" fmla="*/ 540068 w 5492114"/>
                  <a:gd name="connsiteY154" fmla="*/ 896303 h 956310"/>
                  <a:gd name="connsiteX155" fmla="*/ 555308 w 5492114"/>
                  <a:gd name="connsiteY155" fmla="*/ 904875 h 956310"/>
                  <a:gd name="connsiteX156" fmla="*/ 586740 w 5492114"/>
                  <a:gd name="connsiteY156" fmla="*/ 904875 h 956310"/>
                  <a:gd name="connsiteX157" fmla="*/ 602933 w 5492114"/>
                  <a:gd name="connsiteY157" fmla="*/ 893445 h 956310"/>
                  <a:gd name="connsiteX158" fmla="*/ 613410 w 5492114"/>
                  <a:gd name="connsiteY158" fmla="*/ 876300 h 956310"/>
                  <a:gd name="connsiteX159" fmla="*/ 627698 w 5492114"/>
                  <a:gd name="connsiteY159" fmla="*/ 844868 h 956310"/>
                  <a:gd name="connsiteX160" fmla="*/ 647700 w 5492114"/>
                  <a:gd name="connsiteY160" fmla="*/ 806768 h 956310"/>
                  <a:gd name="connsiteX161" fmla="*/ 658178 w 5492114"/>
                  <a:gd name="connsiteY161" fmla="*/ 768668 h 956310"/>
                  <a:gd name="connsiteX162" fmla="*/ 664845 w 5492114"/>
                  <a:gd name="connsiteY162" fmla="*/ 735330 h 956310"/>
                  <a:gd name="connsiteX163" fmla="*/ 673418 w 5492114"/>
                  <a:gd name="connsiteY163" fmla="*/ 710565 h 956310"/>
                  <a:gd name="connsiteX164" fmla="*/ 714375 w 5492114"/>
                  <a:gd name="connsiteY164" fmla="*/ 662940 h 956310"/>
                  <a:gd name="connsiteX165" fmla="*/ 726758 w 5492114"/>
                  <a:gd name="connsiteY165" fmla="*/ 659130 h 956310"/>
                  <a:gd name="connsiteX166" fmla="*/ 737235 w 5492114"/>
                  <a:gd name="connsiteY166" fmla="*/ 637223 h 956310"/>
                  <a:gd name="connsiteX167" fmla="*/ 733425 w 5492114"/>
                  <a:gd name="connsiteY167" fmla="*/ 605790 h 956310"/>
                  <a:gd name="connsiteX168" fmla="*/ 716280 w 5492114"/>
                  <a:gd name="connsiteY168" fmla="*/ 577215 h 956310"/>
                  <a:gd name="connsiteX169" fmla="*/ 678180 w 5492114"/>
                  <a:gd name="connsiteY169" fmla="*/ 536258 h 956310"/>
                  <a:gd name="connsiteX170" fmla="*/ 650558 w 5492114"/>
                  <a:gd name="connsiteY170" fmla="*/ 520065 h 956310"/>
                  <a:gd name="connsiteX171" fmla="*/ 628650 w 5492114"/>
                  <a:gd name="connsiteY171" fmla="*/ 513398 h 956310"/>
                  <a:gd name="connsiteX172" fmla="*/ 592455 w 5492114"/>
                  <a:gd name="connsiteY172" fmla="*/ 516255 h 956310"/>
                  <a:gd name="connsiteX173" fmla="*/ 518160 w 5492114"/>
                  <a:gd name="connsiteY173" fmla="*/ 522923 h 956310"/>
                  <a:gd name="connsiteX174" fmla="*/ 494348 w 5492114"/>
                  <a:gd name="connsiteY174" fmla="*/ 523875 h 956310"/>
                  <a:gd name="connsiteX175" fmla="*/ 489585 w 5492114"/>
                  <a:gd name="connsiteY175" fmla="*/ 498158 h 956310"/>
                  <a:gd name="connsiteX176" fmla="*/ 491490 w 5492114"/>
                  <a:gd name="connsiteY176" fmla="*/ 444818 h 956310"/>
                  <a:gd name="connsiteX177" fmla="*/ 497205 w 5492114"/>
                  <a:gd name="connsiteY177" fmla="*/ 386715 h 956310"/>
                  <a:gd name="connsiteX178" fmla="*/ 506730 w 5492114"/>
                  <a:gd name="connsiteY178" fmla="*/ 347663 h 956310"/>
                  <a:gd name="connsiteX179" fmla="*/ 524828 w 5492114"/>
                  <a:gd name="connsiteY179" fmla="*/ 317183 h 956310"/>
                  <a:gd name="connsiteX180" fmla="*/ 541020 w 5492114"/>
                  <a:gd name="connsiteY180" fmla="*/ 301943 h 956310"/>
                  <a:gd name="connsiteX181" fmla="*/ 545783 w 5492114"/>
                  <a:gd name="connsiteY181" fmla="*/ 266700 h 956310"/>
                  <a:gd name="connsiteX182" fmla="*/ 538163 w 5492114"/>
                  <a:gd name="connsiteY182" fmla="*/ 246698 h 956310"/>
                  <a:gd name="connsiteX183" fmla="*/ 518160 w 5492114"/>
                  <a:gd name="connsiteY183" fmla="*/ 238125 h 956310"/>
                  <a:gd name="connsiteX184" fmla="*/ 490538 w 5492114"/>
                  <a:gd name="connsiteY184" fmla="*/ 241935 h 956310"/>
                  <a:gd name="connsiteX185" fmla="*/ 478155 w 5492114"/>
                  <a:gd name="connsiteY185" fmla="*/ 251460 h 956310"/>
                  <a:gd name="connsiteX186" fmla="*/ 373380 w 5492114"/>
                  <a:gd name="connsiteY186" fmla="*/ 24765 h 956310"/>
                  <a:gd name="connsiteX187" fmla="*/ 401003 w 5492114"/>
                  <a:gd name="connsiteY187" fmla="*/ 72390 h 956310"/>
                  <a:gd name="connsiteX188" fmla="*/ 408623 w 5492114"/>
                  <a:gd name="connsiteY188" fmla="*/ 83820 h 956310"/>
                  <a:gd name="connsiteX189" fmla="*/ 427673 w 5492114"/>
                  <a:gd name="connsiteY189" fmla="*/ 100965 h 956310"/>
                  <a:gd name="connsiteX190" fmla="*/ 453390 w 5492114"/>
                  <a:gd name="connsiteY190" fmla="*/ 110490 h 956310"/>
                  <a:gd name="connsiteX191" fmla="*/ 467678 w 5492114"/>
                  <a:gd name="connsiteY191" fmla="*/ 108585 h 956310"/>
                  <a:gd name="connsiteX192" fmla="*/ 481965 w 5492114"/>
                  <a:gd name="connsiteY192" fmla="*/ 100013 h 956310"/>
                  <a:gd name="connsiteX193" fmla="*/ 502920 w 5492114"/>
                  <a:gd name="connsiteY193" fmla="*/ 74295 h 956310"/>
                  <a:gd name="connsiteX194" fmla="*/ 508635 w 5492114"/>
                  <a:gd name="connsiteY194" fmla="*/ 50483 h 956310"/>
                  <a:gd name="connsiteX195" fmla="*/ 502920 w 5492114"/>
                  <a:gd name="connsiteY195" fmla="*/ 29528 h 956310"/>
                  <a:gd name="connsiteX196" fmla="*/ 492443 w 5492114"/>
                  <a:gd name="connsiteY196" fmla="*/ 13335 h 956310"/>
                  <a:gd name="connsiteX197" fmla="*/ 478155 w 5492114"/>
                  <a:gd name="connsiteY197" fmla="*/ 3810 h 956310"/>
                  <a:gd name="connsiteX198" fmla="*/ 460058 w 5492114"/>
                  <a:gd name="connsiteY198" fmla="*/ 0 h 956310"/>
                  <a:gd name="connsiteX199" fmla="*/ 419100 w 5492114"/>
                  <a:gd name="connsiteY199" fmla="*/ 2857 h 956310"/>
                  <a:gd name="connsiteX200" fmla="*/ 380048 w 5492114"/>
                  <a:gd name="connsiteY200" fmla="*/ 10478 h 956310"/>
                  <a:gd name="connsiteX201" fmla="*/ 372428 w 5492114"/>
                  <a:gd name="connsiteY201" fmla="*/ 18098 h 956310"/>
                  <a:gd name="connsiteX202" fmla="*/ 373380 w 5492114"/>
                  <a:gd name="connsiteY202" fmla="*/ 24765 h 956310"/>
                  <a:gd name="connsiteX203" fmla="*/ 16193 w 5492114"/>
                  <a:gd name="connsiteY203" fmla="*/ 420053 h 956310"/>
                  <a:gd name="connsiteX204" fmla="*/ 4763 w 5492114"/>
                  <a:gd name="connsiteY204" fmla="*/ 421005 h 956310"/>
                  <a:gd name="connsiteX205" fmla="*/ 0 w 5492114"/>
                  <a:gd name="connsiteY205" fmla="*/ 426720 h 956310"/>
                  <a:gd name="connsiteX206" fmla="*/ 8573 w 5492114"/>
                  <a:gd name="connsiteY206" fmla="*/ 445770 h 956310"/>
                  <a:gd name="connsiteX207" fmla="*/ 34290 w 5492114"/>
                  <a:gd name="connsiteY207" fmla="*/ 465773 h 956310"/>
                  <a:gd name="connsiteX208" fmla="*/ 70485 w 5492114"/>
                  <a:gd name="connsiteY208" fmla="*/ 475298 h 956310"/>
                  <a:gd name="connsiteX209" fmla="*/ 107633 w 5492114"/>
                  <a:gd name="connsiteY209" fmla="*/ 468630 h 956310"/>
                  <a:gd name="connsiteX210" fmla="*/ 135255 w 5492114"/>
                  <a:gd name="connsiteY210" fmla="*/ 456248 h 956310"/>
                  <a:gd name="connsiteX211" fmla="*/ 166688 w 5492114"/>
                  <a:gd name="connsiteY211" fmla="*/ 435293 h 956310"/>
                  <a:gd name="connsiteX212" fmla="*/ 281940 w 5492114"/>
                  <a:gd name="connsiteY212" fmla="*/ 333375 h 956310"/>
                  <a:gd name="connsiteX213" fmla="*/ 325755 w 5492114"/>
                  <a:gd name="connsiteY213" fmla="*/ 299085 h 956310"/>
                  <a:gd name="connsiteX214" fmla="*/ 377190 w 5492114"/>
                  <a:gd name="connsiteY214" fmla="*/ 267653 h 956310"/>
                  <a:gd name="connsiteX215" fmla="*/ 406718 w 5492114"/>
                  <a:gd name="connsiteY215" fmla="*/ 250508 h 956310"/>
                  <a:gd name="connsiteX216" fmla="*/ 412433 w 5492114"/>
                  <a:gd name="connsiteY216" fmla="*/ 250508 h 956310"/>
                  <a:gd name="connsiteX217" fmla="*/ 413385 w 5492114"/>
                  <a:gd name="connsiteY217" fmla="*/ 256223 h 956310"/>
                  <a:gd name="connsiteX218" fmla="*/ 384810 w 5492114"/>
                  <a:gd name="connsiteY218" fmla="*/ 320040 h 956310"/>
                  <a:gd name="connsiteX219" fmla="*/ 353378 w 5492114"/>
                  <a:gd name="connsiteY219" fmla="*/ 415290 h 956310"/>
                  <a:gd name="connsiteX220" fmla="*/ 340043 w 5492114"/>
                  <a:gd name="connsiteY220" fmla="*/ 465773 h 956310"/>
                  <a:gd name="connsiteX221" fmla="*/ 332423 w 5492114"/>
                  <a:gd name="connsiteY221" fmla="*/ 517208 h 956310"/>
                  <a:gd name="connsiteX222" fmla="*/ 327660 w 5492114"/>
                  <a:gd name="connsiteY222" fmla="*/ 533400 h 956310"/>
                  <a:gd name="connsiteX223" fmla="*/ 326708 w 5492114"/>
                  <a:gd name="connsiteY223" fmla="*/ 567690 h 956310"/>
                  <a:gd name="connsiteX224" fmla="*/ 331470 w 5492114"/>
                  <a:gd name="connsiteY224" fmla="*/ 591503 h 956310"/>
                  <a:gd name="connsiteX225" fmla="*/ 340043 w 5492114"/>
                  <a:gd name="connsiteY225" fmla="*/ 605790 h 956310"/>
                  <a:gd name="connsiteX226" fmla="*/ 350520 w 5492114"/>
                  <a:gd name="connsiteY226" fmla="*/ 612458 h 956310"/>
                  <a:gd name="connsiteX227" fmla="*/ 361950 w 5492114"/>
                  <a:gd name="connsiteY227" fmla="*/ 611505 h 956310"/>
                  <a:gd name="connsiteX228" fmla="*/ 372428 w 5492114"/>
                  <a:gd name="connsiteY228" fmla="*/ 604838 h 956310"/>
                  <a:gd name="connsiteX229" fmla="*/ 383858 w 5492114"/>
                  <a:gd name="connsiteY229" fmla="*/ 576263 h 956310"/>
                  <a:gd name="connsiteX230" fmla="*/ 381953 w 5492114"/>
                  <a:gd name="connsiteY230" fmla="*/ 570548 h 956310"/>
                  <a:gd name="connsiteX231" fmla="*/ 381953 w 5492114"/>
                  <a:gd name="connsiteY231" fmla="*/ 549593 h 956310"/>
                  <a:gd name="connsiteX232" fmla="*/ 387668 w 5492114"/>
                  <a:gd name="connsiteY232" fmla="*/ 507683 h 956310"/>
                  <a:gd name="connsiteX233" fmla="*/ 403860 w 5492114"/>
                  <a:gd name="connsiteY233" fmla="*/ 517208 h 956310"/>
                  <a:gd name="connsiteX234" fmla="*/ 423863 w 5492114"/>
                  <a:gd name="connsiteY234" fmla="*/ 524828 h 956310"/>
                  <a:gd name="connsiteX235" fmla="*/ 440055 w 5492114"/>
                  <a:gd name="connsiteY235" fmla="*/ 520065 h 956310"/>
                  <a:gd name="connsiteX236" fmla="*/ 450533 w 5492114"/>
                  <a:gd name="connsiteY236" fmla="*/ 509588 h 956310"/>
                  <a:gd name="connsiteX237" fmla="*/ 454343 w 5492114"/>
                  <a:gd name="connsiteY237" fmla="*/ 498158 h 956310"/>
                  <a:gd name="connsiteX238" fmla="*/ 448628 w 5492114"/>
                  <a:gd name="connsiteY238" fmla="*/ 478155 h 956310"/>
                  <a:gd name="connsiteX239" fmla="*/ 440055 w 5492114"/>
                  <a:gd name="connsiteY239" fmla="*/ 470535 h 956310"/>
                  <a:gd name="connsiteX240" fmla="*/ 425768 w 5492114"/>
                  <a:gd name="connsiteY240" fmla="*/ 469583 h 956310"/>
                  <a:gd name="connsiteX241" fmla="*/ 381000 w 5492114"/>
                  <a:gd name="connsiteY241" fmla="*/ 480060 h 956310"/>
                  <a:gd name="connsiteX242" fmla="*/ 374333 w 5492114"/>
                  <a:gd name="connsiteY242" fmla="*/ 481965 h 956310"/>
                  <a:gd name="connsiteX243" fmla="*/ 376238 w 5492114"/>
                  <a:gd name="connsiteY243" fmla="*/ 485775 h 956310"/>
                  <a:gd name="connsiteX244" fmla="*/ 379095 w 5492114"/>
                  <a:gd name="connsiteY244" fmla="*/ 495300 h 956310"/>
                  <a:gd name="connsiteX245" fmla="*/ 374333 w 5492114"/>
                  <a:gd name="connsiteY245" fmla="*/ 503873 h 956310"/>
                  <a:gd name="connsiteX246" fmla="*/ 368618 w 5492114"/>
                  <a:gd name="connsiteY246" fmla="*/ 502920 h 956310"/>
                  <a:gd name="connsiteX247" fmla="*/ 366713 w 5492114"/>
                  <a:gd name="connsiteY247" fmla="*/ 495300 h 956310"/>
                  <a:gd name="connsiteX248" fmla="*/ 367665 w 5492114"/>
                  <a:gd name="connsiteY248" fmla="*/ 478155 h 956310"/>
                  <a:gd name="connsiteX249" fmla="*/ 395288 w 5492114"/>
                  <a:gd name="connsiteY249" fmla="*/ 360998 h 956310"/>
                  <a:gd name="connsiteX250" fmla="*/ 434340 w 5492114"/>
                  <a:gd name="connsiteY250" fmla="*/ 255270 h 956310"/>
                  <a:gd name="connsiteX251" fmla="*/ 460058 w 5492114"/>
                  <a:gd name="connsiteY251" fmla="*/ 223838 h 956310"/>
                  <a:gd name="connsiteX252" fmla="*/ 480060 w 5492114"/>
                  <a:gd name="connsiteY252" fmla="*/ 209550 h 956310"/>
                  <a:gd name="connsiteX253" fmla="*/ 504825 w 5492114"/>
                  <a:gd name="connsiteY253" fmla="*/ 205740 h 956310"/>
                  <a:gd name="connsiteX254" fmla="*/ 522923 w 5492114"/>
                  <a:gd name="connsiteY254" fmla="*/ 197168 h 956310"/>
                  <a:gd name="connsiteX255" fmla="*/ 550545 w 5492114"/>
                  <a:gd name="connsiteY255" fmla="*/ 169545 h 956310"/>
                  <a:gd name="connsiteX256" fmla="*/ 573405 w 5492114"/>
                  <a:gd name="connsiteY256" fmla="*/ 133350 h 956310"/>
                  <a:gd name="connsiteX257" fmla="*/ 579120 w 5492114"/>
                  <a:gd name="connsiteY257" fmla="*/ 100013 h 956310"/>
                  <a:gd name="connsiteX258" fmla="*/ 570548 w 5492114"/>
                  <a:gd name="connsiteY258" fmla="*/ 93345 h 956310"/>
                  <a:gd name="connsiteX259" fmla="*/ 557213 w 5492114"/>
                  <a:gd name="connsiteY259" fmla="*/ 95250 h 956310"/>
                  <a:gd name="connsiteX260" fmla="*/ 514350 w 5492114"/>
                  <a:gd name="connsiteY260" fmla="*/ 122873 h 956310"/>
                  <a:gd name="connsiteX261" fmla="*/ 455295 w 5492114"/>
                  <a:gd name="connsiteY261" fmla="*/ 168593 h 956310"/>
                  <a:gd name="connsiteX262" fmla="*/ 384810 w 5492114"/>
                  <a:gd name="connsiteY262" fmla="*/ 219075 h 956310"/>
                  <a:gd name="connsiteX263" fmla="*/ 167640 w 5492114"/>
                  <a:gd name="connsiteY263" fmla="*/ 355283 h 956310"/>
                  <a:gd name="connsiteX264" fmla="*/ 93345 w 5492114"/>
                  <a:gd name="connsiteY264" fmla="*/ 395288 h 956310"/>
                  <a:gd name="connsiteX265" fmla="*/ 16193 w 5492114"/>
                  <a:gd name="connsiteY265" fmla="*/ 420053 h 956310"/>
                  <a:gd name="connsiteX266" fmla="*/ 1322070 w 5492114"/>
                  <a:gd name="connsiteY266" fmla="*/ 158115 h 956310"/>
                  <a:gd name="connsiteX267" fmla="*/ 1320165 w 5492114"/>
                  <a:gd name="connsiteY267" fmla="*/ 176213 h 956310"/>
                  <a:gd name="connsiteX268" fmla="*/ 1323975 w 5492114"/>
                  <a:gd name="connsiteY268" fmla="*/ 189548 h 956310"/>
                  <a:gd name="connsiteX269" fmla="*/ 1331595 w 5492114"/>
                  <a:gd name="connsiteY269" fmla="*/ 199073 h 956310"/>
                  <a:gd name="connsiteX270" fmla="*/ 1340168 w 5492114"/>
                  <a:gd name="connsiteY270" fmla="*/ 205740 h 956310"/>
                  <a:gd name="connsiteX271" fmla="*/ 1342073 w 5492114"/>
                  <a:gd name="connsiteY271" fmla="*/ 211455 h 956310"/>
                  <a:gd name="connsiteX272" fmla="*/ 1344930 w 5492114"/>
                  <a:gd name="connsiteY272" fmla="*/ 217170 h 956310"/>
                  <a:gd name="connsiteX273" fmla="*/ 1356360 w 5492114"/>
                  <a:gd name="connsiteY273" fmla="*/ 222885 h 956310"/>
                  <a:gd name="connsiteX274" fmla="*/ 1374458 w 5492114"/>
                  <a:gd name="connsiteY274" fmla="*/ 221933 h 956310"/>
                  <a:gd name="connsiteX275" fmla="*/ 1391603 w 5492114"/>
                  <a:gd name="connsiteY275" fmla="*/ 211455 h 956310"/>
                  <a:gd name="connsiteX276" fmla="*/ 1403033 w 5492114"/>
                  <a:gd name="connsiteY276" fmla="*/ 196215 h 956310"/>
                  <a:gd name="connsiteX277" fmla="*/ 1403985 w 5492114"/>
                  <a:gd name="connsiteY277" fmla="*/ 180975 h 956310"/>
                  <a:gd name="connsiteX278" fmla="*/ 1389698 w 5492114"/>
                  <a:gd name="connsiteY278" fmla="*/ 169545 h 956310"/>
                  <a:gd name="connsiteX279" fmla="*/ 1363980 w 5492114"/>
                  <a:gd name="connsiteY279" fmla="*/ 161925 h 956310"/>
                  <a:gd name="connsiteX280" fmla="*/ 1322070 w 5492114"/>
                  <a:gd name="connsiteY280" fmla="*/ 158115 h 956310"/>
                  <a:gd name="connsiteX281" fmla="*/ 1232535 w 5492114"/>
                  <a:gd name="connsiteY281" fmla="*/ 263843 h 956310"/>
                  <a:gd name="connsiteX282" fmla="*/ 1216343 w 5492114"/>
                  <a:gd name="connsiteY282" fmla="*/ 263843 h 956310"/>
                  <a:gd name="connsiteX283" fmla="*/ 1208723 w 5492114"/>
                  <a:gd name="connsiteY283" fmla="*/ 272415 h 956310"/>
                  <a:gd name="connsiteX284" fmla="*/ 1207770 w 5492114"/>
                  <a:gd name="connsiteY284" fmla="*/ 286703 h 956310"/>
                  <a:gd name="connsiteX285" fmla="*/ 1211580 w 5492114"/>
                  <a:gd name="connsiteY285" fmla="*/ 310515 h 956310"/>
                  <a:gd name="connsiteX286" fmla="*/ 1210628 w 5492114"/>
                  <a:gd name="connsiteY286" fmla="*/ 346710 h 956310"/>
                  <a:gd name="connsiteX287" fmla="*/ 1184910 w 5492114"/>
                  <a:gd name="connsiteY287" fmla="*/ 369570 h 956310"/>
                  <a:gd name="connsiteX288" fmla="*/ 1136333 w 5492114"/>
                  <a:gd name="connsiteY288" fmla="*/ 403860 h 956310"/>
                  <a:gd name="connsiteX289" fmla="*/ 1130618 w 5492114"/>
                  <a:gd name="connsiteY289" fmla="*/ 407670 h 956310"/>
                  <a:gd name="connsiteX290" fmla="*/ 1131570 w 5492114"/>
                  <a:gd name="connsiteY290" fmla="*/ 414338 h 956310"/>
                  <a:gd name="connsiteX291" fmla="*/ 1148715 w 5492114"/>
                  <a:gd name="connsiteY291" fmla="*/ 423863 h 956310"/>
                  <a:gd name="connsiteX292" fmla="*/ 1163003 w 5492114"/>
                  <a:gd name="connsiteY292" fmla="*/ 418148 h 956310"/>
                  <a:gd name="connsiteX293" fmla="*/ 1179195 w 5492114"/>
                  <a:gd name="connsiteY293" fmla="*/ 405765 h 956310"/>
                  <a:gd name="connsiteX294" fmla="*/ 1202055 w 5492114"/>
                  <a:gd name="connsiteY294" fmla="*/ 387668 h 956310"/>
                  <a:gd name="connsiteX295" fmla="*/ 1204913 w 5492114"/>
                  <a:gd name="connsiteY295" fmla="*/ 408623 h 956310"/>
                  <a:gd name="connsiteX296" fmla="*/ 1203008 w 5492114"/>
                  <a:gd name="connsiteY296" fmla="*/ 433388 h 956310"/>
                  <a:gd name="connsiteX297" fmla="*/ 1195388 w 5492114"/>
                  <a:gd name="connsiteY297" fmla="*/ 443865 h 956310"/>
                  <a:gd name="connsiteX298" fmla="*/ 1184910 w 5492114"/>
                  <a:gd name="connsiteY298" fmla="*/ 450533 h 956310"/>
                  <a:gd name="connsiteX299" fmla="*/ 1165860 w 5492114"/>
                  <a:gd name="connsiteY299" fmla="*/ 461963 h 956310"/>
                  <a:gd name="connsiteX300" fmla="*/ 1165860 w 5492114"/>
                  <a:gd name="connsiteY300" fmla="*/ 473393 h 956310"/>
                  <a:gd name="connsiteX301" fmla="*/ 1172528 w 5492114"/>
                  <a:gd name="connsiteY301" fmla="*/ 485775 h 956310"/>
                  <a:gd name="connsiteX302" fmla="*/ 1183005 w 5492114"/>
                  <a:gd name="connsiteY302" fmla="*/ 495300 h 956310"/>
                  <a:gd name="connsiteX303" fmla="*/ 1193483 w 5492114"/>
                  <a:gd name="connsiteY303" fmla="*/ 497205 h 956310"/>
                  <a:gd name="connsiteX304" fmla="*/ 1194435 w 5492114"/>
                  <a:gd name="connsiteY304" fmla="*/ 501015 h 956310"/>
                  <a:gd name="connsiteX305" fmla="*/ 1186815 w 5492114"/>
                  <a:gd name="connsiteY305" fmla="*/ 511493 h 956310"/>
                  <a:gd name="connsiteX306" fmla="*/ 1176338 w 5492114"/>
                  <a:gd name="connsiteY306" fmla="*/ 527685 h 956310"/>
                  <a:gd name="connsiteX307" fmla="*/ 1205865 w 5492114"/>
                  <a:gd name="connsiteY307" fmla="*/ 505778 h 956310"/>
                  <a:gd name="connsiteX308" fmla="*/ 1237298 w 5492114"/>
                  <a:gd name="connsiteY308" fmla="*/ 483870 h 956310"/>
                  <a:gd name="connsiteX309" fmla="*/ 1236345 w 5492114"/>
                  <a:gd name="connsiteY309" fmla="*/ 515303 h 956310"/>
                  <a:gd name="connsiteX310" fmla="*/ 1228725 w 5492114"/>
                  <a:gd name="connsiteY310" fmla="*/ 550545 h 956310"/>
                  <a:gd name="connsiteX311" fmla="*/ 1167765 w 5492114"/>
                  <a:gd name="connsiteY311" fmla="*/ 594360 h 956310"/>
                  <a:gd name="connsiteX312" fmla="*/ 1128713 w 5492114"/>
                  <a:gd name="connsiteY312" fmla="*/ 624840 h 956310"/>
                  <a:gd name="connsiteX313" fmla="*/ 1102043 w 5492114"/>
                  <a:gd name="connsiteY313" fmla="*/ 638175 h 956310"/>
                  <a:gd name="connsiteX314" fmla="*/ 1103948 w 5492114"/>
                  <a:gd name="connsiteY314" fmla="*/ 626745 h 956310"/>
                  <a:gd name="connsiteX315" fmla="*/ 1112520 w 5492114"/>
                  <a:gd name="connsiteY315" fmla="*/ 603885 h 956310"/>
                  <a:gd name="connsiteX316" fmla="*/ 1082993 w 5492114"/>
                  <a:gd name="connsiteY316" fmla="*/ 638175 h 956310"/>
                  <a:gd name="connsiteX317" fmla="*/ 1065848 w 5492114"/>
                  <a:gd name="connsiteY317" fmla="*/ 659130 h 956310"/>
                  <a:gd name="connsiteX318" fmla="*/ 1062990 w 5492114"/>
                  <a:gd name="connsiteY318" fmla="*/ 681038 h 956310"/>
                  <a:gd name="connsiteX319" fmla="*/ 1071563 w 5492114"/>
                  <a:gd name="connsiteY319" fmla="*/ 685800 h 956310"/>
                  <a:gd name="connsiteX320" fmla="*/ 1102995 w 5492114"/>
                  <a:gd name="connsiteY320" fmla="*/ 676275 h 956310"/>
                  <a:gd name="connsiteX321" fmla="*/ 1143953 w 5492114"/>
                  <a:gd name="connsiteY321" fmla="*/ 649605 h 956310"/>
                  <a:gd name="connsiteX322" fmla="*/ 1181100 w 5492114"/>
                  <a:gd name="connsiteY322" fmla="*/ 617220 h 956310"/>
                  <a:gd name="connsiteX323" fmla="*/ 1209675 w 5492114"/>
                  <a:gd name="connsiteY323" fmla="*/ 591503 h 956310"/>
                  <a:gd name="connsiteX324" fmla="*/ 1224915 w 5492114"/>
                  <a:gd name="connsiteY324" fmla="*/ 584835 h 956310"/>
                  <a:gd name="connsiteX325" fmla="*/ 1227773 w 5492114"/>
                  <a:gd name="connsiteY325" fmla="*/ 624840 h 956310"/>
                  <a:gd name="connsiteX326" fmla="*/ 1224915 w 5492114"/>
                  <a:gd name="connsiteY326" fmla="*/ 707708 h 956310"/>
                  <a:gd name="connsiteX327" fmla="*/ 1221105 w 5492114"/>
                  <a:gd name="connsiteY327" fmla="*/ 815340 h 956310"/>
                  <a:gd name="connsiteX328" fmla="*/ 1221105 w 5492114"/>
                  <a:gd name="connsiteY328" fmla="*/ 851535 h 956310"/>
                  <a:gd name="connsiteX329" fmla="*/ 1212533 w 5492114"/>
                  <a:gd name="connsiteY329" fmla="*/ 862013 h 956310"/>
                  <a:gd name="connsiteX330" fmla="*/ 1202055 w 5492114"/>
                  <a:gd name="connsiteY330" fmla="*/ 858203 h 956310"/>
                  <a:gd name="connsiteX331" fmla="*/ 1194435 w 5492114"/>
                  <a:gd name="connsiteY331" fmla="*/ 851535 h 956310"/>
                  <a:gd name="connsiteX332" fmla="*/ 1154430 w 5492114"/>
                  <a:gd name="connsiteY332" fmla="*/ 819150 h 956310"/>
                  <a:gd name="connsiteX333" fmla="*/ 1106805 w 5492114"/>
                  <a:gd name="connsiteY333" fmla="*/ 788670 h 956310"/>
                  <a:gd name="connsiteX334" fmla="*/ 1115378 w 5492114"/>
                  <a:gd name="connsiteY334" fmla="*/ 807720 h 956310"/>
                  <a:gd name="connsiteX335" fmla="*/ 1150620 w 5492114"/>
                  <a:gd name="connsiteY335" fmla="*/ 852488 h 956310"/>
                  <a:gd name="connsiteX336" fmla="*/ 1211580 w 5492114"/>
                  <a:gd name="connsiteY336" fmla="*/ 925830 h 956310"/>
                  <a:gd name="connsiteX337" fmla="*/ 1221105 w 5492114"/>
                  <a:gd name="connsiteY337" fmla="*/ 946785 h 956310"/>
                  <a:gd name="connsiteX338" fmla="*/ 1235393 w 5492114"/>
                  <a:gd name="connsiteY338" fmla="*/ 956310 h 956310"/>
                  <a:gd name="connsiteX339" fmla="*/ 1251585 w 5492114"/>
                  <a:gd name="connsiteY339" fmla="*/ 952500 h 956310"/>
                  <a:gd name="connsiteX340" fmla="*/ 1266825 w 5492114"/>
                  <a:gd name="connsiteY340" fmla="*/ 934403 h 956310"/>
                  <a:gd name="connsiteX341" fmla="*/ 1272540 w 5492114"/>
                  <a:gd name="connsiteY341" fmla="*/ 913448 h 956310"/>
                  <a:gd name="connsiteX342" fmla="*/ 1267778 w 5492114"/>
                  <a:gd name="connsiteY342" fmla="*/ 898208 h 956310"/>
                  <a:gd name="connsiteX343" fmla="*/ 1258253 w 5492114"/>
                  <a:gd name="connsiteY343" fmla="*/ 881063 h 956310"/>
                  <a:gd name="connsiteX344" fmla="*/ 1249680 w 5492114"/>
                  <a:gd name="connsiteY344" fmla="*/ 855345 h 956310"/>
                  <a:gd name="connsiteX345" fmla="*/ 1246823 w 5492114"/>
                  <a:gd name="connsiteY345" fmla="*/ 741998 h 956310"/>
                  <a:gd name="connsiteX346" fmla="*/ 1250633 w 5492114"/>
                  <a:gd name="connsiteY346" fmla="*/ 661988 h 956310"/>
                  <a:gd name="connsiteX347" fmla="*/ 1248728 w 5492114"/>
                  <a:gd name="connsiteY347" fmla="*/ 656273 h 956310"/>
                  <a:gd name="connsiteX348" fmla="*/ 1251585 w 5492114"/>
                  <a:gd name="connsiteY348" fmla="*/ 643890 h 956310"/>
                  <a:gd name="connsiteX349" fmla="*/ 1254443 w 5492114"/>
                  <a:gd name="connsiteY349" fmla="*/ 599123 h 956310"/>
                  <a:gd name="connsiteX350" fmla="*/ 1263015 w 5492114"/>
                  <a:gd name="connsiteY350" fmla="*/ 560070 h 956310"/>
                  <a:gd name="connsiteX351" fmla="*/ 1276350 w 5492114"/>
                  <a:gd name="connsiteY351" fmla="*/ 549593 h 956310"/>
                  <a:gd name="connsiteX352" fmla="*/ 1291590 w 5492114"/>
                  <a:gd name="connsiteY352" fmla="*/ 543878 h 956310"/>
                  <a:gd name="connsiteX353" fmla="*/ 1308735 w 5492114"/>
                  <a:gd name="connsiteY353" fmla="*/ 543878 h 956310"/>
                  <a:gd name="connsiteX354" fmla="*/ 1333500 w 5492114"/>
                  <a:gd name="connsiteY354" fmla="*/ 533400 h 956310"/>
                  <a:gd name="connsiteX355" fmla="*/ 1347788 w 5492114"/>
                  <a:gd name="connsiteY355" fmla="*/ 518160 h 956310"/>
                  <a:gd name="connsiteX356" fmla="*/ 1349693 w 5492114"/>
                  <a:gd name="connsiteY356" fmla="*/ 500063 h 956310"/>
                  <a:gd name="connsiteX357" fmla="*/ 1339215 w 5492114"/>
                  <a:gd name="connsiteY357" fmla="*/ 495300 h 956310"/>
                  <a:gd name="connsiteX358" fmla="*/ 1323023 w 5492114"/>
                  <a:gd name="connsiteY358" fmla="*/ 501015 h 956310"/>
                  <a:gd name="connsiteX359" fmla="*/ 1302068 w 5492114"/>
                  <a:gd name="connsiteY359" fmla="*/ 503873 h 956310"/>
                  <a:gd name="connsiteX360" fmla="*/ 1280160 w 5492114"/>
                  <a:gd name="connsiteY360" fmla="*/ 490538 h 956310"/>
                  <a:gd name="connsiteX361" fmla="*/ 1281113 w 5492114"/>
                  <a:gd name="connsiteY361" fmla="*/ 469583 h 956310"/>
                  <a:gd name="connsiteX362" fmla="*/ 1293495 w 5492114"/>
                  <a:gd name="connsiteY362" fmla="*/ 456248 h 956310"/>
                  <a:gd name="connsiteX363" fmla="*/ 1306830 w 5492114"/>
                  <a:gd name="connsiteY363" fmla="*/ 443865 h 956310"/>
                  <a:gd name="connsiteX364" fmla="*/ 1309688 w 5492114"/>
                  <a:gd name="connsiteY364" fmla="*/ 424815 h 956310"/>
                  <a:gd name="connsiteX365" fmla="*/ 1304925 w 5492114"/>
                  <a:gd name="connsiteY365" fmla="*/ 416243 h 956310"/>
                  <a:gd name="connsiteX366" fmla="*/ 1297305 w 5492114"/>
                  <a:gd name="connsiteY366" fmla="*/ 411480 h 956310"/>
                  <a:gd name="connsiteX367" fmla="*/ 1274445 w 5492114"/>
                  <a:gd name="connsiteY367" fmla="*/ 411480 h 956310"/>
                  <a:gd name="connsiteX368" fmla="*/ 1236345 w 5492114"/>
                  <a:gd name="connsiteY368" fmla="*/ 422910 h 956310"/>
                  <a:gd name="connsiteX369" fmla="*/ 1253490 w 5492114"/>
                  <a:gd name="connsiteY369" fmla="*/ 355283 h 956310"/>
                  <a:gd name="connsiteX370" fmla="*/ 1295400 w 5492114"/>
                  <a:gd name="connsiteY370" fmla="*/ 340043 h 956310"/>
                  <a:gd name="connsiteX371" fmla="*/ 1334453 w 5492114"/>
                  <a:gd name="connsiteY371" fmla="*/ 329565 h 956310"/>
                  <a:gd name="connsiteX372" fmla="*/ 1341120 w 5492114"/>
                  <a:gd name="connsiteY372" fmla="*/ 319088 h 956310"/>
                  <a:gd name="connsiteX373" fmla="*/ 1343025 w 5492114"/>
                  <a:gd name="connsiteY373" fmla="*/ 301943 h 956310"/>
                  <a:gd name="connsiteX374" fmla="*/ 1339215 w 5492114"/>
                  <a:gd name="connsiteY374" fmla="*/ 287655 h 956310"/>
                  <a:gd name="connsiteX375" fmla="*/ 1330643 w 5492114"/>
                  <a:gd name="connsiteY375" fmla="*/ 284798 h 956310"/>
                  <a:gd name="connsiteX376" fmla="*/ 1292543 w 5492114"/>
                  <a:gd name="connsiteY376" fmla="*/ 297180 h 956310"/>
                  <a:gd name="connsiteX377" fmla="*/ 1264920 w 5492114"/>
                  <a:gd name="connsiteY377" fmla="*/ 302895 h 956310"/>
                  <a:gd name="connsiteX378" fmla="*/ 1265873 w 5492114"/>
                  <a:gd name="connsiteY378" fmla="*/ 282893 h 956310"/>
                  <a:gd name="connsiteX379" fmla="*/ 1258253 w 5492114"/>
                  <a:gd name="connsiteY379" fmla="*/ 270510 h 956310"/>
                  <a:gd name="connsiteX380" fmla="*/ 1232535 w 5492114"/>
                  <a:gd name="connsiteY380" fmla="*/ 263843 h 956310"/>
                  <a:gd name="connsiteX381" fmla="*/ 1132523 w 5492114"/>
                  <a:gd name="connsiteY381" fmla="*/ 684848 h 956310"/>
                  <a:gd name="connsiteX382" fmla="*/ 1127760 w 5492114"/>
                  <a:gd name="connsiteY382" fmla="*/ 693420 h 956310"/>
                  <a:gd name="connsiteX383" fmla="*/ 1137285 w 5492114"/>
                  <a:gd name="connsiteY383" fmla="*/ 709613 h 956310"/>
                  <a:gd name="connsiteX384" fmla="*/ 1155383 w 5492114"/>
                  <a:gd name="connsiteY384" fmla="*/ 724853 h 956310"/>
                  <a:gd name="connsiteX385" fmla="*/ 1178243 w 5492114"/>
                  <a:gd name="connsiteY385" fmla="*/ 730568 h 956310"/>
                  <a:gd name="connsiteX386" fmla="*/ 1197293 w 5492114"/>
                  <a:gd name="connsiteY386" fmla="*/ 723900 h 956310"/>
                  <a:gd name="connsiteX387" fmla="*/ 1207770 w 5492114"/>
                  <a:gd name="connsiteY387" fmla="*/ 710565 h 956310"/>
                  <a:gd name="connsiteX388" fmla="*/ 1210628 w 5492114"/>
                  <a:gd name="connsiteY388" fmla="*/ 694373 h 956310"/>
                  <a:gd name="connsiteX389" fmla="*/ 1205865 w 5492114"/>
                  <a:gd name="connsiteY389" fmla="*/ 681038 h 956310"/>
                  <a:gd name="connsiteX390" fmla="*/ 1191578 w 5492114"/>
                  <a:gd name="connsiteY390" fmla="*/ 675323 h 956310"/>
                  <a:gd name="connsiteX391" fmla="*/ 1171575 w 5492114"/>
                  <a:gd name="connsiteY391" fmla="*/ 677228 h 956310"/>
                  <a:gd name="connsiteX392" fmla="*/ 1132523 w 5492114"/>
                  <a:gd name="connsiteY392" fmla="*/ 684848 h 956310"/>
                  <a:gd name="connsiteX393" fmla="*/ 1266825 w 5492114"/>
                  <a:gd name="connsiteY393" fmla="*/ 520065 h 956310"/>
                  <a:gd name="connsiteX394" fmla="*/ 1265873 w 5492114"/>
                  <a:gd name="connsiteY394" fmla="*/ 528638 h 956310"/>
                  <a:gd name="connsiteX395" fmla="*/ 1271588 w 5492114"/>
                  <a:gd name="connsiteY395" fmla="*/ 525780 h 956310"/>
                  <a:gd name="connsiteX396" fmla="*/ 1266825 w 5492114"/>
                  <a:gd name="connsiteY396" fmla="*/ 520065 h 956310"/>
                  <a:gd name="connsiteX397" fmla="*/ 1935480 w 5492114"/>
                  <a:gd name="connsiteY397" fmla="*/ 71438 h 956310"/>
                  <a:gd name="connsiteX398" fmla="*/ 1903095 w 5492114"/>
                  <a:gd name="connsiteY398" fmla="*/ 75248 h 956310"/>
                  <a:gd name="connsiteX399" fmla="*/ 1890713 w 5492114"/>
                  <a:gd name="connsiteY399" fmla="*/ 85725 h 956310"/>
                  <a:gd name="connsiteX400" fmla="*/ 1891665 w 5492114"/>
                  <a:gd name="connsiteY400" fmla="*/ 102870 h 956310"/>
                  <a:gd name="connsiteX401" fmla="*/ 1900238 w 5492114"/>
                  <a:gd name="connsiteY401" fmla="*/ 123825 h 956310"/>
                  <a:gd name="connsiteX402" fmla="*/ 1897380 w 5492114"/>
                  <a:gd name="connsiteY402" fmla="*/ 162878 h 956310"/>
                  <a:gd name="connsiteX403" fmla="*/ 1887855 w 5492114"/>
                  <a:gd name="connsiteY403" fmla="*/ 201930 h 956310"/>
                  <a:gd name="connsiteX404" fmla="*/ 1884998 w 5492114"/>
                  <a:gd name="connsiteY404" fmla="*/ 238125 h 956310"/>
                  <a:gd name="connsiteX405" fmla="*/ 1879283 w 5492114"/>
                  <a:gd name="connsiteY405" fmla="*/ 260985 h 956310"/>
                  <a:gd name="connsiteX406" fmla="*/ 1867853 w 5492114"/>
                  <a:gd name="connsiteY406" fmla="*/ 280035 h 956310"/>
                  <a:gd name="connsiteX407" fmla="*/ 1855470 w 5492114"/>
                  <a:gd name="connsiteY407" fmla="*/ 289560 h 956310"/>
                  <a:gd name="connsiteX408" fmla="*/ 1846898 w 5492114"/>
                  <a:gd name="connsiteY408" fmla="*/ 291465 h 956310"/>
                  <a:gd name="connsiteX409" fmla="*/ 1837373 w 5492114"/>
                  <a:gd name="connsiteY409" fmla="*/ 293370 h 956310"/>
                  <a:gd name="connsiteX410" fmla="*/ 1824038 w 5492114"/>
                  <a:gd name="connsiteY410" fmla="*/ 302895 h 956310"/>
                  <a:gd name="connsiteX411" fmla="*/ 1820228 w 5492114"/>
                  <a:gd name="connsiteY411" fmla="*/ 320040 h 956310"/>
                  <a:gd name="connsiteX412" fmla="*/ 1832610 w 5492114"/>
                  <a:gd name="connsiteY412" fmla="*/ 336233 h 956310"/>
                  <a:gd name="connsiteX413" fmla="*/ 1859280 w 5492114"/>
                  <a:gd name="connsiteY413" fmla="*/ 355283 h 956310"/>
                  <a:gd name="connsiteX414" fmla="*/ 1859280 w 5492114"/>
                  <a:gd name="connsiteY414" fmla="*/ 364808 h 956310"/>
                  <a:gd name="connsiteX415" fmla="*/ 1854518 w 5492114"/>
                  <a:gd name="connsiteY415" fmla="*/ 372428 h 956310"/>
                  <a:gd name="connsiteX416" fmla="*/ 1851660 w 5492114"/>
                  <a:gd name="connsiteY416" fmla="*/ 381953 h 956310"/>
                  <a:gd name="connsiteX417" fmla="*/ 1858328 w 5492114"/>
                  <a:gd name="connsiteY417" fmla="*/ 399098 h 956310"/>
                  <a:gd name="connsiteX418" fmla="*/ 1869758 w 5492114"/>
                  <a:gd name="connsiteY418" fmla="*/ 404813 h 956310"/>
                  <a:gd name="connsiteX419" fmla="*/ 1881188 w 5492114"/>
                  <a:gd name="connsiteY419" fmla="*/ 404813 h 956310"/>
                  <a:gd name="connsiteX420" fmla="*/ 1886903 w 5492114"/>
                  <a:gd name="connsiteY420" fmla="*/ 406718 h 956310"/>
                  <a:gd name="connsiteX421" fmla="*/ 1881188 w 5492114"/>
                  <a:gd name="connsiteY421" fmla="*/ 416243 h 956310"/>
                  <a:gd name="connsiteX422" fmla="*/ 1824038 w 5492114"/>
                  <a:gd name="connsiteY422" fmla="*/ 458153 h 956310"/>
                  <a:gd name="connsiteX423" fmla="*/ 1764030 w 5492114"/>
                  <a:gd name="connsiteY423" fmla="*/ 493395 h 956310"/>
                  <a:gd name="connsiteX424" fmla="*/ 1751648 w 5492114"/>
                  <a:gd name="connsiteY424" fmla="*/ 497205 h 956310"/>
                  <a:gd name="connsiteX425" fmla="*/ 1744980 w 5492114"/>
                  <a:gd name="connsiteY425" fmla="*/ 494348 h 956310"/>
                  <a:gd name="connsiteX426" fmla="*/ 1739265 w 5492114"/>
                  <a:gd name="connsiteY426" fmla="*/ 490538 h 956310"/>
                  <a:gd name="connsiteX427" fmla="*/ 1731645 w 5492114"/>
                  <a:gd name="connsiteY427" fmla="*/ 490538 h 956310"/>
                  <a:gd name="connsiteX428" fmla="*/ 1723073 w 5492114"/>
                  <a:gd name="connsiteY428" fmla="*/ 501015 h 956310"/>
                  <a:gd name="connsiteX429" fmla="*/ 1718310 w 5492114"/>
                  <a:gd name="connsiteY429" fmla="*/ 510540 h 956310"/>
                  <a:gd name="connsiteX430" fmla="*/ 1716405 w 5492114"/>
                  <a:gd name="connsiteY430" fmla="*/ 531495 h 956310"/>
                  <a:gd name="connsiteX431" fmla="*/ 1724025 w 5492114"/>
                  <a:gd name="connsiteY431" fmla="*/ 545783 h 956310"/>
                  <a:gd name="connsiteX432" fmla="*/ 1737360 w 5492114"/>
                  <a:gd name="connsiteY432" fmla="*/ 557213 h 956310"/>
                  <a:gd name="connsiteX433" fmla="*/ 1752600 w 5492114"/>
                  <a:gd name="connsiteY433" fmla="*/ 558165 h 956310"/>
                  <a:gd name="connsiteX434" fmla="*/ 1771650 w 5492114"/>
                  <a:gd name="connsiteY434" fmla="*/ 550545 h 956310"/>
                  <a:gd name="connsiteX435" fmla="*/ 1816418 w 5492114"/>
                  <a:gd name="connsiteY435" fmla="*/ 519113 h 956310"/>
                  <a:gd name="connsiteX436" fmla="*/ 1889760 w 5492114"/>
                  <a:gd name="connsiteY436" fmla="*/ 454343 h 956310"/>
                  <a:gd name="connsiteX437" fmla="*/ 1894523 w 5492114"/>
                  <a:gd name="connsiteY437" fmla="*/ 453390 h 956310"/>
                  <a:gd name="connsiteX438" fmla="*/ 1894523 w 5492114"/>
                  <a:gd name="connsiteY438" fmla="*/ 461010 h 956310"/>
                  <a:gd name="connsiteX439" fmla="*/ 1884045 w 5492114"/>
                  <a:gd name="connsiteY439" fmla="*/ 492443 h 956310"/>
                  <a:gd name="connsiteX440" fmla="*/ 1861185 w 5492114"/>
                  <a:gd name="connsiteY440" fmla="*/ 553403 h 956310"/>
                  <a:gd name="connsiteX441" fmla="*/ 1855470 w 5492114"/>
                  <a:gd name="connsiteY441" fmla="*/ 568643 h 956310"/>
                  <a:gd name="connsiteX442" fmla="*/ 1847850 w 5492114"/>
                  <a:gd name="connsiteY442" fmla="*/ 572453 h 956310"/>
                  <a:gd name="connsiteX443" fmla="*/ 1838325 w 5492114"/>
                  <a:gd name="connsiteY443" fmla="*/ 583883 h 956310"/>
                  <a:gd name="connsiteX444" fmla="*/ 1835468 w 5492114"/>
                  <a:gd name="connsiteY444" fmla="*/ 593408 h 956310"/>
                  <a:gd name="connsiteX445" fmla="*/ 1838325 w 5492114"/>
                  <a:gd name="connsiteY445" fmla="*/ 602933 h 956310"/>
                  <a:gd name="connsiteX446" fmla="*/ 1788795 w 5492114"/>
                  <a:gd name="connsiteY446" fmla="*/ 714375 h 956310"/>
                  <a:gd name="connsiteX447" fmla="*/ 1783080 w 5492114"/>
                  <a:gd name="connsiteY447" fmla="*/ 713423 h 956310"/>
                  <a:gd name="connsiteX448" fmla="*/ 1777365 w 5492114"/>
                  <a:gd name="connsiteY448" fmla="*/ 718185 h 956310"/>
                  <a:gd name="connsiteX449" fmla="*/ 1764030 w 5492114"/>
                  <a:gd name="connsiteY449" fmla="*/ 727710 h 956310"/>
                  <a:gd name="connsiteX450" fmla="*/ 1755458 w 5492114"/>
                  <a:gd name="connsiteY450" fmla="*/ 763905 h 956310"/>
                  <a:gd name="connsiteX451" fmla="*/ 1748790 w 5492114"/>
                  <a:gd name="connsiteY451" fmla="*/ 809625 h 956310"/>
                  <a:gd name="connsiteX452" fmla="*/ 1743075 w 5492114"/>
                  <a:gd name="connsiteY452" fmla="*/ 818198 h 956310"/>
                  <a:gd name="connsiteX453" fmla="*/ 1744980 w 5492114"/>
                  <a:gd name="connsiteY453" fmla="*/ 831533 h 956310"/>
                  <a:gd name="connsiteX454" fmla="*/ 1752600 w 5492114"/>
                  <a:gd name="connsiteY454" fmla="*/ 844868 h 956310"/>
                  <a:gd name="connsiteX455" fmla="*/ 1764983 w 5492114"/>
                  <a:gd name="connsiteY455" fmla="*/ 852488 h 956310"/>
                  <a:gd name="connsiteX456" fmla="*/ 1775460 w 5492114"/>
                  <a:gd name="connsiteY456" fmla="*/ 849630 h 956310"/>
                  <a:gd name="connsiteX457" fmla="*/ 1784033 w 5492114"/>
                  <a:gd name="connsiteY457" fmla="*/ 840105 h 956310"/>
                  <a:gd name="connsiteX458" fmla="*/ 1796415 w 5492114"/>
                  <a:gd name="connsiteY458" fmla="*/ 806768 h 956310"/>
                  <a:gd name="connsiteX459" fmla="*/ 1814513 w 5492114"/>
                  <a:gd name="connsiteY459" fmla="*/ 732473 h 956310"/>
                  <a:gd name="connsiteX460" fmla="*/ 1866900 w 5492114"/>
                  <a:gd name="connsiteY460" fmla="*/ 618173 h 956310"/>
                  <a:gd name="connsiteX461" fmla="*/ 1899285 w 5492114"/>
                  <a:gd name="connsiteY461" fmla="*/ 561023 h 956310"/>
                  <a:gd name="connsiteX462" fmla="*/ 1910715 w 5492114"/>
                  <a:gd name="connsiteY462" fmla="*/ 545783 h 956310"/>
                  <a:gd name="connsiteX463" fmla="*/ 1917383 w 5492114"/>
                  <a:gd name="connsiteY463" fmla="*/ 544830 h 956310"/>
                  <a:gd name="connsiteX464" fmla="*/ 1919288 w 5492114"/>
                  <a:gd name="connsiteY464" fmla="*/ 560070 h 956310"/>
                  <a:gd name="connsiteX465" fmla="*/ 1912620 w 5492114"/>
                  <a:gd name="connsiteY465" fmla="*/ 576263 h 956310"/>
                  <a:gd name="connsiteX466" fmla="*/ 1896428 w 5492114"/>
                  <a:gd name="connsiteY466" fmla="*/ 614363 h 956310"/>
                  <a:gd name="connsiteX467" fmla="*/ 1897380 w 5492114"/>
                  <a:gd name="connsiteY467" fmla="*/ 640080 h 956310"/>
                  <a:gd name="connsiteX468" fmla="*/ 1905953 w 5492114"/>
                  <a:gd name="connsiteY468" fmla="*/ 656273 h 956310"/>
                  <a:gd name="connsiteX469" fmla="*/ 1924050 w 5492114"/>
                  <a:gd name="connsiteY469" fmla="*/ 678180 h 956310"/>
                  <a:gd name="connsiteX470" fmla="*/ 1923098 w 5492114"/>
                  <a:gd name="connsiteY470" fmla="*/ 687705 h 956310"/>
                  <a:gd name="connsiteX471" fmla="*/ 1914525 w 5492114"/>
                  <a:gd name="connsiteY471" fmla="*/ 701993 h 956310"/>
                  <a:gd name="connsiteX472" fmla="*/ 1882140 w 5492114"/>
                  <a:gd name="connsiteY472" fmla="*/ 740093 h 956310"/>
                  <a:gd name="connsiteX473" fmla="*/ 1831658 w 5492114"/>
                  <a:gd name="connsiteY473" fmla="*/ 798195 h 956310"/>
                  <a:gd name="connsiteX474" fmla="*/ 1835468 w 5492114"/>
                  <a:gd name="connsiteY474" fmla="*/ 804863 h 956310"/>
                  <a:gd name="connsiteX475" fmla="*/ 1845945 w 5492114"/>
                  <a:gd name="connsiteY475" fmla="*/ 810578 h 956310"/>
                  <a:gd name="connsiteX476" fmla="*/ 1858328 w 5492114"/>
                  <a:gd name="connsiteY476" fmla="*/ 819150 h 956310"/>
                  <a:gd name="connsiteX477" fmla="*/ 1868805 w 5492114"/>
                  <a:gd name="connsiteY477" fmla="*/ 833438 h 956310"/>
                  <a:gd name="connsiteX478" fmla="*/ 1880235 w 5492114"/>
                  <a:gd name="connsiteY478" fmla="*/ 853440 h 956310"/>
                  <a:gd name="connsiteX479" fmla="*/ 1897380 w 5492114"/>
                  <a:gd name="connsiteY479" fmla="*/ 869633 h 956310"/>
                  <a:gd name="connsiteX480" fmla="*/ 1919288 w 5492114"/>
                  <a:gd name="connsiteY480" fmla="*/ 877253 h 956310"/>
                  <a:gd name="connsiteX481" fmla="*/ 1944053 w 5492114"/>
                  <a:gd name="connsiteY481" fmla="*/ 869633 h 956310"/>
                  <a:gd name="connsiteX482" fmla="*/ 1957388 w 5492114"/>
                  <a:gd name="connsiteY482" fmla="*/ 851535 h 956310"/>
                  <a:gd name="connsiteX483" fmla="*/ 1968818 w 5492114"/>
                  <a:gd name="connsiteY483" fmla="*/ 828675 h 956310"/>
                  <a:gd name="connsiteX484" fmla="*/ 1977390 w 5492114"/>
                  <a:gd name="connsiteY484" fmla="*/ 807720 h 956310"/>
                  <a:gd name="connsiteX485" fmla="*/ 1979295 w 5492114"/>
                  <a:gd name="connsiteY485" fmla="*/ 786765 h 956310"/>
                  <a:gd name="connsiteX486" fmla="*/ 1974533 w 5492114"/>
                  <a:gd name="connsiteY486" fmla="*/ 753428 h 956310"/>
                  <a:gd name="connsiteX487" fmla="*/ 1969770 w 5492114"/>
                  <a:gd name="connsiteY487" fmla="*/ 706755 h 956310"/>
                  <a:gd name="connsiteX488" fmla="*/ 1971675 w 5492114"/>
                  <a:gd name="connsiteY488" fmla="*/ 669608 h 956310"/>
                  <a:gd name="connsiteX489" fmla="*/ 2005013 w 5492114"/>
                  <a:gd name="connsiteY489" fmla="*/ 596265 h 956310"/>
                  <a:gd name="connsiteX490" fmla="*/ 2024063 w 5492114"/>
                  <a:gd name="connsiteY490" fmla="*/ 550545 h 956310"/>
                  <a:gd name="connsiteX491" fmla="*/ 2029778 w 5492114"/>
                  <a:gd name="connsiteY491" fmla="*/ 523875 h 956310"/>
                  <a:gd name="connsiteX492" fmla="*/ 2025968 w 5492114"/>
                  <a:gd name="connsiteY492" fmla="*/ 523875 h 956310"/>
                  <a:gd name="connsiteX493" fmla="*/ 2019300 w 5492114"/>
                  <a:gd name="connsiteY493" fmla="*/ 533400 h 956310"/>
                  <a:gd name="connsiteX494" fmla="*/ 1999298 w 5492114"/>
                  <a:gd name="connsiteY494" fmla="*/ 567690 h 956310"/>
                  <a:gd name="connsiteX495" fmla="*/ 1978343 w 5492114"/>
                  <a:gd name="connsiteY495" fmla="*/ 604838 h 956310"/>
                  <a:gd name="connsiteX496" fmla="*/ 1963103 w 5492114"/>
                  <a:gd name="connsiteY496" fmla="*/ 622935 h 956310"/>
                  <a:gd name="connsiteX497" fmla="*/ 1953578 w 5492114"/>
                  <a:gd name="connsiteY497" fmla="*/ 619125 h 956310"/>
                  <a:gd name="connsiteX498" fmla="*/ 1945958 w 5492114"/>
                  <a:gd name="connsiteY498" fmla="*/ 609600 h 956310"/>
                  <a:gd name="connsiteX499" fmla="*/ 1943100 w 5492114"/>
                  <a:gd name="connsiteY499" fmla="*/ 587693 h 956310"/>
                  <a:gd name="connsiteX500" fmla="*/ 1976438 w 5492114"/>
                  <a:gd name="connsiteY500" fmla="*/ 540068 h 956310"/>
                  <a:gd name="connsiteX501" fmla="*/ 1988820 w 5492114"/>
                  <a:gd name="connsiteY501" fmla="*/ 503873 h 956310"/>
                  <a:gd name="connsiteX502" fmla="*/ 1987868 w 5492114"/>
                  <a:gd name="connsiteY502" fmla="*/ 485775 h 956310"/>
                  <a:gd name="connsiteX503" fmla="*/ 1979295 w 5492114"/>
                  <a:gd name="connsiteY503" fmla="*/ 469583 h 956310"/>
                  <a:gd name="connsiteX504" fmla="*/ 1965960 w 5492114"/>
                  <a:gd name="connsiteY504" fmla="*/ 464820 h 956310"/>
                  <a:gd name="connsiteX505" fmla="*/ 1949768 w 5492114"/>
                  <a:gd name="connsiteY505" fmla="*/ 471488 h 956310"/>
                  <a:gd name="connsiteX506" fmla="*/ 1919288 w 5492114"/>
                  <a:gd name="connsiteY506" fmla="*/ 497205 h 956310"/>
                  <a:gd name="connsiteX507" fmla="*/ 1914525 w 5492114"/>
                  <a:gd name="connsiteY507" fmla="*/ 499110 h 956310"/>
                  <a:gd name="connsiteX508" fmla="*/ 1914525 w 5492114"/>
                  <a:gd name="connsiteY508" fmla="*/ 493395 h 956310"/>
                  <a:gd name="connsiteX509" fmla="*/ 1921193 w 5492114"/>
                  <a:gd name="connsiteY509" fmla="*/ 468630 h 956310"/>
                  <a:gd name="connsiteX510" fmla="*/ 1936433 w 5492114"/>
                  <a:gd name="connsiteY510" fmla="*/ 415290 h 956310"/>
                  <a:gd name="connsiteX511" fmla="*/ 1950720 w 5492114"/>
                  <a:gd name="connsiteY511" fmla="*/ 394335 h 956310"/>
                  <a:gd name="connsiteX512" fmla="*/ 1983105 w 5492114"/>
                  <a:gd name="connsiteY512" fmla="*/ 362903 h 956310"/>
                  <a:gd name="connsiteX513" fmla="*/ 2047875 w 5492114"/>
                  <a:gd name="connsiteY513" fmla="*/ 311468 h 956310"/>
                  <a:gd name="connsiteX514" fmla="*/ 2065973 w 5492114"/>
                  <a:gd name="connsiteY514" fmla="*/ 291465 h 956310"/>
                  <a:gd name="connsiteX515" fmla="*/ 2068830 w 5492114"/>
                  <a:gd name="connsiteY515" fmla="*/ 273368 h 956310"/>
                  <a:gd name="connsiteX516" fmla="*/ 2061210 w 5492114"/>
                  <a:gd name="connsiteY516" fmla="*/ 261938 h 956310"/>
                  <a:gd name="connsiteX517" fmla="*/ 2048828 w 5492114"/>
                  <a:gd name="connsiteY517" fmla="*/ 260985 h 956310"/>
                  <a:gd name="connsiteX518" fmla="*/ 2037398 w 5492114"/>
                  <a:gd name="connsiteY518" fmla="*/ 260985 h 956310"/>
                  <a:gd name="connsiteX519" fmla="*/ 2027873 w 5492114"/>
                  <a:gd name="connsiteY519" fmla="*/ 252413 h 956310"/>
                  <a:gd name="connsiteX520" fmla="*/ 2018348 w 5492114"/>
                  <a:gd name="connsiteY520" fmla="*/ 228600 h 956310"/>
                  <a:gd name="connsiteX521" fmla="*/ 2026920 w 5492114"/>
                  <a:gd name="connsiteY521" fmla="*/ 211455 h 956310"/>
                  <a:gd name="connsiteX522" fmla="*/ 2045018 w 5492114"/>
                  <a:gd name="connsiteY522" fmla="*/ 188595 h 956310"/>
                  <a:gd name="connsiteX523" fmla="*/ 2063115 w 5492114"/>
                  <a:gd name="connsiteY523" fmla="*/ 164783 h 956310"/>
                  <a:gd name="connsiteX524" fmla="*/ 2073593 w 5492114"/>
                  <a:gd name="connsiteY524" fmla="*/ 143828 h 956310"/>
                  <a:gd name="connsiteX525" fmla="*/ 2075498 w 5492114"/>
                  <a:gd name="connsiteY525" fmla="*/ 119063 h 956310"/>
                  <a:gd name="connsiteX526" fmla="*/ 2069783 w 5492114"/>
                  <a:gd name="connsiteY526" fmla="*/ 104775 h 956310"/>
                  <a:gd name="connsiteX527" fmla="*/ 2048828 w 5492114"/>
                  <a:gd name="connsiteY527" fmla="*/ 96203 h 956310"/>
                  <a:gd name="connsiteX528" fmla="*/ 2021205 w 5492114"/>
                  <a:gd name="connsiteY528" fmla="*/ 109538 h 956310"/>
                  <a:gd name="connsiteX529" fmla="*/ 2015490 w 5492114"/>
                  <a:gd name="connsiteY529" fmla="*/ 119063 h 956310"/>
                  <a:gd name="connsiteX530" fmla="*/ 2016443 w 5492114"/>
                  <a:gd name="connsiteY530" fmla="*/ 128588 h 956310"/>
                  <a:gd name="connsiteX531" fmla="*/ 2019300 w 5492114"/>
                  <a:gd name="connsiteY531" fmla="*/ 146685 h 956310"/>
                  <a:gd name="connsiteX532" fmla="*/ 2010728 w 5492114"/>
                  <a:gd name="connsiteY532" fmla="*/ 164783 h 956310"/>
                  <a:gd name="connsiteX533" fmla="*/ 1993583 w 5492114"/>
                  <a:gd name="connsiteY533" fmla="*/ 213360 h 956310"/>
                  <a:gd name="connsiteX534" fmla="*/ 1977390 w 5492114"/>
                  <a:gd name="connsiteY534" fmla="*/ 251460 h 956310"/>
                  <a:gd name="connsiteX535" fmla="*/ 1972628 w 5492114"/>
                  <a:gd name="connsiteY535" fmla="*/ 246698 h 956310"/>
                  <a:gd name="connsiteX536" fmla="*/ 1968818 w 5492114"/>
                  <a:gd name="connsiteY536" fmla="*/ 234315 h 956310"/>
                  <a:gd name="connsiteX537" fmla="*/ 1963103 w 5492114"/>
                  <a:gd name="connsiteY537" fmla="*/ 222885 h 956310"/>
                  <a:gd name="connsiteX538" fmla="*/ 1950720 w 5492114"/>
                  <a:gd name="connsiteY538" fmla="*/ 221933 h 956310"/>
                  <a:gd name="connsiteX539" fmla="*/ 1936433 w 5492114"/>
                  <a:gd name="connsiteY539" fmla="*/ 221933 h 956310"/>
                  <a:gd name="connsiteX540" fmla="*/ 1934528 w 5492114"/>
                  <a:gd name="connsiteY540" fmla="*/ 202883 h 956310"/>
                  <a:gd name="connsiteX541" fmla="*/ 1951673 w 5492114"/>
                  <a:gd name="connsiteY541" fmla="*/ 145733 h 956310"/>
                  <a:gd name="connsiteX542" fmla="*/ 1964055 w 5492114"/>
                  <a:gd name="connsiteY542" fmla="*/ 121920 h 956310"/>
                  <a:gd name="connsiteX543" fmla="*/ 1972628 w 5492114"/>
                  <a:gd name="connsiteY543" fmla="*/ 97155 h 956310"/>
                  <a:gd name="connsiteX544" fmla="*/ 1966913 w 5492114"/>
                  <a:gd name="connsiteY544" fmla="*/ 77153 h 956310"/>
                  <a:gd name="connsiteX545" fmla="*/ 1935480 w 5492114"/>
                  <a:gd name="connsiteY545" fmla="*/ 71438 h 956310"/>
                  <a:gd name="connsiteX546" fmla="*/ 1905953 w 5492114"/>
                  <a:gd name="connsiteY546" fmla="*/ 349568 h 956310"/>
                  <a:gd name="connsiteX547" fmla="*/ 1903095 w 5492114"/>
                  <a:gd name="connsiteY547" fmla="*/ 362903 h 956310"/>
                  <a:gd name="connsiteX548" fmla="*/ 1904048 w 5492114"/>
                  <a:gd name="connsiteY548" fmla="*/ 375285 h 956310"/>
                  <a:gd name="connsiteX549" fmla="*/ 1899285 w 5492114"/>
                  <a:gd name="connsiteY549" fmla="*/ 388620 h 956310"/>
                  <a:gd name="connsiteX550" fmla="*/ 1899285 w 5492114"/>
                  <a:gd name="connsiteY550" fmla="*/ 393383 h 956310"/>
                  <a:gd name="connsiteX551" fmla="*/ 1903095 w 5492114"/>
                  <a:gd name="connsiteY551" fmla="*/ 393383 h 956310"/>
                  <a:gd name="connsiteX552" fmla="*/ 1915478 w 5492114"/>
                  <a:gd name="connsiteY552" fmla="*/ 382905 h 956310"/>
                  <a:gd name="connsiteX553" fmla="*/ 1925003 w 5492114"/>
                  <a:gd name="connsiteY553" fmla="*/ 368618 h 956310"/>
                  <a:gd name="connsiteX554" fmla="*/ 1933575 w 5492114"/>
                  <a:gd name="connsiteY554" fmla="*/ 350520 h 956310"/>
                  <a:gd name="connsiteX555" fmla="*/ 1957388 w 5492114"/>
                  <a:gd name="connsiteY555" fmla="*/ 287655 h 956310"/>
                  <a:gd name="connsiteX556" fmla="*/ 1946910 w 5492114"/>
                  <a:gd name="connsiteY556" fmla="*/ 293370 h 956310"/>
                  <a:gd name="connsiteX557" fmla="*/ 1933575 w 5492114"/>
                  <a:gd name="connsiteY557" fmla="*/ 312420 h 956310"/>
                  <a:gd name="connsiteX558" fmla="*/ 1921193 w 5492114"/>
                  <a:gd name="connsiteY558" fmla="*/ 333375 h 956310"/>
                  <a:gd name="connsiteX559" fmla="*/ 1905953 w 5492114"/>
                  <a:gd name="connsiteY559" fmla="*/ 349568 h 956310"/>
                  <a:gd name="connsiteX560" fmla="*/ 1958340 w 5492114"/>
                  <a:gd name="connsiteY560" fmla="*/ 345758 h 956310"/>
                  <a:gd name="connsiteX561" fmla="*/ 1970723 w 5492114"/>
                  <a:gd name="connsiteY561" fmla="*/ 337185 h 956310"/>
                  <a:gd name="connsiteX562" fmla="*/ 1987868 w 5492114"/>
                  <a:gd name="connsiteY562" fmla="*/ 318135 h 956310"/>
                  <a:gd name="connsiteX563" fmla="*/ 1990725 w 5492114"/>
                  <a:gd name="connsiteY563" fmla="*/ 297180 h 956310"/>
                  <a:gd name="connsiteX564" fmla="*/ 1990725 w 5492114"/>
                  <a:gd name="connsiteY564" fmla="*/ 289560 h 956310"/>
                  <a:gd name="connsiteX565" fmla="*/ 1986915 w 5492114"/>
                  <a:gd name="connsiteY565" fmla="*/ 287655 h 956310"/>
                  <a:gd name="connsiteX566" fmla="*/ 1978343 w 5492114"/>
                  <a:gd name="connsiteY566" fmla="*/ 295275 h 956310"/>
                  <a:gd name="connsiteX567" fmla="*/ 1970723 w 5492114"/>
                  <a:gd name="connsiteY567" fmla="*/ 304800 h 956310"/>
                  <a:gd name="connsiteX568" fmla="*/ 1962150 w 5492114"/>
                  <a:gd name="connsiteY568" fmla="*/ 322898 h 956310"/>
                  <a:gd name="connsiteX569" fmla="*/ 1958340 w 5492114"/>
                  <a:gd name="connsiteY569" fmla="*/ 345758 h 956310"/>
                  <a:gd name="connsiteX570" fmla="*/ 1926908 w 5492114"/>
                  <a:gd name="connsiteY570" fmla="*/ 743903 h 956310"/>
                  <a:gd name="connsiteX571" fmla="*/ 1906905 w 5492114"/>
                  <a:gd name="connsiteY571" fmla="*/ 772478 h 956310"/>
                  <a:gd name="connsiteX572" fmla="*/ 1891665 w 5492114"/>
                  <a:gd name="connsiteY572" fmla="*/ 802958 h 956310"/>
                  <a:gd name="connsiteX573" fmla="*/ 1896428 w 5492114"/>
                  <a:gd name="connsiteY573" fmla="*/ 807720 h 956310"/>
                  <a:gd name="connsiteX574" fmla="*/ 1907858 w 5492114"/>
                  <a:gd name="connsiteY574" fmla="*/ 808673 h 956310"/>
                  <a:gd name="connsiteX575" fmla="*/ 1926908 w 5492114"/>
                  <a:gd name="connsiteY575" fmla="*/ 801053 h 956310"/>
                  <a:gd name="connsiteX576" fmla="*/ 1929765 w 5492114"/>
                  <a:gd name="connsiteY576" fmla="*/ 765810 h 956310"/>
                  <a:gd name="connsiteX577" fmla="*/ 1926908 w 5492114"/>
                  <a:gd name="connsiteY577" fmla="*/ 743903 h 956310"/>
                  <a:gd name="connsiteX578" fmla="*/ 2174558 w 5492114"/>
                  <a:gd name="connsiteY578" fmla="*/ 164783 h 956310"/>
                  <a:gd name="connsiteX579" fmla="*/ 2181225 w 5492114"/>
                  <a:gd name="connsiteY579" fmla="*/ 209550 h 956310"/>
                  <a:gd name="connsiteX580" fmla="*/ 2178368 w 5492114"/>
                  <a:gd name="connsiteY580" fmla="*/ 222885 h 956310"/>
                  <a:gd name="connsiteX581" fmla="*/ 2172653 w 5492114"/>
                  <a:gd name="connsiteY581" fmla="*/ 228600 h 956310"/>
                  <a:gd name="connsiteX582" fmla="*/ 2141220 w 5492114"/>
                  <a:gd name="connsiteY582" fmla="*/ 320993 h 956310"/>
                  <a:gd name="connsiteX583" fmla="*/ 2109788 w 5492114"/>
                  <a:gd name="connsiteY583" fmla="*/ 395288 h 956310"/>
                  <a:gd name="connsiteX584" fmla="*/ 2075498 w 5492114"/>
                  <a:gd name="connsiteY584" fmla="*/ 452438 h 956310"/>
                  <a:gd name="connsiteX585" fmla="*/ 2064068 w 5492114"/>
                  <a:gd name="connsiteY585" fmla="*/ 473393 h 956310"/>
                  <a:gd name="connsiteX586" fmla="*/ 2062163 w 5492114"/>
                  <a:gd name="connsiteY586" fmla="*/ 506730 h 956310"/>
                  <a:gd name="connsiteX587" fmla="*/ 2065020 w 5492114"/>
                  <a:gd name="connsiteY587" fmla="*/ 515303 h 956310"/>
                  <a:gd name="connsiteX588" fmla="*/ 2072640 w 5492114"/>
                  <a:gd name="connsiteY588" fmla="*/ 518160 h 956310"/>
                  <a:gd name="connsiteX589" fmla="*/ 2095500 w 5492114"/>
                  <a:gd name="connsiteY589" fmla="*/ 510540 h 956310"/>
                  <a:gd name="connsiteX590" fmla="*/ 2119313 w 5492114"/>
                  <a:gd name="connsiteY590" fmla="*/ 493395 h 956310"/>
                  <a:gd name="connsiteX591" fmla="*/ 2132648 w 5492114"/>
                  <a:gd name="connsiteY591" fmla="*/ 476250 h 956310"/>
                  <a:gd name="connsiteX592" fmla="*/ 2153603 w 5492114"/>
                  <a:gd name="connsiteY592" fmla="*/ 436245 h 956310"/>
                  <a:gd name="connsiteX593" fmla="*/ 2165033 w 5492114"/>
                  <a:gd name="connsiteY593" fmla="*/ 423863 h 956310"/>
                  <a:gd name="connsiteX594" fmla="*/ 2185988 w 5492114"/>
                  <a:gd name="connsiteY594" fmla="*/ 422910 h 956310"/>
                  <a:gd name="connsiteX595" fmla="*/ 2203133 w 5492114"/>
                  <a:gd name="connsiteY595" fmla="*/ 419100 h 956310"/>
                  <a:gd name="connsiteX596" fmla="*/ 2217420 w 5492114"/>
                  <a:gd name="connsiteY596" fmla="*/ 410528 h 956310"/>
                  <a:gd name="connsiteX597" fmla="*/ 2228850 w 5492114"/>
                  <a:gd name="connsiteY597" fmla="*/ 395288 h 956310"/>
                  <a:gd name="connsiteX598" fmla="*/ 2244090 w 5492114"/>
                  <a:gd name="connsiteY598" fmla="*/ 386715 h 956310"/>
                  <a:gd name="connsiteX599" fmla="*/ 2257425 w 5492114"/>
                  <a:gd name="connsiteY599" fmla="*/ 362903 h 956310"/>
                  <a:gd name="connsiteX600" fmla="*/ 2257425 w 5492114"/>
                  <a:gd name="connsiteY600" fmla="*/ 353378 h 956310"/>
                  <a:gd name="connsiteX601" fmla="*/ 2248853 w 5492114"/>
                  <a:gd name="connsiteY601" fmla="*/ 343853 h 956310"/>
                  <a:gd name="connsiteX602" fmla="*/ 2233613 w 5492114"/>
                  <a:gd name="connsiteY602" fmla="*/ 341948 h 956310"/>
                  <a:gd name="connsiteX603" fmla="*/ 2216468 w 5492114"/>
                  <a:gd name="connsiteY603" fmla="*/ 350520 h 956310"/>
                  <a:gd name="connsiteX604" fmla="*/ 2201228 w 5492114"/>
                  <a:gd name="connsiteY604" fmla="*/ 360045 h 956310"/>
                  <a:gd name="connsiteX605" fmla="*/ 2191703 w 5492114"/>
                  <a:gd name="connsiteY605" fmla="*/ 362903 h 956310"/>
                  <a:gd name="connsiteX606" fmla="*/ 2181225 w 5492114"/>
                  <a:gd name="connsiteY606" fmla="*/ 367665 h 956310"/>
                  <a:gd name="connsiteX607" fmla="*/ 2165033 w 5492114"/>
                  <a:gd name="connsiteY607" fmla="*/ 382905 h 956310"/>
                  <a:gd name="connsiteX608" fmla="*/ 2148840 w 5492114"/>
                  <a:gd name="connsiteY608" fmla="*/ 398145 h 956310"/>
                  <a:gd name="connsiteX609" fmla="*/ 2140268 w 5492114"/>
                  <a:gd name="connsiteY609" fmla="*/ 401955 h 956310"/>
                  <a:gd name="connsiteX610" fmla="*/ 2165033 w 5492114"/>
                  <a:gd name="connsiteY610" fmla="*/ 329565 h 956310"/>
                  <a:gd name="connsiteX611" fmla="*/ 2201228 w 5492114"/>
                  <a:gd name="connsiteY611" fmla="*/ 255270 h 956310"/>
                  <a:gd name="connsiteX612" fmla="*/ 2226945 w 5492114"/>
                  <a:gd name="connsiteY612" fmla="*/ 223838 h 956310"/>
                  <a:gd name="connsiteX613" fmla="*/ 2247900 w 5492114"/>
                  <a:gd name="connsiteY613" fmla="*/ 189548 h 956310"/>
                  <a:gd name="connsiteX614" fmla="*/ 2248853 w 5492114"/>
                  <a:gd name="connsiteY614" fmla="*/ 178118 h 956310"/>
                  <a:gd name="connsiteX615" fmla="*/ 2241233 w 5492114"/>
                  <a:gd name="connsiteY615" fmla="*/ 163830 h 956310"/>
                  <a:gd name="connsiteX616" fmla="*/ 2215515 w 5492114"/>
                  <a:gd name="connsiteY616" fmla="*/ 143828 h 956310"/>
                  <a:gd name="connsiteX617" fmla="*/ 2200275 w 5492114"/>
                  <a:gd name="connsiteY617" fmla="*/ 142875 h 956310"/>
                  <a:gd name="connsiteX618" fmla="*/ 2186940 w 5492114"/>
                  <a:gd name="connsiteY618" fmla="*/ 147638 h 956310"/>
                  <a:gd name="connsiteX619" fmla="*/ 2174558 w 5492114"/>
                  <a:gd name="connsiteY619" fmla="*/ 164783 h 956310"/>
                  <a:gd name="connsiteX620" fmla="*/ 2061210 w 5492114"/>
                  <a:gd name="connsiteY620" fmla="*/ 565785 h 956310"/>
                  <a:gd name="connsiteX621" fmla="*/ 2084070 w 5492114"/>
                  <a:gd name="connsiteY621" fmla="*/ 615315 h 956310"/>
                  <a:gd name="connsiteX622" fmla="*/ 2117408 w 5492114"/>
                  <a:gd name="connsiteY622" fmla="*/ 663893 h 956310"/>
                  <a:gd name="connsiteX623" fmla="*/ 2109788 w 5492114"/>
                  <a:gd name="connsiteY623" fmla="*/ 687705 h 956310"/>
                  <a:gd name="connsiteX624" fmla="*/ 2100263 w 5492114"/>
                  <a:gd name="connsiteY624" fmla="*/ 700088 h 956310"/>
                  <a:gd name="connsiteX625" fmla="*/ 2080260 w 5492114"/>
                  <a:gd name="connsiteY625" fmla="*/ 724853 h 956310"/>
                  <a:gd name="connsiteX626" fmla="*/ 2052638 w 5492114"/>
                  <a:gd name="connsiteY626" fmla="*/ 753428 h 956310"/>
                  <a:gd name="connsiteX627" fmla="*/ 2033588 w 5492114"/>
                  <a:gd name="connsiteY627" fmla="*/ 756285 h 956310"/>
                  <a:gd name="connsiteX628" fmla="*/ 2016443 w 5492114"/>
                  <a:gd name="connsiteY628" fmla="*/ 763905 h 956310"/>
                  <a:gd name="connsiteX629" fmla="*/ 2017395 w 5492114"/>
                  <a:gd name="connsiteY629" fmla="*/ 770573 h 956310"/>
                  <a:gd name="connsiteX630" fmla="*/ 2026920 w 5492114"/>
                  <a:gd name="connsiteY630" fmla="*/ 774383 h 956310"/>
                  <a:gd name="connsiteX631" fmla="*/ 2038350 w 5492114"/>
                  <a:gd name="connsiteY631" fmla="*/ 778193 h 956310"/>
                  <a:gd name="connsiteX632" fmla="*/ 2042160 w 5492114"/>
                  <a:gd name="connsiteY632" fmla="*/ 784860 h 956310"/>
                  <a:gd name="connsiteX633" fmla="*/ 2052638 w 5492114"/>
                  <a:gd name="connsiteY633" fmla="*/ 786765 h 956310"/>
                  <a:gd name="connsiteX634" fmla="*/ 2070735 w 5492114"/>
                  <a:gd name="connsiteY634" fmla="*/ 781050 h 956310"/>
                  <a:gd name="connsiteX635" fmla="*/ 2084070 w 5492114"/>
                  <a:gd name="connsiteY635" fmla="*/ 772478 h 956310"/>
                  <a:gd name="connsiteX636" fmla="*/ 2096453 w 5492114"/>
                  <a:gd name="connsiteY636" fmla="*/ 759143 h 956310"/>
                  <a:gd name="connsiteX637" fmla="*/ 2125028 w 5492114"/>
                  <a:gd name="connsiteY637" fmla="*/ 724853 h 956310"/>
                  <a:gd name="connsiteX638" fmla="*/ 2139315 w 5492114"/>
                  <a:gd name="connsiteY638" fmla="*/ 705803 h 956310"/>
                  <a:gd name="connsiteX639" fmla="*/ 2149793 w 5492114"/>
                  <a:gd name="connsiteY639" fmla="*/ 696278 h 956310"/>
                  <a:gd name="connsiteX640" fmla="*/ 2167890 w 5492114"/>
                  <a:gd name="connsiteY640" fmla="*/ 713423 h 956310"/>
                  <a:gd name="connsiteX641" fmla="*/ 2198370 w 5492114"/>
                  <a:gd name="connsiteY641" fmla="*/ 750570 h 956310"/>
                  <a:gd name="connsiteX642" fmla="*/ 2230755 w 5492114"/>
                  <a:gd name="connsiteY642" fmla="*/ 788670 h 956310"/>
                  <a:gd name="connsiteX643" fmla="*/ 2254568 w 5492114"/>
                  <a:gd name="connsiteY643" fmla="*/ 809625 h 956310"/>
                  <a:gd name="connsiteX644" fmla="*/ 2280285 w 5492114"/>
                  <a:gd name="connsiteY644" fmla="*/ 810578 h 956310"/>
                  <a:gd name="connsiteX645" fmla="*/ 2318385 w 5492114"/>
                  <a:gd name="connsiteY645" fmla="*/ 803910 h 956310"/>
                  <a:gd name="connsiteX646" fmla="*/ 2353628 w 5492114"/>
                  <a:gd name="connsiteY646" fmla="*/ 793433 h 956310"/>
                  <a:gd name="connsiteX647" fmla="*/ 2372678 w 5492114"/>
                  <a:gd name="connsiteY647" fmla="*/ 782955 h 956310"/>
                  <a:gd name="connsiteX648" fmla="*/ 2369820 w 5492114"/>
                  <a:gd name="connsiteY648" fmla="*/ 773430 h 956310"/>
                  <a:gd name="connsiteX649" fmla="*/ 2352675 w 5492114"/>
                  <a:gd name="connsiteY649" fmla="*/ 764858 h 956310"/>
                  <a:gd name="connsiteX650" fmla="*/ 2299335 w 5492114"/>
                  <a:gd name="connsiteY650" fmla="*/ 753428 h 956310"/>
                  <a:gd name="connsiteX651" fmla="*/ 2245043 w 5492114"/>
                  <a:gd name="connsiteY651" fmla="*/ 712470 h 956310"/>
                  <a:gd name="connsiteX652" fmla="*/ 2197418 w 5492114"/>
                  <a:gd name="connsiteY652" fmla="*/ 674370 h 956310"/>
                  <a:gd name="connsiteX653" fmla="*/ 2181225 w 5492114"/>
                  <a:gd name="connsiteY653" fmla="*/ 657225 h 956310"/>
                  <a:gd name="connsiteX654" fmla="*/ 2176463 w 5492114"/>
                  <a:gd name="connsiteY654" fmla="*/ 642938 h 956310"/>
                  <a:gd name="connsiteX655" fmla="*/ 2195513 w 5492114"/>
                  <a:gd name="connsiteY655" fmla="*/ 581025 h 956310"/>
                  <a:gd name="connsiteX656" fmla="*/ 2205038 w 5492114"/>
                  <a:gd name="connsiteY656" fmla="*/ 542925 h 956310"/>
                  <a:gd name="connsiteX657" fmla="*/ 2205038 w 5492114"/>
                  <a:gd name="connsiteY657" fmla="*/ 502920 h 956310"/>
                  <a:gd name="connsiteX658" fmla="*/ 2196465 w 5492114"/>
                  <a:gd name="connsiteY658" fmla="*/ 484823 h 956310"/>
                  <a:gd name="connsiteX659" fmla="*/ 2185988 w 5492114"/>
                  <a:gd name="connsiteY659" fmla="*/ 477203 h 956310"/>
                  <a:gd name="connsiteX660" fmla="*/ 2152650 w 5492114"/>
                  <a:gd name="connsiteY660" fmla="*/ 476250 h 956310"/>
                  <a:gd name="connsiteX661" fmla="*/ 2145030 w 5492114"/>
                  <a:gd name="connsiteY661" fmla="*/ 483870 h 956310"/>
                  <a:gd name="connsiteX662" fmla="*/ 2149793 w 5492114"/>
                  <a:gd name="connsiteY662" fmla="*/ 519113 h 956310"/>
                  <a:gd name="connsiteX663" fmla="*/ 2151698 w 5492114"/>
                  <a:gd name="connsiteY663" fmla="*/ 577215 h 956310"/>
                  <a:gd name="connsiteX664" fmla="*/ 2143125 w 5492114"/>
                  <a:gd name="connsiteY664" fmla="*/ 606743 h 956310"/>
                  <a:gd name="connsiteX665" fmla="*/ 2139315 w 5492114"/>
                  <a:gd name="connsiteY665" fmla="*/ 611505 h 956310"/>
                  <a:gd name="connsiteX666" fmla="*/ 2132648 w 5492114"/>
                  <a:gd name="connsiteY666" fmla="*/ 606743 h 956310"/>
                  <a:gd name="connsiteX667" fmla="*/ 2111693 w 5492114"/>
                  <a:gd name="connsiteY667" fmla="*/ 581025 h 956310"/>
                  <a:gd name="connsiteX668" fmla="*/ 2085023 w 5492114"/>
                  <a:gd name="connsiteY668" fmla="*/ 559118 h 956310"/>
                  <a:gd name="connsiteX669" fmla="*/ 2069783 w 5492114"/>
                  <a:gd name="connsiteY669" fmla="*/ 558165 h 956310"/>
                  <a:gd name="connsiteX670" fmla="*/ 2061210 w 5492114"/>
                  <a:gd name="connsiteY670" fmla="*/ 565785 h 956310"/>
                  <a:gd name="connsiteX671" fmla="*/ 2875598 w 5492114"/>
                  <a:gd name="connsiteY671" fmla="*/ 59055 h 956310"/>
                  <a:gd name="connsiteX672" fmla="*/ 2873693 w 5492114"/>
                  <a:gd name="connsiteY672" fmla="*/ 67628 h 956310"/>
                  <a:gd name="connsiteX673" fmla="*/ 2877503 w 5492114"/>
                  <a:gd name="connsiteY673" fmla="*/ 80010 h 956310"/>
                  <a:gd name="connsiteX674" fmla="*/ 2881313 w 5492114"/>
                  <a:gd name="connsiteY674" fmla="*/ 94298 h 956310"/>
                  <a:gd name="connsiteX675" fmla="*/ 2879408 w 5492114"/>
                  <a:gd name="connsiteY675" fmla="*/ 107633 h 956310"/>
                  <a:gd name="connsiteX676" fmla="*/ 2886075 w 5492114"/>
                  <a:gd name="connsiteY676" fmla="*/ 127635 h 956310"/>
                  <a:gd name="connsiteX677" fmla="*/ 2908935 w 5492114"/>
                  <a:gd name="connsiteY677" fmla="*/ 146685 h 956310"/>
                  <a:gd name="connsiteX678" fmla="*/ 2939415 w 5492114"/>
                  <a:gd name="connsiteY678" fmla="*/ 153353 h 956310"/>
                  <a:gd name="connsiteX679" fmla="*/ 2955608 w 5492114"/>
                  <a:gd name="connsiteY679" fmla="*/ 148590 h 956310"/>
                  <a:gd name="connsiteX680" fmla="*/ 2969895 w 5492114"/>
                  <a:gd name="connsiteY680" fmla="*/ 136208 h 956310"/>
                  <a:gd name="connsiteX681" fmla="*/ 2981325 w 5492114"/>
                  <a:gd name="connsiteY681" fmla="*/ 102870 h 956310"/>
                  <a:gd name="connsiteX682" fmla="*/ 2974658 w 5492114"/>
                  <a:gd name="connsiteY682" fmla="*/ 80010 h 956310"/>
                  <a:gd name="connsiteX683" fmla="*/ 2958465 w 5492114"/>
                  <a:gd name="connsiteY683" fmla="*/ 66675 h 956310"/>
                  <a:gd name="connsiteX684" fmla="*/ 2940368 w 5492114"/>
                  <a:gd name="connsiteY684" fmla="*/ 61913 h 956310"/>
                  <a:gd name="connsiteX685" fmla="*/ 2905125 w 5492114"/>
                  <a:gd name="connsiteY685" fmla="*/ 57150 h 956310"/>
                  <a:gd name="connsiteX686" fmla="*/ 2875598 w 5492114"/>
                  <a:gd name="connsiteY686" fmla="*/ 59055 h 956310"/>
                  <a:gd name="connsiteX687" fmla="*/ 2549843 w 5492114"/>
                  <a:gd name="connsiteY687" fmla="*/ 378143 h 956310"/>
                  <a:gd name="connsiteX688" fmla="*/ 2564130 w 5492114"/>
                  <a:gd name="connsiteY688" fmla="*/ 409575 h 956310"/>
                  <a:gd name="connsiteX689" fmla="*/ 2583180 w 5492114"/>
                  <a:gd name="connsiteY689" fmla="*/ 423863 h 956310"/>
                  <a:gd name="connsiteX690" fmla="*/ 2613660 w 5492114"/>
                  <a:gd name="connsiteY690" fmla="*/ 426720 h 956310"/>
                  <a:gd name="connsiteX691" fmla="*/ 2636520 w 5492114"/>
                  <a:gd name="connsiteY691" fmla="*/ 425768 h 956310"/>
                  <a:gd name="connsiteX692" fmla="*/ 2659380 w 5492114"/>
                  <a:gd name="connsiteY692" fmla="*/ 419100 h 956310"/>
                  <a:gd name="connsiteX693" fmla="*/ 2720340 w 5492114"/>
                  <a:gd name="connsiteY693" fmla="*/ 381000 h 956310"/>
                  <a:gd name="connsiteX694" fmla="*/ 2804160 w 5492114"/>
                  <a:gd name="connsiteY694" fmla="*/ 340043 h 956310"/>
                  <a:gd name="connsiteX695" fmla="*/ 2897505 w 5492114"/>
                  <a:gd name="connsiteY695" fmla="*/ 297180 h 956310"/>
                  <a:gd name="connsiteX696" fmla="*/ 2914650 w 5492114"/>
                  <a:gd name="connsiteY696" fmla="*/ 296228 h 956310"/>
                  <a:gd name="connsiteX697" fmla="*/ 2918460 w 5492114"/>
                  <a:gd name="connsiteY697" fmla="*/ 304800 h 956310"/>
                  <a:gd name="connsiteX698" fmla="*/ 2911793 w 5492114"/>
                  <a:gd name="connsiteY698" fmla="*/ 327660 h 956310"/>
                  <a:gd name="connsiteX699" fmla="*/ 2817495 w 5492114"/>
                  <a:gd name="connsiteY699" fmla="*/ 471488 h 956310"/>
                  <a:gd name="connsiteX700" fmla="*/ 2810828 w 5492114"/>
                  <a:gd name="connsiteY700" fmla="*/ 511493 h 956310"/>
                  <a:gd name="connsiteX701" fmla="*/ 2814638 w 5492114"/>
                  <a:gd name="connsiteY701" fmla="*/ 532448 h 956310"/>
                  <a:gd name="connsiteX702" fmla="*/ 2820353 w 5492114"/>
                  <a:gd name="connsiteY702" fmla="*/ 537210 h 956310"/>
                  <a:gd name="connsiteX703" fmla="*/ 2828925 w 5492114"/>
                  <a:gd name="connsiteY703" fmla="*/ 537210 h 956310"/>
                  <a:gd name="connsiteX704" fmla="*/ 2845118 w 5492114"/>
                  <a:gd name="connsiteY704" fmla="*/ 526733 h 956310"/>
                  <a:gd name="connsiteX705" fmla="*/ 2866073 w 5492114"/>
                  <a:gd name="connsiteY705" fmla="*/ 506730 h 956310"/>
                  <a:gd name="connsiteX706" fmla="*/ 2909888 w 5492114"/>
                  <a:gd name="connsiteY706" fmla="*/ 471488 h 956310"/>
                  <a:gd name="connsiteX707" fmla="*/ 2946083 w 5492114"/>
                  <a:gd name="connsiteY707" fmla="*/ 437198 h 956310"/>
                  <a:gd name="connsiteX708" fmla="*/ 2993708 w 5492114"/>
                  <a:gd name="connsiteY708" fmla="*/ 430530 h 956310"/>
                  <a:gd name="connsiteX709" fmla="*/ 3002280 w 5492114"/>
                  <a:gd name="connsiteY709" fmla="*/ 425768 h 956310"/>
                  <a:gd name="connsiteX710" fmla="*/ 3009900 w 5492114"/>
                  <a:gd name="connsiteY710" fmla="*/ 425768 h 956310"/>
                  <a:gd name="connsiteX711" fmla="*/ 3017520 w 5492114"/>
                  <a:gd name="connsiteY711" fmla="*/ 432435 h 956310"/>
                  <a:gd name="connsiteX712" fmla="*/ 3028950 w 5492114"/>
                  <a:gd name="connsiteY712" fmla="*/ 438150 h 956310"/>
                  <a:gd name="connsiteX713" fmla="*/ 3046095 w 5492114"/>
                  <a:gd name="connsiteY713" fmla="*/ 436245 h 956310"/>
                  <a:gd name="connsiteX714" fmla="*/ 3060383 w 5492114"/>
                  <a:gd name="connsiteY714" fmla="*/ 426720 h 956310"/>
                  <a:gd name="connsiteX715" fmla="*/ 3065145 w 5492114"/>
                  <a:gd name="connsiteY715" fmla="*/ 409575 h 956310"/>
                  <a:gd name="connsiteX716" fmla="*/ 3058478 w 5492114"/>
                  <a:gd name="connsiteY716" fmla="*/ 392430 h 956310"/>
                  <a:gd name="connsiteX717" fmla="*/ 3048000 w 5492114"/>
                  <a:gd name="connsiteY717" fmla="*/ 379095 h 956310"/>
                  <a:gd name="connsiteX718" fmla="*/ 3036570 w 5492114"/>
                  <a:gd name="connsiteY718" fmla="*/ 364808 h 956310"/>
                  <a:gd name="connsiteX719" fmla="*/ 3027998 w 5492114"/>
                  <a:gd name="connsiteY719" fmla="*/ 344805 h 956310"/>
                  <a:gd name="connsiteX720" fmla="*/ 3018473 w 5492114"/>
                  <a:gd name="connsiteY720" fmla="*/ 339090 h 956310"/>
                  <a:gd name="connsiteX721" fmla="*/ 3001328 w 5492114"/>
                  <a:gd name="connsiteY721" fmla="*/ 338138 h 956310"/>
                  <a:gd name="connsiteX722" fmla="*/ 2985135 w 5492114"/>
                  <a:gd name="connsiteY722" fmla="*/ 342900 h 956310"/>
                  <a:gd name="connsiteX723" fmla="*/ 2979420 w 5492114"/>
                  <a:gd name="connsiteY723" fmla="*/ 354330 h 956310"/>
                  <a:gd name="connsiteX724" fmla="*/ 2966085 w 5492114"/>
                  <a:gd name="connsiteY724" fmla="*/ 379095 h 956310"/>
                  <a:gd name="connsiteX725" fmla="*/ 2929890 w 5492114"/>
                  <a:gd name="connsiteY725" fmla="*/ 420053 h 956310"/>
                  <a:gd name="connsiteX726" fmla="*/ 2909888 w 5492114"/>
                  <a:gd name="connsiteY726" fmla="*/ 439103 h 956310"/>
                  <a:gd name="connsiteX727" fmla="*/ 2898458 w 5492114"/>
                  <a:gd name="connsiteY727" fmla="*/ 443865 h 956310"/>
                  <a:gd name="connsiteX728" fmla="*/ 2910840 w 5492114"/>
                  <a:gd name="connsiteY728" fmla="*/ 416243 h 956310"/>
                  <a:gd name="connsiteX729" fmla="*/ 2938463 w 5492114"/>
                  <a:gd name="connsiteY729" fmla="*/ 371475 h 956310"/>
                  <a:gd name="connsiteX730" fmla="*/ 2948940 w 5492114"/>
                  <a:gd name="connsiteY730" fmla="*/ 343853 h 956310"/>
                  <a:gd name="connsiteX731" fmla="*/ 2967990 w 5492114"/>
                  <a:gd name="connsiteY731" fmla="*/ 329565 h 956310"/>
                  <a:gd name="connsiteX732" fmla="*/ 2981325 w 5492114"/>
                  <a:gd name="connsiteY732" fmla="*/ 318135 h 956310"/>
                  <a:gd name="connsiteX733" fmla="*/ 2987040 w 5492114"/>
                  <a:gd name="connsiteY733" fmla="*/ 308610 h 956310"/>
                  <a:gd name="connsiteX734" fmla="*/ 2983230 w 5492114"/>
                  <a:gd name="connsiteY734" fmla="*/ 296228 h 956310"/>
                  <a:gd name="connsiteX735" fmla="*/ 2974658 w 5492114"/>
                  <a:gd name="connsiteY735" fmla="*/ 285750 h 956310"/>
                  <a:gd name="connsiteX736" fmla="*/ 2961323 w 5492114"/>
                  <a:gd name="connsiteY736" fmla="*/ 276225 h 956310"/>
                  <a:gd name="connsiteX737" fmla="*/ 2982278 w 5492114"/>
                  <a:gd name="connsiteY737" fmla="*/ 265748 h 956310"/>
                  <a:gd name="connsiteX738" fmla="*/ 3005138 w 5492114"/>
                  <a:gd name="connsiteY738" fmla="*/ 260985 h 956310"/>
                  <a:gd name="connsiteX739" fmla="*/ 3032760 w 5492114"/>
                  <a:gd name="connsiteY739" fmla="*/ 263843 h 956310"/>
                  <a:gd name="connsiteX740" fmla="*/ 3068003 w 5492114"/>
                  <a:gd name="connsiteY740" fmla="*/ 271463 h 956310"/>
                  <a:gd name="connsiteX741" fmla="*/ 3100388 w 5492114"/>
                  <a:gd name="connsiteY741" fmla="*/ 262890 h 956310"/>
                  <a:gd name="connsiteX742" fmla="*/ 3116580 w 5492114"/>
                  <a:gd name="connsiteY742" fmla="*/ 243840 h 956310"/>
                  <a:gd name="connsiteX743" fmla="*/ 3118485 w 5492114"/>
                  <a:gd name="connsiteY743" fmla="*/ 224790 h 956310"/>
                  <a:gd name="connsiteX744" fmla="*/ 3110865 w 5492114"/>
                  <a:gd name="connsiteY744" fmla="*/ 217170 h 956310"/>
                  <a:gd name="connsiteX745" fmla="*/ 3096578 w 5492114"/>
                  <a:gd name="connsiteY745" fmla="*/ 212408 h 956310"/>
                  <a:gd name="connsiteX746" fmla="*/ 3060383 w 5492114"/>
                  <a:gd name="connsiteY746" fmla="*/ 208598 h 956310"/>
                  <a:gd name="connsiteX747" fmla="*/ 3032760 w 5492114"/>
                  <a:gd name="connsiteY747" fmla="*/ 211455 h 956310"/>
                  <a:gd name="connsiteX748" fmla="*/ 3015615 w 5492114"/>
                  <a:gd name="connsiteY748" fmla="*/ 219075 h 956310"/>
                  <a:gd name="connsiteX749" fmla="*/ 2994660 w 5492114"/>
                  <a:gd name="connsiteY749" fmla="*/ 235268 h 956310"/>
                  <a:gd name="connsiteX750" fmla="*/ 2788920 w 5492114"/>
                  <a:gd name="connsiteY750" fmla="*/ 311468 h 956310"/>
                  <a:gd name="connsiteX751" fmla="*/ 2717483 w 5492114"/>
                  <a:gd name="connsiteY751" fmla="*/ 348615 h 956310"/>
                  <a:gd name="connsiteX752" fmla="*/ 2677478 w 5492114"/>
                  <a:gd name="connsiteY752" fmla="*/ 367665 h 956310"/>
                  <a:gd name="connsiteX753" fmla="*/ 2656523 w 5492114"/>
                  <a:gd name="connsiteY753" fmla="*/ 373380 h 956310"/>
                  <a:gd name="connsiteX754" fmla="*/ 2639378 w 5492114"/>
                  <a:gd name="connsiteY754" fmla="*/ 374333 h 956310"/>
                  <a:gd name="connsiteX755" fmla="*/ 2616518 w 5492114"/>
                  <a:gd name="connsiteY755" fmla="*/ 379095 h 956310"/>
                  <a:gd name="connsiteX756" fmla="*/ 2578418 w 5492114"/>
                  <a:gd name="connsiteY756" fmla="*/ 369570 h 956310"/>
                  <a:gd name="connsiteX757" fmla="*/ 2560320 w 5492114"/>
                  <a:gd name="connsiteY757" fmla="*/ 368618 h 956310"/>
                  <a:gd name="connsiteX758" fmla="*/ 2555558 w 5492114"/>
                  <a:gd name="connsiteY758" fmla="*/ 371475 h 956310"/>
                  <a:gd name="connsiteX759" fmla="*/ 2549843 w 5492114"/>
                  <a:gd name="connsiteY759" fmla="*/ 378143 h 956310"/>
                  <a:gd name="connsiteX760" fmla="*/ 2925128 w 5492114"/>
                  <a:gd name="connsiteY760" fmla="*/ 477203 h 956310"/>
                  <a:gd name="connsiteX761" fmla="*/ 2913698 w 5492114"/>
                  <a:gd name="connsiteY761" fmla="*/ 498158 h 956310"/>
                  <a:gd name="connsiteX762" fmla="*/ 2903220 w 5492114"/>
                  <a:gd name="connsiteY762" fmla="*/ 530543 h 956310"/>
                  <a:gd name="connsiteX763" fmla="*/ 2888933 w 5492114"/>
                  <a:gd name="connsiteY763" fmla="*/ 597218 h 956310"/>
                  <a:gd name="connsiteX764" fmla="*/ 2840355 w 5492114"/>
                  <a:gd name="connsiteY764" fmla="*/ 801053 h 956310"/>
                  <a:gd name="connsiteX765" fmla="*/ 2846070 w 5492114"/>
                  <a:gd name="connsiteY765" fmla="*/ 845820 h 956310"/>
                  <a:gd name="connsiteX766" fmla="*/ 2857500 w 5492114"/>
                  <a:gd name="connsiteY766" fmla="*/ 865823 h 956310"/>
                  <a:gd name="connsiteX767" fmla="*/ 2875598 w 5492114"/>
                  <a:gd name="connsiteY767" fmla="*/ 873443 h 956310"/>
                  <a:gd name="connsiteX768" fmla="*/ 2891790 w 5492114"/>
                  <a:gd name="connsiteY768" fmla="*/ 864870 h 956310"/>
                  <a:gd name="connsiteX769" fmla="*/ 2900363 w 5492114"/>
                  <a:gd name="connsiteY769" fmla="*/ 848678 h 956310"/>
                  <a:gd name="connsiteX770" fmla="*/ 2907983 w 5492114"/>
                  <a:gd name="connsiteY770" fmla="*/ 814388 h 956310"/>
                  <a:gd name="connsiteX771" fmla="*/ 2906078 w 5492114"/>
                  <a:gd name="connsiteY771" fmla="*/ 777240 h 956310"/>
                  <a:gd name="connsiteX772" fmla="*/ 2897505 w 5492114"/>
                  <a:gd name="connsiteY772" fmla="*/ 741998 h 956310"/>
                  <a:gd name="connsiteX773" fmla="*/ 2906078 w 5492114"/>
                  <a:gd name="connsiteY773" fmla="*/ 684848 h 956310"/>
                  <a:gd name="connsiteX774" fmla="*/ 2914650 w 5492114"/>
                  <a:gd name="connsiteY774" fmla="*/ 616268 h 956310"/>
                  <a:gd name="connsiteX775" fmla="*/ 2928938 w 5492114"/>
                  <a:gd name="connsiteY775" fmla="*/ 543878 h 956310"/>
                  <a:gd name="connsiteX776" fmla="*/ 2943225 w 5492114"/>
                  <a:gd name="connsiteY776" fmla="*/ 491490 h 956310"/>
                  <a:gd name="connsiteX777" fmla="*/ 2940368 w 5492114"/>
                  <a:gd name="connsiteY777" fmla="*/ 478155 h 956310"/>
                  <a:gd name="connsiteX778" fmla="*/ 2934653 w 5492114"/>
                  <a:gd name="connsiteY778" fmla="*/ 472440 h 956310"/>
                  <a:gd name="connsiteX779" fmla="*/ 2925128 w 5492114"/>
                  <a:gd name="connsiteY779" fmla="*/ 477203 h 956310"/>
                  <a:gd name="connsiteX780" fmla="*/ 2968943 w 5492114"/>
                  <a:gd name="connsiteY780" fmla="*/ 495300 h 956310"/>
                  <a:gd name="connsiteX781" fmla="*/ 2983230 w 5492114"/>
                  <a:gd name="connsiteY781" fmla="*/ 499110 h 956310"/>
                  <a:gd name="connsiteX782" fmla="*/ 2989898 w 5492114"/>
                  <a:gd name="connsiteY782" fmla="*/ 501968 h 956310"/>
                  <a:gd name="connsiteX783" fmla="*/ 2992755 w 5492114"/>
                  <a:gd name="connsiteY783" fmla="*/ 514350 h 956310"/>
                  <a:gd name="connsiteX784" fmla="*/ 2991803 w 5492114"/>
                  <a:gd name="connsiteY784" fmla="*/ 585788 h 956310"/>
                  <a:gd name="connsiteX785" fmla="*/ 2970848 w 5492114"/>
                  <a:gd name="connsiteY785" fmla="*/ 579120 h 956310"/>
                  <a:gd name="connsiteX786" fmla="*/ 2952750 w 5492114"/>
                  <a:gd name="connsiteY786" fmla="*/ 579120 h 956310"/>
                  <a:gd name="connsiteX787" fmla="*/ 2936558 w 5492114"/>
                  <a:gd name="connsiteY787" fmla="*/ 589598 h 956310"/>
                  <a:gd name="connsiteX788" fmla="*/ 2930843 w 5492114"/>
                  <a:gd name="connsiteY788" fmla="*/ 604838 h 956310"/>
                  <a:gd name="connsiteX789" fmla="*/ 2936558 w 5492114"/>
                  <a:gd name="connsiteY789" fmla="*/ 616268 h 956310"/>
                  <a:gd name="connsiteX790" fmla="*/ 2957513 w 5492114"/>
                  <a:gd name="connsiteY790" fmla="*/ 631508 h 956310"/>
                  <a:gd name="connsiteX791" fmla="*/ 2958465 w 5492114"/>
                  <a:gd name="connsiteY791" fmla="*/ 636270 h 956310"/>
                  <a:gd name="connsiteX792" fmla="*/ 2949893 w 5492114"/>
                  <a:gd name="connsiteY792" fmla="*/ 637223 h 956310"/>
                  <a:gd name="connsiteX793" fmla="*/ 2929890 w 5492114"/>
                  <a:gd name="connsiteY793" fmla="*/ 638175 h 956310"/>
                  <a:gd name="connsiteX794" fmla="*/ 2922270 w 5492114"/>
                  <a:gd name="connsiteY794" fmla="*/ 652463 h 956310"/>
                  <a:gd name="connsiteX795" fmla="*/ 2926080 w 5492114"/>
                  <a:gd name="connsiteY795" fmla="*/ 664845 h 956310"/>
                  <a:gd name="connsiteX796" fmla="*/ 2939415 w 5492114"/>
                  <a:gd name="connsiteY796" fmla="*/ 681990 h 956310"/>
                  <a:gd name="connsiteX797" fmla="*/ 2957513 w 5492114"/>
                  <a:gd name="connsiteY797" fmla="*/ 692468 h 956310"/>
                  <a:gd name="connsiteX798" fmla="*/ 2972753 w 5492114"/>
                  <a:gd name="connsiteY798" fmla="*/ 689610 h 956310"/>
                  <a:gd name="connsiteX799" fmla="*/ 2987040 w 5492114"/>
                  <a:gd name="connsiteY799" fmla="*/ 678180 h 956310"/>
                  <a:gd name="connsiteX800" fmla="*/ 2988945 w 5492114"/>
                  <a:gd name="connsiteY800" fmla="*/ 672465 h 956310"/>
                  <a:gd name="connsiteX801" fmla="*/ 2993708 w 5492114"/>
                  <a:gd name="connsiteY801" fmla="*/ 670560 h 956310"/>
                  <a:gd name="connsiteX802" fmla="*/ 2990850 w 5492114"/>
                  <a:gd name="connsiteY802" fmla="*/ 767715 h 956310"/>
                  <a:gd name="connsiteX803" fmla="*/ 2981325 w 5492114"/>
                  <a:gd name="connsiteY803" fmla="*/ 771525 h 956310"/>
                  <a:gd name="connsiteX804" fmla="*/ 2971800 w 5492114"/>
                  <a:gd name="connsiteY804" fmla="*/ 779145 h 956310"/>
                  <a:gd name="connsiteX805" fmla="*/ 2973705 w 5492114"/>
                  <a:gd name="connsiteY805" fmla="*/ 797243 h 956310"/>
                  <a:gd name="connsiteX806" fmla="*/ 2978468 w 5492114"/>
                  <a:gd name="connsiteY806" fmla="*/ 808673 h 956310"/>
                  <a:gd name="connsiteX807" fmla="*/ 2978468 w 5492114"/>
                  <a:gd name="connsiteY807" fmla="*/ 828675 h 956310"/>
                  <a:gd name="connsiteX808" fmla="*/ 2982278 w 5492114"/>
                  <a:gd name="connsiteY808" fmla="*/ 847725 h 956310"/>
                  <a:gd name="connsiteX809" fmla="*/ 2991803 w 5492114"/>
                  <a:gd name="connsiteY809" fmla="*/ 866775 h 956310"/>
                  <a:gd name="connsiteX810" fmla="*/ 2999423 w 5492114"/>
                  <a:gd name="connsiteY810" fmla="*/ 872490 h 956310"/>
                  <a:gd name="connsiteX811" fmla="*/ 3007995 w 5492114"/>
                  <a:gd name="connsiteY811" fmla="*/ 872490 h 956310"/>
                  <a:gd name="connsiteX812" fmla="*/ 3026093 w 5492114"/>
                  <a:gd name="connsiteY812" fmla="*/ 858203 h 956310"/>
                  <a:gd name="connsiteX813" fmla="*/ 3041333 w 5492114"/>
                  <a:gd name="connsiteY813" fmla="*/ 836295 h 956310"/>
                  <a:gd name="connsiteX814" fmla="*/ 3046095 w 5492114"/>
                  <a:gd name="connsiteY814" fmla="*/ 817245 h 956310"/>
                  <a:gd name="connsiteX815" fmla="*/ 3038475 w 5492114"/>
                  <a:gd name="connsiteY815" fmla="*/ 755333 h 956310"/>
                  <a:gd name="connsiteX816" fmla="*/ 3033713 w 5492114"/>
                  <a:gd name="connsiteY816" fmla="*/ 625793 h 956310"/>
                  <a:gd name="connsiteX817" fmla="*/ 3034665 w 5492114"/>
                  <a:gd name="connsiteY817" fmla="*/ 570548 h 956310"/>
                  <a:gd name="connsiteX818" fmla="*/ 3039428 w 5492114"/>
                  <a:gd name="connsiteY818" fmla="*/ 530543 h 956310"/>
                  <a:gd name="connsiteX819" fmla="*/ 3049905 w 5492114"/>
                  <a:gd name="connsiteY819" fmla="*/ 507683 h 956310"/>
                  <a:gd name="connsiteX820" fmla="*/ 3055620 w 5492114"/>
                  <a:gd name="connsiteY820" fmla="*/ 488633 h 956310"/>
                  <a:gd name="connsiteX821" fmla="*/ 3048953 w 5492114"/>
                  <a:gd name="connsiteY821" fmla="*/ 475298 h 956310"/>
                  <a:gd name="connsiteX822" fmla="*/ 3034665 w 5492114"/>
                  <a:gd name="connsiteY822" fmla="*/ 467678 h 956310"/>
                  <a:gd name="connsiteX823" fmla="*/ 3017520 w 5492114"/>
                  <a:gd name="connsiteY823" fmla="*/ 467678 h 956310"/>
                  <a:gd name="connsiteX824" fmla="*/ 2982278 w 5492114"/>
                  <a:gd name="connsiteY824" fmla="*/ 479108 h 956310"/>
                  <a:gd name="connsiteX825" fmla="*/ 2970848 w 5492114"/>
                  <a:gd name="connsiteY825" fmla="*/ 487680 h 956310"/>
                  <a:gd name="connsiteX826" fmla="*/ 2968943 w 5492114"/>
                  <a:gd name="connsiteY826" fmla="*/ 495300 h 956310"/>
                  <a:gd name="connsiteX827" fmla="*/ 2990850 w 5492114"/>
                  <a:gd name="connsiteY827" fmla="*/ 612458 h 956310"/>
                  <a:gd name="connsiteX828" fmla="*/ 2985135 w 5492114"/>
                  <a:gd name="connsiteY828" fmla="*/ 620078 h 956310"/>
                  <a:gd name="connsiteX829" fmla="*/ 2969895 w 5492114"/>
                  <a:gd name="connsiteY829" fmla="*/ 628650 h 956310"/>
                  <a:gd name="connsiteX830" fmla="*/ 2967038 w 5492114"/>
                  <a:gd name="connsiteY830" fmla="*/ 633413 h 956310"/>
                  <a:gd name="connsiteX831" fmla="*/ 2973705 w 5492114"/>
                  <a:gd name="connsiteY831" fmla="*/ 636270 h 956310"/>
                  <a:gd name="connsiteX832" fmla="*/ 2983230 w 5492114"/>
                  <a:gd name="connsiteY832" fmla="*/ 639128 h 956310"/>
                  <a:gd name="connsiteX833" fmla="*/ 2989898 w 5492114"/>
                  <a:gd name="connsiteY833" fmla="*/ 646748 h 956310"/>
                  <a:gd name="connsiteX834" fmla="*/ 2993708 w 5492114"/>
                  <a:gd name="connsiteY834" fmla="*/ 647700 h 956310"/>
                  <a:gd name="connsiteX835" fmla="*/ 2995613 w 5492114"/>
                  <a:gd name="connsiteY835" fmla="*/ 637223 h 956310"/>
                  <a:gd name="connsiteX836" fmla="*/ 2995613 w 5492114"/>
                  <a:gd name="connsiteY836" fmla="*/ 617220 h 956310"/>
                  <a:gd name="connsiteX837" fmla="*/ 2990850 w 5492114"/>
                  <a:gd name="connsiteY837" fmla="*/ 612458 h 956310"/>
                  <a:gd name="connsiteX838" fmla="*/ 3517583 w 5492114"/>
                  <a:gd name="connsiteY838" fmla="*/ 360045 h 956310"/>
                  <a:gd name="connsiteX839" fmla="*/ 3501390 w 5492114"/>
                  <a:gd name="connsiteY839" fmla="*/ 365760 h 956310"/>
                  <a:gd name="connsiteX840" fmla="*/ 3492818 w 5492114"/>
                  <a:gd name="connsiteY840" fmla="*/ 381953 h 956310"/>
                  <a:gd name="connsiteX841" fmla="*/ 3489008 w 5492114"/>
                  <a:gd name="connsiteY841" fmla="*/ 406718 h 956310"/>
                  <a:gd name="connsiteX842" fmla="*/ 3475673 w 5492114"/>
                  <a:gd name="connsiteY842" fmla="*/ 451485 h 956310"/>
                  <a:gd name="connsiteX843" fmla="*/ 3463290 w 5492114"/>
                  <a:gd name="connsiteY843" fmla="*/ 484823 h 956310"/>
                  <a:gd name="connsiteX844" fmla="*/ 3450908 w 5492114"/>
                  <a:gd name="connsiteY844" fmla="*/ 505778 h 956310"/>
                  <a:gd name="connsiteX845" fmla="*/ 3445193 w 5492114"/>
                  <a:gd name="connsiteY845" fmla="*/ 525780 h 956310"/>
                  <a:gd name="connsiteX846" fmla="*/ 3446145 w 5492114"/>
                  <a:gd name="connsiteY846" fmla="*/ 544830 h 956310"/>
                  <a:gd name="connsiteX847" fmla="*/ 3452813 w 5492114"/>
                  <a:gd name="connsiteY847" fmla="*/ 561975 h 956310"/>
                  <a:gd name="connsiteX848" fmla="*/ 3464243 w 5492114"/>
                  <a:gd name="connsiteY848" fmla="*/ 576263 h 956310"/>
                  <a:gd name="connsiteX849" fmla="*/ 3479483 w 5492114"/>
                  <a:gd name="connsiteY849" fmla="*/ 585788 h 956310"/>
                  <a:gd name="connsiteX850" fmla="*/ 3497580 w 5492114"/>
                  <a:gd name="connsiteY850" fmla="*/ 588645 h 956310"/>
                  <a:gd name="connsiteX851" fmla="*/ 3517583 w 5492114"/>
                  <a:gd name="connsiteY851" fmla="*/ 583883 h 956310"/>
                  <a:gd name="connsiteX852" fmla="*/ 3538538 w 5492114"/>
                  <a:gd name="connsiteY852" fmla="*/ 569595 h 956310"/>
                  <a:gd name="connsiteX853" fmla="*/ 3599498 w 5492114"/>
                  <a:gd name="connsiteY853" fmla="*/ 510540 h 956310"/>
                  <a:gd name="connsiteX854" fmla="*/ 3615690 w 5492114"/>
                  <a:gd name="connsiteY854" fmla="*/ 501015 h 956310"/>
                  <a:gd name="connsiteX855" fmla="*/ 3619500 w 5492114"/>
                  <a:gd name="connsiteY855" fmla="*/ 501968 h 956310"/>
                  <a:gd name="connsiteX856" fmla="*/ 3621405 w 5492114"/>
                  <a:gd name="connsiteY856" fmla="*/ 507683 h 956310"/>
                  <a:gd name="connsiteX857" fmla="*/ 3619500 w 5492114"/>
                  <a:gd name="connsiteY857" fmla="*/ 654368 h 956310"/>
                  <a:gd name="connsiteX858" fmla="*/ 3609975 w 5492114"/>
                  <a:gd name="connsiteY858" fmla="*/ 661988 h 956310"/>
                  <a:gd name="connsiteX859" fmla="*/ 3596640 w 5492114"/>
                  <a:gd name="connsiteY859" fmla="*/ 687705 h 956310"/>
                  <a:gd name="connsiteX860" fmla="*/ 3599498 w 5492114"/>
                  <a:gd name="connsiteY860" fmla="*/ 724853 h 956310"/>
                  <a:gd name="connsiteX861" fmla="*/ 3607118 w 5492114"/>
                  <a:gd name="connsiteY861" fmla="*/ 743903 h 956310"/>
                  <a:gd name="connsiteX862" fmla="*/ 3584258 w 5492114"/>
                  <a:gd name="connsiteY862" fmla="*/ 756285 h 956310"/>
                  <a:gd name="connsiteX863" fmla="*/ 3555683 w 5492114"/>
                  <a:gd name="connsiteY863" fmla="*/ 765810 h 956310"/>
                  <a:gd name="connsiteX864" fmla="*/ 3557588 w 5492114"/>
                  <a:gd name="connsiteY864" fmla="*/ 729615 h 956310"/>
                  <a:gd name="connsiteX865" fmla="*/ 3557588 w 5492114"/>
                  <a:gd name="connsiteY865" fmla="*/ 700088 h 956310"/>
                  <a:gd name="connsiteX866" fmla="*/ 3548063 w 5492114"/>
                  <a:gd name="connsiteY866" fmla="*/ 672465 h 956310"/>
                  <a:gd name="connsiteX867" fmla="*/ 3534728 w 5492114"/>
                  <a:gd name="connsiteY867" fmla="*/ 661988 h 956310"/>
                  <a:gd name="connsiteX868" fmla="*/ 3525203 w 5492114"/>
                  <a:gd name="connsiteY868" fmla="*/ 660083 h 956310"/>
                  <a:gd name="connsiteX869" fmla="*/ 3513773 w 5492114"/>
                  <a:gd name="connsiteY869" fmla="*/ 665798 h 956310"/>
                  <a:gd name="connsiteX870" fmla="*/ 3507105 w 5492114"/>
                  <a:gd name="connsiteY870" fmla="*/ 674370 h 956310"/>
                  <a:gd name="connsiteX871" fmla="*/ 3512820 w 5492114"/>
                  <a:gd name="connsiteY871" fmla="*/ 685800 h 956310"/>
                  <a:gd name="connsiteX872" fmla="*/ 3502343 w 5492114"/>
                  <a:gd name="connsiteY872" fmla="*/ 726758 h 956310"/>
                  <a:gd name="connsiteX873" fmla="*/ 3495675 w 5492114"/>
                  <a:gd name="connsiteY873" fmla="*/ 758190 h 956310"/>
                  <a:gd name="connsiteX874" fmla="*/ 3494723 w 5492114"/>
                  <a:gd name="connsiteY874" fmla="*/ 794385 h 956310"/>
                  <a:gd name="connsiteX875" fmla="*/ 3505200 w 5492114"/>
                  <a:gd name="connsiteY875" fmla="*/ 822008 h 956310"/>
                  <a:gd name="connsiteX876" fmla="*/ 3525203 w 5492114"/>
                  <a:gd name="connsiteY876" fmla="*/ 833438 h 956310"/>
                  <a:gd name="connsiteX877" fmla="*/ 3548063 w 5492114"/>
                  <a:gd name="connsiteY877" fmla="*/ 833438 h 956310"/>
                  <a:gd name="connsiteX878" fmla="*/ 3568065 w 5492114"/>
                  <a:gd name="connsiteY878" fmla="*/ 826770 h 956310"/>
                  <a:gd name="connsiteX879" fmla="*/ 3649980 w 5492114"/>
                  <a:gd name="connsiteY879" fmla="*/ 766763 h 956310"/>
                  <a:gd name="connsiteX880" fmla="*/ 3715703 w 5492114"/>
                  <a:gd name="connsiteY880" fmla="*/ 714375 h 956310"/>
                  <a:gd name="connsiteX881" fmla="*/ 3726180 w 5492114"/>
                  <a:gd name="connsiteY881" fmla="*/ 741045 h 956310"/>
                  <a:gd name="connsiteX882" fmla="*/ 3745230 w 5492114"/>
                  <a:gd name="connsiteY882" fmla="*/ 754380 h 956310"/>
                  <a:gd name="connsiteX883" fmla="*/ 3778568 w 5492114"/>
                  <a:gd name="connsiteY883" fmla="*/ 749618 h 956310"/>
                  <a:gd name="connsiteX884" fmla="*/ 3789998 w 5492114"/>
                  <a:gd name="connsiteY884" fmla="*/ 736283 h 956310"/>
                  <a:gd name="connsiteX885" fmla="*/ 3795713 w 5492114"/>
                  <a:gd name="connsiteY885" fmla="*/ 715328 h 956310"/>
                  <a:gd name="connsiteX886" fmla="*/ 3794760 w 5492114"/>
                  <a:gd name="connsiteY886" fmla="*/ 689610 h 956310"/>
                  <a:gd name="connsiteX887" fmla="*/ 3784283 w 5492114"/>
                  <a:gd name="connsiteY887" fmla="*/ 661035 h 956310"/>
                  <a:gd name="connsiteX888" fmla="*/ 3769043 w 5492114"/>
                  <a:gd name="connsiteY888" fmla="*/ 641033 h 956310"/>
                  <a:gd name="connsiteX889" fmla="*/ 3749993 w 5492114"/>
                  <a:gd name="connsiteY889" fmla="*/ 626745 h 956310"/>
                  <a:gd name="connsiteX890" fmla="*/ 3731895 w 5492114"/>
                  <a:gd name="connsiteY890" fmla="*/ 619125 h 956310"/>
                  <a:gd name="connsiteX891" fmla="*/ 3717608 w 5492114"/>
                  <a:gd name="connsiteY891" fmla="*/ 619125 h 956310"/>
                  <a:gd name="connsiteX892" fmla="*/ 3717608 w 5492114"/>
                  <a:gd name="connsiteY892" fmla="*/ 643890 h 956310"/>
                  <a:gd name="connsiteX893" fmla="*/ 3718560 w 5492114"/>
                  <a:gd name="connsiteY893" fmla="*/ 659130 h 956310"/>
                  <a:gd name="connsiteX894" fmla="*/ 3714750 w 5492114"/>
                  <a:gd name="connsiteY894" fmla="*/ 676275 h 956310"/>
                  <a:gd name="connsiteX895" fmla="*/ 3690938 w 5492114"/>
                  <a:gd name="connsiteY895" fmla="*/ 693420 h 956310"/>
                  <a:gd name="connsiteX896" fmla="*/ 3663315 w 5492114"/>
                  <a:gd name="connsiteY896" fmla="*/ 703898 h 956310"/>
                  <a:gd name="connsiteX897" fmla="*/ 3655695 w 5492114"/>
                  <a:gd name="connsiteY897" fmla="*/ 700088 h 956310"/>
                  <a:gd name="connsiteX898" fmla="*/ 3654743 w 5492114"/>
                  <a:gd name="connsiteY898" fmla="*/ 689610 h 956310"/>
                  <a:gd name="connsiteX899" fmla="*/ 3659505 w 5492114"/>
                  <a:gd name="connsiteY899" fmla="*/ 661035 h 956310"/>
                  <a:gd name="connsiteX900" fmla="*/ 3656648 w 5492114"/>
                  <a:gd name="connsiteY900" fmla="*/ 618173 h 956310"/>
                  <a:gd name="connsiteX901" fmla="*/ 3651885 w 5492114"/>
                  <a:gd name="connsiteY901" fmla="*/ 592455 h 956310"/>
                  <a:gd name="connsiteX902" fmla="*/ 3651885 w 5492114"/>
                  <a:gd name="connsiteY902" fmla="*/ 540068 h 956310"/>
                  <a:gd name="connsiteX903" fmla="*/ 3657600 w 5492114"/>
                  <a:gd name="connsiteY903" fmla="*/ 461963 h 956310"/>
                  <a:gd name="connsiteX904" fmla="*/ 3676650 w 5492114"/>
                  <a:gd name="connsiteY904" fmla="*/ 434340 h 956310"/>
                  <a:gd name="connsiteX905" fmla="*/ 3697605 w 5492114"/>
                  <a:gd name="connsiteY905" fmla="*/ 413385 h 956310"/>
                  <a:gd name="connsiteX906" fmla="*/ 3736658 w 5492114"/>
                  <a:gd name="connsiteY906" fmla="*/ 387668 h 956310"/>
                  <a:gd name="connsiteX907" fmla="*/ 3778568 w 5492114"/>
                  <a:gd name="connsiteY907" fmla="*/ 375285 h 956310"/>
                  <a:gd name="connsiteX908" fmla="*/ 3810953 w 5492114"/>
                  <a:gd name="connsiteY908" fmla="*/ 377190 h 956310"/>
                  <a:gd name="connsiteX909" fmla="*/ 3832860 w 5492114"/>
                  <a:gd name="connsiteY909" fmla="*/ 367665 h 956310"/>
                  <a:gd name="connsiteX910" fmla="*/ 3839528 w 5492114"/>
                  <a:gd name="connsiteY910" fmla="*/ 357188 h 956310"/>
                  <a:gd name="connsiteX911" fmla="*/ 3841433 w 5492114"/>
                  <a:gd name="connsiteY911" fmla="*/ 340995 h 956310"/>
                  <a:gd name="connsiteX912" fmla="*/ 3830003 w 5492114"/>
                  <a:gd name="connsiteY912" fmla="*/ 320993 h 956310"/>
                  <a:gd name="connsiteX913" fmla="*/ 3814763 w 5492114"/>
                  <a:gd name="connsiteY913" fmla="*/ 309563 h 956310"/>
                  <a:gd name="connsiteX914" fmla="*/ 3777615 w 5492114"/>
                  <a:gd name="connsiteY914" fmla="*/ 290513 h 956310"/>
                  <a:gd name="connsiteX915" fmla="*/ 3763328 w 5492114"/>
                  <a:gd name="connsiteY915" fmla="*/ 294323 h 956310"/>
                  <a:gd name="connsiteX916" fmla="*/ 3759518 w 5492114"/>
                  <a:gd name="connsiteY916" fmla="*/ 304800 h 956310"/>
                  <a:gd name="connsiteX917" fmla="*/ 3765233 w 5492114"/>
                  <a:gd name="connsiteY917" fmla="*/ 327660 h 956310"/>
                  <a:gd name="connsiteX918" fmla="*/ 3754755 w 5492114"/>
                  <a:gd name="connsiteY918" fmla="*/ 340043 h 956310"/>
                  <a:gd name="connsiteX919" fmla="*/ 3727133 w 5492114"/>
                  <a:gd name="connsiteY919" fmla="*/ 358140 h 956310"/>
                  <a:gd name="connsiteX920" fmla="*/ 3695700 w 5492114"/>
                  <a:gd name="connsiteY920" fmla="*/ 372428 h 956310"/>
                  <a:gd name="connsiteX921" fmla="*/ 3685223 w 5492114"/>
                  <a:gd name="connsiteY921" fmla="*/ 372428 h 956310"/>
                  <a:gd name="connsiteX922" fmla="*/ 3681413 w 5492114"/>
                  <a:gd name="connsiteY922" fmla="*/ 365760 h 956310"/>
                  <a:gd name="connsiteX923" fmla="*/ 3690938 w 5492114"/>
                  <a:gd name="connsiteY923" fmla="*/ 328613 h 956310"/>
                  <a:gd name="connsiteX924" fmla="*/ 3699510 w 5492114"/>
                  <a:gd name="connsiteY924" fmla="*/ 312420 h 956310"/>
                  <a:gd name="connsiteX925" fmla="*/ 3707130 w 5492114"/>
                  <a:gd name="connsiteY925" fmla="*/ 306705 h 956310"/>
                  <a:gd name="connsiteX926" fmla="*/ 3714750 w 5492114"/>
                  <a:gd name="connsiteY926" fmla="*/ 302895 h 956310"/>
                  <a:gd name="connsiteX927" fmla="*/ 3721418 w 5492114"/>
                  <a:gd name="connsiteY927" fmla="*/ 291465 h 956310"/>
                  <a:gd name="connsiteX928" fmla="*/ 3726180 w 5492114"/>
                  <a:gd name="connsiteY928" fmla="*/ 263843 h 956310"/>
                  <a:gd name="connsiteX929" fmla="*/ 3717608 w 5492114"/>
                  <a:gd name="connsiteY929" fmla="*/ 243840 h 956310"/>
                  <a:gd name="connsiteX930" fmla="*/ 3700463 w 5492114"/>
                  <a:gd name="connsiteY930" fmla="*/ 230505 h 956310"/>
                  <a:gd name="connsiteX931" fmla="*/ 3676650 w 5492114"/>
                  <a:gd name="connsiteY931" fmla="*/ 226695 h 956310"/>
                  <a:gd name="connsiteX932" fmla="*/ 3649028 w 5492114"/>
                  <a:gd name="connsiteY932" fmla="*/ 233363 h 956310"/>
                  <a:gd name="connsiteX933" fmla="*/ 3638550 w 5492114"/>
                  <a:gd name="connsiteY933" fmla="*/ 241935 h 956310"/>
                  <a:gd name="connsiteX934" fmla="*/ 3640455 w 5492114"/>
                  <a:gd name="connsiteY934" fmla="*/ 248603 h 956310"/>
                  <a:gd name="connsiteX935" fmla="*/ 3649980 w 5492114"/>
                  <a:gd name="connsiteY935" fmla="*/ 258128 h 956310"/>
                  <a:gd name="connsiteX936" fmla="*/ 3657600 w 5492114"/>
                  <a:gd name="connsiteY936" fmla="*/ 281940 h 956310"/>
                  <a:gd name="connsiteX937" fmla="*/ 3658553 w 5492114"/>
                  <a:gd name="connsiteY937" fmla="*/ 322898 h 956310"/>
                  <a:gd name="connsiteX938" fmla="*/ 3653790 w 5492114"/>
                  <a:gd name="connsiteY938" fmla="*/ 364808 h 956310"/>
                  <a:gd name="connsiteX939" fmla="*/ 3645218 w 5492114"/>
                  <a:gd name="connsiteY939" fmla="*/ 392430 h 956310"/>
                  <a:gd name="connsiteX940" fmla="*/ 3626168 w 5492114"/>
                  <a:gd name="connsiteY940" fmla="*/ 412433 h 956310"/>
                  <a:gd name="connsiteX941" fmla="*/ 3603308 w 5492114"/>
                  <a:gd name="connsiteY941" fmla="*/ 428625 h 956310"/>
                  <a:gd name="connsiteX942" fmla="*/ 3565208 w 5492114"/>
                  <a:gd name="connsiteY942" fmla="*/ 451485 h 956310"/>
                  <a:gd name="connsiteX943" fmla="*/ 3567113 w 5492114"/>
                  <a:gd name="connsiteY943" fmla="*/ 434340 h 956310"/>
                  <a:gd name="connsiteX944" fmla="*/ 3571875 w 5492114"/>
                  <a:gd name="connsiteY944" fmla="*/ 417195 h 956310"/>
                  <a:gd name="connsiteX945" fmla="*/ 3571875 w 5492114"/>
                  <a:gd name="connsiteY945" fmla="*/ 402908 h 956310"/>
                  <a:gd name="connsiteX946" fmla="*/ 3552825 w 5492114"/>
                  <a:gd name="connsiteY946" fmla="*/ 376238 h 956310"/>
                  <a:gd name="connsiteX947" fmla="*/ 3537585 w 5492114"/>
                  <a:gd name="connsiteY947" fmla="*/ 364808 h 956310"/>
                  <a:gd name="connsiteX948" fmla="*/ 3517583 w 5492114"/>
                  <a:gd name="connsiteY948" fmla="*/ 360045 h 956310"/>
                  <a:gd name="connsiteX949" fmla="*/ 4193858 w 5492114"/>
                  <a:gd name="connsiteY949" fmla="*/ 228600 h 956310"/>
                  <a:gd name="connsiteX950" fmla="*/ 4178618 w 5492114"/>
                  <a:gd name="connsiteY950" fmla="*/ 230505 h 956310"/>
                  <a:gd name="connsiteX951" fmla="*/ 4178618 w 5492114"/>
                  <a:gd name="connsiteY951" fmla="*/ 241935 h 956310"/>
                  <a:gd name="connsiteX952" fmla="*/ 4198620 w 5492114"/>
                  <a:gd name="connsiteY952" fmla="*/ 270510 h 956310"/>
                  <a:gd name="connsiteX953" fmla="*/ 4206240 w 5492114"/>
                  <a:gd name="connsiteY953" fmla="*/ 314325 h 956310"/>
                  <a:gd name="connsiteX954" fmla="*/ 4204335 w 5492114"/>
                  <a:gd name="connsiteY954" fmla="*/ 378143 h 956310"/>
                  <a:gd name="connsiteX955" fmla="*/ 4191953 w 5492114"/>
                  <a:gd name="connsiteY955" fmla="*/ 484823 h 956310"/>
                  <a:gd name="connsiteX956" fmla="*/ 4177665 w 5492114"/>
                  <a:gd name="connsiteY956" fmla="*/ 564833 h 956310"/>
                  <a:gd name="connsiteX957" fmla="*/ 4159568 w 5492114"/>
                  <a:gd name="connsiteY957" fmla="*/ 641033 h 956310"/>
                  <a:gd name="connsiteX958" fmla="*/ 4140518 w 5492114"/>
                  <a:gd name="connsiteY958" fmla="*/ 703898 h 956310"/>
                  <a:gd name="connsiteX959" fmla="*/ 4129088 w 5492114"/>
                  <a:gd name="connsiteY959" fmla="*/ 729615 h 956310"/>
                  <a:gd name="connsiteX960" fmla="*/ 4122420 w 5492114"/>
                  <a:gd name="connsiteY960" fmla="*/ 737235 h 956310"/>
                  <a:gd name="connsiteX961" fmla="*/ 4115753 w 5492114"/>
                  <a:gd name="connsiteY961" fmla="*/ 738188 h 956310"/>
                  <a:gd name="connsiteX962" fmla="*/ 4108133 w 5492114"/>
                  <a:gd name="connsiteY962" fmla="*/ 741998 h 956310"/>
                  <a:gd name="connsiteX963" fmla="*/ 4102418 w 5492114"/>
                  <a:gd name="connsiteY963" fmla="*/ 757238 h 956310"/>
                  <a:gd name="connsiteX964" fmla="*/ 4099560 w 5492114"/>
                  <a:gd name="connsiteY964" fmla="*/ 803910 h 956310"/>
                  <a:gd name="connsiteX965" fmla="*/ 4109085 w 5492114"/>
                  <a:gd name="connsiteY965" fmla="*/ 847725 h 956310"/>
                  <a:gd name="connsiteX966" fmla="*/ 4118610 w 5492114"/>
                  <a:gd name="connsiteY966" fmla="*/ 859155 h 956310"/>
                  <a:gd name="connsiteX967" fmla="*/ 4131945 w 5492114"/>
                  <a:gd name="connsiteY967" fmla="*/ 858203 h 956310"/>
                  <a:gd name="connsiteX968" fmla="*/ 4155758 w 5492114"/>
                  <a:gd name="connsiteY968" fmla="*/ 842010 h 956310"/>
                  <a:gd name="connsiteX969" fmla="*/ 4170045 w 5492114"/>
                  <a:gd name="connsiteY969" fmla="*/ 833438 h 956310"/>
                  <a:gd name="connsiteX970" fmla="*/ 4176713 w 5492114"/>
                  <a:gd name="connsiteY970" fmla="*/ 823913 h 956310"/>
                  <a:gd name="connsiteX971" fmla="*/ 4178618 w 5492114"/>
                  <a:gd name="connsiteY971" fmla="*/ 805815 h 956310"/>
                  <a:gd name="connsiteX972" fmla="*/ 4174808 w 5492114"/>
                  <a:gd name="connsiteY972" fmla="*/ 773430 h 956310"/>
                  <a:gd name="connsiteX973" fmla="*/ 4180523 w 5492114"/>
                  <a:gd name="connsiteY973" fmla="*/ 741045 h 956310"/>
                  <a:gd name="connsiteX974" fmla="*/ 4199573 w 5492114"/>
                  <a:gd name="connsiteY974" fmla="*/ 693420 h 956310"/>
                  <a:gd name="connsiteX975" fmla="*/ 4213860 w 5492114"/>
                  <a:gd name="connsiteY975" fmla="*/ 653415 h 956310"/>
                  <a:gd name="connsiteX976" fmla="*/ 4222433 w 5492114"/>
                  <a:gd name="connsiteY976" fmla="*/ 604838 h 956310"/>
                  <a:gd name="connsiteX977" fmla="*/ 4228148 w 5492114"/>
                  <a:gd name="connsiteY977" fmla="*/ 539115 h 956310"/>
                  <a:gd name="connsiteX978" fmla="*/ 4238625 w 5492114"/>
                  <a:gd name="connsiteY978" fmla="*/ 533400 h 956310"/>
                  <a:gd name="connsiteX979" fmla="*/ 4247198 w 5492114"/>
                  <a:gd name="connsiteY979" fmla="*/ 530543 h 956310"/>
                  <a:gd name="connsiteX980" fmla="*/ 4255770 w 5492114"/>
                  <a:gd name="connsiteY980" fmla="*/ 521018 h 956310"/>
                  <a:gd name="connsiteX981" fmla="*/ 4276725 w 5492114"/>
                  <a:gd name="connsiteY981" fmla="*/ 495300 h 956310"/>
                  <a:gd name="connsiteX982" fmla="*/ 4322445 w 5492114"/>
                  <a:gd name="connsiteY982" fmla="*/ 469583 h 956310"/>
                  <a:gd name="connsiteX983" fmla="*/ 4340543 w 5492114"/>
                  <a:gd name="connsiteY983" fmla="*/ 467678 h 956310"/>
                  <a:gd name="connsiteX984" fmla="*/ 4351973 w 5492114"/>
                  <a:gd name="connsiteY984" fmla="*/ 459105 h 956310"/>
                  <a:gd name="connsiteX985" fmla="*/ 4362450 w 5492114"/>
                  <a:gd name="connsiteY985" fmla="*/ 447675 h 956310"/>
                  <a:gd name="connsiteX986" fmla="*/ 4374833 w 5492114"/>
                  <a:gd name="connsiteY986" fmla="*/ 440055 h 956310"/>
                  <a:gd name="connsiteX987" fmla="*/ 4387215 w 5492114"/>
                  <a:gd name="connsiteY987" fmla="*/ 430530 h 956310"/>
                  <a:gd name="connsiteX988" fmla="*/ 4391978 w 5492114"/>
                  <a:gd name="connsiteY988" fmla="*/ 416243 h 956310"/>
                  <a:gd name="connsiteX989" fmla="*/ 4385310 w 5492114"/>
                  <a:gd name="connsiteY989" fmla="*/ 402908 h 956310"/>
                  <a:gd name="connsiteX990" fmla="*/ 4362450 w 5492114"/>
                  <a:gd name="connsiteY990" fmla="*/ 396240 h 956310"/>
                  <a:gd name="connsiteX991" fmla="*/ 4355783 w 5492114"/>
                  <a:gd name="connsiteY991" fmla="*/ 396240 h 956310"/>
                  <a:gd name="connsiteX992" fmla="*/ 4354830 w 5492114"/>
                  <a:gd name="connsiteY992" fmla="*/ 387668 h 956310"/>
                  <a:gd name="connsiteX993" fmla="*/ 4363403 w 5492114"/>
                  <a:gd name="connsiteY993" fmla="*/ 361950 h 956310"/>
                  <a:gd name="connsiteX994" fmla="*/ 4367213 w 5492114"/>
                  <a:gd name="connsiteY994" fmla="*/ 323850 h 956310"/>
                  <a:gd name="connsiteX995" fmla="*/ 4371023 w 5492114"/>
                  <a:gd name="connsiteY995" fmla="*/ 278130 h 956310"/>
                  <a:gd name="connsiteX996" fmla="*/ 4371023 w 5492114"/>
                  <a:gd name="connsiteY996" fmla="*/ 268605 h 956310"/>
                  <a:gd name="connsiteX997" fmla="*/ 4365308 w 5492114"/>
                  <a:gd name="connsiteY997" fmla="*/ 260985 h 956310"/>
                  <a:gd name="connsiteX998" fmla="*/ 4344353 w 5492114"/>
                  <a:gd name="connsiteY998" fmla="*/ 251460 h 956310"/>
                  <a:gd name="connsiteX999" fmla="*/ 4322445 w 5492114"/>
                  <a:gd name="connsiteY999" fmla="*/ 251460 h 956310"/>
                  <a:gd name="connsiteX1000" fmla="*/ 4316730 w 5492114"/>
                  <a:gd name="connsiteY1000" fmla="*/ 256223 h 956310"/>
                  <a:gd name="connsiteX1001" fmla="*/ 4316730 w 5492114"/>
                  <a:gd name="connsiteY1001" fmla="*/ 264795 h 956310"/>
                  <a:gd name="connsiteX1002" fmla="*/ 4323398 w 5492114"/>
                  <a:gd name="connsiteY1002" fmla="*/ 297180 h 956310"/>
                  <a:gd name="connsiteX1003" fmla="*/ 4323398 w 5492114"/>
                  <a:gd name="connsiteY1003" fmla="*/ 311468 h 956310"/>
                  <a:gd name="connsiteX1004" fmla="*/ 4301490 w 5492114"/>
                  <a:gd name="connsiteY1004" fmla="*/ 432435 h 956310"/>
                  <a:gd name="connsiteX1005" fmla="*/ 4290060 w 5492114"/>
                  <a:gd name="connsiteY1005" fmla="*/ 444818 h 956310"/>
                  <a:gd name="connsiteX1006" fmla="*/ 4269105 w 5492114"/>
                  <a:gd name="connsiteY1006" fmla="*/ 456248 h 956310"/>
                  <a:gd name="connsiteX1007" fmla="*/ 4249103 w 5492114"/>
                  <a:gd name="connsiteY1007" fmla="*/ 460058 h 956310"/>
                  <a:gd name="connsiteX1008" fmla="*/ 4243388 w 5492114"/>
                  <a:gd name="connsiteY1008" fmla="*/ 458153 h 956310"/>
                  <a:gd name="connsiteX1009" fmla="*/ 4242435 w 5492114"/>
                  <a:gd name="connsiteY1009" fmla="*/ 452438 h 956310"/>
                  <a:gd name="connsiteX1010" fmla="*/ 4243388 w 5492114"/>
                  <a:gd name="connsiteY1010" fmla="*/ 343853 h 956310"/>
                  <a:gd name="connsiteX1011" fmla="*/ 4268153 w 5492114"/>
                  <a:gd name="connsiteY1011" fmla="*/ 321945 h 956310"/>
                  <a:gd name="connsiteX1012" fmla="*/ 4279583 w 5492114"/>
                  <a:gd name="connsiteY1012" fmla="*/ 300038 h 956310"/>
                  <a:gd name="connsiteX1013" fmla="*/ 4278630 w 5492114"/>
                  <a:gd name="connsiteY1013" fmla="*/ 267653 h 956310"/>
                  <a:gd name="connsiteX1014" fmla="*/ 4264343 w 5492114"/>
                  <a:gd name="connsiteY1014" fmla="*/ 240030 h 956310"/>
                  <a:gd name="connsiteX1015" fmla="*/ 4245293 w 5492114"/>
                  <a:gd name="connsiteY1015" fmla="*/ 230505 h 956310"/>
                  <a:gd name="connsiteX1016" fmla="*/ 4193858 w 5492114"/>
                  <a:gd name="connsiteY1016" fmla="*/ 228600 h 956310"/>
                  <a:gd name="connsiteX1017" fmla="*/ 4450080 w 5492114"/>
                  <a:gd name="connsiteY1017" fmla="*/ 345758 h 956310"/>
                  <a:gd name="connsiteX1018" fmla="*/ 4440555 w 5492114"/>
                  <a:gd name="connsiteY1018" fmla="*/ 356235 h 956310"/>
                  <a:gd name="connsiteX1019" fmla="*/ 4451033 w 5492114"/>
                  <a:gd name="connsiteY1019" fmla="*/ 359093 h 956310"/>
                  <a:gd name="connsiteX1020" fmla="*/ 4467225 w 5492114"/>
                  <a:gd name="connsiteY1020" fmla="*/ 359093 h 956310"/>
                  <a:gd name="connsiteX1021" fmla="*/ 4474845 w 5492114"/>
                  <a:gd name="connsiteY1021" fmla="*/ 362903 h 956310"/>
                  <a:gd name="connsiteX1022" fmla="*/ 4445318 w 5492114"/>
                  <a:gd name="connsiteY1022" fmla="*/ 473393 h 956310"/>
                  <a:gd name="connsiteX1023" fmla="*/ 4421505 w 5492114"/>
                  <a:gd name="connsiteY1023" fmla="*/ 551498 h 956310"/>
                  <a:gd name="connsiteX1024" fmla="*/ 4400550 w 5492114"/>
                  <a:gd name="connsiteY1024" fmla="*/ 599123 h 956310"/>
                  <a:gd name="connsiteX1025" fmla="*/ 4384358 w 5492114"/>
                  <a:gd name="connsiteY1025" fmla="*/ 621983 h 956310"/>
                  <a:gd name="connsiteX1026" fmla="*/ 4374833 w 5492114"/>
                  <a:gd name="connsiteY1026" fmla="*/ 651510 h 956310"/>
                  <a:gd name="connsiteX1027" fmla="*/ 4373880 w 5492114"/>
                  <a:gd name="connsiteY1027" fmla="*/ 680085 h 956310"/>
                  <a:gd name="connsiteX1028" fmla="*/ 4382453 w 5492114"/>
                  <a:gd name="connsiteY1028" fmla="*/ 699135 h 956310"/>
                  <a:gd name="connsiteX1029" fmla="*/ 4400550 w 5492114"/>
                  <a:gd name="connsiteY1029" fmla="*/ 706755 h 956310"/>
                  <a:gd name="connsiteX1030" fmla="*/ 4419600 w 5492114"/>
                  <a:gd name="connsiteY1030" fmla="*/ 713423 h 956310"/>
                  <a:gd name="connsiteX1031" fmla="*/ 4435793 w 5492114"/>
                  <a:gd name="connsiteY1031" fmla="*/ 716280 h 956310"/>
                  <a:gd name="connsiteX1032" fmla="*/ 4457700 w 5492114"/>
                  <a:gd name="connsiteY1032" fmla="*/ 708660 h 956310"/>
                  <a:gd name="connsiteX1033" fmla="*/ 4479608 w 5492114"/>
                  <a:gd name="connsiteY1033" fmla="*/ 693420 h 956310"/>
                  <a:gd name="connsiteX1034" fmla="*/ 4497705 w 5492114"/>
                  <a:gd name="connsiteY1034" fmla="*/ 672465 h 956310"/>
                  <a:gd name="connsiteX1035" fmla="*/ 4503420 w 5492114"/>
                  <a:gd name="connsiteY1035" fmla="*/ 670560 h 956310"/>
                  <a:gd name="connsiteX1036" fmla="*/ 4511040 w 5492114"/>
                  <a:gd name="connsiteY1036" fmla="*/ 675323 h 956310"/>
                  <a:gd name="connsiteX1037" fmla="*/ 4531043 w 5492114"/>
                  <a:gd name="connsiteY1037" fmla="*/ 700088 h 956310"/>
                  <a:gd name="connsiteX1038" fmla="*/ 4561523 w 5492114"/>
                  <a:gd name="connsiteY1038" fmla="*/ 731520 h 956310"/>
                  <a:gd name="connsiteX1039" fmla="*/ 4581525 w 5492114"/>
                  <a:gd name="connsiteY1039" fmla="*/ 744855 h 956310"/>
                  <a:gd name="connsiteX1040" fmla="*/ 4605338 w 5492114"/>
                  <a:gd name="connsiteY1040" fmla="*/ 755333 h 956310"/>
                  <a:gd name="connsiteX1041" fmla="*/ 4644390 w 5492114"/>
                  <a:gd name="connsiteY1041" fmla="*/ 758190 h 956310"/>
                  <a:gd name="connsiteX1042" fmla="*/ 4672013 w 5492114"/>
                  <a:gd name="connsiteY1042" fmla="*/ 746760 h 956310"/>
                  <a:gd name="connsiteX1043" fmla="*/ 4684395 w 5492114"/>
                  <a:gd name="connsiteY1043" fmla="*/ 731520 h 956310"/>
                  <a:gd name="connsiteX1044" fmla="*/ 4679633 w 5492114"/>
                  <a:gd name="connsiteY1044" fmla="*/ 722948 h 956310"/>
                  <a:gd name="connsiteX1045" fmla="*/ 4664393 w 5492114"/>
                  <a:gd name="connsiteY1045" fmla="*/ 720090 h 956310"/>
                  <a:gd name="connsiteX1046" fmla="*/ 4636770 w 5492114"/>
                  <a:gd name="connsiteY1046" fmla="*/ 703898 h 956310"/>
                  <a:gd name="connsiteX1047" fmla="*/ 4578668 w 5492114"/>
                  <a:gd name="connsiteY1047" fmla="*/ 681038 h 956310"/>
                  <a:gd name="connsiteX1048" fmla="*/ 4552950 w 5492114"/>
                  <a:gd name="connsiteY1048" fmla="*/ 672465 h 956310"/>
                  <a:gd name="connsiteX1049" fmla="*/ 4535805 w 5492114"/>
                  <a:gd name="connsiteY1049" fmla="*/ 661035 h 956310"/>
                  <a:gd name="connsiteX1050" fmla="*/ 4517708 w 5492114"/>
                  <a:gd name="connsiteY1050" fmla="*/ 633413 h 956310"/>
                  <a:gd name="connsiteX1051" fmla="*/ 4515803 w 5492114"/>
                  <a:gd name="connsiteY1051" fmla="*/ 619125 h 956310"/>
                  <a:gd name="connsiteX1052" fmla="*/ 4523423 w 5492114"/>
                  <a:gd name="connsiteY1052" fmla="*/ 582930 h 956310"/>
                  <a:gd name="connsiteX1053" fmla="*/ 4535805 w 5492114"/>
                  <a:gd name="connsiteY1053" fmla="*/ 552450 h 956310"/>
                  <a:gd name="connsiteX1054" fmla="*/ 4555808 w 5492114"/>
                  <a:gd name="connsiteY1054" fmla="*/ 519113 h 956310"/>
                  <a:gd name="connsiteX1055" fmla="*/ 4562475 w 5492114"/>
                  <a:gd name="connsiteY1055" fmla="*/ 501015 h 956310"/>
                  <a:gd name="connsiteX1056" fmla="*/ 4559618 w 5492114"/>
                  <a:gd name="connsiteY1056" fmla="*/ 483870 h 956310"/>
                  <a:gd name="connsiteX1057" fmla="*/ 4549140 w 5492114"/>
                  <a:gd name="connsiteY1057" fmla="*/ 473393 h 956310"/>
                  <a:gd name="connsiteX1058" fmla="*/ 4532948 w 5492114"/>
                  <a:gd name="connsiteY1058" fmla="*/ 474345 h 956310"/>
                  <a:gd name="connsiteX1059" fmla="*/ 4499610 w 5492114"/>
                  <a:gd name="connsiteY1059" fmla="*/ 497205 h 956310"/>
                  <a:gd name="connsiteX1060" fmla="*/ 4484370 w 5492114"/>
                  <a:gd name="connsiteY1060" fmla="*/ 510540 h 956310"/>
                  <a:gd name="connsiteX1061" fmla="*/ 4491990 w 5492114"/>
                  <a:gd name="connsiteY1061" fmla="*/ 401003 h 956310"/>
                  <a:gd name="connsiteX1062" fmla="*/ 4517708 w 5492114"/>
                  <a:gd name="connsiteY1062" fmla="*/ 361950 h 956310"/>
                  <a:gd name="connsiteX1063" fmla="*/ 4537710 w 5492114"/>
                  <a:gd name="connsiteY1063" fmla="*/ 340995 h 956310"/>
                  <a:gd name="connsiteX1064" fmla="*/ 4552950 w 5492114"/>
                  <a:gd name="connsiteY1064" fmla="*/ 336233 h 956310"/>
                  <a:gd name="connsiteX1065" fmla="*/ 4565333 w 5492114"/>
                  <a:gd name="connsiteY1065" fmla="*/ 328613 h 956310"/>
                  <a:gd name="connsiteX1066" fmla="*/ 4567238 w 5492114"/>
                  <a:gd name="connsiteY1066" fmla="*/ 310515 h 956310"/>
                  <a:gd name="connsiteX1067" fmla="*/ 4562475 w 5492114"/>
                  <a:gd name="connsiteY1067" fmla="*/ 294323 h 956310"/>
                  <a:gd name="connsiteX1068" fmla="*/ 4543425 w 5492114"/>
                  <a:gd name="connsiteY1068" fmla="*/ 283845 h 956310"/>
                  <a:gd name="connsiteX1069" fmla="*/ 4518660 w 5492114"/>
                  <a:gd name="connsiteY1069" fmla="*/ 287655 h 956310"/>
                  <a:gd name="connsiteX1070" fmla="*/ 4496753 w 5492114"/>
                  <a:gd name="connsiteY1070" fmla="*/ 303848 h 956310"/>
                  <a:gd name="connsiteX1071" fmla="*/ 4450080 w 5492114"/>
                  <a:gd name="connsiteY1071" fmla="*/ 345758 h 956310"/>
                  <a:gd name="connsiteX1072" fmla="*/ 4506278 w 5492114"/>
                  <a:gd name="connsiteY1072" fmla="*/ 535305 h 956310"/>
                  <a:gd name="connsiteX1073" fmla="*/ 4505325 w 5492114"/>
                  <a:gd name="connsiteY1073" fmla="*/ 528638 h 956310"/>
                  <a:gd name="connsiteX1074" fmla="*/ 4500563 w 5492114"/>
                  <a:gd name="connsiteY1074" fmla="*/ 528638 h 956310"/>
                  <a:gd name="connsiteX1075" fmla="*/ 4485323 w 5492114"/>
                  <a:gd name="connsiteY1075" fmla="*/ 541020 h 956310"/>
                  <a:gd name="connsiteX1076" fmla="*/ 4467225 w 5492114"/>
                  <a:gd name="connsiteY1076" fmla="*/ 562928 h 956310"/>
                  <a:gd name="connsiteX1077" fmla="*/ 4455795 w 5492114"/>
                  <a:gd name="connsiteY1077" fmla="*/ 584835 h 956310"/>
                  <a:gd name="connsiteX1078" fmla="*/ 4454843 w 5492114"/>
                  <a:gd name="connsiteY1078" fmla="*/ 596265 h 956310"/>
                  <a:gd name="connsiteX1079" fmla="*/ 4460558 w 5492114"/>
                  <a:gd name="connsiteY1079" fmla="*/ 598170 h 956310"/>
                  <a:gd name="connsiteX1080" fmla="*/ 4470083 w 5492114"/>
                  <a:gd name="connsiteY1080" fmla="*/ 597218 h 956310"/>
                  <a:gd name="connsiteX1081" fmla="*/ 4481513 w 5492114"/>
                  <a:gd name="connsiteY1081" fmla="*/ 601980 h 956310"/>
                  <a:gd name="connsiteX1082" fmla="*/ 4490085 w 5492114"/>
                  <a:gd name="connsiteY1082" fmla="*/ 600075 h 956310"/>
                  <a:gd name="connsiteX1083" fmla="*/ 4496753 w 5492114"/>
                  <a:gd name="connsiteY1083" fmla="*/ 582930 h 956310"/>
                  <a:gd name="connsiteX1084" fmla="*/ 4506278 w 5492114"/>
                  <a:gd name="connsiteY1084" fmla="*/ 535305 h 956310"/>
                  <a:gd name="connsiteX1085" fmla="*/ 4449128 w 5492114"/>
                  <a:gd name="connsiteY1085" fmla="*/ 620078 h 956310"/>
                  <a:gd name="connsiteX1086" fmla="*/ 4439603 w 5492114"/>
                  <a:gd name="connsiteY1086" fmla="*/ 619125 h 956310"/>
                  <a:gd name="connsiteX1087" fmla="*/ 4431030 w 5492114"/>
                  <a:gd name="connsiteY1087" fmla="*/ 633413 h 956310"/>
                  <a:gd name="connsiteX1088" fmla="*/ 4419600 w 5492114"/>
                  <a:gd name="connsiteY1088" fmla="*/ 681990 h 956310"/>
                  <a:gd name="connsiteX1089" fmla="*/ 4420553 w 5492114"/>
                  <a:gd name="connsiteY1089" fmla="*/ 689610 h 956310"/>
                  <a:gd name="connsiteX1090" fmla="*/ 4426268 w 5492114"/>
                  <a:gd name="connsiteY1090" fmla="*/ 690563 h 956310"/>
                  <a:gd name="connsiteX1091" fmla="*/ 4446270 w 5492114"/>
                  <a:gd name="connsiteY1091" fmla="*/ 678180 h 956310"/>
                  <a:gd name="connsiteX1092" fmla="*/ 4467225 w 5492114"/>
                  <a:gd name="connsiteY1092" fmla="*/ 656273 h 956310"/>
                  <a:gd name="connsiteX1093" fmla="*/ 4475798 w 5492114"/>
                  <a:gd name="connsiteY1093" fmla="*/ 637223 h 956310"/>
                  <a:gd name="connsiteX1094" fmla="*/ 4472940 w 5492114"/>
                  <a:gd name="connsiteY1094" fmla="*/ 628650 h 956310"/>
                  <a:gd name="connsiteX1095" fmla="*/ 4466273 w 5492114"/>
                  <a:gd name="connsiteY1095" fmla="*/ 626745 h 956310"/>
                  <a:gd name="connsiteX1096" fmla="*/ 4457700 w 5492114"/>
                  <a:gd name="connsiteY1096" fmla="*/ 625793 h 956310"/>
                  <a:gd name="connsiteX1097" fmla="*/ 4449128 w 5492114"/>
                  <a:gd name="connsiteY1097" fmla="*/ 620078 h 956310"/>
                  <a:gd name="connsiteX1098" fmla="*/ 4233863 w 5492114"/>
                  <a:gd name="connsiteY1098" fmla="*/ 593408 h 956310"/>
                  <a:gd name="connsiteX1099" fmla="*/ 4229100 w 5492114"/>
                  <a:gd name="connsiteY1099" fmla="*/ 606743 h 956310"/>
                  <a:gd name="connsiteX1100" fmla="*/ 4240530 w 5492114"/>
                  <a:gd name="connsiteY1100" fmla="*/ 613410 h 956310"/>
                  <a:gd name="connsiteX1101" fmla="*/ 4278630 w 5492114"/>
                  <a:gd name="connsiteY1101" fmla="*/ 614363 h 956310"/>
                  <a:gd name="connsiteX1102" fmla="*/ 4280535 w 5492114"/>
                  <a:gd name="connsiteY1102" fmla="*/ 627698 h 956310"/>
                  <a:gd name="connsiteX1103" fmla="*/ 4272915 w 5492114"/>
                  <a:gd name="connsiteY1103" fmla="*/ 666750 h 956310"/>
                  <a:gd name="connsiteX1104" fmla="*/ 4269105 w 5492114"/>
                  <a:gd name="connsiteY1104" fmla="*/ 712470 h 956310"/>
                  <a:gd name="connsiteX1105" fmla="*/ 4272915 w 5492114"/>
                  <a:gd name="connsiteY1105" fmla="*/ 732473 h 956310"/>
                  <a:gd name="connsiteX1106" fmla="*/ 4282440 w 5492114"/>
                  <a:gd name="connsiteY1106" fmla="*/ 746760 h 956310"/>
                  <a:gd name="connsiteX1107" fmla="*/ 4296728 w 5492114"/>
                  <a:gd name="connsiteY1107" fmla="*/ 755333 h 956310"/>
                  <a:gd name="connsiteX1108" fmla="*/ 4309110 w 5492114"/>
                  <a:gd name="connsiteY1108" fmla="*/ 756285 h 956310"/>
                  <a:gd name="connsiteX1109" fmla="*/ 4326255 w 5492114"/>
                  <a:gd name="connsiteY1109" fmla="*/ 742950 h 956310"/>
                  <a:gd name="connsiteX1110" fmla="*/ 4334828 w 5492114"/>
                  <a:gd name="connsiteY1110" fmla="*/ 721043 h 956310"/>
                  <a:gd name="connsiteX1111" fmla="*/ 4334828 w 5492114"/>
                  <a:gd name="connsiteY1111" fmla="*/ 702945 h 956310"/>
                  <a:gd name="connsiteX1112" fmla="*/ 4324350 w 5492114"/>
                  <a:gd name="connsiteY1112" fmla="*/ 686753 h 956310"/>
                  <a:gd name="connsiteX1113" fmla="*/ 4320540 w 5492114"/>
                  <a:gd name="connsiteY1113" fmla="*/ 679133 h 956310"/>
                  <a:gd name="connsiteX1114" fmla="*/ 4322445 w 5492114"/>
                  <a:gd name="connsiteY1114" fmla="*/ 666750 h 956310"/>
                  <a:gd name="connsiteX1115" fmla="*/ 4325303 w 5492114"/>
                  <a:gd name="connsiteY1115" fmla="*/ 656273 h 956310"/>
                  <a:gd name="connsiteX1116" fmla="*/ 4323398 w 5492114"/>
                  <a:gd name="connsiteY1116" fmla="*/ 639128 h 956310"/>
                  <a:gd name="connsiteX1117" fmla="*/ 4317683 w 5492114"/>
                  <a:gd name="connsiteY1117" fmla="*/ 616268 h 956310"/>
                  <a:gd name="connsiteX1118" fmla="*/ 4330065 w 5492114"/>
                  <a:gd name="connsiteY1118" fmla="*/ 583883 h 956310"/>
                  <a:gd name="connsiteX1119" fmla="*/ 4340543 w 5492114"/>
                  <a:gd name="connsiteY1119" fmla="*/ 561975 h 956310"/>
                  <a:gd name="connsiteX1120" fmla="*/ 4351020 w 5492114"/>
                  <a:gd name="connsiteY1120" fmla="*/ 553403 h 956310"/>
                  <a:gd name="connsiteX1121" fmla="*/ 4358640 w 5492114"/>
                  <a:gd name="connsiteY1121" fmla="*/ 548640 h 956310"/>
                  <a:gd name="connsiteX1122" fmla="*/ 4360545 w 5492114"/>
                  <a:gd name="connsiteY1122" fmla="*/ 536258 h 956310"/>
                  <a:gd name="connsiteX1123" fmla="*/ 4355783 w 5492114"/>
                  <a:gd name="connsiteY1123" fmla="*/ 522923 h 956310"/>
                  <a:gd name="connsiteX1124" fmla="*/ 4342448 w 5492114"/>
                  <a:gd name="connsiteY1124" fmla="*/ 518160 h 956310"/>
                  <a:gd name="connsiteX1125" fmla="*/ 4324350 w 5492114"/>
                  <a:gd name="connsiteY1125" fmla="*/ 523875 h 956310"/>
                  <a:gd name="connsiteX1126" fmla="*/ 4307205 w 5492114"/>
                  <a:gd name="connsiteY1126" fmla="*/ 537210 h 956310"/>
                  <a:gd name="connsiteX1127" fmla="*/ 4272915 w 5492114"/>
                  <a:gd name="connsiteY1127" fmla="*/ 574358 h 956310"/>
                  <a:gd name="connsiteX1128" fmla="*/ 4258628 w 5492114"/>
                  <a:gd name="connsiteY1128" fmla="*/ 586740 h 956310"/>
                  <a:gd name="connsiteX1129" fmla="*/ 4248150 w 5492114"/>
                  <a:gd name="connsiteY1129" fmla="*/ 589598 h 956310"/>
                  <a:gd name="connsiteX1130" fmla="*/ 4233863 w 5492114"/>
                  <a:gd name="connsiteY1130" fmla="*/ 593408 h 956310"/>
                  <a:gd name="connsiteX1131" fmla="*/ 5115878 w 5492114"/>
                  <a:gd name="connsiteY1131" fmla="*/ 188595 h 956310"/>
                  <a:gd name="connsiteX1132" fmla="*/ 5106353 w 5492114"/>
                  <a:gd name="connsiteY1132" fmla="*/ 194310 h 956310"/>
                  <a:gd name="connsiteX1133" fmla="*/ 5109210 w 5492114"/>
                  <a:gd name="connsiteY1133" fmla="*/ 202883 h 956310"/>
                  <a:gd name="connsiteX1134" fmla="*/ 5120640 w 5492114"/>
                  <a:gd name="connsiteY1134" fmla="*/ 223838 h 956310"/>
                  <a:gd name="connsiteX1135" fmla="*/ 5117783 w 5492114"/>
                  <a:gd name="connsiteY1135" fmla="*/ 232410 h 956310"/>
                  <a:gd name="connsiteX1136" fmla="*/ 5111115 w 5492114"/>
                  <a:gd name="connsiteY1136" fmla="*/ 239078 h 956310"/>
                  <a:gd name="connsiteX1137" fmla="*/ 5103495 w 5492114"/>
                  <a:gd name="connsiteY1137" fmla="*/ 250508 h 956310"/>
                  <a:gd name="connsiteX1138" fmla="*/ 5118735 w 5492114"/>
                  <a:gd name="connsiteY1138" fmla="*/ 257175 h 956310"/>
                  <a:gd name="connsiteX1139" fmla="*/ 5149215 w 5492114"/>
                  <a:gd name="connsiteY1139" fmla="*/ 260985 h 956310"/>
                  <a:gd name="connsiteX1140" fmla="*/ 5180648 w 5492114"/>
                  <a:gd name="connsiteY1140" fmla="*/ 256223 h 956310"/>
                  <a:gd name="connsiteX1141" fmla="*/ 5192078 w 5492114"/>
                  <a:gd name="connsiteY1141" fmla="*/ 248603 h 956310"/>
                  <a:gd name="connsiteX1142" fmla="*/ 5197793 w 5492114"/>
                  <a:gd name="connsiteY1142" fmla="*/ 236220 h 956310"/>
                  <a:gd name="connsiteX1143" fmla="*/ 5191125 w 5492114"/>
                  <a:gd name="connsiteY1143" fmla="*/ 211455 h 956310"/>
                  <a:gd name="connsiteX1144" fmla="*/ 5169218 w 5492114"/>
                  <a:gd name="connsiteY1144" fmla="*/ 195263 h 956310"/>
                  <a:gd name="connsiteX1145" fmla="*/ 5140643 w 5492114"/>
                  <a:gd name="connsiteY1145" fmla="*/ 187643 h 956310"/>
                  <a:gd name="connsiteX1146" fmla="*/ 5115878 w 5492114"/>
                  <a:gd name="connsiteY1146" fmla="*/ 188595 h 956310"/>
                  <a:gd name="connsiteX1147" fmla="*/ 4991100 w 5492114"/>
                  <a:gd name="connsiteY1147" fmla="*/ 428625 h 956310"/>
                  <a:gd name="connsiteX1148" fmla="*/ 4975860 w 5492114"/>
                  <a:gd name="connsiteY1148" fmla="*/ 430530 h 956310"/>
                  <a:gd name="connsiteX1149" fmla="*/ 4984433 w 5492114"/>
                  <a:gd name="connsiteY1149" fmla="*/ 442913 h 956310"/>
                  <a:gd name="connsiteX1150" fmla="*/ 5023485 w 5492114"/>
                  <a:gd name="connsiteY1150" fmla="*/ 469583 h 956310"/>
                  <a:gd name="connsiteX1151" fmla="*/ 5045393 w 5492114"/>
                  <a:gd name="connsiteY1151" fmla="*/ 465773 h 956310"/>
                  <a:gd name="connsiteX1152" fmla="*/ 5072063 w 5492114"/>
                  <a:gd name="connsiteY1152" fmla="*/ 441008 h 956310"/>
                  <a:gd name="connsiteX1153" fmla="*/ 5087303 w 5492114"/>
                  <a:gd name="connsiteY1153" fmla="*/ 428625 h 956310"/>
                  <a:gd name="connsiteX1154" fmla="*/ 5105400 w 5492114"/>
                  <a:gd name="connsiteY1154" fmla="*/ 421958 h 956310"/>
                  <a:gd name="connsiteX1155" fmla="*/ 5124450 w 5492114"/>
                  <a:gd name="connsiteY1155" fmla="*/ 416243 h 956310"/>
                  <a:gd name="connsiteX1156" fmla="*/ 5143500 w 5492114"/>
                  <a:gd name="connsiteY1156" fmla="*/ 405765 h 956310"/>
                  <a:gd name="connsiteX1157" fmla="*/ 5152073 w 5492114"/>
                  <a:gd name="connsiteY1157" fmla="*/ 401955 h 956310"/>
                  <a:gd name="connsiteX1158" fmla="*/ 5153978 w 5492114"/>
                  <a:gd name="connsiteY1158" fmla="*/ 408623 h 956310"/>
                  <a:gd name="connsiteX1159" fmla="*/ 5146358 w 5492114"/>
                  <a:gd name="connsiteY1159" fmla="*/ 429578 h 956310"/>
                  <a:gd name="connsiteX1160" fmla="*/ 5127308 w 5492114"/>
                  <a:gd name="connsiteY1160" fmla="*/ 446723 h 956310"/>
                  <a:gd name="connsiteX1161" fmla="*/ 5119688 w 5492114"/>
                  <a:gd name="connsiteY1161" fmla="*/ 454343 h 956310"/>
                  <a:gd name="connsiteX1162" fmla="*/ 5117783 w 5492114"/>
                  <a:gd name="connsiteY1162" fmla="*/ 465773 h 956310"/>
                  <a:gd name="connsiteX1163" fmla="*/ 5115878 w 5492114"/>
                  <a:gd name="connsiteY1163" fmla="*/ 479108 h 956310"/>
                  <a:gd name="connsiteX1164" fmla="*/ 5109210 w 5492114"/>
                  <a:gd name="connsiteY1164" fmla="*/ 491490 h 956310"/>
                  <a:gd name="connsiteX1165" fmla="*/ 5093970 w 5492114"/>
                  <a:gd name="connsiteY1165" fmla="*/ 516255 h 956310"/>
                  <a:gd name="connsiteX1166" fmla="*/ 5063490 w 5492114"/>
                  <a:gd name="connsiteY1166" fmla="*/ 575310 h 956310"/>
                  <a:gd name="connsiteX1167" fmla="*/ 5032058 w 5492114"/>
                  <a:gd name="connsiteY1167" fmla="*/ 621983 h 956310"/>
                  <a:gd name="connsiteX1168" fmla="*/ 4986338 w 5492114"/>
                  <a:gd name="connsiteY1168" fmla="*/ 679133 h 956310"/>
                  <a:gd name="connsiteX1169" fmla="*/ 4939665 w 5492114"/>
                  <a:gd name="connsiteY1169" fmla="*/ 743903 h 956310"/>
                  <a:gd name="connsiteX1170" fmla="*/ 4932998 w 5492114"/>
                  <a:gd name="connsiteY1170" fmla="*/ 744855 h 956310"/>
                  <a:gd name="connsiteX1171" fmla="*/ 4931093 w 5492114"/>
                  <a:gd name="connsiteY1171" fmla="*/ 730568 h 956310"/>
                  <a:gd name="connsiteX1172" fmla="*/ 4930140 w 5492114"/>
                  <a:gd name="connsiteY1172" fmla="*/ 715328 h 956310"/>
                  <a:gd name="connsiteX1173" fmla="*/ 4925378 w 5492114"/>
                  <a:gd name="connsiteY1173" fmla="*/ 715328 h 956310"/>
                  <a:gd name="connsiteX1174" fmla="*/ 4913948 w 5492114"/>
                  <a:gd name="connsiteY1174" fmla="*/ 744855 h 956310"/>
                  <a:gd name="connsiteX1175" fmla="*/ 4890135 w 5492114"/>
                  <a:gd name="connsiteY1175" fmla="*/ 789623 h 956310"/>
                  <a:gd name="connsiteX1176" fmla="*/ 4868228 w 5492114"/>
                  <a:gd name="connsiteY1176" fmla="*/ 835343 h 956310"/>
                  <a:gd name="connsiteX1177" fmla="*/ 4866323 w 5492114"/>
                  <a:gd name="connsiteY1177" fmla="*/ 858203 h 956310"/>
                  <a:gd name="connsiteX1178" fmla="*/ 4871085 w 5492114"/>
                  <a:gd name="connsiteY1178" fmla="*/ 880110 h 956310"/>
                  <a:gd name="connsiteX1179" fmla="*/ 4885373 w 5492114"/>
                  <a:gd name="connsiteY1179" fmla="*/ 875348 h 956310"/>
                  <a:gd name="connsiteX1180" fmla="*/ 4903470 w 5492114"/>
                  <a:gd name="connsiteY1180" fmla="*/ 853440 h 956310"/>
                  <a:gd name="connsiteX1181" fmla="*/ 4926330 w 5492114"/>
                  <a:gd name="connsiteY1181" fmla="*/ 808673 h 956310"/>
                  <a:gd name="connsiteX1182" fmla="*/ 4940618 w 5492114"/>
                  <a:gd name="connsiteY1182" fmla="*/ 782955 h 956310"/>
                  <a:gd name="connsiteX1183" fmla="*/ 4954905 w 5492114"/>
                  <a:gd name="connsiteY1183" fmla="*/ 766763 h 956310"/>
                  <a:gd name="connsiteX1184" fmla="*/ 4988243 w 5492114"/>
                  <a:gd name="connsiteY1184" fmla="*/ 725805 h 956310"/>
                  <a:gd name="connsiteX1185" fmla="*/ 5014913 w 5492114"/>
                  <a:gd name="connsiteY1185" fmla="*/ 696278 h 956310"/>
                  <a:gd name="connsiteX1186" fmla="*/ 5034915 w 5492114"/>
                  <a:gd name="connsiteY1186" fmla="*/ 681038 h 956310"/>
                  <a:gd name="connsiteX1187" fmla="*/ 5056823 w 5492114"/>
                  <a:gd name="connsiteY1187" fmla="*/ 654368 h 956310"/>
                  <a:gd name="connsiteX1188" fmla="*/ 5088255 w 5492114"/>
                  <a:gd name="connsiteY1188" fmla="*/ 606743 h 956310"/>
                  <a:gd name="connsiteX1189" fmla="*/ 5104448 w 5492114"/>
                  <a:gd name="connsiteY1189" fmla="*/ 557213 h 956310"/>
                  <a:gd name="connsiteX1190" fmla="*/ 5111115 w 5492114"/>
                  <a:gd name="connsiteY1190" fmla="*/ 538163 h 956310"/>
                  <a:gd name="connsiteX1191" fmla="*/ 5121593 w 5492114"/>
                  <a:gd name="connsiteY1191" fmla="*/ 529590 h 956310"/>
                  <a:gd name="connsiteX1192" fmla="*/ 5121593 w 5492114"/>
                  <a:gd name="connsiteY1192" fmla="*/ 564833 h 956310"/>
                  <a:gd name="connsiteX1193" fmla="*/ 5105400 w 5492114"/>
                  <a:gd name="connsiteY1193" fmla="*/ 645795 h 956310"/>
                  <a:gd name="connsiteX1194" fmla="*/ 5078730 w 5492114"/>
                  <a:gd name="connsiteY1194" fmla="*/ 781050 h 956310"/>
                  <a:gd name="connsiteX1195" fmla="*/ 5085398 w 5492114"/>
                  <a:gd name="connsiteY1195" fmla="*/ 821055 h 956310"/>
                  <a:gd name="connsiteX1196" fmla="*/ 5093970 w 5492114"/>
                  <a:gd name="connsiteY1196" fmla="*/ 838200 h 956310"/>
                  <a:gd name="connsiteX1197" fmla="*/ 5107305 w 5492114"/>
                  <a:gd name="connsiteY1197" fmla="*/ 846773 h 956310"/>
                  <a:gd name="connsiteX1198" fmla="*/ 5120640 w 5492114"/>
                  <a:gd name="connsiteY1198" fmla="*/ 839153 h 956310"/>
                  <a:gd name="connsiteX1199" fmla="*/ 5130165 w 5492114"/>
                  <a:gd name="connsiteY1199" fmla="*/ 819150 h 956310"/>
                  <a:gd name="connsiteX1200" fmla="*/ 5132070 w 5492114"/>
                  <a:gd name="connsiteY1200" fmla="*/ 782003 h 956310"/>
                  <a:gd name="connsiteX1201" fmla="*/ 5132070 w 5492114"/>
                  <a:gd name="connsiteY1201" fmla="*/ 752475 h 956310"/>
                  <a:gd name="connsiteX1202" fmla="*/ 5141595 w 5492114"/>
                  <a:gd name="connsiteY1202" fmla="*/ 699135 h 956310"/>
                  <a:gd name="connsiteX1203" fmla="*/ 5153025 w 5492114"/>
                  <a:gd name="connsiteY1203" fmla="*/ 647700 h 956310"/>
                  <a:gd name="connsiteX1204" fmla="*/ 5154930 w 5492114"/>
                  <a:gd name="connsiteY1204" fmla="*/ 627698 h 956310"/>
                  <a:gd name="connsiteX1205" fmla="*/ 5151120 w 5492114"/>
                  <a:gd name="connsiteY1205" fmla="*/ 614363 h 956310"/>
                  <a:gd name="connsiteX1206" fmla="*/ 5148263 w 5492114"/>
                  <a:gd name="connsiteY1206" fmla="*/ 612458 h 956310"/>
                  <a:gd name="connsiteX1207" fmla="*/ 5146358 w 5492114"/>
                  <a:gd name="connsiteY1207" fmla="*/ 616268 h 956310"/>
                  <a:gd name="connsiteX1208" fmla="*/ 5143500 w 5492114"/>
                  <a:gd name="connsiteY1208" fmla="*/ 634365 h 956310"/>
                  <a:gd name="connsiteX1209" fmla="*/ 5140643 w 5492114"/>
                  <a:gd name="connsiteY1209" fmla="*/ 653415 h 956310"/>
                  <a:gd name="connsiteX1210" fmla="*/ 5135880 w 5492114"/>
                  <a:gd name="connsiteY1210" fmla="*/ 660083 h 956310"/>
                  <a:gd name="connsiteX1211" fmla="*/ 5133975 w 5492114"/>
                  <a:gd name="connsiteY1211" fmla="*/ 646748 h 956310"/>
                  <a:gd name="connsiteX1212" fmla="*/ 5138738 w 5492114"/>
                  <a:gd name="connsiteY1212" fmla="*/ 620078 h 956310"/>
                  <a:gd name="connsiteX1213" fmla="*/ 5147310 w 5492114"/>
                  <a:gd name="connsiteY1213" fmla="*/ 560070 h 956310"/>
                  <a:gd name="connsiteX1214" fmla="*/ 5153025 w 5492114"/>
                  <a:gd name="connsiteY1214" fmla="*/ 533400 h 956310"/>
                  <a:gd name="connsiteX1215" fmla="*/ 5157788 w 5492114"/>
                  <a:gd name="connsiteY1215" fmla="*/ 529590 h 956310"/>
                  <a:gd name="connsiteX1216" fmla="*/ 5163503 w 5492114"/>
                  <a:gd name="connsiteY1216" fmla="*/ 542925 h 956310"/>
                  <a:gd name="connsiteX1217" fmla="*/ 5171123 w 5492114"/>
                  <a:gd name="connsiteY1217" fmla="*/ 571500 h 956310"/>
                  <a:gd name="connsiteX1218" fmla="*/ 5181600 w 5492114"/>
                  <a:gd name="connsiteY1218" fmla="*/ 588645 h 956310"/>
                  <a:gd name="connsiteX1219" fmla="*/ 5193030 w 5492114"/>
                  <a:gd name="connsiteY1219" fmla="*/ 597218 h 956310"/>
                  <a:gd name="connsiteX1220" fmla="*/ 5204460 w 5492114"/>
                  <a:gd name="connsiteY1220" fmla="*/ 598170 h 956310"/>
                  <a:gd name="connsiteX1221" fmla="*/ 5214938 w 5492114"/>
                  <a:gd name="connsiteY1221" fmla="*/ 592455 h 956310"/>
                  <a:gd name="connsiteX1222" fmla="*/ 5222558 w 5492114"/>
                  <a:gd name="connsiteY1222" fmla="*/ 582930 h 956310"/>
                  <a:gd name="connsiteX1223" fmla="*/ 5224463 w 5492114"/>
                  <a:gd name="connsiteY1223" fmla="*/ 557213 h 956310"/>
                  <a:gd name="connsiteX1224" fmla="*/ 5216843 w 5492114"/>
                  <a:gd name="connsiteY1224" fmla="*/ 540068 h 956310"/>
                  <a:gd name="connsiteX1225" fmla="*/ 5209223 w 5492114"/>
                  <a:gd name="connsiteY1225" fmla="*/ 533400 h 956310"/>
                  <a:gd name="connsiteX1226" fmla="*/ 5201603 w 5492114"/>
                  <a:gd name="connsiteY1226" fmla="*/ 527685 h 956310"/>
                  <a:gd name="connsiteX1227" fmla="*/ 5195888 w 5492114"/>
                  <a:gd name="connsiteY1227" fmla="*/ 515303 h 956310"/>
                  <a:gd name="connsiteX1228" fmla="*/ 5188268 w 5492114"/>
                  <a:gd name="connsiteY1228" fmla="*/ 503873 h 956310"/>
                  <a:gd name="connsiteX1229" fmla="*/ 5175885 w 5492114"/>
                  <a:gd name="connsiteY1229" fmla="*/ 503873 h 956310"/>
                  <a:gd name="connsiteX1230" fmla="*/ 5153025 w 5492114"/>
                  <a:gd name="connsiteY1230" fmla="*/ 515303 h 956310"/>
                  <a:gd name="connsiteX1231" fmla="*/ 5150168 w 5492114"/>
                  <a:gd name="connsiteY1231" fmla="*/ 509588 h 956310"/>
                  <a:gd name="connsiteX1232" fmla="*/ 5153978 w 5492114"/>
                  <a:gd name="connsiteY1232" fmla="*/ 490538 h 956310"/>
                  <a:gd name="connsiteX1233" fmla="*/ 5161598 w 5492114"/>
                  <a:gd name="connsiteY1233" fmla="*/ 471488 h 956310"/>
                  <a:gd name="connsiteX1234" fmla="*/ 5171123 w 5492114"/>
                  <a:gd name="connsiteY1234" fmla="*/ 464820 h 956310"/>
                  <a:gd name="connsiteX1235" fmla="*/ 5181600 w 5492114"/>
                  <a:gd name="connsiteY1235" fmla="*/ 455295 h 956310"/>
                  <a:gd name="connsiteX1236" fmla="*/ 5195888 w 5492114"/>
                  <a:gd name="connsiteY1236" fmla="*/ 426720 h 956310"/>
                  <a:gd name="connsiteX1237" fmla="*/ 5226368 w 5492114"/>
                  <a:gd name="connsiteY1237" fmla="*/ 353378 h 956310"/>
                  <a:gd name="connsiteX1238" fmla="*/ 5221605 w 5492114"/>
                  <a:gd name="connsiteY1238" fmla="*/ 332423 h 956310"/>
                  <a:gd name="connsiteX1239" fmla="*/ 5205413 w 5492114"/>
                  <a:gd name="connsiteY1239" fmla="*/ 315278 h 956310"/>
                  <a:gd name="connsiteX1240" fmla="*/ 5179695 w 5492114"/>
                  <a:gd name="connsiteY1240" fmla="*/ 313373 h 956310"/>
                  <a:gd name="connsiteX1241" fmla="*/ 5163503 w 5492114"/>
                  <a:gd name="connsiteY1241" fmla="*/ 321945 h 956310"/>
                  <a:gd name="connsiteX1242" fmla="*/ 5145405 w 5492114"/>
                  <a:gd name="connsiteY1242" fmla="*/ 338138 h 956310"/>
                  <a:gd name="connsiteX1243" fmla="*/ 5126355 w 5492114"/>
                  <a:gd name="connsiteY1243" fmla="*/ 344805 h 956310"/>
                  <a:gd name="connsiteX1244" fmla="*/ 5098733 w 5492114"/>
                  <a:gd name="connsiteY1244" fmla="*/ 361950 h 956310"/>
                  <a:gd name="connsiteX1245" fmla="*/ 5035868 w 5492114"/>
                  <a:gd name="connsiteY1245" fmla="*/ 399098 h 956310"/>
                  <a:gd name="connsiteX1246" fmla="*/ 5009198 w 5492114"/>
                  <a:gd name="connsiteY1246" fmla="*/ 418148 h 956310"/>
                  <a:gd name="connsiteX1247" fmla="*/ 4991100 w 5492114"/>
                  <a:gd name="connsiteY1247" fmla="*/ 428625 h 956310"/>
                  <a:gd name="connsiteX1248" fmla="*/ 5345430 w 5492114"/>
                  <a:gd name="connsiteY1248" fmla="*/ 290513 h 956310"/>
                  <a:gd name="connsiteX1249" fmla="*/ 5359718 w 5492114"/>
                  <a:gd name="connsiteY1249" fmla="*/ 311468 h 956310"/>
                  <a:gd name="connsiteX1250" fmla="*/ 5361623 w 5492114"/>
                  <a:gd name="connsiteY1250" fmla="*/ 339090 h 956310"/>
                  <a:gd name="connsiteX1251" fmla="*/ 5356860 w 5492114"/>
                  <a:gd name="connsiteY1251" fmla="*/ 406718 h 956310"/>
                  <a:gd name="connsiteX1252" fmla="*/ 5350193 w 5492114"/>
                  <a:gd name="connsiteY1252" fmla="*/ 461010 h 956310"/>
                  <a:gd name="connsiteX1253" fmla="*/ 5332095 w 5492114"/>
                  <a:gd name="connsiteY1253" fmla="*/ 473393 h 956310"/>
                  <a:gd name="connsiteX1254" fmla="*/ 5306378 w 5492114"/>
                  <a:gd name="connsiteY1254" fmla="*/ 486728 h 956310"/>
                  <a:gd name="connsiteX1255" fmla="*/ 5303520 w 5492114"/>
                  <a:gd name="connsiteY1255" fmla="*/ 496253 h 956310"/>
                  <a:gd name="connsiteX1256" fmla="*/ 5313045 w 5492114"/>
                  <a:gd name="connsiteY1256" fmla="*/ 510540 h 956310"/>
                  <a:gd name="connsiteX1257" fmla="*/ 5336858 w 5492114"/>
                  <a:gd name="connsiteY1257" fmla="*/ 539115 h 956310"/>
                  <a:gd name="connsiteX1258" fmla="*/ 5334000 w 5492114"/>
                  <a:gd name="connsiteY1258" fmla="*/ 595313 h 956310"/>
                  <a:gd name="connsiteX1259" fmla="*/ 5318760 w 5492114"/>
                  <a:gd name="connsiteY1259" fmla="*/ 649605 h 956310"/>
                  <a:gd name="connsiteX1260" fmla="*/ 5302568 w 5492114"/>
                  <a:gd name="connsiteY1260" fmla="*/ 659130 h 956310"/>
                  <a:gd name="connsiteX1261" fmla="*/ 5275898 w 5492114"/>
                  <a:gd name="connsiteY1261" fmla="*/ 667703 h 956310"/>
                  <a:gd name="connsiteX1262" fmla="*/ 5248275 w 5492114"/>
                  <a:gd name="connsiteY1262" fmla="*/ 676275 h 956310"/>
                  <a:gd name="connsiteX1263" fmla="*/ 5231130 w 5492114"/>
                  <a:gd name="connsiteY1263" fmla="*/ 685800 h 956310"/>
                  <a:gd name="connsiteX1264" fmla="*/ 5232083 w 5492114"/>
                  <a:gd name="connsiteY1264" fmla="*/ 692468 h 956310"/>
                  <a:gd name="connsiteX1265" fmla="*/ 5240655 w 5492114"/>
                  <a:gd name="connsiteY1265" fmla="*/ 701040 h 956310"/>
                  <a:gd name="connsiteX1266" fmla="*/ 5272088 w 5492114"/>
                  <a:gd name="connsiteY1266" fmla="*/ 720090 h 956310"/>
                  <a:gd name="connsiteX1267" fmla="*/ 5308283 w 5492114"/>
                  <a:gd name="connsiteY1267" fmla="*/ 731520 h 956310"/>
                  <a:gd name="connsiteX1268" fmla="*/ 5321618 w 5492114"/>
                  <a:gd name="connsiteY1268" fmla="*/ 731520 h 956310"/>
                  <a:gd name="connsiteX1269" fmla="*/ 5329238 w 5492114"/>
                  <a:gd name="connsiteY1269" fmla="*/ 725805 h 956310"/>
                  <a:gd name="connsiteX1270" fmla="*/ 5344478 w 5492114"/>
                  <a:gd name="connsiteY1270" fmla="*/ 711518 h 956310"/>
                  <a:gd name="connsiteX1271" fmla="*/ 5368290 w 5492114"/>
                  <a:gd name="connsiteY1271" fmla="*/ 700088 h 956310"/>
                  <a:gd name="connsiteX1272" fmla="*/ 5404485 w 5492114"/>
                  <a:gd name="connsiteY1272" fmla="*/ 698183 h 956310"/>
                  <a:gd name="connsiteX1273" fmla="*/ 5454968 w 5492114"/>
                  <a:gd name="connsiteY1273" fmla="*/ 713423 h 956310"/>
                  <a:gd name="connsiteX1274" fmla="*/ 5468303 w 5492114"/>
                  <a:gd name="connsiteY1274" fmla="*/ 716280 h 956310"/>
                  <a:gd name="connsiteX1275" fmla="*/ 5479733 w 5492114"/>
                  <a:gd name="connsiteY1275" fmla="*/ 711518 h 956310"/>
                  <a:gd name="connsiteX1276" fmla="*/ 5492115 w 5492114"/>
                  <a:gd name="connsiteY1276" fmla="*/ 687705 h 956310"/>
                  <a:gd name="connsiteX1277" fmla="*/ 5485448 w 5492114"/>
                  <a:gd name="connsiteY1277" fmla="*/ 656273 h 956310"/>
                  <a:gd name="connsiteX1278" fmla="*/ 5473065 w 5492114"/>
                  <a:gd name="connsiteY1278" fmla="*/ 641985 h 956310"/>
                  <a:gd name="connsiteX1279" fmla="*/ 5454015 w 5492114"/>
                  <a:gd name="connsiteY1279" fmla="*/ 630555 h 956310"/>
                  <a:gd name="connsiteX1280" fmla="*/ 5396865 w 5492114"/>
                  <a:gd name="connsiteY1280" fmla="*/ 633413 h 956310"/>
                  <a:gd name="connsiteX1281" fmla="*/ 5350193 w 5492114"/>
                  <a:gd name="connsiteY1281" fmla="*/ 639128 h 956310"/>
                  <a:gd name="connsiteX1282" fmla="*/ 5355908 w 5492114"/>
                  <a:gd name="connsiteY1282" fmla="*/ 613410 h 956310"/>
                  <a:gd name="connsiteX1283" fmla="*/ 5372100 w 5492114"/>
                  <a:gd name="connsiteY1283" fmla="*/ 560070 h 956310"/>
                  <a:gd name="connsiteX1284" fmla="*/ 5384483 w 5492114"/>
                  <a:gd name="connsiteY1284" fmla="*/ 516255 h 956310"/>
                  <a:gd name="connsiteX1285" fmla="*/ 5392103 w 5492114"/>
                  <a:gd name="connsiteY1285" fmla="*/ 501968 h 956310"/>
                  <a:gd name="connsiteX1286" fmla="*/ 5399723 w 5492114"/>
                  <a:gd name="connsiteY1286" fmla="*/ 496253 h 956310"/>
                  <a:gd name="connsiteX1287" fmla="*/ 5430203 w 5492114"/>
                  <a:gd name="connsiteY1287" fmla="*/ 490538 h 956310"/>
                  <a:gd name="connsiteX1288" fmla="*/ 5450205 w 5492114"/>
                  <a:gd name="connsiteY1288" fmla="*/ 480060 h 956310"/>
                  <a:gd name="connsiteX1289" fmla="*/ 5460683 w 5492114"/>
                  <a:gd name="connsiteY1289" fmla="*/ 464820 h 956310"/>
                  <a:gd name="connsiteX1290" fmla="*/ 5461635 w 5492114"/>
                  <a:gd name="connsiteY1290" fmla="*/ 443865 h 956310"/>
                  <a:gd name="connsiteX1291" fmla="*/ 5450205 w 5492114"/>
                  <a:gd name="connsiteY1291" fmla="*/ 417195 h 956310"/>
                  <a:gd name="connsiteX1292" fmla="*/ 5423535 w 5492114"/>
                  <a:gd name="connsiteY1292" fmla="*/ 410528 h 956310"/>
                  <a:gd name="connsiteX1293" fmla="*/ 5413058 w 5492114"/>
                  <a:gd name="connsiteY1293" fmla="*/ 401955 h 956310"/>
                  <a:gd name="connsiteX1294" fmla="*/ 5408295 w 5492114"/>
                  <a:gd name="connsiteY1294" fmla="*/ 392430 h 956310"/>
                  <a:gd name="connsiteX1295" fmla="*/ 5412105 w 5492114"/>
                  <a:gd name="connsiteY1295" fmla="*/ 373380 h 956310"/>
                  <a:gd name="connsiteX1296" fmla="*/ 5432108 w 5492114"/>
                  <a:gd name="connsiteY1296" fmla="*/ 340995 h 956310"/>
                  <a:gd name="connsiteX1297" fmla="*/ 5428298 w 5492114"/>
                  <a:gd name="connsiteY1297" fmla="*/ 310515 h 956310"/>
                  <a:gd name="connsiteX1298" fmla="*/ 5419725 w 5492114"/>
                  <a:gd name="connsiteY1298" fmla="*/ 296228 h 956310"/>
                  <a:gd name="connsiteX1299" fmla="*/ 5407343 w 5492114"/>
                  <a:gd name="connsiteY1299" fmla="*/ 286703 h 956310"/>
                  <a:gd name="connsiteX1300" fmla="*/ 5364480 w 5492114"/>
                  <a:gd name="connsiteY1300" fmla="*/ 281940 h 956310"/>
                  <a:gd name="connsiteX1301" fmla="*/ 5347335 w 5492114"/>
                  <a:gd name="connsiteY1301" fmla="*/ 284798 h 956310"/>
                  <a:gd name="connsiteX1302" fmla="*/ 5345430 w 5492114"/>
                  <a:gd name="connsiteY1302" fmla="*/ 290513 h 956310"/>
                  <a:gd name="connsiteX1303" fmla="*/ 372428 w 5492114"/>
                  <a:gd name="connsiteY1303" fmla="*/ 711518 h 956310"/>
                  <a:gd name="connsiteX1304" fmla="*/ 382905 w 5492114"/>
                  <a:gd name="connsiteY1304" fmla="*/ 750570 h 956310"/>
                  <a:gd name="connsiteX1305" fmla="*/ 398145 w 5492114"/>
                  <a:gd name="connsiteY1305" fmla="*/ 769620 h 956310"/>
                  <a:gd name="connsiteX1306" fmla="*/ 421005 w 5492114"/>
                  <a:gd name="connsiteY1306" fmla="*/ 775335 h 956310"/>
                  <a:gd name="connsiteX1307" fmla="*/ 431483 w 5492114"/>
                  <a:gd name="connsiteY1307" fmla="*/ 767715 h 956310"/>
                  <a:gd name="connsiteX1308" fmla="*/ 438150 w 5492114"/>
                  <a:gd name="connsiteY1308" fmla="*/ 762953 h 956310"/>
                  <a:gd name="connsiteX1309" fmla="*/ 447675 w 5492114"/>
                  <a:gd name="connsiteY1309" fmla="*/ 779145 h 956310"/>
                  <a:gd name="connsiteX1310" fmla="*/ 460058 w 5492114"/>
                  <a:gd name="connsiteY1310" fmla="*/ 789623 h 956310"/>
                  <a:gd name="connsiteX1311" fmla="*/ 484823 w 5492114"/>
                  <a:gd name="connsiteY1311" fmla="*/ 793433 h 956310"/>
                  <a:gd name="connsiteX1312" fmla="*/ 510540 w 5492114"/>
                  <a:gd name="connsiteY1312" fmla="*/ 782003 h 956310"/>
                  <a:gd name="connsiteX1313" fmla="*/ 519113 w 5492114"/>
                  <a:gd name="connsiteY1313" fmla="*/ 770573 h 956310"/>
                  <a:gd name="connsiteX1314" fmla="*/ 520065 w 5492114"/>
                  <a:gd name="connsiteY1314" fmla="*/ 758190 h 956310"/>
                  <a:gd name="connsiteX1315" fmla="*/ 533400 w 5492114"/>
                  <a:gd name="connsiteY1315" fmla="*/ 704850 h 956310"/>
                  <a:gd name="connsiteX1316" fmla="*/ 541973 w 5492114"/>
                  <a:gd name="connsiteY1316" fmla="*/ 672465 h 956310"/>
                  <a:gd name="connsiteX1317" fmla="*/ 540068 w 5492114"/>
                  <a:gd name="connsiteY1317" fmla="*/ 649605 h 956310"/>
                  <a:gd name="connsiteX1318" fmla="*/ 521970 w 5492114"/>
                  <a:gd name="connsiteY1318" fmla="*/ 640080 h 956310"/>
                  <a:gd name="connsiteX1319" fmla="*/ 494348 w 5492114"/>
                  <a:gd name="connsiteY1319" fmla="*/ 640080 h 956310"/>
                  <a:gd name="connsiteX1320" fmla="*/ 466725 w 5492114"/>
                  <a:gd name="connsiteY1320" fmla="*/ 645795 h 956310"/>
                  <a:gd name="connsiteX1321" fmla="*/ 449580 w 5492114"/>
                  <a:gd name="connsiteY1321" fmla="*/ 655320 h 956310"/>
                  <a:gd name="connsiteX1322" fmla="*/ 447675 w 5492114"/>
                  <a:gd name="connsiteY1322" fmla="*/ 662940 h 956310"/>
                  <a:gd name="connsiteX1323" fmla="*/ 457200 w 5492114"/>
                  <a:gd name="connsiteY1323" fmla="*/ 668655 h 956310"/>
                  <a:gd name="connsiteX1324" fmla="*/ 486728 w 5492114"/>
                  <a:gd name="connsiteY1324" fmla="*/ 677228 h 956310"/>
                  <a:gd name="connsiteX1325" fmla="*/ 485775 w 5492114"/>
                  <a:gd name="connsiteY1325" fmla="*/ 706755 h 956310"/>
                  <a:gd name="connsiteX1326" fmla="*/ 479108 w 5492114"/>
                  <a:gd name="connsiteY1326" fmla="*/ 723900 h 956310"/>
                  <a:gd name="connsiteX1327" fmla="*/ 461010 w 5492114"/>
                  <a:gd name="connsiteY1327" fmla="*/ 735330 h 956310"/>
                  <a:gd name="connsiteX1328" fmla="*/ 438150 w 5492114"/>
                  <a:gd name="connsiteY1328" fmla="*/ 739140 h 956310"/>
                  <a:gd name="connsiteX1329" fmla="*/ 434340 w 5492114"/>
                  <a:gd name="connsiteY1329" fmla="*/ 736283 h 956310"/>
                  <a:gd name="connsiteX1330" fmla="*/ 434340 w 5492114"/>
                  <a:gd name="connsiteY1330" fmla="*/ 728663 h 956310"/>
                  <a:gd name="connsiteX1331" fmla="*/ 431483 w 5492114"/>
                  <a:gd name="connsiteY1331" fmla="*/ 717233 h 956310"/>
                  <a:gd name="connsiteX1332" fmla="*/ 419100 w 5492114"/>
                  <a:gd name="connsiteY1332" fmla="*/ 703898 h 956310"/>
                  <a:gd name="connsiteX1333" fmla="*/ 390525 w 5492114"/>
                  <a:gd name="connsiteY1333" fmla="*/ 700088 h 956310"/>
                  <a:gd name="connsiteX1334" fmla="*/ 378143 w 5492114"/>
                  <a:gd name="connsiteY1334" fmla="*/ 702945 h 956310"/>
                  <a:gd name="connsiteX1335" fmla="*/ 372428 w 5492114"/>
                  <a:gd name="connsiteY1335" fmla="*/ 711518 h 956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Lst>
                <a:rect l="l" t="t" r="r" b="b"/>
                <a:pathLst>
                  <a:path w="5492114" h="956310">
                    <a:moveTo>
                      <a:pt x="1301115" y="29528"/>
                    </a:moveTo>
                    <a:lnTo>
                      <a:pt x="1279208" y="81915"/>
                    </a:lnTo>
                    <a:lnTo>
                      <a:pt x="1235393" y="155258"/>
                    </a:lnTo>
                    <a:lnTo>
                      <a:pt x="1170623" y="252413"/>
                    </a:lnTo>
                    <a:lnTo>
                      <a:pt x="1163955" y="274320"/>
                    </a:lnTo>
                    <a:lnTo>
                      <a:pt x="1152525" y="280988"/>
                    </a:lnTo>
                    <a:lnTo>
                      <a:pt x="1129665" y="318135"/>
                    </a:lnTo>
                    <a:lnTo>
                      <a:pt x="1155383" y="293370"/>
                    </a:lnTo>
                    <a:lnTo>
                      <a:pt x="1178243" y="282893"/>
                    </a:lnTo>
                    <a:lnTo>
                      <a:pt x="1201103" y="267653"/>
                    </a:lnTo>
                    <a:lnTo>
                      <a:pt x="1226820" y="244793"/>
                    </a:lnTo>
                    <a:lnTo>
                      <a:pt x="1253490" y="224790"/>
                    </a:lnTo>
                    <a:lnTo>
                      <a:pt x="1276350" y="199073"/>
                    </a:lnTo>
                    <a:lnTo>
                      <a:pt x="1311593" y="142875"/>
                    </a:lnTo>
                    <a:lnTo>
                      <a:pt x="1339215" y="75248"/>
                    </a:lnTo>
                    <a:lnTo>
                      <a:pt x="1351598" y="85725"/>
                    </a:lnTo>
                    <a:lnTo>
                      <a:pt x="1353503" y="101918"/>
                    </a:lnTo>
                    <a:lnTo>
                      <a:pt x="1359218" y="113348"/>
                    </a:lnTo>
                    <a:lnTo>
                      <a:pt x="1369695" y="118110"/>
                    </a:lnTo>
                    <a:lnTo>
                      <a:pt x="1389698" y="125730"/>
                    </a:lnTo>
                    <a:lnTo>
                      <a:pt x="1400175" y="137160"/>
                    </a:lnTo>
                    <a:lnTo>
                      <a:pt x="1427798" y="134303"/>
                    </a:lnTo>
                    <a:lnTo>
                      <a:pt x="1444943" y="120968"/>
                    </a:lnTo>
                    <a:lnTo>
                      <a:pt x="1453515" y="95250"/>
                    </a:lnTo>
                    <a:lnTo>
                      <a:pt x="1447800" y="81915"/>
                    </a:lnTo>
                    <a:lnTo>
                      <a:pt x="1433513" y="73343"/>
                    </a:lnTo>
                    <a:lnTo>
                      <a:pt x="1402080" y="71438"/>
                    </a:lnTo>
                    <a:lnTo>
                      <a:pt x="1353503" y="79058"/>
                    </a:lnTo>
                    <a:lnTo>
                      <a:pt x="1363980" y="60008"/>
                    </a:lnTo>
                    <a:lnTo>
                      <a:pt x="1370648" y="46673"/>
                    </a:lnTo>
                    <a:lnTo>
                      <a:pt x="1370648" y="36195"/>
                    </a:lnTo>
                    <a:lnTo>
                      <a:pt x="1356360" y="24765"/>
                    </a:lnTo>
                    <a:lnTo>
                      <a:pt x="1333500" y="15240"/>
                    </a:lnTo>
                    <a:lnTo>
                      <a:pt x="1311593" y="15240"/>
                    </a:lnTo>
                    <a:lnTo>
                      <a:pt x="1303973" y="20003"/>
                    </a:lnTo>
                    <a:lnTo>
                      <a:pt x="1301115" y="29528"/>
                    </a:lnTo>
                    <a:moveTo>
                      <a:pt x="1077278" y="213360"/>
                    </a:moveTo>
                    <a:lnTo>
                      <a:pt x="1078230" y="237173"/>
                    </a:lnTo>
                    <a:lnTo>
                      <a:pt x="1086803" y="257175"/>
                    </a:lnTo>
                    <a:lnTo>
                      <a:pt x="1106805" y="275273"/>
                    </a:lnTo>
                    <a:lnTo>
                      <a:pt x="1129665" y="280035"/>
                    </a:lnTo>
                    <a:lnTo>
                      <a:pt x="1148715" y="270510"/>
                    </a:lnTo>
                    <a:lnTo>
                      <a:pt x="1160145" y="253365"/>
                    </a:lnTo>
                    <a:lnTo>
                      <a:pt x="1162050" y="237173"/>
                    </a:lnTo>
                    <a:lnTo>
                      <a:pt x="1156335" y="225743"/>
                    </a:lnTo>
                    <a:lnTo>
                      <a:pt x="1146810" y="218123"/>
                    </a:lnTo>
                    <a:lnTo>
                      <a:pt x="1121093" y="210503"/>
                    </a:lnTo>
                    <a:lnTo>
                      <a:pt x="1077278" y="213360"/>
                    </a:lnTo>
                    <a:moveTo>
                      <a:pt x="1089660" y="46673"/>
                    </a:moveTo>
                    <a:lnTo>
                      <a:pt x="1080135" y="51435"/>
                    </a:lnTo>
                    <a:lnTo>
                      <a:pt x="1082993" y="62865"/>
                    </a:lnTo>
                    <a:lnTo>
                      <a:pt x="1085850" y="87630"/>
                    </a:lnTo>
                    <a:lnTo>
                      <a:pt x="1078230" y="131445"/>
                    </a:lnTo>
                    <a:lnTo>
                      <a:pt x="1044893" y="190500"/>
                    </a:lnTo>
                    <a:lnTo>
                      <a:pt x="996315" y="260033"/>
                    </a:lnTo>
                    <a:lnTo>
                      <a:pt x="958215" y="314325"/>
                    </a:lnTo>
                    <a:lnTo>
                      <a:pt x="931545" y="340995"/>
                    </a:lnTo>
                    <a:lnTo>
                      <a:pt x="933450" y="350520"/>
                    </a:lnTo>
                    <a:lnTo>
                      <a:pt x="940118" y="355283"/>
                    </a:lnTo>
                    <a:lnTo>
                      <a:pt x="951548" y="350520"/>
                    </a:lnTo>
                    <a:lnTo>
                      <a:pt x="977265" y="326708"/>
                    </a:lnTo>
                    <a:lnTo>
                      <a:pt x="1022033" y="246698"/>
                    </a:lnTo>
                    <a:lnTo>
                      <a:pt x="1061085" y="200978"/>
                    </a:lnTo>
                    <a:lnTo>
                      <a:pt x="1078230" y="180023"/>
                    </a:lnTo>
                    <a:lnTo>
                      <a:pt x="1089660" y="167640"/>
                    </a:lnTo>
                    <a:lnTo>
                      <a:pt x="1109663" y="180023"/>
                    </a:lnTo>
                    <a:lnTo>
                      <a:pt x="1125855" y="188595"/>
                    </a:lnTo>
                    <a:lnTo>
                      <a:pt x="1147763" y="192405"/>
                    </a:lnTo>
                    <a:lnTo>
                      <a:pt x="1179195" y="183833"/>
                    </a:lnTo>
                    <a:lnTo>
                      <a:pt x="1186815" y="160020"/>
                    </a:lnTo>
                    <a:lnTo>
                      <a:pt x="1179195" y="147638"/>
                    </a:lnTo>
                    <a:lnTo>
                      <a:pt x="1163003" y="140970"/>
                    </a:lnTo>
                    <a:lnTo>
                      <a:pt x="1139190" y="138113"/>
                    </a:lnTo>
                    <a:lnTo>
                      <a:pt x="1142048" y="130493"/>
                    </a:lnTo>
                    <a:lnTo>
                      <a:pt x="1161098" y="121920"/>
                    </a:lnTo>
                    <a:lnTo>
                      <a:pt x="1176338" y="108585"/>
                    </a:lnTo>
                    <a:lnTo>
                      <a:pt x="1188720" y="86678"/>
                    </a:lnTo>
                    <a:lnTo>
                      <a:pt x="1187768" y="63818"/>
                    </a:lnTo>
                    <a:lnTo>
                      <a:pt x="1175385" y="46673"/>
                    </a:lnTo>
                    <a:lnTo>
                      <a:pt x="1160145" y="37148"/>
                    </a:lnTo>
                    <a:lnTo>
                      <a:pt x="1150620" y="38100"/>
                    </a:lnTo>
                    <a:lnTo>
                      <a:pt x="1127760" y="40005"/>
                    </a:lnTo>
                    <a:lnTo>
                      <a:pt x="1108710" y="40005"/>
                    </a:lnTo>
                    <a:lnTo>
                      <a:pt x="1089660" y="46673"/>
                    </a:lnTo>
                    <a:moveTo>
                      <a:pt x="478155" y="251460"/>
                    </a:moveTo>
                    <a:lnTo>
                      <a:pt x="477203" y="260033"/>
                    </a:lnTo>
                    <a:lnTo>
                      <a:pt x="481013" y="268605"/>
                    </a:lnTo>
                    <a:lnTo>
                      <a:pt x="480060" y="320040"/>
                    </a:lnTo>
                    <a:lnTo>
                      <a:pt x="471488" y="380048"/>
                    </a:lnTo>
                    <a:lnTo>
                      <a:pt x="430530" y="380048"/>
                    </a:lnTo>
                    <a:lnTo>
                      <a:pt x="392430" y="391478"/>
                    </a:lnTo>
                    <a:lnTo>
                      <a:pt x="396240" y="408623"/>
                    </a:lnTo>
                    <a:lnTo>
                      <a:pt x="413385" y="428625"/>
                    </a:lnTo>
                    <a:lnTo>
                      <a:pt x="443865" y="430530"/>
                    </a:lnTo>
                    <a:lnTo>
                      <a:pt x="467678" y="430530"/>
                    </a:lnTo>
                    <a:lnTo>
                      <a:pt x="468630" y="536258"/>
                    </a:lnTo>
                    <a:lnTo>
                      <a:pt x="460058" y="548640"/>
                    </a:lnTo>
                    <a:lnTo>
                      <a:pt x="440055" y="560070"/>
                    </a:lnTo>
                    <a:lnTo>
                      <a:pt x="391478" y="598170"/>
                    </a:lnTo>
                    <a:lnTo>
                      <a:pt x="345758" y="641985"/>
                    </a:lnTo>
                    <a:lnTo>
                      <a:pt x="305753" y="690563"/>
                    </a:lnTo>
                    <a:lnTo>
                      <a:pt x="283845" y="727710"/>
                    </a:lnTo>
                    <a:lnTo>
                      <a:pt x="264795" y="771525"/>
                    </a:lnTo>
                    <a:lnTo>
                      <a:pt x="256223" y="773430"/>
                    </a:lnTo>
                    <a:lnTo>
                      <a:pt x="254318" y="767715"/>
                    </a:lnTo>
                    <a:lnTo>
                      <a:pt x="254318" y="735330"/>
                    </a:lnTo>
                    <a:lnTo>
                      <a:pt x="245745" y="675323"/>
                    </a:lnTo>
                    <a:lnTo>
                      <a:pt x="219075" y="741998"/>
                    </a:lnTo>
                    <a:lnTo>
                      <a:pt x="205740" y="799148"/>
                    </a:lnTo>
                    <a:lnTo>
                      <a:pt x="202883" y="843915"/>
                    </a:lnTo>
                    <a:lnTo>
                      <a:pt x="207645" y="853440"/>
                    </a:lnTo>
                    <a:lnTo>
                      <a:pt x="212408" y="864870"/>
                    </a:lnTo>
                    <a:lnTo>
                      <a:pt x="220028" y="870585"/>
                    </a:lnTo>
                    <a:lnTo>
                      <a:pt x="231458" y="869633"/>
                    </a:lnTo>
                    <a:lnTo>
                      <a:pt x="245745" y="861060"/>
                    </a:lnTo>
                    <a:lnTo>
                      <a:pt x="260985" y="829628"/>
                    </a:lnTo>
                    <a:lnTo>
                      <a:pt x="271463" y="799148"/>
                    </a:lnTo>
                    <a:lnTo>
                      <a:pt x="283845" y="771525"/>
                    </a:lnTo>
                    <a:lnTo>
                      <a:pt x="311468" y="728663"/>
                    </a:lnTo>
                    <a:lnTo>
                      <a:pt x="323850" y="701040"/>
                    </a:lnTo>
                    <a:lnTo>
                      <a:pt x="337185" y="675323"/>
                    </a:lnTo>
                    <a:lnTo>
                      <a:pt x="380048" y="625793"/>
                    </a:lnTo>
                    <a:lnTo>
                      <a:pt x="401955" y="605790"/>
                    </a:lnTo>
                    <a:lnTo>
                      <a:pt x="427673" y="582930"/>
                    </a:lnTo>
                    <a:lnTo>
                      <a:pt x="448628" y="568643"/>
                    </a:lnTo>
                    <a:lnTo>
                      <a:pt x="464820" y="563880"/>
                    </a:lnTo>
                    <a:lnTo>
                      <a:pt x="473393" y="589598"/>
                    </a:lnTo>
                    <a:lnTo>
                      <a:pt x="481965" y="602933"/>
                    </a:lnTo>
                    <a:lnTo>
                      <a:pt x="501015" y="603885"/>
                    </a:lnTo>
                    <a:lnTo>
                      <a:pt x="510540" y="584835"/>
                    </a:lnTo>
                    <a:lnTo>
                      <a:pt x="509588" y="567690"/>
                    </a:lnTo>
                    <a:lnTo>
                      <a:pt x="500063" y="545783"/>
                    </a:lnTo>
                    <a:lnTo>
                      <a:pt x="509588" y="540068"/>
                    </a:lnTo>
                    <a:lnTo>
                      <a:pt x="546735" y="543878"/>
                    </a:lnTo>
                    <a:lnTo>
                      <a:pt x="581978" y="546735"/>
                    </a:lnTo>
                    <a:lnTo>
                      <a:pt x="605790" y="540068"/>
                    </a:lnTo>
                    <a:lnTo>
                      <a:pt x="618173" y="541973"/>
                    </a:lnTo>
                    <a:lnTo>
                      <a:pt x="636270" y="555308"/>
                    </a:lnTo>
                    <a:lnTo>
                      <a:pt x="652463" y="576263"/>
                    </a:lnTo>
                    <a:lnTo>
                      <a:pt x="658178" y="602933"/>
                    </a:lnTo>
                    <a:lnTo>
                      <a:pt x="650558" y="648653"/>
                    </a:lnTo>
                    <a:lnTo>
                      <a:pt x="628650" y="714375"/>
                    </a:lnTo>
                    <a:lnTo>
                      <a:pt x="614363" y="769620"/>
                    </a:lnTo>
                    <a:lnTo>
                      <a:pt x="599123" y="809625"/>
                    </a:lnTo>
                    <a:lnTo>
                      <a:pt x="583883" y="836295"/>
                    </a:lnTo>
                    <a:lnTo>
                      <a:pt x="570548" y="850583"/>
                    </a:lnTo>
                    <a:lnTo>
                      <a:pt x="556260" y="854393"/>
                    </a:lnTo>
                    <a:lnTo>
                      <a:pt x="541973" y="853440"/>
                    </a:lnTo>
                    <a:lnTo>
                      <a:pt x="525780" y="848678"/>
                    </a:lnTo>
                    <a:lnTo>
                      <a:pt x="524828" y="859155"/>
                    </a:lnTo>
                    <a:lnTo>
                      <a:pt x="529590" y="864870"/>
                    </a:lnTo>
                    <a:lnTo>
                      <a:pt x="535305" y="866775"/>
                    </a:lnTo>
                    <a:lnTo>
                      <a:pt x="539115" y="870585"/>
                    </a:lnTo>
                    <a:lnTo>
                      <a:pt x="537210" y="882015"/>
                    </a:lnTo>
                    <a:lnTo>
                      <a:pt x="540068" y="896303"/>
                    </a:lnTo>
                    <a:lnTo>
                      <a:pt x="555308" y="904875"/>
                    </a:lnTo>
                    <a:lnTo>
                      <a:pt x="586740" y="904875"/>
                    </a:lnTo>
                    <a:lnTo>
                      <a:pt x="602933" y="893445"/>
                    </a:lnTo>
                    <a:lnTo>
                      <a:pt x="613410" y="876300"/>
                    </a:lnTo>
                    <a:lnTo>
                      <a:pt x="627698" y="844868"/>
                    </a:lnTo>
                    <a:lnTo>
                      <a:pt x="647700" y="806768"/>
                    </a:lnTo>
                    <a:lnTo>
                      <a:pt x="658178" y="768668"/>
                    </a:lnTo>
                    <a:lnTo>
                      <a:pt x="664845" y="735330"/>
                    </a:lnTo>
                    <a:lnTo>
                      <a:pt x="673418" y="710565"/>
                    </a:lnTo>
                    <a:lnTo>
                      <a:pt x="714375" y="662940"/>
                    </a:lnTo>
                    <a:lnTo>
                      <a:pt x="726758" y="659130"/>
                    </a:lnTo>
                    <a:lnTo>
                      <a:pt x="737235" y="637223"/>
                    </a:lnTo>
                    <a:lnTo>
                      <a:pt x="733425" y="605790"/>
                    </a:lnTo>
                    <a:lnTo>
                      <a:pt x="716280" y="577215"/>
                    </a:lnTo>
                    <a:lnTo>
                      <a:pt x="678180" y="536258"/>
                    </a:lnTo>
                    <a:lnTo>
                      <a:pt x="650558" y="520065"/>
                    </a:lnTo>
                    <a:lnTo>
                      <a:pt x="628650" y="513398"/>
                    </a:lnTo>
                    <a:lnTo>
                      <a:pt x="592455" y="516255"/>
                    </a:lnTo>
                    <a:lnTo>
                      <a:pt x="518160" y="522923"/>
                    </a:lnTo>
                    <a:lnTo>
                      <a:pt x="494348" y="523875"/>
                    </a:lnTo>
                    <a:lnTo>
                      <a:pt x="489585" y="498158"/>
                    </a:lnTo>
                    <a:lnTo>
                      <a:pt x="491490" y="444818"/>
                    </a:lnTo>
                    <a:lnTo>
                      <a:pt x="497205" y="386715"/>
                    </a:lnTo>
                    <a:lnTo>
                      <a:pt x="506730" y="347663"/>
                    </a:lnTo>
                    <a:lnTo>
                      <a:pt x="524828" y="317183"/>
                    </a:lnTo>
                    <a:lnTo>
                      <a:pt x="541020" y="301943"/>
                    </a:lnTo>
                    <a:lnTo>
                      <a:pt x="545783" y="266700"/>
                    </a:lnTo>
                    <a:lnTo>
                      <a:pt x="538163" y="246698"/>
                    </a:lnTo>
                    <a:lnTo>
                      <a:pt x="518160" y="238125"/>
                    </a:lnTo>
                    <a:lnTo>
                      <a:pt x="490538" y="241935"/>
                    </a:lnTo>
                    <a:lnTo>
                      <a:pt x="478155" y="251460"/>
                    </a:lnTo>
                    <a:moveTo>
                      <a:pt x="373380" y="24765"/>
                    </a:moveTo>
                    <a:lnTo>
                      <a:pt x="401003" y="72390"/>
                    </a:lnTo>
                    <a:lnTo>
                      <a:pt x="408623" y="83820"/>
                    </a:lnTo>
                    <a:lnTo>
                      <a:pt x="427673" y="100965"/>
                    </a:lnTo>
                    <a:lnTo>
                      <a:pt x="453390" y="110490"/>
                    </a:lnTo>
                    <a:lnTo>
                      <a:pt x="467678" y="108585"/>
                    </a:lnTo>
                    <a:lnTo>
                      <a:pt x="481965" y="100013"/>
                    </a:lnTo>
                    <a:lnTo>
                      <a:pt x="502920" y="74295"/>
                    </a:lnTo>
                    <a:lnTo>
                      <a:pt x="508635" y="50483"/>
                    </a:lnTo>
                    <a:lnTo>
                      <a:pt x="502920" y="29528"/>
                    </a:lnTo>
                    <a:lnTo>
                      <a:pt x="492443" y="13335"/>
                    </a:lnTo>
                    <a:lnTo>
                      <a:pt x="478155" y="3810"/>
                    </a:lnTo>
                    <a:lnTo>
                      <a:pt x="460058" y="0"/>
                    </a:lnTo>
                    <a:lnTo>
                      <a:pt x="419100" y="2857"/>
                    </a:lnTo>
                    <a:lnTo>
                      <a:pt x="380048" y="10478"/>
                    </a:lnTo>
                    <a:lnTo>
                      <a:pt x="372428" y="18098"/>
                    </a:lnTo>
                    <a:lnTo>
                      <a:pt x="373380" y="24765"/>
                    </a:lnTo>
                    <a:moveTo>
                      <a:pt x="16193" y="420053"/>
                    </a:moveTo>
                    <a:lnTo>
                      <a:pt x="4763" y="421005"/>
                    </a:lnTo>
                    <a:lnTo>
                      <a:pt x="0" y="426720"/>
                    </a:lnTo>
                    <a:lnTo>
                      <a:pt x="8573" y="445770"/>
                    </a:lnTo>
                    <a:lnTo>
                      <a:pt x="34290" y="465773"/>
                    </a:lnTo>
                    <a:lnTo>
                      <a:pt x="70485" y="475298"/>
                    </a:lnTo>
                    <a:lnTo>
                      <a:pt x="107633" y="468630"/>
                    </a:lnTo>
                    <a:lnTo>
                      <a:pt x="135255" y="456248"/>
                    </a:lnTo>
                    <a:lnTo>
                      <a:pt x="166688" y="435293"/>
                    </a:lnTo>
                    <a:lnTo>
                      <a:pt x="281940" y="333375"/>
                    </a:lnTo>
                    <a:lnTo>
                      <a:pt x="325755" y="299085"/>
                    </a:lnTo>
                    <a:lnTo>
                      <a:pt x="377190" y="267653"/>
                    </a:lnTo>
                    <a:lnTo>
                      <a:pt x="406718" y="250508"/>
                    </a:lnTo>
                    <a:lnTo>
                      <a:pt x="412433" y="250508"/>
                    </a:lnTo>
                    <a:lnTo>
                      <a:pt x="413385" y="256223"/>
                    </a:lnTo>
                    <a:lnTo>
                      <a:pt x="384810" y="320040"/>
                    </a:lnTo>
                    <a:lnTo>
                      <a:pt x="353378" y="415290"/>
                    </a:lnTo>
                    <a:lnTo>
                      <a:pt x="340043" y="465773"/>
                    </a:lnTo>
                    <a:lnTo>
                      <a:pt x="332423" y="517208"/>
                    </a:lnTo>
                    <a:lnTo>
                      <a:pt x="327660" y="533400"/>
                    </a:lnTo>
                    <a:lnTo>
                      <a:pt x="326708" y="567690"/>
                    </a:lnTo>
                    <a:lnTo>
                      <a:pt x="331470" y="591503"/>
                    </a:lnTo>
                    <a:lnTo>
                      <a:pt x="340043" y="605790"/>
                    </a:lnTo>
                    <a:lnTo>
                      <a:pt x="350520" y="612458"/>
                    </a:lnTo>
                    <a:lnTo>
                      <a:pt x="361950" y="611505"/>
                    </a:lnTo>
                    <a:lnTo>
                      <a:pt x="372428" y="604838"/>
                    </a:lnTo>
                    <a:lnTo>
                      <a:pt x="383858" y="576263"/>
                    </a:lnTo>
                    <a:lnTo>
                      <a:pt x="381953" y="570548"/>
                    </a:lnTo>
                    <a:lnTo>
                      <a:pt x="381953" y="549593"/>
                    </a:lnTo>
                    <a:lnTo>
                      <a:pt x="387668" y="507683"/>
                    </a:lnTo>
                    <a:lnTo>
                      <a:pt x="403860" y="517208"/>
                    </a:lnTo>
                    <a:lnTo>
                      <a:pt x="423863" y="524828"/>
                    </a:lnTo>
                    <a:lnTo>
                      <a:pt x="440055" y="520065"/>
                    </a:lnTo>
                    <a:lnTo>
                      <a:pt x="450533" y="509588"/>
                    </a:lnTo>
                    <a:lnTo>
                      <a:pt x="454343" y="498158"/>
                    </a:lnTo>
                    <a:lnTo>
                      <a:pt x="448628" y="478155"/>
                    </a:lnTo>
                    <a:lnTo>
                      <a:pt x="440055" y="470535"/>
                    </a:lnTo>
                    <a:lnTo>
                      <a:pt x="425768" y="469583"/>
                    </a:lnTo>
                    <a:lnTo>
                      <a:pt x="381000" y="480060"/>
                    </a:lnTo>
                    <a:lnTo>
                      <a:pt x="374333" y="481965"/>
                    </a:lnTo>
                    <a:lnTo>
                      <a:pt x="376238" y="485775"/>
                    </a:lnTo>
                    <a:lnTo>
                      <a:pt x="379095" y="495300"/>
                    </a:lnTo>
                    <a:lnTo>
                      <a:pt x="374333" y="503873"/>
                    </a:lnTo>
                    <a:lnTo>
                      <a:pt x="368618" y="502920"/>
                    </a:lnTo>
                    <a:lnTo>
                      <a:pt x="366713" y="495300"/>
                    </a:lnTo>
                    <a:lnTo>
                      <a:pt x="367665" y="478155"/>
                    </a:lnTo>
                    <a:lnTo>
                      <a:pt x="395288" y="360998"/>
                    </a:lnTo>
                    <a:lnTo>
                      <a:pt x="434340" y="255270"/>
                    </a:lnTo>
                    <a:lnTo>
                      <a:pt x="460058" y="223838"/>
                    </a:lnTo>
                    <a:lnTo>
                      <a:pt x="480060" y="209550"/>
                    </a:lnTo>
                    <a:lnTo>
                      <a:pt x="504825" y="205740"/>
                    </a:lnTo>
                    <a:lnTo>
                      <a:pt x="522923" y="197168"/>
                    </a:lnTo>
                    <a:lnTo>
                      <a:pt x="550545" y="169545"/>
                    </a:lnTo>
                    <a:lnTo>
                      <a:pt x="573405" y="133350"/>
                    </a:lnTo>
                    <a:lnTo>
                      <a:pt x="579120" y="100013"/>
                    </a:lnTo>
                    <a:lnTo>
                      <a:pt x="570548" y="93345"/>
                    </a:lnTo>
                    <a:lnTo>
                      <a:pt x="557213" y="95250"/>
                    </a:lnTo>
                    <a:lnTo>
                      <a:pt x="514350" y="122873"/>
                    </a:lnTo>
                    <a:lnTo>
                      <a:pt x="455295" y="168593"/>
                    </a:lnTo>
                    <a:lnTo>
                      <a:pt x="384810" y="219075"/>
                    </a:lnTo>
                    <a:lnTo>
                      <a:pt x="167640" y="355283"/>
                    </a:lnTo>
                    <a:lnTo>
                      <a:pt x="93345" y="395288"/>
                    </a:lnTo>
                    <a:lnTo>
                      <a:pt x="16193" y="420053"/>
                    </a:lnTo>
                    <a:moveTo>
                      <a:pt x="1322070" y="158115"/>
                    </a:moveTo>
                    <a:lnTo>
                      <a:pt x="1320165" y="176213"/>
                    </a:lnTo>
                    <a:lnTo>
                      <a:pt x="1323975" y="189548"/>
                    </a:lnTo>
                    <a:lnTo>
                      <a:pt x="1331595" y="199073"/>
                    </a:lnTo>
                    <a:lnTo>
                      <a:pt x="1340168" y="205740"/>
                    </a:lnTo>
                    <a:lnTo>
                      <a:pt x="1342073" y="211455"/>
                    </a:lnTo>
                    <a:lnTo>
                      <a:pt x="1344930" y="217170"/>
                    </a:lnTo>
                    <a:lnTo>
                      <a:pt x="1356360" y="222885"/>
                    </a:lnTo>
                    <a:lnTo>
                      <a:pt x="1374458" y="221933"/>
                    </a:lnTo>
                    <a:lnTo>
                      <a:pt x="1391603" y="211455"/>
                    </a:lnTo>
                    <a:lnTo>
                      <a:pt x="1403033" y="196215"/>
                    </a:lnTo>
                    <a:lnTo>
                      <a:pt x="1403985" y="180975"/>
                    </a:lnTo>
                    <a:lnTo>
                      <a:pt x="1389698" y="169545"/>
                    </a:lnTo>
                    <a:lnTo>
                      <a:pt x="1363980" y="161925"/>
                    </a:lnTo>
                    <a:lnTo>
                      <a:pt x="1322070" y="158115"/>
                    </a:lnTo>
                    <a:moveTo>
                      <a:pt x="1232535" y="263843"/>
                    </a:moveTo>
                    <a:lnTo>
                      <a:pt x="1216343" y="263843"/>
                    </a:lnTo>
                    <a:lnTo>
                      <a:pt x="1208723" y="272415"/>
                    </a:lnTo>
                    <a:lnTo>
                      <a:pt x="1207770" y="286703"/>
                    </a:lnTo>
                    <a:lnTo>
                      <a:pt x="1211580" y="310515"/>
                    </a:lnTo>
                    <a:lnTo>
                      <a:pt x="1210628" y="346710"/>
                    </a:lnTo>
                    <a:lnTo>
                      <a:pt x="1184910" y="369570"/>
                    </a:lnTo>
                    <a:lnTo>
                      <a:pt x="1136333" y="403860"/>
                    </a:lnTo>
                    <a:lnTo>
                      <a:pt x="1130618" y="407670"/>
                    </a:lnTo>
                    <a:lnTo>
                      <a:pt x="1131570" y="414338"/>
                    </a:lnTo>
                    <a:lnTo>
                      <a:pt x="1148715" y="423863"/>
                    </a:lnTo>
                    <a:lnTo>
                      <a:pt x="1163003" y="418148"/>
                    </a:lnTo>
                    <a:lnTo>
                      <a:pt x="1179195" y="405765"/>
                    </a:lnTo>
                    <a:lnTo>
                      <a:pt x="1202055" y="387668"/>
                    </a:lnTo>
                    <a:lnTo>
                      <a:pt x="1204913" y="408623"/>
                    </a:lnTo>
                    <a:lnTo>
                      <a:pt x="1203008" y="433388"/>
                    </a:lnTo>
                    <a:lnTo>
                      <a:pt x="1195388" y="443865"/>
                    </a:lnTo>
                    <a:lnTo>
                      <a:pt x="1184910" y="450533"/>
                    </a:lnTo>
                    <a:lnTo>
                      <a:pt x="1165860" y="461963"/>
                    </a:lnTo>
                    <a:lnTo>
                      <a:pt x="1165860" y="473393"/>
                    </a:lnTo>
                    <a:lnTo>
                      <a:pt x="1172528" y="485775"/>
                    </a:lnTo>
                    <a:lnTo>
                      <a:pt x="1183005" y="495300"/>
                    </a:lnTo>
                    <a:lnTo>
                      <a:pt x="1193483" y="497205"/>
                    </a:lnTo>
                    <a:lnTo>
                      <a:pt x="1194435" y="501015"/>
                    </a:lnTo>
                    <a:lnTo>
                      <a:pt x="1186815" y="511493"/>
                    </a:lnTo>
                    <a:lnTo>
                      <a:pt x="1176338" y="527685"/>
                    </a:lnTo>
                    <a:lnTo>
                      <a:pt x="1205865" y="505778"/>
                    </a:lnTo>
                    <a:lnTo>
                      <a:pt x="1237298" y="483870"/>
                    </a:lnTo>
                    <a:lnTo>
                      <a:pt x="1236345" y="515303"/>
                    </a:lnTo>
                    <a:lnTo>
                      <a:pt x="1228725" y="550545"/>
                    </a:lnTo>
                    <a:lnTo>
                      <a:pt x="1167765" y="594360"/>
                    </a:lnTo>
                    <a:lnTo>
                      <a:pt x="1128713" y="624840"/>
                    </a:lnTo>
                    <a:lnTo>
                      <a:pt x="1102043" y="638175"/>
                    </a:lnTo>
                    <a:lnTo>
                      <a:pt x="1103948" y="626745"/>
                    </a:lnTo>
                    <a:lnTo>
                      <a:pt x="1112520" y="603885"/>
                    </a:lnTo>
                    <a:lnTo>
                      <a:pt x="1082993" y="638175"/>
                    </a:lnTo>
                    <a:lnTo>
                      <a:pt x="1065848" y="659130"/>
                    </a:lnTo>
                    <a:lnTo>
                      <a:pt x="1062990" y="681038"/>
                    </a:lnTo>
                    <a:lnTo>
                      <a:pt x="1071563" y="685800"/>
                    </a:lnTo>
                    <a:lnTo>
                      <a:pt x="1102995" y="676275"/>
                    </a:lnTo>
                    <a:lnTo>
                      <a:pt x="1143953" y="649605"/>
                    </a:lnTo>
                    <a:lnTo>
                      <a:pt x="1181100" y="617220"/>
                    </a:lnTo>
                    <a:lnTo>
                      <a:pt x="1209675" y="591503"/>
                    </a:lnTo>
                    <a:lnTo>
                      <a:pt x="1224915" y="584835"/>
                    </a:lnTo>
                    <a:lnTo>
                      <a:pt x="1227773" y="624840"/>
                    </a:lnTo>
                    <a:lnTo>
                      <a:pt x="1224915" y="707708"/>
                    </a:lnTo>
                    <a:lnTo>
                      <a:pt x="1221105" y="815340"/>
                    </a:lnTo>
                    <a:lnTo>
                      <a:pt x="1221105" y="851535"/>
                    </a:lnTo>
                    <a:lnTo>
                      <a:pt x="1212533" y="862013"/>
                    </a:lnTo>
                    <a:lnTo>
                      <a:pt x="1202055" y="858203"/>
                    </a:lnTo>
                    <a:lnTo>
                      <a:pt x="1194435" y="851535"/>
                    </a:lnTo>
                    <a:lnTo>
                      <a:pt x="1154430" y="819150"/>
                    </a:lnTo>
                    <a:lnTo>
                      <a:pt x="1106805" y="788670"/>
                    </a:lnTo>
                    <a:lnTo>
                      <a:pt x="1115378" y="807720"/>
                    </a:lnTo>
                    <a:lnTo>
                      <a:pt x="1150620" y="852488"/>
                    </a:lnTo>
                    <a:lnTo>
                      <a:pt x="1211580" y="925830"/>
                    </a:lnTo>
                    <a:lnTo>
                      <a:pt x="1221105" y="946785"/>
                    </a:lnTo>
                    <a:lnTo>
                      <a:pt x="1235393" y="956310"/>
                    </a:lnTo>
                    <a:lnTo>
                      <a:pt x="1251585" y="952500"/>
                    </a:lnTo>
                    <a:lnTo>
                      <a:pt x="1266825" y="934403"/>
                    </a:lnTo>
                    <a:lnTo>
                      <a:pt x="1272540" y="913448"/>
                    </a:lnTo>
                    <a:lnTo>
                      <a:pt x="1267778" y="898208"/>
                    </a:lnTo>
                    <a:lnTo>
                      <a:pt x="1258253" y="881063"/>
                    </a:lnTo>
                    <a:lnTo>
                      <a:pt x="1249680" y="855345"/>
                    </a:lnTo>
                    <a:lnTo>
                      <a:pt x="1246823" y="741998"/>
                    </a:lnTo>
                    <a:lnTo>
                      <a:pt x="1250633" y="661988"/>
                    </a:lnTo>
                    <a:lnTo>
                      <a:pt x="1248728" y="656273"/>
                    </a:lnTo>
                    <a:lnTo>
                      <a:pt x="1251585" y="643890"/>
                    </a:lnTo>
                    <a:lnTo>
                      <a:pt x="1254443" y="599123"/>
                    </a:lnTo>
                    <a:lnTo>
                      <a:pt x="1263015" y="560070"/>
                    </a:lnTo>
                    <a:lnTo>
                      <a:pt x="1276350" y="549593"/>
                    </a:lnTo>
                    <a:lnTo>
                      <a:pt x="1291590" y="543878"/>
                    </a:lnTo>
                    <a:lnTo>
                      <a:pt x="1308735" y="543878"/>
                    </a:lnTo>
                    <a:lnTo>
                      <a:pt x="1333500" y="533400"/>
                    </a:lnTo>
                    <a:lnTo>
                      <a:pt x="1347788" y="518160"/>
                    </a:lnTo>
                    <a:lnTo>
                      <a:pt x="1349693" y="500063"/>
                    </a:lnTo>
                    <a:lnTo>
                      <a:pt x="1339215" y="495300"/>
                    </a:lnTo>
                    <a:lnTo>
                      <a:pt x="1323023" y="501015"/>
                    </a:lnTo>
                    <a:lnTo>
                      <a:pt x="1302068" y="503873"/>
                    </a:lnTo>
                    <a:lnTo>
                      <a:pt x="1280160" y="490538"/>
                    </a:lnTo>
                    <a:lnTo>
                      <a:pt x="1281113" y="469583"/>
                    </a:lnTo>
                    <a:lnTo>
                      <a:pt x="1293495" y="456248"/>
                    </a:lnTo>
                    <a:lnTo>
                      <a:pt x="1306830" y="443865"/>
                    </a:lnTo>
                    <a:lnTo>
                      <a:pt x="1309688" y="424815"/>
                    </a:lnTo>
                    <a:lnTo>
                      <a:pt x="1304925" y="416243"/>
                    </a:lnTo>
                    <a:lnTo>
                      <a:pt x="1297305" y="411480"/>
                    </a:lnTo>
                    <a:lnTo>
                      <a:pt x="1274445" y="411480"/>
                    </a:lnTo>
                    <a:lnTo>
                      <a:pt x="1236345" y="422910"/>
                    </a:lnTo>
                    <a:lnTo>
                      <a:pt x="1253490" y="355283"/>
                    </a:lnTo>
                    <a:lnTo>
                      <a:pt x="1295400" y="340043"/>
                    </a:lnTo>
                    <a:lnTo>
                      <a:pt x="1334453" y="329565"/>
                    </a:lnTo>
                    <a:lnTo>
                      <a:pt x="1341120" y="319088"/>
                    </a:lnTo>
                    <a:lnTo>
                      <a:pt x="1343025" y="301943"/>
                    </a:lnTo>
                    <a:lnTo>
                      <a:pt x="1339215" y="287655"/>
                    </a:lnTo>
                    <a:lnTo>
                      <a:pt x="1330643" y="284798"/>
                    </a:lnTo>
                    <a:lnTo>
                      <a:pt x="1292543" y="297180"/>
                    </a:lnTo>
                    <a:lnTo>
                      <a:pt x="1264920" y="302895"/>
                    </a:lnTo>
                    <a:lnTo>
                      <a:pt x="1265873" y="282893"/>
                    </a:lnTo>
                    <a:lnTo>
                      <a:pt x="1258253" y="270510"/>
                    </a:lnTo>
                    <a:lnTo>
                      <a:pt x="1232535" y="263843"/>
                    </a:lnTo>
                    <a:moveTo>
                      <a:pt x="1132523" y="684848"/>
                    </a:moveTo>
                    <a:lnTo>
                      <a:pt x="1127760" y="693420"/>
                    </a:lnTo>
                    <a:lnTo>
                      <a:pt x="1137285" y="709613"/>
                    </a:lnTo>
                    <a:lnTo>
                      <a:pt x="1155383" y="724853"/>
                    </a:lnTo>
                    <a:lnTo>
                      <a:pt x="1178243" y="730568"/>
                    </a:lnTo>
                    <a:lnTo>
                      <a:pt x="1197293" y="723900"/>
                    </a:lnTo>
                    <a:lnTo>
                      <a:pt x="1207770" y="710565"/>
                    </a:lnTo>
                    <a:lnTo>
                      <a:pt x="1210628" y="694373"/>
                    </a:lnTo>
                    <a:lnTo>
                      <a:pt x="1205865" y="681038"/>
                    </a:lnTo>
                    <a:lnTo>
                      <a:pt x="1191578" y="675323"/>
                    </a:lnTo>
                    <a:lnTo>
                      <a:pt x="1171575" y="677228"/>
                    </a:lnTo>
                    <a:lnTo>
                      <a:pt x="1132523" y="684848"/>
                    </a:lnTo>
                    <a:moveTo>
                      <a:pt x="1266825" y="520065"/>
                    </a:moveTo>
                    <a:lnTo>
                      <a:pt x="1265873" y="528638"/>
                    </a:lnTo>
                    <a:lnTo>
                      <a:pt x="1271588" y="525780"/>
                    </a:lnTo>
                    <a:lnTo>
                      <a:pt x="1266825" y="520065"/>
                    </a:lnTo>
                    <a:moveTo>
                      <a:pt x="1935480" y="71438"/>
                    </a:moveTo>
                    <a:lnTo>
                      <a:pt x="1903095" y="75248"/>
                    </a:lnTo>
                    <a:lnTo>
                      <a:pt x="1890713" y="85725"/>
                    </a:lnTo>
                    <a:lnTo>
                      <a:pt x="1891665" y="102870"/>
                    </a:lnTo>
                    <a:lnTo>
                      <a:pt x="1900238" y="123825"/>
                    </a:lnTo>
                    <a:lnTo>
                      <a:pt x="1897380" y="162878"/>
                    </a:lnTo>
                    <a:lnTo>
                      <a:pt x="1887855" y="201930"/>
                    </a:lnTo>
                    <a:lnTo>
                      <a:pt x="1884998" y="238125"/>
                    </a:lnTo>
                    <a:lnTo>
                      <a:pt x="1879283" y="260985"/>
                    </a:lnTo>
                    <a:lnTo>
                      <a:pt x="1867853" y="280035"/>
                    </a:lnTo>
                    <a:lnTo>
                      <a:pt x="1855470" y="289560"/>
                    </a:lnTo>
                    <a:lnTo>
                      <a:pt x="1846898" y="291465"/>
                    </a:lnTo>
                    <a:lnTo>
                      <a:pt x="1837373" y="293370"/>
                    </a:lnTo>
                    <a:lnTo>
                      <a:pt x="1824038" y="302895"/>
                    </a:lnTo>
                    <a:lnTo>
                      <a:pt x="1820228" y="320040"/>
                    </a:lnTo>
                    <a:lnTo>
                      <a:pt x="1832610" y="336233"/>
                    </a:lnTo>
                    <a:lnTo>
                      <a:pt x="1859280" y="355283"/>
                    </a:lnTo>
                    <a:lnTo>
                      <a:pt x="1859280" y="364808"/>
                    </a:lnTo>
                    <a:lnTo>
                      <a:pt x="1854518" y="372428"/>
                    </a:lnTo>
                    <a:lnTo>
                      <a:pt x="1851660" y="381953"/>
                    </a:lnTo>
                    <a:lnTo>
                      <a:pt x="1858328" y="399098"/>
                    </a:lnTo>
                    <a:lnTo>
                      <a:pt x="1869758" y="404813"/>
                    </a:lnTo>
                    <a:lnTo>
                      <a:pt x="1881188" y="404813"/>
                    </a:lnTo>
                    <a:lnTo>
                      <a:pt x="1886903" y="406718"/>
                    </a:lnTo>
                    <a:lnTo>
                      <a:pt x="1881188" y="416243"/>
                    </a:lnTo>
                    <a:lnTo>
                      <a:pt x="1824038" y="458153"/>
                    </a:lnTo>
                    <a:lnTo>
                      <a:pt x="1764030" y="493395"/>
                    </a:lnTo>
                    <a:lnTo>
                      <a:pt x="1751648" y="497205"/>
                    </a:lnTo>
                    <a:lnTo>
                      <a:pt x="1744980" y="494348"/>
                    </a:lnTo>
                    <a:lnTo>
                      <a:pt x="1739265" y="490538"/>
                    </a:lnTo>
                    <a:lnTo>
                      <a:pt x="1731645" y="490538"/>
                    </a:lnTo>
                    <a:lnTo>
                      <a:pt x="1723073" y="501015"/>
                    </a:lnTo>
                    <a:lnTo>
                      <a:pt x="1718310" y="510540"/>
                    </a:lnTo>
                    <a:lnTo>
                      <a:pt x="1716405" y="531495"/>
                    </a:lnTo>
                    <a:lnTo>
                      <a:pt x="1724025" y="545783"/>
                    </a:lnTo>
                    <a:lnTo>
                      <a:pt x="1737360" y="557213"/>
                    </a:lnTo>
                    <a:lnTo>
                      <a:pt x="1752600" y="558165"/>
                    </a:lnTo>
                    <a:lnTo>
                      <a:pt x="1771650" y="550545"/>
                    </a:lnTo>
                    <a:lnTo>
                      <a:pt x="1816418" y="519113"/>
                    </a:lnTo>
                    <a:lnTo>
                      <a:pt x="1889760" y="454343"/>
                    </a:lnTo>
                    <a:lnTo>
                      <a:pt x="1894523" y="453390"/>
                    </a:lnTo>
                    <a:lnTo>
                      <a:pt x="1894523" y="461010"/>
                    </a:lnTo>
                    <a:lnTo>
                      <a:pt x="1884045" y="492443"/>
                    </a:lnTo>
                    <a:lnTo>
                      <a:pt x="1861185" y="553403"/>
                    </a:lnTo>
                    <a:lnTo>
                      <a:pt x="1855470" y="568643"/>
                    </a:lnTo>
                    <a:lnTo>
                      <a:pt x="1847850" y="572453"/>
                    </a:lnTo>
                    <a:lnTo>
                      <a:pt x="1838325" y="583883"/>
                    </a:lnTo>
                    <a:lnTo>
                      <a:pt x="1835468" y="593408"/>
                    </a:lnTo>
                    <a:lnTo>
                      <a:pt x="1838325" y="602933"/>
                    </a:lnTo>
                    <a:lnTo>
                      <a:pt x="1788795" y="714375"/>
                    </a:lnTo>
                    <a:lnTo>
                      <a:pt x="1783080" y="713423"/>
                    </a:lnTo>
                    <a:lnTo>
                      <a:pt x="1777365" y="718185"/>
                    </a:lnTo>
                    <a:lnTo>
                      <a:pt x="1764030" y="727710"/>
                    </a:lnTo>
                    <a:lnTo>
                      <a:pt x="1755458" y="763905"/>
                    </a:lnTo>
                    <a:lnTo>
                      <a:pt x="1748790" y="809625"/>
                    </a:lnTo>
                    <a:lnTo>
                      <a:pt x="1743075" y="818198"/>
                    </a:lnTo>
                    <a:lnTo>
                      <a:pt x="1744980" y="831533"/>
                    </a:lnTo>
                    <a:lnTo>
                      <a:pt x="1752600" y="844868"/>
                    </a:lnTo>
                    <a:lnTo>
                      <a:pt x="1764983" y="852488"/>
                    </a:lnTo>
                    <a:lnTo>
                      <a:pt x="1775460" y="849630"/>
                    </a:lnTo>
                    <a:lnTo>
                      <a:pt x="1784033" y="840105"/>
                    </a:lnTo>
                    <a:lnTo>
                      <a:pt x="1796415" y="806768"/>
                    </a:lnTo>
                    <a:lnTo>
                      <a:pt x="1814513" y="732473"/>
                    </a:lnTo>
                    <a:lnTo>
                      <a:pt x="1866900" y="618173"/>
                    </a:lnTo>
                    <a:lnTo>
                      <a:pt x="1899285" y="561023"/>
                    </a:lnTo>
                    <a:lnTo>
                      <a:pt x="1910715" y="545783"/>
                    </a:lnTo>
                    <a:lnTo>
                      <a:pt x="1917383" y="544830"/>
                    </a:lnTo>
                    <a:lnTo>
                      <a:pt x="1919288" y="560070"/>
                    </a:lnTo>
                    <a:lnTo>
                      <a:pt x="1912620" y="576263"/>
                    </a:lnTo>
                    <a:lnTo>
                      <a:pt x="1896428" y="614363"/>
                    </a:lnTo>
                    <a:lnTo>
                      <a:pt x="1897380" y="640080"/>
                    </a:lnTo>
                    <a:lnTo>
                      <a:pt x="1905953" y="656273"/>
                    </a:lnTo>
                    <a:lnTo>
                      <a:pt x="1924050" y="678180"/>
                    </a:lnTo>
                    <a:lnTo>
                      <a:pt x="1923098" y="687705"/>
                    </a:lnTo>
                    <a:lnTo>
                      <a:pt x="1914525" y="701993"/>
                    </a:lnTo>
                    <a:lnTo>
                      <a:pt x="1882140" y="740093"/>
                    </a:lnTo>
                    <a:lnTo>
                      <a:pt x="1831658" y="798195"/>
                    </a:lnTo>
                    <a:lnTo>
                      <a:pt x="1835468" y="804863"/>
                    </a:lnTo>
                    <a:lnTo>
                      <a:pt x="1845945" y="810578"/>
                    </a:lnTo>
                    <a:lnTo>
                      <a:pt x="1858328" y="819150"/>
                    </a:lnTo>
                    <a:lnTo>
                      <a:pt x="1868805" y="833438"/>
                    </a:lnTo>
                    <a:lnTo>
                      <a:pt x="1880235" y="853440"/>
                    </a:lnTo>
                    <a:lnTo>
                      <a:pt x="1897380" y="869633"/>
                    </a:lnTo>
                    <a:lnTo>
                      <a:pt x="1919288" y="877253"/>
                    </a:lnTo>
                    <a:lnTo>
                      <a:pt x="1944053" y="869633"/>
                    </a:lnTo>
                    <a:lnTo>
                      <a:pt x="1957388" y="851535"/>
                    </a:lnTo>
                    <a:lnTo>
                      <a:pt x="1968818" y="828675"/>
                    </a:lnTo>
                    <a:lnTo>
                      <a:pt x="1977390" y="807720"/>
                    </a:lnTo>
                    <a:lnTo>
                      <a:pt x="1979295" y="786765"/>
                    </a:lnTo>
                    <a:lnTo>
                      <a:pt x="1974533" y="753428"/>
                    </a:lnTo>
                    <a:lnTo>
                      <a:pt x="1969770" y="706755"/>
                    </a:lnTo>
                    <a:lnTo>
                      <a:pt x="1971675" y="669608"/>
                    </a:lnTo>
                    <a:lnTo>
                      <a:pt x="2005013" y="596265"/>
                    </a:lnTo>
                    <a:lnTo>
                      <a:pt x="2024063" y="550545"/>
                    </a:lnTo>
                    <a:lnTo>
                      <a:pt x="2029778" y="523875"/>
                    </a:lnTo>
                    <a:lnTo>
                      <a:pt x="2025968" y="523875"/>
                    </a:lnTo>
                    <a:lnTo>
                      <a:pt x="2019300" y="533400"/>
                    </a:lnTo>
                    <a:lnTo>
                      <a:pt x="1999298" y="567690"/>
                    </a:lnTo>
                    <a:lnTo>
                      <a:pt x="1978343" y="604838"/>
                    </a:lnTo>
                    <a:lnTo>
                      <a:pt x="1963103" y="622935"/>
                    </a:lnTo>
                    <a:lnTo>
                      <a:pt x="1953578" y="619125"/>
                    </a:lnTo>
                    <a:lnTo>
                      <a:pt x="1945958" y="609600"/>
                    </a:lnTo>
                    <a:lnTo>
                      <a:pt x="1943100" y="587693"/>
                    </a:lnTo>
                    <a:lnTo>
                      <a:pt x="1976438" y="540068"/>
                    </a:lnTo>
                    <a:lnTo>
                      <a:pt x="1988820" y="503873"/>
                    </a:lnTo>
                    <a:lnTo>
                      <a:pt x="1987868" y="485775"/>
                    </a:lnTo>
                    <a:lnTo>
                      <a:pt x="1979295" y="469583"/>
                    </a:lnTo>
                    <a:lnTo>
                      <a:pt x="1965960" y="464820"/>
                    </a:lnTo>
                    <a:lnTo>
                      <a:pt x="1949768" y="471488"/>
                    </a:lnTo>
                    <a:lnTo>
                      <a:pt x="1919288" y="497205"/>
                    </a:lnTo>
                    <a:lnTo>
                      <a:pt x="1914525" y="499110"/>
                    </a:lnTo>
                    <a:lnTo>
                      <a:pt x="1914525" y="493395"/>
                    </a:lnTo>
                    <a:lnTo>
                      <a:pt x="1921193" y="468630"/>
                    </a:lnTo>
                    <a:lnTo>
                      <a:pt x="1936433" y="415290"/>
                    </a:lnTo>
                    <a:lnTo>
                      <a:pt x="1950720" y="394335"/>
                    </a:lnTo>
                    <a:lnTo>
                      <a:pt x="1983105" y="362903"/>
                    </a:lnTo>
                    <a:lnTo>
                      <a:pt x="2047875" y="311468"/>
                    </a:lnTo>
                    <a:lnTo>
                      <a:pt x="2065973" y="291465"/>
                    </a:lnTo>
                    <a:lnTo>
                      <a:pt x="2068830" y="273368"/>
                    </a:lnTo>
                    <a:lnTo>
                      <a:pt x="2061210" y="261938"/>
                    </a:lnTo>
                    <a:lnTo>
                      <a:pt x="2048828" y="260985"/>
                    </a:lnTo>
                    <a:lnTo>
                      <a:pt x="2037398" y="260985"/>
                    </a:lnTo>
                    <a:lnTo>
                      <a:pt x="2027873" y="252413"/>
                    </a:lnTo>
                    <a:lnTo>
                      <a:pt x="2018348" y="228600"/>
                    </a:lnTo>
                    <a:lnTo>
                      <a:pt x="2026920" y="211455"/>
                    </a:lnTo>
                    <a:lnTo>
                      <a:pt x="2045018" y="188595"/>
                    </a:lnTo>
                    <a:lnTo>
                      <a:pt x="2063115" y="164783"/>
                    </a:lnTo>
                    <a:lnTo>
                      <a:pt x="2073593" y="143828"/>
                    </a:lnTo>
                    <a:lnTo>
                      <a:pt x="2075498" y="119063"/>
                    </a:lnTo>
                    <a:lnTo>
                      <a:pt x="2069783" y="104775"/>
                    </a:lnTo>
                    <a:lnTo>
                      <a:pt x="2048828" y="96203"/>
                    </a:lnTo>
                    <a:lnTo>
                      <a:pt x="2021205" y="109538"/>
                    </a:lnTo>
                    <a:lnTo>
                      <a:pt x="2015490" y="119063"/>
                    </a:lnTo>
                    <a:lnTo>
                      <a:pt x="2016443" y="128588"/>
                    </a:lnTo>
                    <a:lnTo>
                      <a:pt x="2019300" y="146685"/>
                    </a:lnTo>
                    <a:lnTo>
                      <a:pt x="2010728" y="164783"/>
                    </a:lnTo>
                    <a:lnTo>
                      <a:pt x="1993583" y="213360"/>
                    </a:lnTo>
                    <a:lnTo>
                      <a:pt x="1977390" y="251460"/>
                    </a:lnTo>
                    <a:lnTo>
                      <a:pt x="1972628" y="246698"/>
                    </a:lnTo>
                    <a:lnTo>
                      <a:pt x="1968818" y="234315"/>
                    </a:lnTo>
                    <a:lnTo>
                      <a:pt x="1963103" y="222885"/>
                    </a:lnTo>
                    <a:lnTo>
                      <a:pt x="1950720" y="221933"/>
                    </a:lnTo>
                    <a:lnTo>
                      <a:pt x="1936433" y="221933"/>
                    </a:lnTo>
                    <a:lnTo>
                      <a:pt x="1934528" y="202883"/>
                    </a:lnTo>
                    <a:lnTo>
                      <a:pt x="1951673" y="145733"/>
                    </a:lnTo>
                    <a:lnTo>
                      <a:pt x="1964055" y="121920"/>
                    </a:lnTo>
                    <a:lnTo>
                      <a:pt x="1972628" y="97155"/>
                    </a:lnTo>
                    <a:lnTo>
                      <a:pt x="1966913" y="77153"/>
                    </a:lnTo>
                    <a:lnTo>
                      <a:pt x="1935480" y="71438"/>
                    </a:lnTo>
                    <a:moveTo>
                      <a:pt x="1905953" y="349568"/>
                    </a:moveTo>
                    <a:lnTo>
                      <a:pt x="1903095" y="362903"/>
                    </a:lnTo>
                    <a:lnTo>
                      <a:pt x="1904048" y="375285"/>
                    </a:lnTo>
                    <a:lnTo>
                      <a:pt x="1899285" y="388620"/>
                    </a:lnTo>
                    <a:lnTo>
                      <a:pt x="1899285" y="393383"/>
                    </a:lnTo>
                    <a:lnTo>
                      <a:pt x="1903095" y="393383"/>
                    </a:lnTo>
                    <a:lnTo>
                      <a:pt x="1915478" y="382905"/>
                    </a:lnTo>
                    <a:lnTo>
                      <a:pt x="1925003" y="368618"/>
                    </a:lnTo>
                    <a:lnTo>
                      <a:pt x="1933575" y="350520"/>
                    </a:lnTo>
                    <a:lnTo>
                      <a:pt x="1957388" y="287655"/>
                    </a:lnTo>
                    <a:lnTo>
                      <a:pt x="1946910" y="293370"/>
                    </a:lnTo>
                    <a:lnTo>
                      <a:pt x="1933575" y="312420"/>
                    </a:lnTo>
                    <a:lnTo>
                      <a:pt x="1921193" y="333375"/>
                    </a:lnTo>
                    <a:lnTo>
                      <a:pt x="1905953" y="349568"/>
                    </a:lnTo>
                    <a:moveTo>
                      <a:pt x="1958340" y="345758"/>
                    </a:moveTo>
                    <a:lnTo>
                      <a:pt x="1970723" y="337185"/>
                    </a:lnTo>
                    <a:lnTo>
                      <a:pt x="1987868" y="318135"/>
                    </a:lnTo>
                    <a:lnTo>
                      <a:pt x="1990725" y="297180"/>
                    </a:lnTo>
                    <a:lnTo>
                      <a:pt x="1990725" y="289560"/>
                    </a:lnTo>
                    <a:lnTo>
                      <a:pt x="1986915" y="287655"/>
                    </a:lnTo>
                    <a:lnTo>
                      <a:pt x="1978343" y="295275"/>
                    </a:lnTo>
                    <a:lnTo>
                      <a:pt x="1970723" y="304800"/>
                    </a:lnTo>
                    <a:lnTo>
                      <a:pt x="1962150" y="322898"/>
                    </a:lnTo>
                    <a:lnTo>
                      <a:pt x="1958340" y="345758"/>
                    </a:lnTo>
                    <a:moveTo>
                      <a:pt x="1926908" y="743903"/>
                    </a:moveTo>
                    <a:lnTo>
                      <a:pt x="1906905" y="772478"/>
                    </a:lnTo>
                    <a:lnTo>
                      <a:pt x="1891665" y="802958"/>
                    </a:lnTo>
                    <a:lnTo>
                      <a:pt x="1896428" y="807720"/>
                    </a:lnTo>
                    <a:lnTo>
                      <a:pt x="1907858" y="808673"/>
                    </a:lnTo>
                    <a:lnTo>
                      <a:pt x="1926908" y="801053"/>
                    </a:lnTo>
                    <a:lnTo>
                      <a:pt x="1929765" y="765810"/>
                    </a:lnTo>
                    <a:lnTo>
                      <a:pt x="1926908" y="743903"/>
                    </a:lnTo>
                    <a:moveTo>
                      <a:pt x="2174558" y="164783"/>
                    </a:moveTo>
                    <a:lnTo>
                      <a:pt x="2181225" y="209550"/>
                    </a:lnTo>
                    <a:lnTo>
                      <a:pt x="2178368" y="222885"/>
                    </a:lnTo>
                    <a:lnTo>
                      <a:pt x="2172653" y="228600"/>
                    </a:lnTo>
                    <a:lnTo>
                      <a:pt x="2141220" y="320993"/>
                    </a:lnTo>
                    <a:lnTo>
                      <a:pt x="2109788" y="395288"/>
                    </a:lnTo>
                    <a:lnTo>
                      <a:pt x="2075498" y="452438"/>
                    </a:lnTo>
                    <a:lnTo>
                      <a:pt x="2064068" y="473393"/>
                    </a:lnTo>
                    <a:lnTo>
                      <a:pt x="2062163" y="506730"/>
                    </a:lnTo>
                    <a:lnTo>
                      <a:pt x="2065020" y="515303"/>
                    </a:lnTo>
                    <a:lnTo>
                      <a:pt x="2072640" y="518160"/>
                    </a:lnTo>
                    <a:lnTo>
                      <a:pt x="2095500" y="510540"/>
                    </a:lnTo>
                    <a:lnTo>
                      <a:pt x="2119313" y="493395"/>
                    </a:lnTo>
                    <a:lnTo>
                      <a:pt x="2132648" y="476250"/>
                    </a:lnTo>
                    <a:lnTo>
                      <a:pt x="2153603" y="436245"/>
                    </a:lnTo>
                    <a:lnTo>
                      <a:pt x="2165033" y="423863"/>
                    </a:lnTo>
                    <a:lnTo>
                      <a:pt x="2185988" y="422910"/>
                    </a:lnTo>
                    <a:lnTo>
                      <a:pt x="2203133" y="419100"/>
                    </a:lnTo>
                    <a:lnTo>
                      <a:pt x="2217420" y="410528"/>
                    </a:lnTo>
                    <a:lnTo>
                      <a:pt x="2228850" y="395288"/>
                    </a:lnTo>
                    <a:lnTo>
                      <a:pt x="2244090" y="386715"/>
                    </a:lnTo>
                    <a:lnTo>
                      <a:pt x="2257425" y="362903"/>
                    </a:lnTo>
                    <a:lnTo>
                      <a:pt x="2257425" y="353378"/>
                    </a:lnTo>
                    <a:lnTo>
                      <a:pt x="2248853" y="343853"/>
                    </a:lnTo>
                    <a:lnTo>
                      <a:pt x="2233613" y="341948"/>
                    </a:lnTo>
                    <a:lnTo>
                      <a:pt x="2216468" y="350520"/>
                    </a:lnTo>
                    <a:lnTo>
                      <a:pt x="2201228" y="360045"/>
                    </a:lnTo>
                    <a:lnTo>
                      <a:pt x="2191703" y="362903"/>
                    </a:lnTo>
                    <a:lnTo>
                      <a:pt x="2181225" y="367665"/>
                    </a:lnTo>
                    <a:lnTo>
                      <a:pt x="2165033" y="382905"/>
                    </a:lnTo>
                    <a:lnTo>
                      <a:pt x="2148840" y="398145"/>
                    </a:lnTo>
                    <a:lnTo>
                      <a:pt x="2140268" y="401955"/>
                    </a:lnTo>
                    <a:lnTo>
                      <a:pt x="2165033" y="329565"/>
                    </a:lnTo>
                    <a:lnTo>
                      <a:pt x="2201228" y="255270"/>
                    </a:lnTo>
                    <a:lnTo>
                      <a:pt x="2226945" y="223838"/>
                    </a:lnTo>
                    <a:lnTo>
                      <a:pt x="2247900" y="189548"/>
                    </a:lnTo>
                    <a:lnTo>
                      <a:pt x="2248853" y="178118"/>
                    </a:lnTo>
                    <a:lnTo>
                      <a:pt x="2241233" y="163830"/>
                    </a:lnTo>
                    <a:lnTo>
                      <a:pt x="2215515" y="143828"/>
                    </a:lnTo>
                    <a:lnTo>
                      <a:pt x="2200275" y="142875"/>
                    </a:lnTo>
                    <a:lnTo>
                      <a:pt x="2186940" y="147638"/>
                    </a:lnTo>
                    <a:lnTo>
                      <a:pt x="2174558" y="164783"/>
                    </a:lnTo>
                    <a:moveTo>
                      <a:pt x="2061210" y="565785"/>
                    </a:moveTo>
                    <a:lnTo>
                      <a:pt x="2084070" y="615315"/>
                    </a:lnTo>
                    <a:lnTo>
                      <a:pt x="2117408" y="663893"/>
                    </a:lnTo>
                    <a:lnTo>
                      <a:pt x="2109788" y="687705"/>
                    </a:lnTo>
                    <a:lnTo>
                      <a:pt x="2100263" y="700088"/>
                    </a:lnTo>
                    <a:lnTo>
                      <a:pt x="2080260" y="724853"/>
                    </a:lnTo>
                    <a:lnTo>
                      <a:pt x="2052638" y="753428"/>
                    </a:lnTo>
                    <a:lnTo>
                      <a:pt x="2033588" y="756285"/>
                    </a:lnTo>
                    <a:lnTo>
                      <a:pt x="2016443" y="763905"/>
                    </a:lnTo>
                    <a:lnTo>
                      <a:pt x="2017395" y="770573"/>
                    </a:lnTo>
                    <a:lnTo>
                      <a:pt x="2026920" y="774383"/>
                    </a:lnTo>
                    <a:lnTo>
                      <a:pt x="2038350" y="778193"/>
                    </a:lnTo>
                    <a:lnTo>
                      <a:pt x="2042160" y="784860"/>
                    </a:lnTo>
                    <a:lnTo>
                      <a:pt x="2052638" y="786765"/>
                    </a:lnTo>
                    <a:lnTo>
                      <a:pt x="2070735" y="781050"/>
                    </a:lnTo>
                    <a:lnTo>
                      <a:pt x="2084070" y="772478"/>
                    </a:lnTo>
                    <a:lnTo>
                      <a:pt x="2096453" y="759143"/>
                    </a:lnTo>
                    <a:lnTo>
                      <a:pt x="2125028" y="724853"/>
                    </a:lnTo>
                    <a:lnTo>
                      <a:pt x="2139315" y="705803"/>
                    </a:lnTo>
                    <a:lnTo>
                      <a:pt x="2149793" y="696278"/>
                    </a:lnTo>
                    <a:lnTo>
                      <a:pt x="2167890" y="713423"/>
                    </a:lnTo>
                    <a:lnTo>
                      <a:pt x="2198370" y="750570"/>
                    </a:lnTo>
                    <a:lnTo>
                      <a:pt x="2230755" y="788670"/>
                    </a:lnTo>
                    <a:lnTo>
                      <a:pt x="2254568" y="809625"/>
                    </a:lnTo>
                    <a:lnTo>
                      <a:pt x="2280285" y="810578"/>
                    </a:lnTo>
                    <a:lnTo>
                      <a:pt x="2318385" y="803910"/>
                    </a:lnTo>
                    <a:lnTo>
                      <a:pt x="2353628" y="793433"/>
                    </a:lnTo>
                    <a:lnTo>
                      <a:pt x="2372678" y="782955"/>
                    </a:lnTo>
                    <a:lnTo>
                      <a:pt x="2369820" y="773430"/>
                    </a:lnTo>
                    <a:lnTo>
                      <a:pt x="2352675" y="764858"/>
                    </a:lnTo>
                    <a:lnTo>
                      <a:pt x="2299335" y="753428"/>
                    </a:lnTo>
                    <a:lnTo>
                      <a:pt x="2245043" y="712470"/>
                    </a:lnTo>
                    <a:lnTo>
                      <a:pt x="2197418" y="674370"/>
                    </a:lnTo>
                    <a:lnTo>
                      <a:pt x="2181225" y="657225"/>
                    </a:lnTo>
                    <a:lnTo>
                      <a:pt x="2176463" y="642938"/>
                    </a:lnTo>
                    <a:lnTo>
                      <a:pt x="2195513" y="581025"/>
                    </a:lnTo>
                    <a:lnTo>
                      <a:pt x="2205038" y="542925"/>
                    </a:lnTo>
                    <a:lnTo>
                      <a:pt x="2205038" y="502920"/>
                    </a:lnTo>
                    <a:lnTo>
                      <a:pt x="2196465" y="484823"/>
                    </a:lnTo>
                    <a:lnTo>
                      <a:pt x="2185988" y="477203"/>
                    </a:lnTo>
                    <a:lnTo>
                      <a:pt x="2152650" y="476250"/>
                    </a:lnTo>
                    <a:lnTo>
                      <a:pt x="2145030" y="483870"/>
                    </a:lnTo>
                    <a:lnTo>
                      <a:pt x="2149793" y="519113"/>
                    </a:lnTo>
                    <a:lnTo>
                      <a:pt x="2151698" y="577215"/>
                    </a:lnTo>
                    <a:lnTo>
                      <a:pt x="2143125" y="606743"/>
                    </a:lnTo>
                    <a:lnTo>
                      <a:pt x="2139315" y="611505"/>
                    </a:lnTo>
                    <a:lnTo>
                      <a:pt x="2132648" y="606743"/>
                    </a:lnTo>
                    <a:lnTo>
                      <a:pt x="2111693" y="581025"/>
                    </a:lnTo>
                    <a:lnTo>
                      <a:pt x="2085023" y="559118"/>
                    </a:lnTo>
                    <a:lnTo>
                      <a:pt x="2069783" y="558165"/>
                    </a:lnTo>
                    <a:lnTo>
                      <a:pt x="2061210" y="565785"/>
                    </a:lnTo>
                    <a:moveTo>
                      <a:pt x="2875598" y="59055"/>
                    </a:moveTo>
                    <a:lnTo>
                      <a:pt x="2873693" y="67628"/>
                    </a:lnTo>
                    <a:lnTo>
                      <a:pt x="2877503" y="80010"/>
                    </a:lnTo>
                    <a:lnTo>
                      <a:pt x="2881313" y="94298"/>
                    </a:lnTo>
                    <a:lnTo>
                      <a:pt x="2879408" y="107633"/>
                    </a:lnTo>
                    <a:lnTo>
                      <a:pt x="2886075" y="127635"/>
                    </a:lnTo>
                    <a:lnTo>
                      <a:pt x="2908935" y="146685"/>
                    </a:lnTo>
                    <a:lnTo>
                      <a:pt x="2939415" y="153353"/>
                    </a:lnTo>
                    <a:lnTo>
                      <a:pt x="2955608" y="148590"/>
                    </a:lnTo>
                    <a:lnTo>
                      <a:pt x="2969895" y="136208"/>
                    </a:lnTo>
                    <a:lnTo>
                      <a:pt x="2981325" y="102870"/>
                    </a:lnTo>
                    <a:lnTo>
                      <a:pt x="2974658" y="80010"/>
                    </a:lnTo>
                    <a:lnTo>
                      <a:pt x="2958465" y="66675"/>
                    </a:lnTo>
                    <a:lnTo>
                      <a:pt x="2940368" y="61913"/>
                    </a:lnTo>
                    <a:lnTo>
                      <a:pt x="2905125" y="57150"/>
                    </a:lnTo>
                    <a:lnTo>
                      <a:pt x="2875598" y="59055"/>
                    </a:lnTo>
                    <a:moveTo>
                      <a:pt x="2549843" y="378143"/>
                    </a:moveTo>
                    <a:lnTo>
                      <a:pt x="2564130" y="409575"/>
                    </a:lnTo>
                    <a:lnTo>
                      <a:pt x="2583180" y="423863"/>
                    </a:lnTo>
                    <a:lnTo>
                      <a:pt x="2613660" y="426720"/>
                    </a:lnTo>
                    <a:lnTo>
                      <a:pt x="2636520" y="425768"/>
                    </a:lnTo>
                    <a:lnTo>
                      <a:pt x="2659380" y="419100"/>
                    </a:lnTo>
                    <a:lnTo>
                      <a:pt x="2720340" y="381000"/>
                    </a:lnTo>
                    <a:lnTo>
                      <a:pt x="2804160" y="340043"/>
                    </a:lnTo>
                    <a:lnTo>
                      <a:pt x="2897505" y="297180"/>
                    </a:lnTo>
                    <a:lnTo>
                      <a:pt x="2914650" y="296228"/>
                    </a:lnTo>
                    <a:lnTo>
                      <a:pt x="2918460" y="304800"/>
                    </a:lnTo>
                    <a:lnTo>
                      <a:pt x="2911793" y="327660"/>
                    </a:lnTo>
                    <a:lnTo>
                      <a:pt x="2817495" y="471488"/>
                    </a:lnTo>
                    <a:lnTo>
                      <a:pt x="2810828" y="511493"/>
                    </a:lnTo>
                    <a:lnTo>
                      <a:pt x="2814638" y="532448"/>
                    </a:lnTo>
                    <a:lnTo>
                      <a:pt x="2820353" y="537210"/>
                    </a:lnTo>
                    <a:lnTo>
                      <a:pt x="2828925" y="537210"/>
                    </a:lnTo>
                    <a:lnTo>
                      <a:pt x="2845118" y="526733"/>
                    </a:lnTo>
                    <a:lnTo>
                      <a:pt x="2866073" y="506730"/>
                    </a:lnTo>
                    <a:lnTo>
                      <a:pt x="2909888" y="471488"/>
                    </a:lnTo>
                    <a:lnTo>
                      <a:pt x="2946083" y="437198"/>
                    </a:lnTo>
                    <a:lnTo>
                      <a:pt x="2993708" y="430530"/>
                    </a:lnTo>
                    <a:lnTo>
                      <a:pt x="3002280" y="425768"/>
                    </a:lnTo>
                    <a:lnTo>
                      <a:pt x="3009900" y="425768"/>
                    </a:lnTo>
                    <a:lnTo>
                      <a:pt x="3017520" y="432435"/>
                    </a:lnTo>
                    <a:lnTo>
                      <a:pt x="3028950" y="438150"/>
                    </a:lnTo>
                    <a:lnTo>
                      <a:pt x="3046095" y="436245"/>
                    </a:lnTo>
                    <a:lnTo>
                      <a:pt x="3060383" y="426720"/>
                    </a:lnTo>
                    <a:lnTo>
                      <a:pt x="3065145" y="409575"/>
                    </a:lnTo>
                    <a:lnTo>
                      <a:pt x="3058478" y="392430"/>
                    </a:lnTo>
                    <a:lnTo>
                      <a:pt x="3048000" y="379095"/>
                    </a:lnTo>
                    <a:lnTo>
                      <a:pt x="3036570" y="364808"/>
                    </a:lnTo>
                    <a:lnTo>
                      <a:pt x="3027998" y="344805"/>
                    </a:lnTo>
                    <a:lnTo>
                      <a:pt x="3018473" y="339090"/>
                    </a:lnTo>
                    <a:lnTo>
                      <a:pt x="3001328" y="338138"/>
                    </a:lnTo>
                    <a:lnTo>
                      <a:pt x="2985135" y="342900"/>
                    </a:lnTo>
                    <a:lnTo>
                      <a:pt x="2979420" y="354330"/>
                    </a:lnTo>
                    <a:lnTo>
                      <a:pt x="2966085" y="379095"/>
                    </a:lnTo>
                    <a:lnTo>
                      <a:pt x="2929890" y="420053"/>
                    </a:lnTo>
                    <a:lnTo>
                      <a:pt x="2909888" y="439103"/>
                    </a:lnTo>
                    <a:lnTo>
                      <a:pt x="2898458" y="443865"/>
                    </a:lnTo>
                    <a:lnTo>
                      <a:pt x="2910840" y="416243"/>
                    </a:lnTo>
                    <a:lnTo>
                      <a:pt x="2938463" y="371475"/>
                    </a:lnTo>
                    <a:lnTo>
                      <a:pt x="2948940" y="343853"/>
                    </a:lnTo>
                    <a:lnTo>
                      <a:pt x="2967990" y="329565"/>
                    </a:lnTo>
                    <a:lnTo>
                      <a:pt x="2981325" y="318135"/>
                    </a:lnTo>
                    <a:lnTo>
                      <a:pt x="2987040" y="308610"/>
                    </a:lnTo>
                    <a:lnTo>
                      <a:pt x="2983230" y="296228"/>
                    </a:lnTo>
                    <a:lnTo>
                      <a:pt x="2974658" y="285750"/>
                    </a:lnTo>
                    <a:lnTo>
                      <a:pt x="2961323" y="276225"/>
                    </a:lnTo>
                    <a:lnTo>
                      <a:pt x="2982278" y="265748"/>
                    </a:lnTo>
                    <a:lnTo>
                      <a:pt x="3005138" y="260985"/>
                    </a:lnTo>
                    <a:lnTo>
                      <a:pt x="3032760" y="263843"/>
                    </a:lnTo>
                    <a:lnTo>
                      <a:pt x="3068003" y="271463"/>
                    </a:lnTo>
                    <a:lnTo>
                      <a:pt x="3100388" y="262890"/>
                    </a:lnTo>
                    <a:lnTo>
                      <a:pt x="3116580" y="243840"/>
                    </a:lnTo>
                    <a:lnTo>
                      <a:pt x="3118485" y="224790"/>
                    </a:lnTo>
                    <a:lnTo>
                      <a:pt x="3110865" y="217170"/>
                    </a:lnTo>
                    <a:lnTo>
                      <a:pt x="3096578" y="212408"/>
                    </a:lnTo>
                    <a:lnTo>
                      <a:pt x="3060383" y="208598"/>
                    </a:lnTo>
                    <a:lnTo>
                      <a:pt x="3032760" y="211455"/>
                    </a:lnTo>
                    <a:lnTo>
                      <a:pt x="3015615" y="219075"/>
                    </a:lnTo>
                    <a:lnTo>
                      <a:pt x="2994660" y="235268"/>
                    </a:lnTo>
                    <a:lnTo>
                      <a:pt x="2788920" y="311468"/>
                    </a:lnTo>
                    <a:lnTo>
                      <a:pt x="2717483" y="348615"/>
                    </a:lnTo>
                    <a:lnTo>
                      <a:pt x="2677478" y="367665"/>
                    </a:lnTo>
                    <a:lnTo>
                      <a:pt x="2656523" y="373380"/>
                    </a:lnTo>
                    <a:lnTo>
                      <a:pt x="2639378" y="374333"/>
                    </a:lnTo>
                    <a:lnTo>
                      <a:pt x="2616518" y="379095"/>
                    </a:lnTo>
                    <a:lnTo>
                      <a:pt x="2578418" y="369570"/>
                    </a:lnTo>
                    <a:lnTo>
                      <a:pt x="2560320" y="368618"/>
                    </a:lnTo>
                    <a:lnTo>
                      <a:pt x="2555558" y="371475"/>
                    </a:lnTo>
                    <a:lnTo>
                      <a:pt x="2549843" y="378143"/>
                    </a:lnTo>
                    <a:moveTo>
                      <a:pt x="2925128" y="477203"/>
                    </a:moveTo>
                    <a:lnTo>
                      <a:pt x="2913698" y="498158"/>
                    </a:lnTo>
                    <a:lnTo>
                      <a:pt x="2903220" y="530543"/>
                    </a:lnTo>
                    <a:lnTo>
                      <a:pt x="2888933" y="597218"/>
                    </a:lnTo>
                    <a:lnTo>
                      <a:pt x="2840355" y="801053"/>
                    </a:lnTo>
                    <a:lnTo>
                      <a:pt x="2846070" y="845820"/>
                    </a:lnTo>
                    <a:lnTo>
                      <a:pt x="2857500" y="865823"/>
                    </a:lnTo>
                    <a:lnTo>
                      <a:pt x="2875598" y="873443"/>
                    </a:lnTo>
                    <a:lnTo>
                      <a:pt x="2891790" y="864870"/>
                    </a:lnTo>
                    <a:lnTo>
                      <a:pt x="2900363" y="848678"/>
                    </a:lnTo>
                    <a:lnTo>
                      <a:pt x="2907983" y="814388"/>
                    </a:lnTo>
                    <a:lnTo>
                      <a:pt x="2906078" y="777240"/>
                    </a:lnTo>
                    <a:lnTo>
                      <a:pt x="2897505" y="741998"/>
                    </a:lnTo>
                    <a:lnTo>
                      <a:pt x="2906078" y="684848"/>
                    </a:lnTo>
                    <a:lnTo>
                      <a:pt x="2914650" y="616268"/>
                    </a:lnTo>
                    <a:lnTo>
                      <a:pt x="2928938" y="543878"/>
                    </a:lnTo>
                    <a:lnTo>
                      <a:pt x="2943225" y="491490"/>
                    </a:lnTo>
                    <a:lnTo>
                      <a:pt x="2940368" y="478155"/>
                    </a:lnTo>
                    <a:lnTo>
                      <a:pt x="2934653" y="472440"/>
                    </a:lnTo>
                    <a:lnTo>
                      <a:pt x="2925128" y="477203"/>
                    </a:lnTo>
                    <a:moveTo>
                      <a:pt x="2968943" y="495300"/>
                    </a:moveTo>
                    <a:lnTo>
                      <a:pt x="2983230" y="499110"/>
                    </a:lnTo>
                    <a:lnTo>
                      <a:pt x="2989898" y="501968"/>
                    </a:lnTo>
                    <a:lnTo>
                      <a:pt x="2992755" y="514350"/>
                    </a:lnTo>
                    <a:lnTo>
                      <a:pt x="2991803" y="585788"/>
                    </a:lnTo>
                    <a:lnTo>
                      <a:pt x="2970848" y="579120"/>
                    </a:lnTo>
                    <a:lnTo>
                      <a:pt x="2952750" y="579120"/>
                    </a:lnTo>
                    <a:lnTo>
                      <a:pt x="2936558" y="589598"/>
                    </a:lnTo>
                    <a:lnTo>
                      <a:pt x="2930843" y="604838"/>
                    </a:lnTo>
                    <a:lnTo>
                      <a:pt x="2936558" y="616268"/>
                    </a:lnTo>
                    <a:lnTo>
                      <a:pt x="2957513" y="631508"/>
                    </a:lnTo>
                    <a:lnTo>
                      <a:pt x="2958465" y="636270"/>
                    </a:lnTo>
                    <a:lnTo>
                      <a:pt x="2949893" y="637223"/>
                    </a:lnTo>
                    <a:lnTo>
                      <a:pt x="2929890" y="638175"/>
                    </a:lnTo>
                    <a:lnTo>
                      <a:pt x="2922270" y="652463"/>
                    </a:lnTo>
                    <a:lnTo>
                      <a:pt x="2926080" y="664845"/>
                    </a:lnTo>
                    <a:lnTo>
                      <a:pt x="2939415" y="681990"/>
                    </a:lnTo>
                    <a:lnTo>
                      <a:pt x="2957513" y="692468"/>
                    </a:lnTo>
                    <a:lnTo>
                      <a:pt x="2972753" y="689610"/>
                    </a:lnTo>
                    <a:lnTo>
                      <a:pt x="2987040" y="678180"/>
                    </a:lnTo>
                    <a:lnTo>
                      <a:pt x="2988945" y="672465"/>
                    </a:lnTo>
                    <a:lnTo>
                      <a:pt x="2993708" y="670560"/>
                    </a:lnTo>
                    <a:lnTo>
                      <a:pt x="2990850" y="767715"/>
                    </a:lnTo>
                    <a:lnTo>
                      <a:pt x="2981325" y="771525"/>
                    </a:lnTo>
                    <a:lnTo>
                      <a:pt x="2971800" y="779145"/>
                    </a:lnTo>
                    <a:lnTo>
                      <a:pt x="2973705" y="797243"/>
                    </a:lnTo>
                    <a:lnTo>
                      <a:pt x="2978468" y="808673"/>
                    </a:lnTo>
                    <a:lnTo>
                      <a:pt x="2978468" y="828675"/>
                    </a:lnTo>
                    <a:lnTo>
                      <a:pt x="2982278" y="847725"/>
                    </a:lnTo>
                    <a:lnTo>
                      <a:pt x="2991803" y="866775"/>
                    </a:lnTo>
                    <a:lnTo>
                      <a:pt x="2999423" y="872490"/>
                    </a:lnTo>
                    <a:lnTo>
                      <a:pt x="3007995" y="872490"/>
                    </a:lnTo>
                    <a:lnTo>
                      <a:pt x="3026093" y="858203"/>
                    </a:lnTo>
                    <a:lnTo>
                      <a:pt x="3041333" y="836295"/>
                    </a:lnTo>
                    <a:lnTo>
                      <a:pt x="3046095" y="817245"/>
                    </a:lnTo>
                    <a:lnTo>
                      <a:pt x="3038475" y="755333"/>
                    </a:lnTo>
                    <a:lnTo>
                      <a:pt x="3033713" y="625793"/>
                    </a:lnTo>
                    <a:lnTo>
                      <a:pt x="3034665" y="570548"/>
                    </a:lnTo>
                    <a:lnTo>
                      <a:pt x="3039428" y="530543"/>
                    </a:lnTo>
                    <a:lnTo>
                      <a:pt x="3049905" y="507683"/>
                    </a:lnTo>
                    <a:lnTo>
                      <a:pt x="3055620" y="488633"/>
                    </a:lnTo>
                    <a:lnTo>
                      <a:pt x="3048953" y="475298"/>
                    </a:lnTo>
                    <a:lnTo>
                      <a:pt x="3034665" y="467678"/>
                    </a:lnTo>
                    <a:lnTo>
                      <a:pt x="3017520" y="467678"/>
                    </a:lnTo>
                    <a:lnTo>
                      <a:pt x="2982278" y="479108"/>
                    </a:lnTo>
                    <a:lnTo>
                      <a:pt x="2970848" y="487680"/>
                    </a:lnTo>
                    <a:lnTo>
                      <a:pt x="2968943" y="495300"/>
                    </a:lnTo>
                    <a:moveTo>
                      <a:pt x="2990850" y="612458"/>
                    </a:moveTo>
                    <a:lnTo>
                      <a:pt x="2985135" y="620078"/>
                    </a:lnTo>
                    <a:lnTo>
                      <a:pt x="2969895" y="628650"/>
                    </a:lnTo>
                    <a:lnTo>
                      <a:pt x="2967038" y="633413"/>
                    </a:lnTo>
                    <a:lnTo>
                      <a:pt x="2973705" y="636270"/>
                    </a:lnTo>
                    <a:lnTo>
                      <a:pt x="2983230" y="639128"/>
                    </a:lnTo>
                    <a:lnTo>
                      <a:pt x="2989898" y="646748"/>
                    </a:lnTo>
                    <a:lnTo>
                      <a:pt x="2993708" y="647700"/>
                    </a:lnTo>
                    <a:lnTo>
                      <a:pt x="2995613" y="637223"/>
                    </a:lnTo>
                    <a:lnTo>
                      <a:pt x="2995613" y="617220"/>
                    </a:lnTo>
                    <a:lnTo>
                      <a:pt x="2990850" y="612458"/>
                    </a:lnTo>
                    <a:moveTo>
                      <a:pt x="3517583" y="360045"/>
                    </a:moveTo>
                    <a:lnTo>
                      <a:pt x="3501390" y="365760"/>
                    </a:lnTo>
                    <a:lnTo>
                      <a:pt x="3492818" y="381953"/>
                    </a:lnTo>
                    <a:lnTo>
                      <a:pt x="3489008" y="406718"/>
                    </a:lnTo>
                    <a:lnTo>
                      <a:pt x="3475673" y="451485"/>
                    </a:lnTo>
                    <a:lnTo>
                      <a:pt x="3463290" y="484823"/>
                    </a:lnTo>
                    <a:lnTo>
                      <a:pt x="3450908" y="505778"/>
                    </a:lnTo>
                    <a:lnTo>
                      <a:pt x="3445193" y="525780"/>
                    </a:lnTo>
                    <a:lnTo>
                      <a:pt x="3446145" y="544830"/>
                    </a:lnTo>
                    <a:lnTo>
                      <a:pt x="3452813" y="561975"/>
                    </a:lnTo>
                    <a:lnTo>
                      <a:pt x="3464243" y="576263"/>
                    </a:lnTo>
                    <a:lnTo>
                      <a:pt x="3479483" y="585788"/>
                    </a:lnTo>
                    <a:lnTo>
                      <a:pt x="3497580" y="588645"/>
                    </a:lnTo>
                    <a:lnTo>
                      <a:pt x="3517583" y="583883"/>
                    </a:lnTo>
                    <a:lnTo>
                      <a:pt x="3538538" y="569595"/>
                    </a:lnTo>
                    <a:lnTo>
                      <a:pt x="3599498" y="510540"/>
                    </a:lnTo>
                    <a:lnTo>
                      <a:pt x="3615690" y="501015"/>
                    </a:lnTo>
                    <a:lnTo>
                      <a:pt x="3619500" y="501968"/>
                    </a:lnTo>
                    <a:lnTo>
                      <a:pt x="3621405" y="507683"/>
                    </a:lnTo>
                    <a:lnTo>
                      <a:pt x="3619500" y="654368"/>
                    </a:lnTo>
                    <a:lnTo>
                      <a:pt x="3609975" y="661988"/>
                    </a:lnTo>
                    <a:lnTo>
                      <a:pt x="3596640" y="687705"/>
                    </a:lnTo>
                    <a:lnTo>
                      <a:pt x="3599498" y="724853"/>
                    </a:lnTo>
                    <a:lnTo>
                      <a:pt x="3607118" y="743903"/>
                    </a:lnTo>
                    <a:lnTo>
                      <a:pt x="3584258" y="756285"/>
                    </a:lnTo>
                    <a:lnTo>
                      <a:pt x="3555683" y="765810"/>
                    </a:lnTo>
                    <a:lnTo>
                      <a:pt x="3557588" y="729615"/>
                    </a:lnTo>
                    <a:lnTo>
                      <a:pt x="3557588" y="700088"/>
                    </a:lnTo>
                    <a:lnTo>
                      <a:pt x="3548063" y="672465"/>
                    </a:lnTo>
                    <a:lnTo>
                      <a:pt x="3534728" y="661988"/>
                    </a:lnTo>
                    <a:lnTo>
                      <a:pt x="3525203" y="660083"/>
                    </a:lnTo>
                    <a:lnTo>
                      <a:pt x="3513773" y="665798"/>
                    </a:lnTo>
                    <a:lnTo>
                      <a:pt x="3507105" y="674370"/>
                    </a:lnTo>
                    <a:lnTo>
                      <a:pt x="3512820" y="685800"/>
                    </a:lnTo>
                    <a:lnTo>
                      <a:pt x="3502343" y="726758"/>
                    </a:lnTo>
                    <a:lnTo>
                      <a:pt x="3495675" y="758190"/>
                    </a:lnTo>
                    <a:lnTo>
                      <a:pt x="3494723" y="794385"/>
                    </a:lnTo>
                    <a:lnTo>
                      <a:pt x="3505200" y="822008"/>
                    </a:lnTo>
                    <a:lnTo>
                      <a:pt x="3525203" y="833438"/>
                    </a:lnTo>
                    <a:lnTo>
                      <a:pt x="3548063" y="833438"/>
                    </a:lnTo>
                    <a:lnTo>
                      <a:pt x="3568065" y="826770"/>
                    </a:lnTo>
                    <a:lnTo>
                      <a:pt x="3649980" y="766763"/>
                    </a:lnTo>
                    <a:lnTo>
                      <a:pt x="3715703" y="714375"/>
                    </a:lnTo>
                    <a:lnTo>
                      <a:pt x="3726180" y="741045"/>
                    </a:lnTo>
                    <a:lnTo>
                      <a:pt x="3745230" y="754380"/>
                    </a:lnTo>
                    <a:lnTo>
                      <a:pt x="3778568" y="749618"/>
                    </a:lnTo>
                    <a:lnTo>
                      <a:pt x="3789998" y="736283"/>
                    </a:lnTo>
                    <a:lnTo>
                      <a:pt x="3795713" y="715328"/>
                    </a:lnTo>
                    <a:lnTo>
                      <a:pt x="3794760" y="689610"/>
                    </a:lnTo>
                    <a:lnTo>
                      <a:pt x="3784283" y="661035"/>
                    </a:lnTo>
                    <a:lnTo>
                      <a:pt x="3769043" y="641033"/>
                    </a:lnTo>
                    <a:lnTo>
                      <a:pt x="3749993" y="626745"/>
                    </a:lnTo>
                    <a:lnTo>
                      <a:pt x="3731895" y="619125"/>
                    </a:lnTo>
                    <a:lnTo>
                      <a:pt x="3717608" y="619125"/>
                    </a:lnTo>
                    <a:lnTo>
                      <a:pt x="3717608" y="643890"/>
                    </a:lnTo>
                    <a:lnTo>
                      <a:pt x="3718560" y="659130"/>
                    </a:lnTo>
                    <a:lnTo>
                      <a:pt x="3714750" y="676275"/>
                    </a:lnTo>
                    <a:lnTo>
                      <a:pt x="3690938" y="693420"/>
                    </a:lnTo>
                    <a:lnTo>
                      <a:pt x="3663315" y="703898"/>
                    </a:lnTo>
                    <a:lnTo>
                      <a:pt x="3655695" y="700088"/>
                    </a:lnTo>
                    <a:lnTo>
                      <a:pt x="3654743" y="689610"/>
                    </a:lnTo>
                    <a:lnTo>
                      <a:pt x="3659505" y="661035"/>
                    </a:lnTo>
                    <a:lnTo>
                      <a:pt x="3656648" y="618173"/>
                    </a:lnTo>
                    <a:lnTo>
                      <a:pt x="3651885" y="592455"/>
                    </a:lnTo>
                    <a:lnTo>
                      <a:pt x="3651885" y="540068"/>
                    </a:lnTo>
                    <a:lnTo>
                      <a:pt x="3657600" y="461963"/>
                    </a:lnTo>
                    <a:lnTo>
                      <a:pt x="3676650" y="434340"/>
                    </a:lnTo>
                    <a:lnTo>
                      <a:pt x="3697605" y="413385"/>
                    </a:lnTo>
                    <a:lnTo>
                      <a:pt x="3736658" y="387668"/>
                    </a:lnTo>
                    <a:lnTo>
                      <a:pt x="3778568" y="375285"/>
                    </a:lnTo>
                    <a:lnTo>
                      <a:pt x="3810953" y="377190"/>
                    </a:lnTo>
                    <a:lnTo>
                      <a:pt x="3832860" y="367665"/>
                    </a:lnTo>
                    <a:lnTo>
                      <a:pt x="3839528" y="357188"/>
                    </a:lnTo>
                    <a:lnTo>
                      <a:pt x="3841433" y="340995"/>
                    </a:lnTo>
                    <a:lnTo>
                      <a:pt x="3830003" y="320993"/>
                    </a:lnTo>
                    <a:lnTo>
                      <a:pt x="3814763" y="309563"/>
                    </a:lnTo>
                    <a:lnTo>
                      <a:pt x="3777615" y="290513"/>
                    </a:lnTo>
                    <a:lnTo>
                      <a:pt x="3763328" y="294323"/>
                    </a:lnTo>
                    <a:lnTo>
                      <a:pt x="3759518" y="304800"/>
                    </a:lnTo>
                    <a:lnTo>
                      <a:pt x="3765233" y="327660"/>
                    </a:lnTo>
                    <a:lnTo>
                      <a:pt x="3754755" y="340043"/>
                    </a:lnTo>
                    <a:lnTo>
                      <a:pt x="3727133" y="358140"/>
                    </a:lnTo>
                    <a:lnTo>
                      <a:pt x="3695700" y="372428"/>
                    </a:lnTo>
                    <a:lnTo>
                      <a:pt x="3685223" y="372428"/>
                    </a:lnTo>
                    <a:lnTo>
                      <a:pt x="3681413" y="365760"/>
                    </a:lnTo>
                    <a:lnTo>
                      <a:pt x="3690938" y="328613"/>
                    </a:lnTo>
                    <a:lnTo>
                      <a:pt x="3699510" y="312420"/>
                    </a:lnTo>
                    <a:lnTo>
                      <a:pt x="3707130" y="306705"/>
                    </a:lnTo>
                    <a:lnTo>
                      <a:pt x="3714750" y="302895"/>
                    </a:lnTo>
                    <a:lnTo>
                      <a:pt x="3721418" y="291465"/>
                    </a:lnTo>
                    <a:lnTo>
                      <a:pt x="3726180" y="263843"/>
                    </a:lnTo>
                    <a:lnTo>
                      <a:pt x="3717608" y="243840"/>
                    </a:lnTo>
                    <a:lnTo>
                      <a:pt x="3700463" y="230505"/>
                    </a:lnTo>
                    <a:lnTo>
                      <a:pt x="3676650" y="226695"/>
                    </a:lnTo>
                    <a:lnTo>
                      <a:pt x="3649028" y="233363"/>
                    </a:lnTo>
                    <a:lnTo>
                      <a:pt x="3638550" y="241935"/>
                    </a:lnTo>
                    <a:lnTo>
                      <a:pt x="3640455" y="248603"/>
                    </a:lnTo>
                    <a:lnTo>
                      <a:pt x="3649980" y="258128"/>
                    </a:lnTo>
                    <a:lnTo>
                      <a:pt x="3657600" y="281940"/>
                    </a:lnTo>
                    <a:lnTo>
                      <a:pt x="3658553" y="322898"/>
                    </a:lnTo>
                    <a:lnTo>
                      <a:pt x="3653790" y="364808"/>
                    </a:lnTo>
                    <a:lnTo>
                      <a:pt x="3645218" y="392430"/>
                    </a:lnTo>
                    <a:lnTo>
                      <a:pt x="3626168" y="412433"/>
                    </a:lnTo>
                    <a:lnTo>
                      <a:pt x="3603308" y="428625"/>
                    </a:lnTo>
                    <a:lnTo>
                      <a:pt x="3565208" y="451485"/>
                    </a:lnTo>
                    <a:lnTo>
                      <a:pt x="3567113" y="434340"/>
                    </a:lnTo>
                    <a:lnTo>
                      <a:pt x="3571875" y="417195"/>
                    </a:lnTo>
                    <a:lnTo>
                      <a:pt x="3571875" y="402908"/>
                    </a:lnTo>
                    <a:lnTo>
                      <a:pt x="3552825" y="376238"/>
                    </a:lnTo>
                    <a:lnTo>
                      <a:pt x="3537585" y="364808"/>
                    </a:lnTo>
                    <a:lnTo>
                      <a:pt x="3517583" y="360045"/>
                    </a:lnTo>
                    <a:moveTo>
                      <a:pt x="4193858" y="228600"/>
                    </a:moveTo>
                    <a:lnTo>
                      <a:pt x="4178618" y="230505"/>
                    </a:lnTo>
                    <a:lnTo>
                      <a:pt x="4178618" y="241935"/>
                    </a:lnTo>
                    <a:lnTo>
                      <a:pt x="4198620" y="270510"/>
                    </a:lnTo>
                    <a:lnTo>
                      <a:pt x="4206240" y="314325"/>
                    </a:lnTo>
                    <a:lnTo>
                      <a:pt x="4204335" y="378143"/>
                    </a:lnTo>
                    <a:lnTo>
                      <a:pt x="4191953" y="484823"/>
                    </a:lnTo>
                    <a:lnTo>
                      <a:pt x="4177665" y="564833"/>
                    </a:lnTo>
                    <a:lnTo>
                      <a:pt x="4159568" y="641033"/>
                    </a:lnTo>
                    <a:lnTo>
                      <a:pt x="4140518" y="703898"/>
                    </a:lnTo>
                    <a:lnTo>
                      <a:pt x="4129088" y="729615"/>
                    </a:lnTo>
                    <a:lnTo>
                      <a:pt x="4122420" y="737235"/>
                    </a:lnTo>
                    <a:lnTo>
                      <a:pt x="4115753" y="738188"/>
                    </a:lnTo>
                    <a:lnTo>
                      <a:pt x="4108133" y="741998"/>
                    </a:lnTo>
                    <a:lnTo>
                      <a:pt x="4102418" y="757238"/>
                    </a:lnTo>
                    <a:lnTo>
                      <a:pt x="4099560" y="803910"/>
                    </a:lnTo>
                    <a:lnTo>
                      <a:pt x="4109085" y="847725"/>
                    </a:lnTo>
                    <a:lnTo>
                      <a:pt x="4118610" y="859155"/>
                    </a:lnTo>
                    <a:lnTo>
                      <a:pt x="4131945" y="858203"/>
                    </a:lnTo>
                    <a:lnTo>
                      <a:pt x="4155758" y="842010"/>
                    </a:lnTo>
                    <a:lnTo>
                      <a:pt x="4170045" y="833438"/>
                    </a:lnTo>
                    <a:lnTo>
                      <a:pt x="4176713" y="823913"/>
                    </a:lnTo>
                    <a:lnTo>
                      <a:pt x="4178618" y="805815"/>
                    </a:lnTo>
                    <a:lnTo>
                      <a:pt x="4174808" y="773430"/>
                    </a:lnTo>
                    <a:lnTo>
                      <a:pt x="4180523" y="741045"/>
                    </a:lnTo>
                    <a:lnTo>
                      <a:pt x="4199573" y="693420"/>
                    </a:lnTo>
                    <a:lnTo>
                      <a:pt x="4213860" y="653415"/>
                    </a:lnTo>
                    <a:lnTo>
                      <a:pt x="4222433" y="604838"/>
                    </a:lnTo>
                    <a:lnTo>
                      <a:pt x="4228148" y="539115"/>
                    </a:lnTo>
                    <a:lnTo>
                      <a:pt x="4238625" y="533400"/>
                    </a:lnTo>
                    <a:lnTo>
                      <a:pt x="4247198" y="530543"/>
                    </a:lnTo>
                    <a:lnTo>
                      <a:pt x="4255770" y="521018"/>
                    </a:lnTo>
                    <a:lnTo>
                      <a:pt x="4276725" y="495300"/>
                    </a:lnTo>
                    <a:lnTo>
                      <a:pt x="4322445" y="469583"/>
                    </a:lnTo>
                    <a:lnTo>
                      <a:pt x="4340543" y="467678"/>
                    </a:lnTo>
                    <a:lnTo>
                      <a:pt x="4351973" y="459105"/>
                    </a:lnTo>
                    <a:lnTo>
                      <a:pt x="4362450" y="447675"/>
                    </a:lnTo>
                    <a:lnTo>
                      <a:pt x="4374833" y="440055"/>
                    </a:lnTo>
                    <a:lnTo>
                      <a:pt x="4387215" y="430530"/>
                    </a:lnTo>
                    <a:lnTo>
                      <a:pt x="4391978" y="416243"/>
                    </a:lnTo>
                    <a:lnTo>
                      <a:pt x="4385310" y="402908"/>
                    </a:lnTo>
                    <a:lnTo>
                      <a:pt x="4362450" y="396240"/>
                    </a:lnTo>
                    <a:lnTo>
                      <a:pt x="4355783" y="396240"/>
                    </a:lnTo>
                    <a:lnTo>
                      <a:pt x="4354830" y="387668"/>
                    </a:lnTo>
                    <a:lnTo>
                      <a:pt x="4363403" y="361950"/>
                    </a:lnTo>
                    <a:lnTo>
                      <a:pt x="4367213" y="323850"/>
                    </a:lnTo>
                    <a:lnTo>
                      <a:pt x="4371023" y="278130"/>
                    </a:lnTo>
                    <a:lnTo>
                      <a:pt x="4371023" y="268605"/>
                    </a:lnTo>
                    <a:lnTo>
                      <a:pt x="4365308" y="260985"/>
                    </a:lnTo>
                    <a:lnTo>
                      <a:pt x="4344353" y="251460"/>
                    </a:lnTo>
                    <a:lnTo>
                      <a:pt x="4322445" y="251460"/>
                    </a:lnTo>
                    <a:lnTo>
                      <a:pt x="4316730" y="256223"/>
                    </a:lnTo>
                    <a:lnTo>
                      <a:pt x="4316730" y="264795"/>
                    </a:lnTo>
                    <a:lnTo>
                      <a:pt x="4323398" y="297180"/>
                    </a:lnTo>
                    <a:lnTo>
                      <a:pt x="4323398" y="311468"/>
                    </a:lnTo>
                    <a:lnTo>
                      <a:pt x="4301490" y="432435"/>
                    </a:lnTo>
                    <a:lnTo>
                      <a:pt x="4290060" y="444818"/>
                    </a:lnTo>
                    <a:lnTo>
                      <a:pt x="4269105" y="456248"/>
                    </a:lnTo>
                    <a:lnTo>
                      <a:pt x="4249103" y="460058"/>
                    </a:lnTo>
                    <a:lnTo>
                      <a:pt x="4243388" y="458153"/>
                    </a:lnTo>
                    <a:lnTo>
                      <a:pt x="4242435" y="452438"/>
                    </a:lnTo>
                    <a:lnTo>
                      <a:pt x="4243388" y="343853"/>
                    </a:lnTo>
                    <a:lnTo>
                      <a:pt x="4268153" y="321945"/>
                    </a:lnTo>
                    <a:lnTo>
                      <a:pt x="4279583" y="300038"/>
                    </a:lnTo>
                    <a:lnTo>
                      <a:pt x="4278630" y="267653"/>
                    </a:lnTo>
                    <a:lnTo>
                      <a:pt x="4264343" y="240030"/>
                    </a:lnTo>
                    <a:lnTo>
                      <a:pt x="4245293" y="230505"/>
                    </a:lnTo>
                    <a:lnTo>
                      <a:pt x="4193858" y="228600"/>
                    </a:lnTo>
                    <a:moveTo>
                      <a:pt x="4450080" y="345758"/>
                    </a:moveTo>
                    <a:lnTo>
                      <a:pt x="4440555" y="356235"/>
                    </a:lnTo>
                    <a:lnTo>
                      <a:pt x="4451033" y="359093"/>
                    </a:lnTo>
                    <a:lnTo>
                      <a:pt x="4467225" y="359093"/>
                    </a:lnTo>
                    <a:lnTo>
                      <a:pt x="4474845" y="362903"/>
                    </a:lnTo>
                    <a:lnTo>
                      <a:pt x="4445318" y="473393"/>
                    </a:lnTo>
                    <a:lnTo>
                      <a:pt x="4421505" y="551498"/>
                    </a:lnTo>
                    <a:lnTo>
                      <a:pt x="4400550" y="599123"/>
                    </a:lnTo>
                    <a:lnTo>
                      <a:pt x="4384358" y="621983"/>
                    </a:lnTo>
                    <a:lnTo>
                      <a:pt x="4374833" y="651510"/>
                    </a:lnTo>
                    <a:lnTo>
                      <a:pt x="4373880" y="680085"/>
                    </a:lnTo>
                    <a:lnTo>
                      <a:pt x="4382453" y="699135"/>
                    </a:lnTo>
                    <a:lnTo>
                      <a:pt x="4400550" y="706755"/>
                    </a:lnTo>
                    <a:lnTo>
                      <a:pt x="4419600" y="713423"/>
                    </a:lnTo>
                    <a:lnTo>
                      <a:pt x="4435793" y="716280"/>
                    </a:lnTo>
                    <a:lnTo>
                      <a:pt x="4457700" y="708660"/>
                    </a:lnTo>
                    <a:lnTo>
                      <a:pt x="4479608" y="693420"/>
                    </a:lnTo>
                    <a:lnTo>
                      <a:pt x="4497705" y="672465"/>
                    </a:lnTo>
                    <a:lnTo>
                      <a:pt x="4503420" y="670560"/>
                    </a:lnTo>
                    <a:lnTo>
                      <a:pt x="4511040" y="675323"/>
                    </a:lnTo>
                    <a:lnTo>
                      <a:pt x="4531043" y="700088"/>
                    </a:lnTo>
                    <a:lnTo>
                      <a:pt x="4561523" y="731520"/>
                    </a:lnTo>
                    <a:lnTo>
                      <a:pt x="4581525" y="744855"/>
                    </a:lnTo>
                    <a:lnTo>
                      <a:pt x="4605338" y="755333"/>
                    </a:lnTo>
                    <a:lnTo>
                      <a:pt x="4644390" y="758190"/>
                    </a:lnTo>
                    <a:lnTo>
                      <a:pt x="4672013" y="746760"/>
                    </a:lnTo>
                    <a:lnTo>
                      <a:pt x="4684395" y="731520"/>
                    </a:lnTo>
                    <a:lnTo>
                      <a:pt x="4679633" y="722948"/>
                    </a:lnTo>
                    <a:lnTo>
                      <a:pt x="4664393" y="720090"/>
                    </a:lnTo>
                    <a:lnTo>
                      <a:pt x="4636770" y="703898"/>
                    </a:lnTo>
                    <a:lnTo>
                      <a:pt x="4578668" y="681038"/>
                    </a:lnTo>
                    <a:lnTo>
                      <a:pt x="4552950" y="672465"/>
                    </a:lnTo>
                    <a:lnTo>
                      <a:pt x="4535805" y="661035"/>
                    </a:lnTo>
                    <a:lnTo>
                      <a:pt x="4517708" y="633413"/>
                    </a:lnTo>
                    <a:lnTo>
                      <a:pt x="4515803" y="619125"/>
                    </a:lnTo>
                    <a:lnTo>
                      <a:pt x="4523423" y="582930"/>
                    </a:lnTo>
                    <a:lnTo>
                      <a:pt x="4535805" y="552450"/>
                    </a:lnTo>
                    <a:lnTo>
                      <a:pt x="4555808" y="519113"/>
                    </a:lnTo>
                    <a:lnTo>
                      <a:pt x="4562475" y="501015"/>
                    </a:lnTo>
                    <a:lnTo>
                      <a:pt x="4559618" y="483870"/>
                    </a:lnTo>
                    <a:lnTo>
                      <a:pt x="4549140" y="473393"/>
                    </a:lnTo>
                    <a:lnTo>
                      <a:pt x="4532948" y="474345"/>
                    </a:lnTo>
                    <a:lnTo>
                      <a:pt x="4499610" y="497205"/>
                    </a:lnTo>
                    <a:lnTo>
                      <a:pt x="4484370" y="510540"/>
                    </a:lnTo>
                    <a:lnTo>
                      <a:pt x="4491990" y="401003"/>
                    </a:lnTo>
                    <a:lnTo>
                      <a:pt x="4517708" y="361950"/>
                    </a:lnTo>
                    <a:lnTo>
                      <a:pt x="4537710" y="340995"/>
                    </a:lnTo>
                    <a:lnTo>
                      <a:pt x="4552950" y="336233"/>
                    </a:lnTo>
                    <a:lnTo>
                      <a:pt x="4565333" y="328613"/>
                    </a:lnTo>
                    <a:lnTo>
                      <a:pt x="4567238" y="310515"/>
                    </a:lnTo>
                    <a:lnTo>
                      <a:pt x="4562475" y="294323"/>
                    </a:lnTo>
                    <a:lnTo>
                      <a:pt x="4543425" y="283845"/>
                    </a:lnTo>
                    <a:lnTo>
                      <a:pt x="4518660" y="287655"/>
                    </a:lnTo>
                    <a:lnTo>
                      <a:pt x="4496753" y="303848"/>
                    </a:lnTo>
                    <a:lnTo>
                      <a:pt x="4450080" y="345758"/>
                    </a:lnTo>
                    <a:moveTo>
                      <a:pt x="4506278" y="535305"/>
                    </a:moveTo>
                    <a:lnTo>
                      <a:pt x="4505325" y="528638"/>
                    </a:lnTo>
                    <a:lnTo>
                      <a:pt x="4500563" y="528638"/>
                    </a:lnTo>
                    <a:lnTo>
                      <a:pt x="4485323" y="541020"/>
                    </a:lnTo>
                    <a:lnTo>
                      <a:pt x="4467225" y="562928"/>
                    </a:lnTo>
                    <a:lnTo>
                      <a:pt x="4455795" y="584835"/>
                    </a:lnTo>
                    <a:lnTo>
                      <a:pt x="4454843" y="596265"/>
                    </a:lnTo>
                    <a:lnTo>
                      <a:pt x="4460558" y="598170"/>
                    </a:lnTo>
                    <a:lnTo>
                      <a:pt x="4470083" y="597218"/>
                    </a:lnTo>
                    <a:lnTo>
                      <a:pt x="4481513" y="601980"/>
                    </a:lnTo>
                    <a:lnTo>
                      <a:pt x="4490085" y="600075"/>
                    </a:lnTo>
                    <a:lnTo>
                      <a:pt x="4496753" y="582930"/>
                    </a:lnTo>
                    <a:lnTo>
                      <a:pt x="4506278" y="535305"/>
                    </a:lnTo>
                    <a:moveTo>
                      <a:pt x="4449128" y="620078"/>
                    </a:moveTo>
                    <a:lnTo>
                      <a:pt x="4439603" y="619125"/>
                    </a:lnTo>
                    <a:lnTo>
                      <a:pt x="4431030" y="633413"/>
                    </a:lnTo>
                    <a:lnTo>
                      <a:pt x="4419600" y="681990"/>
                    </a:lnTo>
                    <a:lnTo>
                      <a:pt x="4420553" y="689610"/>
                    </a:lnTo>
                    <a:lnTo>
                      <a:pt x="4426268" y="690563"/>
                    </a:lnTo>
                    <a:lnTo>
                      <a:pt x="4446270" y="678180"/>
                    </a:lnTo>
                    <a:lnTo>
                      <a:pt x="4467225" y="656273"/>
                    </a:lnTo>
                    <a:lnTo>
                      <a:pt x="4475798" y="637223"/>
                    </a:lnTo>
                    <a:lnTo>
                      <a:pt x="4472940" y="628650"/>
                    </a:lnTo>
                    <a:lnTo>
                      <a:pt x="4466273" y="626745"/>
                    </a:lnTo>
                    <a:lnTo>
                      <a:pt x="4457700" y="625793"/>
                    </a:lnTo>
                    <a:lnTo>
                      <a:pt x="4449128" y="620078"/>
                    </a:lnTo>
                    <a:moveTo>
                      <a:pt x="4233863" y="593408"/>
                    </a:moveTo>
                    <a:lnTo>
                      <a:pt x="4229100" y="606743"/>
                    </a:lnTo>
                    <a:lnTo>
                      <a:pt x="4240530" y="613410"/>
                    </a:lnTo>
                    <a:lnTo>
                      <a:pt x="4278630" y="614363"/>
                    </a:lnTo>
                    <a:lnTo>
                      <a:pt x="4280535" y="627698"/>
                    </a:lnTo>
                    <a:lnTo>
                      <a:pt x="4272915" y="666750"/>
                    </a:lnTo>
                    <a:lnTo>
                      <a:pt x="4269105" y="712470"/>
                    </a:lnTo>
                    <a:lnTo>
                      <a:pt x="4272915" y="732473"/>
                    </a:lnTo>
                    <a:lnTo>
                      <a:pt x="4282440" y="746760"/>
                    </a:lnTo>
                    <a:lnTo>
                      <a:pt x="4296728" y="755333"/>
                    </a:lnTo>
                    <a:lnTo>
                      <a:pt x="4309110" y="756285"/>
                    </a:lnTo>
                    <a:lnTo>
                      <a:pt x="4326255" y="742950"/>
                    </a:lnTo>
                    <a:lnTo>
                      <a:pt x="4334828" y="721043"/>
                    </a:lnTo>
                    <a:lnTo>
                      <a:pt x="4334828" y="702945"/>
                    </a:lnTo>
                    <a:lnTo>
                      <a:pt x="4324350" y="686753"/>
                    </a:lnTo>
                    <a:lnTo>
                      <a:pt x="4320540" y="679133"/>
                    </a:lnTo>
                    <a:lnTo>
                      <a:pt x="4322445" y="666750"/>
                    </a:lnTo>
                    <a:lnTo>
                      <a:pt x="4325303" y="656273"/>
                    </a:lnTo>
                    <a:lnTo>
                      <a:pt x="4323398" y="639128"/>
                    </a:lnTo>
                    <a:lnTo>
                      <a:pt x="4317683" y="616268"/>
                    </a:lnTo>
                    <a:lnTo>
                      <a:pt x="4330065" y="583883"/>
                    </a:lnTo>
                    <a:lnTo>
                      <a:pt x="4340543" y="561975"/>
                    </a:lnTo>
                    <a:lnTo>
                      <a:pt x="4351020" y="553403"/>
                    </a:lnTo>
                    <a:lnTo>
                      <a:pt x="4358640" y="548640"/>
                    </a:lnTo>
                    <a:lnTo>
                      <a:pt x="4360545" y="536258"/>
                    </a:lnTo>
                    <a:lnTo>
                      <a:pt x="4355783" y="522923"/>
                    </a:lnTo>
                    <a:lnTo>
                      <a:pt x="4342448" y="518160"/>
                    </a:lnTo>
                    <a:lnTo>
                      <a:pt x="4324350" y="523875"/>
                    </a:lnTo>
                    <a:lnTo>
                      <a:pt x="4307205" y="537210"/>
                    </a:lnTo>
                    <a:lnTo>
                      <a:pt x="4272915" y="574358"/>
                    </a:lnTo>
                    <a:lnTo>
                      <a:pt x="4258628" y="586740"/>
                    </a:lnTo>
                    <a:lnTo>
                      <a:pt x="4248150" y="589598"/>
                    </a:lnTo>
                    <a:lnTo>
                      <a:pt x="4233863" y="593408"/>
                    </a:lnTo>
                    <a:moveTo>
                      <a:pt x="5115878" y="188595"/>
                    </a:moveTo>
                    <a:lnTo>
                      <a:pt x="5106353" y="194310"/>
                    </a:lnTo>
                    <a:lnTo>
                      <a:pt x="5109210" y="202883"/>
                    </a:lnTo>
                    <a:lnTo>
                      <a:pt x="5120640" y="223838"/>
                    </a:lnTo>
                    <a:lnTo>
                      <a:pt x="5117783" y="232410"/>
                    </a:lnTo>
                    <a:lnTo>
                      <a:pt x="5111115" y="239078"/>
                    </a:lnTo>
                    <a:lnTo>
                      <a:pt x="5103495" y="250508"/>
                    </a:lnTo>
                    <a:lnTo>
                      <a:pt x="5118735" y="257175"/>
                    </a:lnTo>
                    <a:lnTo>
                      <a:pt x="5149215" y="260985"/>
                    </a:lnTo>
                    <a:lnTo>
                      <a:pt x="5180648" y="256223"/>
                    </a:lnTo>
                    <a:lnTo>
                      <a:pt x="5192078" y="248603"/>
                    </a:lnTo>
                    <a:lnTo>
                      <a:pt x="5197793" y="236220"/>
                    </a:lnTo>
                    <a:lnTo>
                      <a:pt x="5191125" y="211455"/>
                    </a:lnTo>
                    <a:lnTo>
                      <a:pt x="5169218" y="195263"/>
                    </a:lnTo>
                    <a:lnTo>
                      <a:pt x="5140643" y="187643"/>
                    </a:lnTo>
                    <a:lnTo>
                      <a:pt x="5115878" y="188595"/>
                    </a:lnTo>
                    <a:moveTo>
                      <a:pt x="4991100" y="428625"/>
                    </a:moveTo>
                    <a:lnTo>
                      <a:pt x="4975860" y="430530"/>
                    </a:lnTo>
                    <a:lnTo>
                      <a:pt x="4984433" y="442913"/>
                    </a:lnTo>
                    <a:lnTo>
                      <a:pt x="5023485" y="469583"/>
                    </a:lnTo>
                    <a:lnTo>
                      <a:pt x="5045393" y="465773"/>
                    </a:lnTo>
                    <a:lnTo>
                      <a:pt x="5072063" y="441008"/>
                    </a:lnTo>
                    <a:lnTo>
                      <a:pt x="5087303" y="428625"/>
                    </a:lnTo>
                    <a:lnTo>
                      <a:pt x="5105400" y="421958"/>
                    </a:lnTo>
                    <a:lnTo>
                      <a:pt x="5124450" y="416243"/>
                    </a:lnTo>
                    <a:lnTo>
                      <a:pt x="5143500" y="405765"/>
                    </a:lnTo>
                    <a:lnTo>
                      <a:pt x="5152073" y="401955"/>
                    </a:lnTo>
                    <a:lnTo>
                      <a:pt x="5153978" y="408623"/>
                    </a:lnTo>
                    <a:lnTo>
                      <a:pt x="5146358" y="429578"/>
                    </a:lnTo>
                    <a:lnTo>
                      <a:pt x="5127308" y="446723"/>
                    </a:lnTo>
                    <a:lnTo>
                      <a:pt x="5119688" y="454343"/>
                    </a:lnTo>
                    <a:lnTo>
                      <a:pt x="5117783" y="465773"/>
                    </a:lnTo>
                    <a:lnTo>
                      <a:pt x="5115878" y="479108"/>
                    </a:lnTo>
                    <a:lnTo>
                      <a:pt x="5109210" y="491490"/>
                    </a:lnTo>
                    <a:lnTo>
                      <a:pt x="5093970" y="516255"/>
                    </a:lnTo>
                    <a:lnTo>
                      <a:pt x="5063490" y="575310"/>
                    </a:lnTo>
                    <a:lnTo>
                      <a:pt x="5032058" y="621983"/>
                    </a:lnTo>
                    <a:lnTo>
                      <a:pt x="4986338" y="679133"/>
                    </a:lnTo>
                    <a:lnTo>
                      <a:pt x="4939665" y="743903"/>
                    </a:lnTo>
                    <a:lnTo>
                      <a:pt x="4932998" y="744855"/>
                    </a:lnTo>
                    <a:lnTo>
                      <a:pt x="4931093" y="730568"/>
                    </a:lnTo>
                    <a:lnTo>
                      <a:pt x="4930140" y="715328"/>
                    </a:lnTo>
                    <a:lnTo>
                      <a:pt x="4925378" y="715328"/>
                    </a:lnTo>
                    <a:lnTo>
                      <a:pt x="4913948" y="744855"/>
                    </a:lnTo>
                    <a:lnTo>
                      <a:pt x="4890135" y="789623"/>
                    </a:lnTo>
                    <a:lnTo>
                      <a:pt x="4868228" y="835343"/>
                    </a:lnTo>
                    <a:lnTo>
                      <a:pt x="4866323" y="858203"/>
                    </a:lnTo>
                    <a:lnTo>
                      <a:pt x="4871085" y="880110"/>
                    </a:lnTo>
                    <a:lnTo>
                      <a:pt x="4885373" y="875348"/>
                    </a:lnTo>
                    <a:lnTo>
                      <a:pt x="4903470" y="853440"/>
                    </a:lnTo>
                    <a:lnTo>
                      <a:pt x="4926330" y="808673"/>
                    </a:lnTo>
                    <a:lnTo>
                      <a:pt x="4940618" y="782955"/>
                    </a:lnTo>
                    <a:lnTo>
                      <a:pt x="4954905" y="766763"/>
                    </a:lnTo>
                    <a:lnTo>
                      <a:pt x="4988243" y="725805"/>
                    </a:lnTo>
                    <a:lnTo>
                      <a:pt x="5014913" y="696278"/>
                    </a:lnTo>
                    <a:lnTo>
                      <a:pt x="5034915" y="681038"/>
                    </a:lnTo>
                    <a:lnTo>
                      <a:pt x="5056823" y="654368"/>
                    </a:lnTo>
                    <a:lnTo>
                      <a:pt x="5088255" y="606743"/>
                    </a:lnTo>
                    <a:lnTo>
                      <a:pt x="5104448" y="557213"/>
                    </a:lnTo>
                    <a:lnTo>
                      <a:pt x="5111115" y="538163"/>
                    </a:lnTo>
                    <a:lnTo>
                      <a:pt x="5121593" y="529590"/>
                    </a:lnTo>
                    <a:lnTo>
                      <a:pt x="5121593" y="564833"/>
                    </a:lnTo>
                    <a:lnTo>
                      <a:pt x="5105400" y="645795"/>
                    </a:lnTo>
                    <a:lnTo>
                      <a:pt x="5078730" y="781050"/>
                    </a:lnTo>
                    <a:lnTo>
                      <a:pt x="5085398" y="821055"/>
                    </a:lnTo>
                    <a:lnTo>
                      <a:pt x="5093970" y="838200"/>
                    </a:lnTo>
                    <a:lnTo>
                      <a:pt x="5107305" y="846773"/>
                    </a:lnTo>
                    <a:lnTo>
                      <a:pt x="5120640" y="839153"/>
                    </a:lnTo>
                    <a:lnTo>
                      <a:pt x="5130165" y="819150"/>
                    </a:lnTo>
                    <a:lnTo>
                      <a:pt x="5132070" y="782003"/>
                    </a:lnTo>
                    <a:lnTo>
                      <a:pt x="5132070" y="752475"/>
                    </a:lnTo>
                    <a:lnTo>
                      <a:pt x="5141595" y="699135"/>
                    </a:lnTo>
                    <a:lnTo>
                      <a:pt x="5153025" y="647700"/>
                    </a:lnTo>
                    <a:lnTo>
                      <a:pt x="5154930" y="627698"/>
                    </a:lnTo>
                    <a:lnTo>
                      <a:pt x="5151120" y="614363"/>
                    </a:lnTo>
                    <a:lnTo>
                      <a:pt x="5148263" y="612458"/>
                    </a:lnTo>
                    <a:lnTo>
                      <a:pt x="5146358" y="616268"/>
                    </a:lnTo>
                    <a:lnTo>
                      <a:pt x="5143500" y="634365"/>
                    </a:lnTo>
                    <a:lnTo>
                      <a:pt x="5140643" y="653415"/>
                    </a:lnTo>
                    <a:lnTo>
                      <a:pt x="5135880" y="660083"/>
                    </a:lnTo>
                    <a:lnTo>
                      <a:pt x="5133975" y="646748"/>
                    </a:lnTo>
                    <a:lnTo>
                      <a:pt x="5138738" y="620078"/>
                    </a:lnTo>
                    <a:lnTo>
                      <a:pt x="5147310" y="560070"/>
                    </a:lnTo>
                    <a:lnTo>
                      <a:pt x="5153025" y="533400"/>
                    </a:lnTo>
                    <a:lnTo>
                      <a:pt x="5157788" y="529590"/>
                    </a:lnTo>
                    <a:lnTo>
                      <a:pt x="5163503" y="542925"/>
                    </a:lnTo>
                    <a:lnTo>
                      <a:pt x="5171123" y="571500"/>
                    </a:lnTo>
                    <a:lnTo>
                      <a:pt x="5181600" y="588645"/>
                    </a:lnTo>
                    <a:lnTo>
                      <a:pt x="5193030" y="597218"/>
                    </a:lnTo>
                    <a:lnTo>
                      <a:pt x="5204460" y="598170"/>
                    </a:lnTo>
                    <a:lnTo>
                      <a:pt x="5214938" y="592455"/>
                    </a:lnTo>
                    <a:lnTo>
                      <a:pt x="5222558" y="582930"/>
                    </a:lnTo>
                    <a:lnTo>
                      <a:pt x="5224463" y="557213"/>
                    </a:lnTo>
                    <a:lnTo>
                      <a:pt x="5216843" y="540068"/>
                    </a:lnTo>
                    <a:lnTo>
                      <a:pt x="5209223" y="533400"/>
                    </a:lnTo>
                    <a:lnTo>
                      <a:pt x="5201603" y="527685"/>
                    </a:lnTo>
                    <a:lnTo>
                      <a:pt x="5195888" y="515303"/>
                    </a:lnTo>
                    <a:lnTo>
                      <a:pt x="5188268" y="503873"/>
                    </a:lnTo>
                    <a:lnTo>
                      <a:pt x="5175885" y="503873"/>
                    </a:lnTo>
                    <a:lnTo>
                      <a:pt x="5153025" y="515303"/>
                    </a:lnTo>
                    <a:lnTo>
                      <a:pt x="5150168" y="509588"/>
                    </a:lnTo>
                    <a:lnTo>
                      <a:pt x="5153978" y="490538"/>
                    </a:lnTo>
                    <a:lnTo>
                      <a:pt x="5161598" y="471488"/>
                    </a:lnTo>
                    <a:lnTo>
                      <a:pt x="5171123" y="464820"/>
                    </a:lnTo>
                    <a:lnTo>
                      <a:pt x="5181600" y="455295"/>
                    </a:lnTo>
                    <a:lnTo>
                      <a:pt x="5195888" y="426720"/>
                    </a:lnTo>
                    <a:lnTo>
                      <a:pt x="5226368" y="353378"/>
                    </a:lnTo>
                    <a:lnTo>
                      <a:pt x="5221605" y="332423"/>
                    </a:lnTo>
                    <a:lnTo>
                      <a:pt x="5205413" y="315278"/>
                    </a:lnTo>
                    <a:lnTo>
                      <a:pt x="5179695" y="313373"/>
                    </a:lnTo>
                    <a:lnTo>
                      <a:pt x="5163503" y="321945"/>
                    </a:lnTo>
                    <a:lnTo>
                      <a:pt x="5145405" y="338138"/>
                    </a:lnTo>
                    <a:lnTo>
                      <a:pt x="5126355" y="344805"/>
                    </a:lnTo>
                    <a:lnTo>
                      <a:pt x="5098733" y="361950"/>
                    </a:lnTo>
                    <a:lnTo>
                      <a:pt x="5035868" y="399098"/>
                    </a:lnTo>
                    <a:lnTo>
                      <a:pt x="5009198" y="418148"/>
                    </a:lnTo>
                    <a:lnTo>
                      <a:pt x="4991100" y="428625"/>
                    </a:lnTo>
                    <a:moveTo>
                      <a:pt x="5345430" y="290513"/>
                    </a:moveTo>
                    <a:lnTo>
                      <a:pt x="5359718" y="311468"/>
                    </a:lnTo>
                    <a:lnTo>
                      <a:pt x="5361623" y="339090"/>
                    </a:lnTo>
                    <a:lnTo>
                      <a:pt x="5356860" y="406718"/>
                    </a:lnTo>
                    <a:lnTo>
                      <a:pt x="5350193" y="461010"/>
                    </a:lnTo>
                    <a:lnTo>
                      <a:pt x="5332095" y="473393"/>
                    </a:lnTo>
                    <a:lnTo>
                      <a:pt x="5306378" y="486728"/>
                    </a:lnTo>
                    <a:lnTo>
                      <a:pt x="5303520" y="496253"/>
                    </a:lnTo>
                    <a:lnTo>
                      <a:pt x="5313045" y="510540"/>
                    </a:lnTo>
                    <a:lnTo>
                      <a:pt x="5336858" y="539115"/>
                    </a:lnTo>
                    <a:lnTo>
                      <a:pt x="5334000" y="595313"/>
                    </a:lnTo>
                    <a:lnTo>
                      <a:pt x="5318760" y="649605"/>
                    </a:lnTo>
                    <a:lnTo>
                      <a:pt x="5302568" y="659130"/>
                    </a:lnTo>
                    <a:lnTo>
                      <a:pt x="5275898" y="667703"/>
                    </a:lnTo>
                    <a:lnTo>
                      <a:pt x="5248275" y="676275"/>
                    </a:lnTo>
                    <a:lnTo>
                      <a:pt x="5231130" y="685800"/>
                    </a:lnTo>
                    <a:lnTo>
                      <a:pt x="5232083" y="692468"/>
                    </a:lnTo>
                    <a:lnTo>
                      <a:pt x="5240655" y="701040"/>
                    </a:lnTo>
                    <a:lnTo>
                      <a:pt x="5272088" y="720090"/>
                    </a:lnTo>
                    <a:lnTo>
                      <a:pt x="5308283" y="731520"/>
                    </a:lnTo>
                    <a:lnTo>
                      <a:pt x="5321618" y="731520"/>
                    </a:lnTo>
                    <a:lnTo>
                      <a:pt x="5329238" y="725805"/>
                    </a:lnTo>
                    <a:lnTo>
                      <a:pt x="5344478" y="711518"/>
                    </a:lnTo>
                    <a:lnTo>
                      <a:pt x="5368290" y="700088"/>
                    </a:lnTo>
                    <a:lnTo>
                      <a:pt x="5404485" y="698183"/>
                    </a:lnTo>
                    <a:lnTo>
                      <a:pt x="5454968" y="713423"/>
                    </a:lnTo>
                    <a:lnTo>
                      <a:pt x="5468303" y="716280"/>
                    </a:lnTo>
                    <a:lnTo>
                      <a:pt x="5479733" y="711518"/>
                    </a:lnTo>
                    <a:lnTo>
                      <a:pt x="5492115" y="687705"/>
                    </a:lnTo>
                    <a:lnTo>
                      <a:pt x="5485448" y="656273"/>
                    </a:lnTo>
                    <a:lnTo>
                      <a:pt x="5473065" y="641985"/>
                    </a:lnTo>
                    <a:lnTo>
                      <a:pt x="5454015" y="630555"/>
                    </a:lnTo>
                    <a:lnTo>
                      <a:pt x="5396865" y="633413"/>
                    </a:lnTo>
                    <a:lnTo>
                      <a:pt x="5350193" y="639128"/>
                    </a:lnTo>
                    <a:lnTo>
                      <a:pt x="5355908" y="613410"/>
                    </a:lnTo>
                    <a:lnTo>
                      <a:pt x="5372100" y="560070"/>
                    </a:lnTo>
                    <a:lnTo>
                      <a:pt x="5384483" y="516255"/>
                    </a:lnTo>
                    <a:lnTo>
                      <a:pt x="5392103" y="501968"/>
                    </a:lnTo>
                    <a:lnTo>
                      <a:pt x="5399723" y="496253"/>
                    </a:lnTo>
                    <a:lnTo>
                      <a:pt x="5430203" y="490538"/>
                    </a:lnTo>
                    <a:lnTo>
                      <a:pt x="5450205" y="480060"/>
                    </a:lnTo>
                    <a:lnTo>
                      <a:pt x="5460683" y="464820"/>
                    </a:lnTo>
                    <a:lnTo>
                      <a:pt x="5461635" y="443865"/>
                    </a:lnTo>
                    <a:lnTo>
                      <a:pt x="5450205" y="417195"/>
                    </a:lnTo>
                    <a:lnTo>
                      <a:pt x="5423535" y="410528"/>
                    </a:lnTo>
                    <a:lnTo>
                      <a:pt x="5413058" y="401955"/>
                    </a:lnTo>
                    <a:lnTo>
                      <a:pt x="5408295" y="392430"/>
                    </a:lnTo>
                    <a:lnTo>
                      <a:pt x="5412105" y="373380"/>
                    </a:lnTo>
                    <a:lnTo>
                      <a:pt x="5432108" y="340995"/>
                    </a:lnTo>
                    <a:lnTo>
                      <a:pt x="5428298" y="310515"/>
                    </a:lnTo>
                    <a:lnTo>
                      <a:pt x="5419725" y="296228"/>
                    </a:lnTo>
                    <a:lnTo>
                      <a:pt x="5407343" y="286703"/>
                    </a:lnTo>
                    <a:lnTo>
                      <a:pt x="5364480" y="281940"/>
                    </a:lnTo>
                    <a:lnTo>
                      <a:pt x="5347335" y="284798"/>
                    </a:lnTo>
                    <a:lnTo>
                      <a:pt x="5345430" y="290513"/>
                    </a:lnTo>
                    <a:moveTo>
                      <a:pt x="372428" y="711518"/>
                    </a:moveTo>
                    <a:lnTo>
                      <a:pt x="382905" y="750570"/>
                    </a:lnTo>
                    <a:lnTo>
                      <a:pt x="398145" y="769620"/>
                    </a:lnTo>
                    <a:lnTo>
                      <a:pt x="421005" y="775335"/>
                    </a:lnTo>
                    <a:lnTo>
                      <a:pt x="431483" y="767715"/>
                    </a:lnTo>
                    <a:lnTo>
                      <a:pt x="438150" y="762953"/>
                    </a:lnTo>
                    <a:lnTo>
                      <a:pt x="447675" y="779145"/>
                    </a:lnTo>
                    <a:lnTo>
                      <a:pt x="460058" y="789623"/>
                    </a:lnTo>
                    <a:lnTo>
                      <a:pt x="484823" y="793433"/>
                    </a:lnTo>
                    <a:lnTo>
                      <a:pt x="510540" y="782003"/>
                    </a:lnTo>
                    <a:lnTo>
                      <a:pt x="519113" y="770573"/>
                    </a:lnTo>
                    <a:lnTo>
                      <a:pt x="520065" y="758190"/>
                    </a:lnTo>
                    <a:lnTo>
                      <a:pt x="533400" y="704850"/>
                    </a:lnTo>
                    <a:lnTo>
                      <a:pt x="541973" y="672465"/>
                    </a:lnTo>
                    <a:lnTo>
                      <a:pt x="540068" y="649605"/>
                    </a:lnTo>
                    <a:lnTo>
                      <a:pt x="521970" y="640080"/>
                    </a:lnTo>
                    <a:lnTo>
                      <a:pt x="494348" y="640080"/>
                    </a:lnTo>
                    <a:lnTo>
                      <a:pt x="466725" y="645795"/>
                    </a:lnTo>
                    <a:lnTo>
                      <a:pt x="449580" y="655320"/>
                    </a:lnTo>
                    <a:lnTo>
                      <a:pt x="447675" y="662940"/>
                    </a:lnTo>
                    <a:lnTo>
                      <a:pt x="457200" y="668655"/>
                    </a:lnTo>
                    <a:lnTo>
                      <a:pt x="486728" y="677228"/>
                    </a:lnTo>
                    <a:lnTo>
                      <a:pt x="485775" y="706755"/>
                    </a:lnTo>
                    <a:lnTo>
                      <a:pt x="479108" y="723900"/>
                    </a:lnTo>
                    <a:lnTo>
                      <a:pt x="461010" y="735330"/>
                    </a:lnTo>
                    <a:lnTo>
                      <a:pt x="438150" y="739140"/>
                    </a:lnTo>
                    <a:lnTo>
                      <a:pt x="434340" y="736283"/>
                    </a:lnTo>
                    <a:lnTo>
                      <a:pt x="434340" y="728663"/>
                    </a:lnTo>
                    <a:lnTo>
                      <a:pt x="431483" y="717233"/>
                    </a:lnTo>
                    <a:lnTo>
                      <a:pt x="419100" y="703898"/>
                    </a:lnTo>
                    <a:lnTo>
                      <a:pt x="390525" y="700088"/>
                    </a:lnTo>
                    <a:lnTo>
                      <a:pt x="378143" y="702945"/>
                    </a:lnTo>
                    <a:lnTo>
                      <a:pt x="372428" y="711518"/>
                    </a:lnTo>
                  </a:path>
                </a:pathLst>
              </a:custGeom>
              <a:solidFill>
                <a:schemeClr val="bg1"/>
              </a:solidFill>
              <a:ln w="9525" cap="flat">
                <a:noFill/>
                <a:prstDash val="solid"/>
                <a:miter/>
              </a:ln>
            </p:spPr>
            <p:txBody>
              <a:bodyPr rtlCol="0" anchor="ctr"/>
              <a:lstStyle/>
              <a:p>
                <a:endParaRPr lang="zh-CN" altLang="en-US"/>
              </a:p>
            </p:txBody>
          </p:sp>
        </p:grpSp>
        <p:cxnSp>
          <p:nvCxnSpPr>
            <p:cNvPr id="6" name="直接连接符 5"/>
            <p:cNvCxnSpPr/>
            <p:nvPr userDrawn="1"/>
          </p:nvCxnSpPr>
          <p:spPr>
            <a:xfrm>
              <a:off x="0" y="6446206"/>
              <a:ext cx="12192000" cy="0"/>
            </a:xfrm>
            <a:prstGeom prst="line">
              <a:avLst/>
            </a:prstGeom>
            <a:ln w="63500">
              <a:solidFill>
                <a:srgbClr val="FFE192"/>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cSld name="空白">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4" Type="http://schemas.openxmlformats.org/officeDocument/2006/relationships/theme" Target="../theme/theme1.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image" Target="../media/image6.png"/><Relationship Id="rId4" Type="http://schemas.microsoft.com/office/2007/relationships/hdphoto" Target="../media/image5.wdp"/><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image" Target="../media/image2.png"/></Relationships>
</file>

<file path=ppt/slides/_rels/slide2.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image" Target="../media/image7.jpe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9.png"/><Relationship Id="rId1" Type="http://schemas.openxmlformats.org/officeDocument/2006/relationships/image" Target="../media/image8.png"/></Relationships>
</file>

<file path=ppt/slides/_rels/slide4.xml.rels><?xml version="1.0" encoding="UTF-8" standalone="yes"?>
<Relationships xmlns="http://schemas.openxmlformats.org/package/2006/relationships"><Relationship Id="rId4" Type="http://schemas.openxmlformats.org/officeDocument/2006/relationships/notesSlide" Target="../notesSlides/notesSlide1.xml"/><Relationship Id="rId3" Type="http://schemas.openxmlformats.org/officeDocument/2006/relationships/slideLayout" Target="../slideLayouts/slideLayout1.xml"/><Relationship Id="rId2" Type="http://schemas.openxmlformats.org/officeDocument/2006/relationships/image" Target="../media/image9.png"/><Relationship Id="rId1" Type="http://schemas.openxmlformats.org/officeDocument/2006/relationships/image" Target="../media/image2.png"/></Relationships>
</file>

<file path=ppt/slides/_rels/slide5.xml.rels><?xml version="1.0" encoding="UTF-8" standalone="yes"?>
<Relationships xmlns="http://schemas.openxmlformats.org/package/2006/relationships"><Relationship Id="rId4" Type="http://schemas.openxmlformats.org/officeDocument/2006/relationships/slideLayout" Target="../slideLayouts/slideLayout3.xml"/><Relationship Id="rId3" Type="http://schemas.openxmlformats.org/officeDocument/2006/relationships/image" Target="../media/image9.png"/><Relationship Id="rId2" Type="http://schemas.openxmlformats.org/officeDocument/2006/relationships/image" Target="../media/image10.png"/><Relationship Id="rId1" Type="http://schemas.openxmlformats.org/officeDocument/2006/relationships/image" Target="../media/image8.png"/></Relationships>
</file>

<file path=ppt/slides/_rels/slide6.xml.rels><?xml version="1.0" encoding="UTF-8" standalone="yes"?>
<Relationships xmlns="http://schemas.openxmlformats.org/package/2006/relationships"><Relationship Id="rId4" Type="http://schemas.openxmlformats.org/officeDocument/2006/relationships/notesSlide" Target="../notesSlides/notesSlide2.xml"/><Relationship Id="rId3" Type="http://schemas.openxmlformats.org/officeDocument/2006/relationships/slideLayout" Target="../slideLayouts/slideLayout2.xml"/><Relationship Id="rId2" Type="http://schemas.openxmlformats.org/officeDocument/2006/relationships/image" Target="../media/image12.png"/><Relationship Id="rId1"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image" Target="../media/image13.jpeg"/></Relationships>
</file>

<file path=ppt/slides/_rels/slide9.xml.rels><?xml version="1.0" encoding="UTF-8" standalone="yes"?>
<Relationships xmlns="http://schemas.openxmlformats.org/package/2006/relationships"><Relationship Id="rId4" Type="http://schemas.openxmlformats.org/officeDocument/2006/relationships/notesSlide" Target="../notesSlides/notesSlide5.xml"/><Relationship Id="rId3" Type="http://schemas.openxmlformats.org/officeDocument/2006/relationships/slideLayout" Target="../slideLayouts/slideLayout2.xml"/><Relationship Id="rId2" Type="http://schemas.openxmlformats.org/officeDocument/2006/relationships/image" Target="../media/image14.png"/><Relationship Id="rId1" Type="http://schemas.openxmlformats.org/officeDocument/2006/relationships/image" Target="../media/image10.png"/></Relationships>
</file>

<file path=ppt/slides/_rels/slide10.xml.rels><?xml version="1.0" encoding="UTF-8" standalone="yes"?>
<Relationships xmlns="http://schemas.openxmlformats.org/package/2006/relationships"><Relationship Id="rId7" Type="http://schemas.openxmlformats.org/officeDocument/2006/relationships/notesSlide" Target="../notesSlides/notesSlide6.xml"/><Relationship Id="rId6" Type="http://schemas.openxmlformats.org/officeDocument/2006/relationships/slideLayout" Target="../slideLayouts/slideLayout2.xml"/><Relationship Id="rId5" Type="http://schemas.openxmlformats.org/officeDocument/2006/relationships/image" Target="../media/image16.jpeg"/><Relationship Id="rId4" Type="http://schemas.openxmlformats.org/officeDocument/2006/relationships/tags" Target="../tags/tag2.xml"/><Relationship Id="rId3" Type="http://schemas.openxmlformats.org/officeDocument/2006/relationships/tags" Target="../tags/tag1.xml"/><Relationship Id="rId2" Type="http://schemas.openxmlformats.org/officeDocument/2006/relationships/image" Target="../media/image15.png"/><Relationship Id="rId1" Type="http://schemas.openxmlformats.org/officeDocument/2006/relationships/image" Target="../media/image10.png"/></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0.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image" Target="../media/image17.jpe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image" Target="../media/image18.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image" Target="../media/image10.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image" Target="../media/image10.png"/></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0.png"/></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0.png"/></Relationships>
</file>

<file path=ppt/slides/_rels/slide18.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19.png"/><Relationship Id="rId3" Type="http://schemas.openxmlformats.org/officeDocument/2006/relationships/tags" Target="../tags/tag4.xml"/><Relationship Id="rId2" Type="http://schemas.openxmlformats.org/officeDocument/2006/relationships/tags" Target="../tags/tag3.xml"/><Relationship Id="rId1" Type="http://schemas.openxmlformats.org/officeDocument/2006/relationships/image" Target="../media/image10.png"/></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0.png"/></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0.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0.jpeg"/><Relationship Id="rId1" Type="http://schemas.openxmlformats.org/officeDocument/2006/relationships/image" Target="../media/image13.jpeg"/></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0.pn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image" Target="../media/image13.jpeg"/></Relationships>
</file>

<file path=ppt/slides/_rels/slide25.xml.rels><?xml version="1.0" encoding="UTF-8" standalone="yes"?>
<Relationships xmlns="http://schemas.openxmlformats.org/package/2006/relationships"><Relationship Id="rId4" Type="http://schemas.openxmlformats.org/officeDocument/2006/relationships/notesSlide" Target="../notesSlides/notesSlide13.xml"/><Relationship Id="rId3" Type="http://schemas.openxmlformats.org/officeDocument/2006/relationships/slideLayout" Target="../slideLayouts/slideLayout2.xml"/><Relationship Id="rId2" Type="http://schemas.openxmlformats.org/officeDocument/2006/relationships/image" Target="../media/image21.GIF"/><Relationship Id="rId1" Type="http://schemas.openxmlformats.org/officeDocument/2006/relationships/image" Target="../media/image10.png"/></Relationships>
</file>

<file path=ppt/slides/_rels/slide26.xml.rels><?xml version="1.0" encoding="UTF-8" standalone="yes"?>
<Relationships xmlns="http://schemas.openxmlformats.org/package/2006/relationships"><Relationship Id="rId9" Type="http://schemas.openxmlformats.org/officeDocument/2006/relationships/notesSlide" Target="../notesSlides/notesSlide14.xml"/><Relationship Id="rId8" Type="http://schemas.openxmlformats.org/officeDocument/2006/relationships/slideLayout" Target="../slideLayouts/slideLayout2.xml"/><Relationship Id="rId7" Type="http://schemas.openxmlformats.org/officeDocument/2006/relationships/tags" Target="../tags/tag10.xml"/><Relationship Id="rId6" Type="http://schemas.openxmlformats.org/officeDocument/2006/relationships/tags" Target="../tags/tag9.xml"/><Relationship Id="rId5" Type="http://schemas.openxmlformats.org/officeDocument/2006/relationships/tags" Target="../tags/tag8.xml"/><Relationship Id="rId4" Type="http://schemas.openxmlformats.org/officeDocument/2006/relationships/tags" Target="../tags/tag7.xml"/><Relationship Id="rId3" Type="http://schemas.openxmlformats.org/officeDocument/2006/relationships/tags" Target="../tags/tag6.xml"/><Relationship Id="rId2" Type="http://schemas.openxmlformats.org/officeDocument/2006/relationships/tags" Target="../tags/tag5.xml"/><Relationship Id="rId1" Type="http://schemas.openxmlformats.org/officeDocument/2006/relationships/image" Target="../media/image11.pn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图片 28"/>
          <p:cNvPicPr>
            <a:picLocks noChangeAspect="1"/>
          </p:cNvPicPr>
          <p:nvPr/>
        </p:nvPicPr>
        <p:blipFill>
          <a:blip r:embed="rId1"/>
          <a:stretch>
            <a:fillRect/>
          </a:stretch>
        </p:blipFill>
        <p:spPr>
          <a:xfrm flipV="1">
            <a:off x="1" y="0"/>
            <a:ext cx="12192000" cy="6858000"/>
          </a:xfrm>
          <a:prstGeom prst="rect">
            <a:avLst/>
          </a:prstGeom>
        </p:spPr>
      </p:pic>
      <p:sp>
        <p:nvSpPr>
          <p:cNvPr id="38" name="矩形 37"/>
          <p:cNvSpPr/>
          <p:nvPr/>
        </p:nvSpPr>
        <p:spPr>
          <a:xfrm>
            <a:off x="22427" y="21548"/>
            <a:ext cx="12179301" cy="6858000"/>
          </a:xfrm>
          <a:prstGeom prst="rect">
            <a:avLst/>
          </a:prstGeom>
          <a:blipFill dpi="0" rotWithShape="1">
            <a:blip r:embed="rId2">
              <a:alphaModFix amt="20000"/>
            </a:blip>
            <a:srcRect/>
            <a:stretch>
              <a:fillRect l="5" r="-9653" b="-9534"/>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9" name="矩形 38"/>
          <p:cNvSpPr/>
          <p:nvPr/>
        </p:nvSpPr>
        <p:spPr>
          <a:xfrm>
            <a:off x="-15504" y="-19455"/>
            <a:ext cx="12226960" cy="5497222"/>
          </a:xfrm>
          <a:prstGeom prst="rect">
            <a:avLst/>
          </a:prstGeom>
          <a:gradFill flip="none" rotWithShape="1">
            <a:gsLst>
              <a:gs pos="0">
                <a:schemeClr val="bg1">
                  <a:alpha val="0"/>
                </a:schemeClr>
              </a:gs>
              <a:gs pos="58239">
                <a:srgbClr val="FFFFFF">
                  <a:alpha val="78000"/>
                </a:srgbClr>
              </a:gs>
              <a:gs pos="100000">
                <a:schemeClr val="bg1"/>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40" name="组合 39"/>
          <p:cNvGrpSpPr/>
          <p:nvPr/>
        </p:nvGrpSpPr>
        <p:grpSpPr>
          <a:xfrm>
            <a:off x="6589310" y="695590"/>
            <a:ext cx="4970274" cy="3648196"/>
            <a:chOff x="6589310" y="695590"/>
            <a:chExt cx="4970274" cy="3648196"/>
          </a:xfrm>
          <a:effectLst>
            <a:outerShdw blurRad="254000" algn="ctr" rotWithShape="0">
              <a:prstClr val="black">
                <a:alpha val="40000"/>
              </a:prstClr>
            </a:outerShdw>
          </a:effectLst>
        </p:grpSpPr>
        <p:grpSp>
          <p:nvGrpSpPr>
            <p:cNvPr id="41" name="组合 40"/>
            <p:cNvGrpSpPr/>
            <p:nvPr/>
          </p:nvGrpSpPr>
          <p:grpSpPr>
            <a:xfrm>
              <a:off x="6700204" y="3845957"/>
              <a:ext cx="4745826" cy="497829"/>
              <a:chOff x="3772368" y="3535331"/>
              <a:chExt cx="4745826" cy="497829"/>
            </a:xfrm>
            <a:effectLst>
              <a:outerShdw blurRad="63500" algn="ctr" rotWithShape="0">
                <a:prstClr val="black">
                  <a:alpha val="40000"/>
                </a:prstClr>
              </a:outerShdw>
            </a:effectLst>
          </p:grpSpPr>
          <p:sp>
            <p:nvSpPr>
              <p:cNvPr id="52" name="文本框 51"/>
              <p:cNvSpPr txBox="1"/>
              <p:nvPr/>
            </p:nvSpPr>
            <p:spPr>
              <a:xfrm>
                <a:off x="5285008" y="3535331"/>
                <a:ext cx="1653043" cy="497829"/>
              </a:xfrm>
              <a:prstGeom prst="rect">
                <a:avLst/>
              </a:prstGeom>
              <a:noFill/>
            </p:spPr>
            <p:txBody>
              <a:bodyPr wrap="square" rtlCol="0">
                <a:spAutoFit/>
              </a:bodyPr>
              <a:lstStyle/>
              <a:p>
                <a:pPr marL="0" lvl="1" algn="ctr">
                  <a:lnSpc>
                    <a:spcPct val="120000"/>
                  </a:lnSpc>
                </a:pPr>
                <a:r>
                  <a:rPr lang="zh-CN" altLang="en-US" sz="2400" b="1" spc="300" dirty="0">
                    <a:solidFill>
                      <a:schemeClr val="bg1"/>
                    </a:solidFill>
                    <a:effectLst>
                      <a:outerShdw blurRad="38100" dist="38100" dir="2700000" algn="tl">
                        <a:srgbClr val="000000"/>
                      </a:outerShdw>
                    </a:effectLst>
                    <a:latin typeface="华文中宋" panose="02010600040101010101" pitchFamily="2" charset="-122"/>
                    <a:ea typeface="华文中宋" panose="02010600040101010101" pitchFamily="2" charset="-122"/>
                  </a:rPr>
                  <a:t>教学课件</a:t>
                </a:r>
                <a:endParaRPr lang="zh-CN" altLang="en-US" sz="2400" b="1" spc="300" dirty="0">
                  <a:solidFill>
                    <a:schemeClr val="bg1"/>
                  </a:solidFill>
                  <a:effectLst>
                    <a:outerShdw blurRad="38100" dist="38100" dir="2700000" algn="tl">
                      <a:srgbClr val="000000"/>
                    </a:outerShdw>
                  </a:effectLst>
                  <a:latin typeface="华文中宋" panose="02010600040101010101" pitchFamily="2" charset="-122"/>
                  <a:ea typeface="华文中宋" panose="02010600040101010101" pitchFamily="2" charset="-122"/>
                </a:endParaRPr>
              </a:p>
            </p:txBody>
          </p:sp>
          <p:grpSp>
            <p:nvGrpSpPr>
              <p:cNvPr id="53" name="组合 52"/>
              <p:cNvGrpSpPr/>
              <p:nvPr/>
            </p:nvGrpSpPr>
            <p:grpSpPr>
              <a:xfrm>
                <a:off x="3772368" y="3769239"/>
                <a:ext cx="4745826" cy="1"/>
                <a:chOff x="3772368" y="3415348"/>
                <a:chExt cx="4745826" cy="1"/>
              </a:xfrm>
            </p:grpSpPr>
            <p:cxnSp>
              <p:nvCxnSpPr>
                <p:cNvPr id="54" name="直接连接符 53"/>
                <p:cNvCxnSpPr/>
                <p:nvPr/>
              </p:nvCxnSpPr>
              <p:spPr>
                <a:xfrm>
                  <a:off x="6874122" y="3415348"/>
                  <a:ext cx="1644072" cy="0"/>
                </a:xfrm>
                <a:prstGeom prst="line">
                  <a:avLst/>
                </a:prstGeom>
                <a:ln>
                  <a:solidFill>
                    <a:schemeClr val="bg1"/>
                  </a:solidFill>
                </a:ln>
              </p:spPr>
              <p:style>
                <a:lnRef idx="1">
                  <a:schemeClr val="accent4"/>
                </a:lnRef>
                <a:fillRef idx="0">
                  <a:schemeClr val="accent4"/>
                </a:fillRef>
                <a:effectRef idx="0">
                  <a:schemeClr val="accent4"/>
                </a:effectRef>
                <a:fontRef idx="minor">
                  <a:schemeClr val="tx1"/>
                </a:fontRef>
              </p:style>
            </p:cxnSp>
            <p:cxnSp>
              <p:nvCxnSpPr>
                <p:cNvPr id="55" name="直接连接符 54"/>
                <p:cNvCxnSpPr/>
                <p:nvPr/>
              </p:nvCxnSpPr>
              <p:spPr>
                <a:xfrm>
                  <a:off x="3772368" y="3415349"/>
                  <a:ext cx="1462175" cy="0"/>
                </a:xfrm>
                <a:prstGeom prst="line">
                  <a:avLst/>
                </a:prstGeom>
                <a:ln>
                  <a:solidFill>
                    <a:schemeClr val="bg1"/>
                  </a:solidFill>
                </a:ln>
              </p:spPr>
              <p:style>
                <a:lnRef idx="1">
                  <a:schemeClr val="accent4"/>
                </a:lnRef>
                <a:fillRef idx="0">
                  <a:schemeClr val="accent4"/>
                </a:fillRef>
                <a:effectRef idx="0">
                  <a:schemeClr val="accent4"/>
                </a:effectRef>
                <a:fontRef idx="minor">
                  <a:schemeClr val="tx1"/>
                </a:fontRef>
              </p:style>
            </p:cxnSp>
          </p:grpSp>
        </p:grpSp>
        <p:sp>
          <p:nvSpPr>
            <p:cNvPr id="42" name="矩形 41"/>
            <p:cNvSpPr/>
            <p:nvPr/>
          </p:nvSpPr>
          <p:spPr>
            <a:xfrm>
              <a:off x="6700205" y="695590"/>
              <a:ext cx="4745825" cy="783534"/>
            </a:xfrm>
            <a:prstGeom prst="rect">
              <a:avLst/>
            </a:prstGeom>
            <a:solidFill>
              <a:srgbClr val="F266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3" name="矩形 42"/>
            <p:cNvSpPr/>
            <p:nvPr/>
          </p:nvSpPr>
          <p:spPr>
            <a:xfrm>
              <a:off x="6700205" y="1416739"/>
              <a:ext cx="4745825" cy="2733902"/>
            </a:xfrm>
            <a:prstGeom prst="rect">
              <a:avLst/>
            </a:prstGeom>
            <a:gradFill>
              <a:gsLst>
                <a:gs pos="0">
                  <a:schemeClr val="bg1">
                    <a:alpha val="0"/>
                  </a:schemeClr>
                </a:gs>
                <a:gs pos="69000">
                  <a:srgbClr val="FFFFFF"/>
                </a:gs>
                <a:gs pos="33000">
                  <a:srgbClr val="FFFFFF">
                    <a:alpha val="78000"/>
                  </a:srgbClr>
                </a:gs>
                <a:gs pos="94000">
                  <a:schemeClr val="bg1"/>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4" name="任意多边形 43"/>
            <p:cNvSpPr/>
            <p:nvPr/>
          </p:nvSpPr>
          <p:spPr>
            <a:xfrm>
              <a:off x="7772347" y="1679659"/>
              <a:ext cx="2633140" cy="599425"/>
            </a:xfrm>
            <a:custGeom>
              <a:avLst/>
              <a:gdLst/>
              <a:ahLst/>
              <a:cxnLst/>
              <a:rect l="l" t="t" r="r" b="b"/>
              <a:pathLst>
                <a:path w="2633140" h="599425">
                  <a:moveTo>
                    <a:pt x="1129822" y="414608"/>
                  </a:moveTo>
                  <a:cubicBezTo>
                    <a:pt x="1131409" y="414211"/>
                    <a:pt x="1133394" y="414410"/>
                    <a:pt x="1135775" y="415204"/>
                  </a:cubicBezTo>
                  <a:cubicBezTo>
                    <a:pt x="1196100" y="416791"/>
                    <a:pt x="1238169" y="435841"/>
                    <a:pt x="1261981" y="472354"/>
                  </a:cubicBezTo>
                  <a:cubicBezTo>
                    <a:pt x="1274681" y="500929"/>
                    <a:pt x="1268331" y="523947"/>
                    <a:pt x="1242931" y="541410"/>
                  </a:cubicBezTo>
                  <a:cubicBezTo>
                    <a:pt x="1211181" y="554110"/>
                    <a:pt x="1190544" y="546966"/>
                    <a:pt x="1181019" y="519979"/>
                  </a:cubicBezTo>
                  <a:cubicBezTo>
                    <a:pt x="1171494" y="481879"/>
                    <a:pt x="1154825" y="450129"/>
                    <a:pt x="1131013" y="424729"/>
                  </a:cubicBezTo>
                  <a:cubicBezTo>
                    <a:pt x="1126250" y="421554"/>
                    <a:pt x="1124663" y="419172"/>
                    <a:pt x="1126250" y="417585"/>
                  </a:cubicBezTo>
                  <a:cubicBezTo>
                    <a:pt x="1127044" y="415997"/>
                    <a:pt x="1128235" y="415005"/>
                    <a:pt x="1129822" y="414608"/>
                  </a:cubicBezTo>
                  <a:close/>
                  <a:moveTo>
                    <a:pt x="761919" y="405679"/>
                  </a:moveTo>
                  <a:cubicBezTo>
                    <a:pt x="763506" y="404091"/>
                    <a:pt x="765888" y="405679"/>
                    <a:pt x="769063" y="410441"/>
                  </a:cubicBezTo>
                  <a:cubicBezTo>
                    <a:pt x="800813" y="464416"/>
                    <a:pt x="807956" y="508866"/>
                    <a:pt x="790494" y="543791"/>
                  </a:cubicBezTo>
                  <a:cubicBezTo>
                    <a:pt x="773031" y="570779"/>
                    <a:pt x="750013" y="579510"/>
                    <a:pt x="721437" y="569985"/>
                  </a:cubicBezTo>
                  <a:cubicBezTo>
                    <a:pt x="691275" y="552522"/>
                    <a:pt x="684925" y="532679"/>
                    <a:pt x="702387" y="510454"/>
                  </a:cubicBezTo>
                  <a:cubicBezTo>
                    <a:pt x="730963" y="480291"/>
                    <a:pt x="749219" y="447747"/>
                    <a:pt x="757156" y="412822"/>
                  </a:cubicBezTo>
                  <a:cubicBezTo>
                    <a:pt x="758744" y="408060"/>
                    <a:pt x="760331" y="405679"/>
                    <a:pt x="761919" y="405679"/>
                  </a:cubicBezTo>
                  <a:close/>
                  <a:moveTo>
                    <a:pt x="828891" y="402404"/>
                  </a:moveTo>
                  <a:cubicBezTo>
                    <a:pt x="831471" y="402206"/>
                    <a:pt x="834547" y="402504"/>
                    <a:pt x="838119" y="403297"/>
                  </a:cubicBezTo>
                  <a:cubicBezTo>
                    <a:pt x="863519" y="403297"/>
                    <a:pt x="890506" y="407266"/>
                    <a:pt x="919081" y="415204"/>
                  </a:cubicBezTo>
                  <a:cubicBezTo>
                    <a:pt x="933369" y="421554"/>
                    <a:pt x="934163" y="430285"/>
                    <a:pt x="921463" y="441397"/>
                  </a:cubicBezTo>
                  <a:cubicBezTo>
                    <a:pt x="915113" y="444572"/>
                    <a:pt x="911937" y="450922"/>
                    <a:pt x="911937" y="460447"/>
                  </a:cubicBezTo>
                  <a:lnTo>
                    <a:pt x="911937" y="496166"/>
                  </a:lnTo>
                  <a:cubicBezTo>
                    <a:pt x="911937" y="508866"/>
                    <a:pt x="922256" y="515216"/>
                    <a:pt x="942894" y="515216"/>
                  </a:cubicBezTo>
                  <a:lnTo>
                    <a:pt x="1023856" y="515216"/>
                  </a:lnTo>
                  <a:cubicBezTo>
                    <a:pt x="1047669" y="515216"/>
                    <a:pt x="1065925" y="488229"/>
                    <a:pt x="1078625" y="434254"/>
                  </a:cubicBezTo>
                  <a:cubicBezTo>
                    <a:pt x="1081800" y="419966"/>
                    <a:pt x="1085769" y="413616"/>
                    <a:pt x="1090531" y="415204"/>
                  </a:cubicBezTo>
                  <a:cubicBezTo>
                    <a:pt x="1095294" y="416791"/>
                    <a:pt x="1098469" y="423141"/>
                    <a:pt x="1100056" y="434254"/>
                  </a:cubicBezTo>
                  <a:cubicBezTo>
                    <a:pt x="1100056" y="470766"/>
                    <a:pt x="1111169" y="492991"/>
                    <a:pt x="1133394" y="500929"/>
                  </a:cubicBezTo>
                  <a:cubicBezTo>
                    <a:pt x="1147681" y="508866"/>
                    <a:pt x="1155619" y="517597"/>
                    <a:pt x="1157206" y="527122"/>
                  </a:cubicBezTo>
                  <a:cubicBezTo>
                    <a:pt x="1157206" y="542997"/>
                    <a:pt x="1149269" y="555697"/>
                    <a:pt x="1133394" y="565222"/>
                  </a:cubicBezTo>
                  <a:cubicBezTo>
                    <a:pt x="1104819" y="579510"/>
                    <a:pt x="1073863" y="586654"/>
                    <a:pt x="1040525" y="586654"/>
                  </a:cubicBezTo>
                  <a:lnTo>
                    <a:pt x="892888" y="586654"/>
                  </a:lnTo>
                  <a:cubicBezTo>
                    <a:pt x="848438" y="585066"/>
                    <a:pt x="825419" y="561254"/>
                    <a:pt x="823831" y="515216"/>
                  </a:cubicBezTo>
                  <a:lnTo>
                    <a:pt x="823831" y="489022"/>
                  </a:lnTo>
                  <a:cubicBezTo>
                    <a:pt x="823831" y="450922"/>
                    <a:pt x="822244" y="427110"/>
                    <a:pt x="819069" y="417585"/>
                  </a:cubicBezTo>
                  <a:cubicBezTo>
                    <a:pt x="817878" y="408060"/>
                    <a:pt x="821152" y="403000"/>
                    <a:pt x="828891" y="402404"/>
                  </a:cubicBezTo>
                  <a:close/>
                  <a:moveTo>
                    <a:pt x="71357" y="358054"/>
                  </a:moveTo>
                  <a:cubicBezTo>
                    <a:pt x="74532" y="358054"/>
                    <a:pt x="77707" y="361229"/>
                    <a:pt x="80882" y="367579"/>
                  </a:cubicBezTo>
                  <a:cubicBezTo>
                    <a:pt x="107869" y="423141"/>
                    <a:pt x="113425" y="471560"/>
                    <a:pt x="97550" y="512835"/>
                  </a:cubicBezTo>
                  <a:cubicBezTo>
                    <a:pt x="80088" y="538235"/>
                    <a:pt x="55482" y="546172"/>
                    <a:pt x="23732" y="536647"/>
                  </a:cubicBezTo>
                  <a:cubicBezTo>
                    <a:pt x="-3256" y="519185"/>
                    <a:pt x="-7225" y="496166"/>
                    <a:pt x="11825" y="467591"/>
                  </a:cubicBezTo>
                  <a:cubicBezTo>
                    <a:pt x="41988" y="439016"/>
                    <a:pt x="59450" y="405679"/>
                    <a:pt x="64213" y="367579"/>
                  </a:cubicBezTo>
                  <a:cubicBezTo>
                    <a:pt x="64213" y="361229"/>
                    <a:pt x="66594" y="358054"/>
                    <a:pt x="71357" y="358054"/>
                  </a:cubicBezTo>
                  <a:close/>
                  <a:moveTo>
                    <a:pt x="436878" y="357458"/>
                  </a:moveTo>
                  <a:cubicBezTo>
                    <a:pt x="439260" y="357061"/>
                    <a:pt x="442038" y="357260"/>
                    <a:pt x="445213" y="358054"/>
                  </a:cubicBezTo>
                  <a:cubicBezTo>
                    <a:pt x="510300" y="375516"/>
                    <a:pt x="553163" y="407266"/>
                    <a:pt x="573800" y="453304"/>
                  </a:cubicBezTo>
                  <a:cubicBezTo>
                    <a:pt x="586500" y="483466"/>
                    <a:pt x="580944" y="507279"/>
                    <a:pt x="557132" y="524741"/>
                  </a:cubicBezTo>
                  <a:cubicBezTo>
                    <a:pt x="520619" y="539029"/>
                    <a:pt x="496807" y="527916"/>
                    <a:pt x="485694" y="491404"/>
                  </a:cubicBezTo>
                  <a:cubicBezTo>
                    <a:pt x="479344" y="442191"/>
                    <a:pt x="461881" y="402504"/>
                    <a:pt x="433306" y="372341"/>
                  </a:cubicBezTo>
                  <a:cubicBezTo>
                    <a:pt x="430132" y="367579"/>
                    <a:pt x="429338" y="363610"/>
                    <a:pt x="430925" y="360435"/>
                  </a:cubicBezTo>
                  <a:cubicBezTo>
                    <a:pt x="432513" y="358847"/>
                    <a:pt x="434497" y="357855"/>
                    <a:pt x="436878" y="357458"/>
                  </a:cubicBezTo>
                  <a:close/>
                  <a:moveTo>
                    <a:pt x="2378787" y="348529"/>
                  </a:moveTo>
                  <a:cubicBezTo>
                    <a:pt x="2369263" y="348529"/>
                    <a:pt x="2364500" y="353291"/>
                    <a:pt x="2364500" y="362816"/>
                  </a:cubicBezTo>
                  <a:lnTo>
                    <a:pt x="2364500" y="517597"/>
                  </a:lnTo>
                  <a:lnTo>
                    <a:pt x="2483563" y="517597"/>
                  </a:lnTo>
                  <a:lnTo>
                    <a:pt x="2483563" y="348529"/>
                  </a:lnTo>
                  <a:close/>
                  <a:moveTo>
                    <a:pt x="145175" y="341385"/>
                  </a:moveTo>
                  <a:cubicBezTo>
                    <a:pt x="181688" y="346147"/>
                    <a:pt x="209469" y="350910"/>
                    <a:pt x="228519" y="355672"/>
                  </a:cubicBezTo>
                  <a:cubicBezTo>
                    <a:pt x="247569" y="363610"/>
                    <a:pt x="249950" y="373929"/>
                    <a:pt x="235663" y="386629"/>
                  </a:cubicBezTo>
                  <a:cubicBezTo>
                    <a:pt x="229313" y="391391"/>
                    <a:pt x="226138" y="399329"/>
                    <a:pt x="226138" y="410441"/>
                  </a:cubicBezTo>
                  <a:lnTo>
                    <a:pt x="226138" y="472354"/>
                  </a:lnTo>
                  <a:cubicBezTo>
                    <a:pt x="222963" y="497754"/>
                    <a:pt x="236456" y="509660"/>
                    <a:pt x="266619" y="508072"/>
                  </a:cubicBezTo>
                  <a:lnTo>
                    <a:pt x="330913" y="508072"/>
                  </a:lnTo>
                  <a:cubicBezTo>
                    <a:pt x="369013" y="512835"/>
                    <a:pt x="392825" y="485054"/>
                    <a:pt x="402350" y="424729"/>
                  </a:cubicBezTo>
                  <a:cubicBezTo>
                    <a:pt x="405525" y="410441"/>
                    <a:pt x="410288" y="404885"/>
                    <a:pt x="416638" y="408060"/>
                  </a:cubicBezTo>
                  <a:cubicBezTo>
                    <a:pt x="421400" y="406472"/>
                    <a:pt x="423781" y="412822"/>
                    <a:pt x="423781" y="427110"/>
                  </a:cubicBezTo>
                  <a:cubicBezTo>
                    <a:pt x="423781" y="460447"/>
                    <a:pt x="433306" y="482672"/>
                    <a:pt x="452356" y="493785"/>
                  </a:cubicBezTo>
                  <a:cubicBezTo>
                    <a:pt x="469819" y="501722"/>
                    <a:pt x="477757" y="512041"/>
                    <a:pt x="476169" y="524741"/>
                  </a:cubicBezTo>
                  <a:cubicBezTo>
                    <a:pt x="477757" y="539029"/>
                    <a:pt x="469025" y="551729"/>
                    <a:pt x="449975" y="562841"/>
                  </a:cubicBezTo>
                  <a:cubicBezTo>
                    <a:pt x="434100" y="575541"/>
                    <a:pt x="407113" y="581891"/>
                    <a:pt x="369013" y="581891"/>
                  </a:cubicBezTo>
                  <a:lnTo>
                    <a:pt x="223757" y="581891"/>
                  </a:lnTo>
                  <a:cubicBezTo>
                    <a:pt x="161844" y="583479"/>
                    <a:pt x="131682" y="557285"/>
                    <a:pt x="133269" y="503310"/>
                  </a:cubicBezTo>
                  <a:lnTo>
                    <a:pt x="133269" y="448541"/>
                  </a:lnTo>
                  <a:cubicBezTo>
                    <a:pt x="133269" y="413616"/>
                    <a:pt x="130888" y="385041"/>
                    <a:pt x="126125" y="362816"/>
                  </a:cubicBezTo>
                  <a:cubicBezTo>
                    <a:pt x="122950" y="346941"/>
                    <a:pt x="129300" y="339797"/>
                    <a:pt x="145175" y="341385"/>
                  </a:cubicBezTo>
                  <a:close/>
                  <a:moveTo>
                    <a:pt x="242807" y="322335"/>
                  </a:moveTo>
                  <a:cubicBezTo>
                    <a:pt x="298369" y="328685"/>
                    <a:pt x="334088" y="346147"/>
                    <a:pt x="349963" y="374722"/>
                  </a:cubicBezTo>
                  <a:cubicBezTo>
                    <a:pt x="357900" y="404885"/>
                    <a:pt x="349963" y="427904"/>
                    <a:pt x="326150" y="443779"/>
                  </a:cubicBezTo>
                  <a:cubicBezTo>
                    <a:pt x="294400" y="456479"/>
                    <a:pt x="275350" y="447747"/>
                    <a:pt x="269000" y="417585"/>
                  </a:cubicBezTo>
                  <a:cubicBezTo>
                    <a:pt x="264238" y="382660"/>
                    <a:pt x="253125" y="355672"/>
                    <a:pt x="235663" y="336622"/>
                  </a:cubicBezTo>
                  <a:cubicBezTo>
                    <a:pt x="232488" y="333447"/>
                    <a:pt x="231694" y="330272"/>
                    <a:pt x="233282" y="327097"/>
                  </a:cubicBezTo>
                  <a:cubicBezTo>
                    <a:pt x="233282" y="323922"/>
                    <a:pt x="236456" y="322335"/>
                    <a:pt x="242807" y="322335"/>
                  </a:cubicBezTo>
                  <a:close/>
                  <a:moveTo>
                    <a:pt x="1040525" y="241372"/>
                  </a:moveTo>
                  <a:lnTo>
                    <a:pt x="1040525" y="310429"/>
                  </a:lnTo>
                  <a:lnTo>
                    <a:pt x="1140537" y="310429"/>
                  </a:lnTo>
                  <a:lnTo>
                    <a:pt x="1140537" y="241372"/>
                  </a:lnTo>
                  <a:close/>
                  <a:moveTo>
                    <a:pt x="1773950" y="186604"/>
                  </a:moveTo>
                  <a:cubicBezTo>
                    <a:pt x="1764425" y="212004"/>
                    <a:pt x="1751725" y="236610"/>
                    <a:pt x="1735850" y="260422"/>
                  </a:cubicBezTo>
                  <a:cubicBezTo>
                    <a:pt x="1750137" y="300110"/>
                    <a:pt x="1763631" y="333447"/>
                    <a:pt x="1776331" y="360435"/>
                  </a:cubicBezTo>
                  <a:cubicBezTo>
                    <a:pt x="1803319" y="304872"/>
                    <a:pt x="1817606" y="246929"/>
                    <a:pt x="1819194" y="186604"/>
                  </a:cubicBezTo>
                  <a:close/>
                  <a:moveTo>
                    <a:pt x="333294" y="186604"/>
                  </a:moveTo>
                  <a:lnTo>
                    <a:pt x="333294" y="284235"/>
                  </a:lnTo>
                  <a:lnTo>
                    <a:pt x="409494" y="284235"/>
                  </a:lnTo>
                  <a:lnTo>
                    <a:pt x="409494" y="186604"/>
                  </a:lnTo>
                  <a:close/>
                  <a:moveTo>
                    <a:pt x="164225" y="186604"/>
                  </a:moveTo>
                  <a:lnTo>
                    <a:pt x="164225" y="284235"/>
                  </a:lnTo>
                  <a:lnTo>
                    <a:pt x="240425" y="284235"/>
                  </a:lnTo>
                  <a:lnTo>
                    <a:pt x="240425" y="186604"/>
                  </a:lnTo>
                  <a:close/>
                  <a:moveTo>
                    <a:pt x="2057319" y="174697"/>
                  </a:moveTo>
                  <a:cubicBezTo>
                    <a:pt x="2120819" y="173110"/>
                    <a:pt x="2160506" y="188191"/>
                    <a:pt x="2176381" y="219941"/>
                  </a:cubicBezTo>
                  <a:cubicBezTo>
                    <a:pt x="2187494" y="253279"/>
                    <a:pt x="2175587" y="278679"/>
                    <a:pt x="2140663" y="296141"/>
                  </a:cubicBezTo>
                  <a:cubicBezTo>
                    <a:pt x="2118437" y="302491"/>
                    <a:pt x="2100975" y="293760"/>
                    <a:pt x="2088275" y="269947"/>
                  </a:cubicBezTo>
                  <a:cubicBezTo>
                    <a:pt x="2078750" y="235022"/>
                    <a:pt x="2066050" y="207241"/>
                    <a:pt x="2050175" y="186604"/>
                  </a:cubicBezTo>
                  <a:cubicBezTo>
                    <a:pt x="2047000" y="183429"/>
                    <a:pt x="2046206" y="180254"/>
                    <a:pt x="2047794" y="177079"/>
                  </a:cubicBezTo>
                  <a:cubicBezTo>
                    <a:pt x="2049381" y="175491"/>
                    <a:pt x="2052556" y="174697"/>
                    <a:pt x="2057319" y="174697"/>
                  </a:cubicBezTo>
                  <a:close/>
                  <a:moveTo>
                    <a:pt x="1040525" y="153266"/>
                  </a:moveTo>
                  <a:lnTo>
                    <a:pt x="1040525" y="222322"/>
                  </a:lnTo>
                  <a:lnTo>
                    <a:pt x="1140537" y="222322"/>
                  </a:lnTo>
                  <a:lnTo>
                    <a:pt x="1140537" y="153266"/>
                  </a:lnTo>
                  <a:close/>
                  <a:moveTo>
                    <a:pt x="954800" y="146122"/>
                  </a:moveTo>
                  <a:cubicBezTo>
                    <a:pt x="953213" y="147710"/>
                    <a:pt x="949244" y="148504"/>
                    <a:pt x="942894" y="148504"/>
                  </a:cubicBezTo>
                  <a:lnTo>
                    <a:pt x="866694" y="148504"/>
                  </a:lnTo>
                  <a:lnTo>
                    <a:pt x="866694" y="193747"/>
                  </a:lnTo>
                  <a:cubicBezTo>
                    <a:pt x="904794" y="200097"/>
                    <a:pt x="930987" y="212004"/>
                    <a:pt x="945275" y="229466"/>
                  </a:cubicBezTo>
                  <a:cubicBezTo>
                    <a:pt x="950037" y="234229"/>
                    <a:pt x="953213" y="240579"/>
                    <a:pt x="954800" y="248516"/>
                  </a:cubicBezTo>
                  <a:cubicBezTo>
                    <a:pt x="954800" y="235816"/>
                    <a:pt x="954800" y="223116"/>
                    <a:pt x="954800" y="210416"/>
                  </a:cubicBezTo>
                  <a:lnTo>
                    <a:pt x="954800" y="148504"/>
                  </a:lnTo>
                  <a:close/>
                  <a:moveTo>
                    <a:pt x="1042906" y="67541"/>
                  </a:moveTo>
                  <a:cubicBezTo>
                    <a:pt x="1041319" y="70716"/>
                    <a:pt x="1040525" y="75479"/>
                    <a:pt x="1040525" y="81829"/>
                  </a:cubicBezTo>
                  <a:lnTo>
                    <a:pt x="1040525" y="136597"/>
                  </a:lnTo>
                  <a:lnTo>
                    <a:pt x="1140537" y="136597"/>
                  </a:lnTo>
                  <a:lnTo>
                    <a:pt x="1140537" y="67541"/>
                  </a:lnTo>
                  <a:close/>
                  <a:moveTo>
                    <a:pt x="349963" y="67541"/>
                  </a:moveTo>
                  <a:cubicBezTo>
                    <a:pt x="349963" y="72304"/>
                    <a:pt x="348375" y="76272"/>
                    <a:pt x="345200" y="79447"/>
                  </a:cubicBezTo>
                  <a:cubicBezTo>
                    <a:pt x="337263" y="84210"/>
                    <a:pt x="333294" y="91354"/>
                    <a:pt x="333294" y="100879"/>
                  </a:cubicBezTo>
                  <a:lnTo>
                    <a:pt x="333294" y="167554"/>
                  </a:lnTo>
                  <a:lnTo>
                    <a:pt x="409494" y="167554"/>
                  </a:lnTo>
                  <a:lnTo>
                    <a:pt x="409494" y="67541"/>
                  </a:lnTo>
                  <a:close/>
                  <a:moveTo>
                    <a:pt x="171369" y="67541"/>
                  </a:moveTo>
                  <a:cubicBezTo>
                    <a:pt x="166607" y="69129"/>
                    <a:pt x="164225" y="73891"/>
                    <a:pt x="164225" y="81829"/>
                  </a:cubicBezTo>
                  <a:lnTo>
                    <a:pt x="164225" y="167554"/>
                  </a:lnTo>
                  <a:lnTo>
                    <a:pt x="240425" y="167554"/>
                  </a:lnTo>
                  <a:lnTo>
                    <a:pt x="240425" y="67541"/>
                  </a:lnTo>
                  <a:lnTo>
                    <a:pt x="173750" y="67541"/>
                  </a:lnTo>
                  <a:cubicBezTo>
                    <a:pt x="173750" y="67541"/>
                    <a:pt x="172957" y="67541"/>
                    <a:pt x="171369" y="67541"/>
                  </a:cubicBezTo>
                  <a:close/>
                  <a:moveTo>
                    <a:pt x="2112087" y="38966"/>
                  </a:moveTo>
                  <a:cubicBezTo>
                    <a:pt x="2175587" y="35791"/>
                    <a:pt x="2216069" y="48491"/>
                    <a:pt x="2233531" y="77066"/>
                  </a:cubicBezTo>
                  <a:cubicBezTo>
                    <a:pt x="2244644" y="111991"/>
                    <a:pt x="2234325" y="138185"/>
                    <a:pt x="2202575" y="155647"/>
                  </a:cubicBezTo>
                  <a:cubicBezTo>
                    <a:pt x="2178763" y="163585"/>
                    <a:pt x="2160506" y="155647"/>
                    <a:pt x="2147806" y="131835"/>
                  </a:cubicBezTo>
                  <a:cubicBezTo>
                    <a:pt x="2141456" y="104847"/>
                    <a:pt x="2127169" y="77860"/>
                    <a:pt x="2104944" y="50872"/>
                  </a:cubicBezTo>
                  <a:cubicBezTo>
                    <a:pt x="2101769" y="47697"/>
                    <a:pt x="2100975" y="44522"/>
                    <a:pt x="2102563" y="41347"/>
                  </a:cubicBezTo>
                  <a:cubicBezTo>
                    <a:pt x="2104150" y="39760"/>
                    <a:pt x="2107325" y="38966"/>
                    <a:pt x="2112087" y="38966"/>
                  </a:cubicBezTo>
                  <a:close/>
                  <a:moveTo>
                    <a:pt x="433306" y="8010"/>
                  </a:moveTo>
                  <a:cubicBezTo>
                    <a:pt x="461881" y="15947"/>
                    <a:pt x="491250" y="33410"/>
                    <a:pt x="521413" y="60397"/>
                  </a:cubicBezTo>
                  <a:cubicBezTo>
                    <a:pt x="523000" y="71510"/>
                    <a:pt x="520619" y="78654"/>
                    <a:pt x="514269" y="81829"/>
                  </a:cubicBezTo>
                  <a:cubicBezTo>
                    <a:pt x="507919" y="86591"/>
                    <a:pt x="503950" y="92941"/>
                    <a:pt x="502363" y="100879"/>
                  </a:cubicBezTo>
                  <a:lnTo>
                    <a:pt x="502363" y="127072"/>
                  </a:lnTo>
                  <a:cubicBezTo>
                    <a:pt x="502363" y="190572"/>
                    <a:pt x="504744" y="242960"/>
                    <a:pt x="509507" y="284235"/>
                  </a:cubicBezTo>
                  <a:cubicBezTo>
                    <a:pt x="512681" y="301697"/>
                    <a:pt x="506332" y="312810"/>
                    <a:pt x="490456" y="317572"/>
                  </a:cubicBezTo>
                  <a:cubicBezTo>
                    <a:pt x="479344" y="322335"/>
                    <a:pt x="460294" y="326304"/>
                    <a:pt x="433306" y="329479"/>
                  </a:cubicBezTo>
                  <a:cubicBezTo>
                    <a:pt x="415844" y="331066"/>
                    <a:pt x="407907" y="323922"/>
                    <a:pt x="409494" y="308047"/>
                  </a:cubicBezTo>
                  <a:lnTo>
                    <a:pt x="409494" y="303285"/>
                  </a:lnTo>
                  <a:lnTo>
                    <a:pt x="164225" y="303285"/>
                  </a:lnTo>
                  <a:cubicBezTo>
                    <a:pt x="164225" y="319160"/>
                    <a:pt x="157082" y="329479"/>
                    <a:pt x="142794" y="334241"/>
                  </a:cubicBezTo>
                  <a:cubicBezTo>
                    <a:pt x="136444" y="335829"/>
                    <a:pt x="122950" y="338210"/>
                    <a:pt x="102313" y="341385"/>
                  </a:cubicBezTo>
                  <a:cubicBezTo>
                    <a:pt x="97550" y="342972"/>
                    <a:pt x="93582" y="343766"/>
                    <a:pt x="90407" y="343766"/>
                  </a:cubicBezTo>
                  <a:cubicBezTo>
                    <a:pt x="72944" y="345354"/>
                    <a:pt x="65007" y="336622"/>
                    <a:pt x="66594" y="317572"/>
                  </a:cubicBezTo>
                  <a:cubicBezTo>
                    <a:pt x="71357" y="274710"/>
                    <a:pt x="73738" y="227085"/>
                    <a:pt x="73738" y="174697"/>
                  </a:cubicBezTo>
                  <a:lnTo>
                    <a:pt x="73738" y="134216"/>
                  </a:lnTo>
                  <a:cubicBezTo>
                    <a:pt x="73738" y="91354"/>
                    <a:pt x="72150" y="58810"/>
                    <a:pt x="68975" y="36585"/>
                  </a:cubicBezTo>
                  <a:cubicBezTo>
                    <a:pt x="67388" y="19122"/>
                    <a:pt x="73738" y="12772"/>
                    <a:pt x="88025" y="17535"/>
                  </a:cubicBezTo>
                  <a:cubicBezTo>
                    <a:pt x="110250" y="20710"/>
                    <a:pt x="138032" y="29441"/>
                    <a:pt x="171369" y="43729"/>
                  </a:cubicBezTo>
                  <a:cubicBezTo>
                    <a:pt x="174544" y="43729"/>
                    <a:pt x="176925" y="45316"/>
                    <a:pt x="178513" y="48491"/>
                  </a:cubicBezTo>
                  <a:lnTo>
                    <a:pt x="397588" y="48491"/>
                  </a:lnTo>
                  <a:cubicBezTo>
                    <a:pt x="410288" y="26266"/>
                    <a:pt x="422194" y="12772"/>
                    <a:pt x="433306" y="8010"/>
                  </a:cubicBezTo>
                  <a:close/>
                  <a:moveTo>
                    <a:pt x="2389801" y="3098"/>
                  </a:moveTo>
                  <a:cubicBezTo>
                    <a:pt x="2392777" y="3198"/>
                    <a:pt x="2396250" y="4041"/>
                    <a:pt x="2400219" y="5629"/>
                  </a:cubicBezTo>
                  <a:cubicBezTo>
                    <a:pt x="2414506" y="8804"/>
                    <a:pt x="2439906" y="15154"/>
                    <a:pt x="2476419" y="24679"/>
                  </a:cubicBezTo>
                  <a:cubicBezTo>
                    <a:pt x="2485944" y="27854"/>
                    <a:pt x="2493087" y="30235"/>
                    <a:pt x="2497850" y="31822"/>
                  </a:cubicBezTo>
                  <a:cubicBezTo>
                    <a:pt x="2505788" y="34997"/>
                    <a:pt x="2508963" y="39760"/>
                    <a:pt x="2507375" y="46110"/>
                  </a:cubicBezTo>
                  <a:cubicBezTo>
                    <a:pt x="2505788" y="52460"/>
                    <a:pt x="2501025" y="57222"/>
                    <a:pt x="2493087" y="60397"/>
                  </a:cubicBezTo>
                  <a:cubicBezTo>
                    <a:pt x="2483563" y="63572"/>
                    <a:pt x="2475625" y="69129"/>
                    <a:pt x="2469275" y="77066"/>
                  </a:cubicBezTo>
                  <a:cubicBezTo>
                    <a:pt x="2437525" y="121516"/>
                    <a:pt x="2391487" y="163585"/>
                    <a:pt x="2331163" y="203272"/>
                  </a:cubicBezTo>
                  <a:cubicBezTo>
                    <a:pt x="2402600" y="200097"/>
                    <a:pt x="2463719" y="196922"/>
                    <a:pt x="2514519" y="193747"/>
                  </a:cubicBezTo>
                  <a:cubicBezTo>
                    <a:pt x="2503407" y="165172"/>
                    <a:pt x="2490706" y="140566"/>
                    <a:pt x="2476419" y="119929"/>
                  </a:cubicBezTo>
                  <a:cubicBezTo>
                    <a:pt x="2473244" y="113579"/>
                    <a:pt x="2472450" y="109610"/>
                    <a:pt x="2474037" y="108022"/>
                  </a:cubicBezTo>
                  <a:cubicBezTo>
                    <a:pt x="2475625" y="104847"/>
                    <a:pt x="2479594" y="104054"/>
                    <a:pt x="2485944" y="105641"/>
                  </a:cubicBezTo>
                  <a:cubicBezTo>
                    <a:pt x="2557381" y="134216"/>
                    <a:pt x="2605006" y="173904"/>
                    <a:pt x="2628819" y="224704"/>
                  </a:cubicBezTo>
                  <a:cubicBezTo>
                    <a:pt x="2639931" y="261216"/>
                    <a:pt x="2629613" y="286616"/>
                    <a:pt x="2597863" y="300904"/>
                  </a:cubicBezTo>
                  <a:cubicBezTo>
                    <a:pt x="2564525" y="313604"/>
                    <a:pt x="2543888" y="304079"/>
                    <a:pt x="2535950" y="272329"/>
                  </a:cubicBezTo>
                  <a:cubicBezTo>
                    <a:pt x="2534363" y="261216"/>
                    <a:pt x="2531981" y="250897"/>
                    <a:pt x="2528806" y="241372"/>
                  </a:cubicBezTo>
                  <a:cubicBezTo>
                    <a:pt x="2425619" y="263597"/>
                    <a:pt x="2351800" y="282647"/>
                    <a:pt x="2307350" y="298522"/>
                  </a:cubicBezTo>
                  <a:cubicBezTo>
                    <a:pt x="2305763" y="298522"/>
                    <a:pt x="2303381" y="300110"/>
                    <a:pt x="2300206" y="303285"/>
                  </a:cubicBezTo>
                  <a:cubicBezTo>
                    <a:pt x="2328781" y="308047"/>
                    <a:pt x="2353387" y="316779"/>
                    <a:pt x="2374025" y="329479"/>
                  </a:cubicBezTo>
                  <a:lnTo>
                    <a:pt x="2476419" y="329479"/>
                  </a:lnTo>
                  <a:cubicBezTo>
                    <a:pt x="2487531" y="307254"/>
                    <a:pt x="2497850" y="295347"/>
                    <a:pt x="2507375" y="293760"/>
                  </a:cubicBezTo>
                  <a:cubicBezTo>
                    <a:pt x="2545475" y="304872"/>
                    <a:pt x="2574050" y="320747"/>
                    <a:pt x="2593100" y="341385"/>
                  </a:cubicBezTo>
                  <a:cubicBezTo>
                    <a:pt x="2593100" y="347735"/>
                    <a:pt x="2589131" y="353291"/>
                    <a:pt x="2581194" y="358054"/>
                  </a:cubicBezTo>
                  <a:cubicBezTo>
                    <a:pt x="2578019" y="359641"/>
                    <a:pt x="2576431" y="365991"/>
                    <a:pt x="2576431" y="377104"/>
                  </a:cubicBezTo>
                  <a:cubicBezTo>
                    <a:pt x="2576431" y="439016"/>
                    <a:pt x="2578019" y="497754"/>
                    <a:pt x="2581194" y="553316"/>
                  </a:cubicBezTo>
                  <a:cubicBezTo>
                    <a:pt x="2585956" y="578716"/>
                    <a:pt x="2562144" y="593797"/>
                    <a:pt x="2509756" y="598560"/>
                  </a:cubicBezTo>
                  <a:cubicBezTo>
                    <a:pt x="2490706" y="601735"/>
                    <a:pt x="2481975" y="596179"/>
                    <a:pt x="2483563" y="581891"/>
                  </a:cubicBezTo>
                  <a:lnTo>
                    <a:pt x="2483563" y="534266"/>
                  </a:lnTo>
                  <a:lnTo>
                    <a:pt x="2364500" y="534266"/>
                  </a:lnTo>
                  <a:lnTo>
                    <a:pt x="2364500" y="555697"/>
                  </a:lnTo>
                  <a:cubicBezTo>
                    <a:pt x="2369263" y="582685"/>
                    <a:pt x="2346243" y="596972"/>
                    <a:pt x="2295444" y="598560"/>
                  </a:cubicBezTo>
                  <a:cubicBezTo>
                    <a:pt x="2277981" y="601735"/>
                    <a:pt x="2270044" y="596179"/>
                    <a:pt x="2271631" y="581891"/>
                  </a:cubicBezTo>
                  <a:cubicBezTo>
                    <a:pt x="2274806" y="518391"/>
                    <a:pt x="2276394" y="452510"/>
                    <a:pt x="2276394" y="384247"/>
                  </a:cubicBezTo>
                  <a:cubicBezTo>
                    <a:pt x="2276394" y="350910"/>
                    <a:pt x="2274806" y="329479"/>
                    <a:pt x="2271631" y="319954"/>
                  </a:cubicBezTo>
                  <a:cubicBezTo>
                    <a:pt x="2271631" y="310429"/>
                    <a:pt x="2272425" y="304872"/>
                    <a:pt x="2274013" y="303285"/>
                  </a:cubicBezTo>
                  <a:cubicBezTo>
                    <a:pt x="2272425" y="301697"/>
                    <a:pt x="2270837" y="300110"/>
                    <a:pt x="2269250" y="298522"/>
                  </a:cubicBezTo>
                  <a:cubicBezTo>
                    <a:pt x="2264487" y="287410"/>
                    <a:pt x="2257344" y="267566"/>
                    <a:pt x="2247819" y="238991"/>
                  </a:cubicBezTo>
                  <a:cubicBezTo>
                    <a:pt x="2244644" y="232641"/>
                    <a:pt x="2243056" y="228672"/>
                    <a:pt x="2243056" y="227085"/>
                  </a:cubicBezTo>
                  <a:cubicBezTo>
                    <a:pt x="2242263" y="223116"/>
                    <a:pt x="2241667" y="219941"/>
                    <a:pt x="2241270" y="217560"/>
                  </a:cubicBezTo>
                  <a:lnTo>
                    <a:pt x="2240715" y="213113"/>
                  </a:lnTo>
                  <a:lnTo>
                    <a:pt x="2236508" y="225745"/>
                  </a:lnTo>
                  <a:cubicBezTo>
                    <a:pt x="2213886" y="295695"/>
                    <a:pt x="2200194" y="350910"/>
                    <a:pt x="2195431" y="391391"/>
                  </a:cubicBezTo>
                  <a:cubicBezTo>
                    <a:pt x="2192256" y="413616"/>
                    <a:pt x="2195431" y="448541"/>
                    <a:pt x="2204956" y="496166"/>
                  </a:cubicBezTo>
                  <a:cubicBezTo>
                    <a:pt x="2206544" y="508866"/>
                    <a:pt x="2208131" y="519185"/>
                    <a:pt x="2209719" y="527122"/>
                  </a:cubicBezTo>
                  <a:cubicBezTo>
                    <a:pt x="2214481" y="546172"/>
                    <a:pt x="2208131" y="562841"/>
                    <a:pt x="2190669" y="577129"/>
                  </a:cubicBezTo>
                  <a:cubicBezTo>
                    <a:pt x="2179556" y="586654"/>
                    <a:pt x="2162094" y="590622"/>
                    <a:pt x="2138281" y="589035"/>
                  </a:cubicBezTo>
                  <a:cubicBezTo>
                    <a:pt x="2103356" y="579510"/>
                    <a:pt x="2091450" y="555697"/>
                    <a:pt x="2102563" y="517597"/>
                  </a:cubicBezTo>
                  <a:cubicBezTo>
                    <a:pt x="2113675" y="479497"/>
                    <a:pt x="2117644" y="450129"/>
                    <a:pt x="2114469" y="429491"/>
                  </a:cubicBezTo>
                  <a:cubicBezTo>
                    <a:pt x="2112881" y="416791"/>
                    <a:pt x="2100975" y="405679"/>
                    <a:pt x="2078750" y="396154"/>
                  </a:cubicBezTo>
                  <a:cubicBezTo>
                    <a:pt x="2069225" y="394566"/>
                    <a:pt x="2066050" y="390597"/>
                    <a:pt x="2069225" y="384247"/>
                  </a:cubicBezTo>
                  <a:cubicBezTo>
                    <a:pt x="2067637" y="377897"/>
                    <a:pt x="2070813" y="375516"/>
                    <a:pt x="2078750" y="377104"/>
                  </a:cubicBezTo>
                  <a:cubicBezTo>
                    <a:pt x="2110500" y="383454"/>
                    <a:pt x="2133519" y="373929"/>
                    <a:pt x="2147806" y="348529"/>
                  </a:cubicBezTo>
                  <a:cubicBezTo>
                    <a:pt x="2184319" y="286616"/>
                    <a:pt x="2216863" y="219147"/>
                    <a:pt x="2245437" y="146122"/>
                  </a:cubicBezTo>
                  <a:cubicBezTo>
                    <a:pt x="2247025" y="138185"/>
                    <a:pt x="2250994" y="135010"/>
                    <a:pt x="2257344" y="136597"/>
                  </a:cubicBezTo>
                  <a:cubicBezTo>
                    <a:pt x="2262106" y="139772"/>
                    <a:pt x="2263694" y="144535"/>
                    <a:pt x="2262106" y="150885"/>
                  </a:cubicBezTo>
                  <a:cubicBezTo>
                    <a:pt x="2257344" y="164180"/>
                    <a:pt x="2252829" y="177066"/>
                    <a:pt x="2248563" y="189543"/>
                  </a:cubicBezTo>
                  <a:lnTo>
                    <a:pt x="2241846" y="209713"/>
                  </a:lnTo>
                  <a:lnTo>
                    <a:pt x="2246628" y="206844"/>
                  </a:lnTo>
                  <a:cubicBezTo>
                    <a:pt x="2249009" y="206050"/>
                    <a:pt x="2251787" y="205654"/>
                    <a:pt x="2254963" y="205654"/>
                  </a:cubicBezTo>
                  <a:cubicBezTo>
                    <a:pt x="2277187" y="200891"/>
                    <a:pt x="2294650" y="188985"/>
                    <a:pt x="2307350" y="169935"/>
                  </a:cubicBezTo>
                  <a:cubicBezTo>
                    <a:pt x="2342275" y="117547"/>
                    <a:pt x="2365293" y="68335"/>
                    <a:pt x="2376406" y="22297"/>
                  </a:cubicBezTo>
                  <a:cubicBezTo>
                    <a:pt x="2376406" y="9200"/>
                    <a:pt x="2380871" y="2801"/>
                    <a:pt x="2389801" y="3098"/>
                  </a:cubicBezTo>
                  <a:close/>
                  <a:moveTo>
                    <a:pt x="1733469" y="866"/>
                  </a:moveTo>
                  <a:cubicBezTo>
                    <a:pt x="1766806" y="5629"/>
                    <a:pt x="1799350" y="11185"/>
                    <a:pt x="1831100" y="17535"/>
                  </a:cubicBezTo>
                  <a:cubicBezTo>
                    <a:pt x="1843800" y="27060"/>
                    <a:pt x="1843800" y="36585"/>
                    <a:pt x="1831100" y="46110"/>
                  </a:cubicBezTo>
                  <a:cubicBezTo>
                    <a:pt x="1821575" y="49285"/>
                    <a:pt x="1814431" y="57222"/>
                    <a:pt x="1809669" y="69922"/>
                  </a:cubicBezTo>
                  <a:cubicBezTo>
                    <a:pt x="1803319" y="104847"/>
                    <a:pt x="1793794" y="137391"/>
                    <a:pt x="1781094" y="167554"/>
                  </a:cubicBezTo>
                  <a:lnTo>
                    <a:pt x="1840625" y="167554"/>
                  </a:lnTo>
                  <a:cubicBezTo>
                    <a:pt x="1866025" y="132629"/>
                    <a:pt x="1883487" y="115166"/>
                    <a:pt x="1893013" y="115166"/>
                  </a:cubicBezTo>
                  <a:cubicBezTo>
                    <a:pt x="1913650" y="123104"/>
                    <a:pt x="1935875" y="141360"/>
                    <a:pt x="1959687" y="169935"/>
                  </a:cubicBezTo>
                  <a:cubicBezTo>
                    <a:pt x="1964450" y="179460"/>
                    <a:pt x="1962069" y="185016"/>
                    <a:pt x="1952544" y="186604"/>
                  </a:cubicBezTo>
                  <a:lnTo>
                    <a:pt x="1888250" y="186604"/>
                  </a:lnTo>
                  <a:cubicBezTo>
                    <a:pt x="1900950" y="189779"/>
                    <a:pt x="1911269" y="191366"/>
                    <a:pt x="1919206" y="191366"/>
                  </a:cubicBezTo>
                  <a:cubicBezTo>
                    <a:pt x="1927144" y="192954"/>
                    <a:pt x="1931113" y="197716"/>
                    <a:pt x="1931113" y="205654"/>
                  </a:cubicBezTo>
                  <a:cubicBezTo>
                    <a:pt x="1931113" y="212004"/>
                    <a:pt x="1927938" y="216766"/>
                    <a:pt x="1921587" y="219941"/>
                  </a:cubicBezTo>
                  <a:cubicBezTo>
                    <a:pt x="1912063" y="221529"/>
                    <a:pt x="1906506" y="229466"/>
                    <a:pt x="1904919" y="243754"/>
                  </a:cubicBezTo>
                  <a:cubicBezTo>
                    <a:pt x="1885869" y="326304"/>
                    <a:pt x="1858881" y="390597"/>
                    <a:pt x="1823956" y="436635"/>
                  </a:cubicBezTo>
                  <a:cubicBezTo>
                    <a:pt x="1847769" y="465210"/>
                    <a:pt x="1888250" y="490610"/>
                    <a:pt x="1945400" y="512835"/>
                  </a:cubicBezTo>
                  <a:cubicBezTo>
                    <a:pt x="1956513" y="514422"/>
                    <a:pt x="1962069" y="517597"/>
                    <a:pt x="1962069" y="522360"/>
                  </a:cubicBezTo>
                  <a:cubicBezTo>
                    <a:pt x="1962069" y="528710"/>
                    <a:pt x="1956513" y="534266"/>
                    <a:pt x="1945400" y="539029"/>
                  </a:cubicBezTo>
                  <a:cubicBezTo>
                    <a:pt x="1915237" y="545379"/>
                    <a:pt x="1894600" y="558872"/>
                    <a:pt x="1883487" y="579510"/>
                  </a:cubicBezTo>
                  <a:cubicBezTo>
                    <a:pt x="1875550" y="596972"/>
                    <a:pt x="1865231" y="599354"/>
                    <a:pt x="1852531" y="586654"/>
                  </a:cubicBezTo>
                  <a:cubicBezTo>
                    <a:pt x="1816019" y="558079"/>
                    <a:pt x="1788237" y="527122"/>
                    <a:pt x="1769187" y="493785"/>
                  </a:cubicBezTo>
                  <a:cubicBezTo>
                    <a:pt x="1719975" y="530297"/>
                    <a:pt x="1652506" y="562047"/>
                    <a:pt x="1566781" y="589035"/>
                  </a:cubicBezTo>
                  <a:cubicBezTo>
                    <a:pt x="1560431" y="590622"/>
                    <a:pt x="1555669" y="589829"/>
                    <a:pt x="1552494" y="586654"/>
                  </a:cubicBezTo>
                  <a:cubicBezTo>
                    <a:pt x="1550906" y="583479"/>
                    <a:pt x="1553287" y="579510"/>
                    <a:pt x="1559637" y="574747"/>
                  </a:cubicBezTo>
                  <a:cubicBezTo>
                    <a:pt x="1646950" y="517597"/>
                    <a:pt x="1707275" y="465210"/>
                    <a:pt x="1740613" y="417585"/>
                  </a:cubicBezTo>
                  <a:cubicBezTo>
                    <a:pt x="1731087" y="377897"/>
                    <a:pt x="1723944" y="335035"/>
                    <a:pt x="1719181" y="288997"/>
                  </a:cubicBezTo>
                  <a:cubicBezTo>
                    <a:pt x="1701719" y="309635"/>
                    <a:pt x="1683463" y="331066"/>
                    <a:pt x="1664413" y="353291"/>
                  </a:cubicBezTo>
                  <a:cubicBezTo>
                    <a:pt x="1659650" y="356466"/>
                    <a:pt x="1656475" y="357260"/>
                    <a:pt x="1654887" y="355672"/>
                  </a:cubicBezTo>
                  <a:cubicBezTo>
                    <a:pt x="1653300" y="355672"/>
                    <a:pt x="1653300" y="352497"/>
                    <a:pt x="1654887" y="346147"/>
                  </a:cubicBezTo>
                  <a:cubicBezTo>
                    <a:pt x="1656475" y="342972"/>
                    <a:pt x="1658856" y="337416"/>
                    <a:pt x="1662031" y="329479"/>
                  </a:cubicBezTo>
                  <a:cubicBezTo>
                    <a:pt x="1666794" y="316779"/>
                    <a:pt x="1673144" y="299316"/>
                    <a:pt x="1681081" y="277091"/>
                  </a:cubicBezTo>
                  <a:lnTo>
                    <a:pt x="1678700" y="277091"/>
                  </a:lnTo>
                  <a:lnTo>
                    <a:pt x="1604881" y="277091"/>
                  </a:lnTo>
                  <a:lnTo>
                    <a:pt x="1604881" y="434254"/>
                  </a:lnTo>
                  <a:cubicBezTo>
                    <a:pt x="1612819" y="432666"/>
                    <a:pt x="1623931" y="431079"/>
                    <a:pt x="1638219" y="429491"/>
                  </a:cubicBezTo>
                  <a:cubicBezTo>
                    <a:pt x="1660444" y="426316"/>
                    <a:pt x="1675525" y="423935"/>
                    <a:pt x="1683463" y="422347"/>
                  </a:cubicBezTo>
                  <a:cubicBezTo>
                    <a:pt x="1692987" y="420760"/>
                    <a:pt x="1698544" y="423141"/>
                    <a:pt x="1700131" y="429491"/>
                  </a:cubicBezTo>
                  <a:cubicBezTo>
                    <a:pt x="1700131" y="434254"/>
                    <a:pt x="1696163" y="439016"/>
                    <a:pt x="1688225" y="443779"/>
                  </a:cubicBezTo>
                  <a:cubicBezTo>
                    <a:pt x="1592975" y="485054"/>
                    <a:pt x="1507250" y="515216"/>
                    <a:pt x="1431050" y="534266"/>
                  </a:cubicBezTo>
                  <a:cubicBezTo>
                    <a:pt x="1419937" y="537441"/>
                    <a:pt x="1412794" y="543791"/>
                    <a:pt x="1409619" y="553316"/>
                  </a:cubicBezTo>
                  <a:cubicBezTo>
                    <a:pt x="1404856" y="561254"/>
                    <a:pt x="1400094" y="564429"/>
                    <a:pt x="1395331" y="562841"/>
                  </a:cubicBezTo>
                  <a:cubicBezTo>
                    <a:pt x="1390569" y="561254"/>
                    <a:pt x="1386600" y="555697"/>
                    <a:pt x="1383425" y="546172"/>
                  </a:cubicBezTo>
                  <a:cubicBezTo>
                    <a:pt x="1381837" y="539822"/>
                    <a:pt x="1378663" y="528710"/>
                    <a:pt x="1373900" y="512835"/>
                  </a:cubicBezTo>
                  <a:cubicBezTo>
                    <a:pt x="1367550" y="495372"/>
                    <a:pt x="1363581" y="482672"/>
                    <a:pt x="1361994" y="474735"/>
                  </a:cubicBezTo>
                  <a:cubicBezTo>
                    <a:pt x="1358819" y="463622"/>
                    <a:pt x="1364375" y="458066"/>
                    <a:pt x="1378663" y="458066"/>
                  </a:cubicBezTo>
                  <a:cubicBezTo>
                    <a:pt x="1381837" y="458066"/>
                    <a:pt x="1386600" y="458066"/>
                    <a:pt x="1392950" y="458066"/>
                  </a:cubicBezTo>
                  <a:cubicBezTo>
                    <a:pt x="1402475" y="456479"/>
                    <a:pt x="1409619" y="455685"/>
                    <a:pt x="1414381" y="455685"/>
                  </a:cubicBezTo>
                  <a:lnTo>
                    <a:pt x="1414381" y="310429"/>
                  </a:lnTo>
                  <a:cubicBezTo>
                    <a:pt x="1414381" y="258041"/>
                    <a:pt x="1412794" y="225497"/>
                    <a:pt x="1409619" y="212797"/>
                  </a:cubicBezTo>
                  <a:cubicBezTo>
                    <a:pt x="1406444" y="203272"/>
                    <a:pt x="1406444" y="196922"/>
                    <a:pt x="1409619" y="193747"/>
                  </a:cubicBezTo>
                  <a:cubicBezTo>
                    <a:pt x="1411206" y="190572"/>
                    <a:pt x="1416763" y="189779"/>
                    <a:pt x="1426287" y="191366"/>
                  </a:cubicBezTo>
                  <a:cubicBezTo>
                    <a:pt x="1434225" y="192954"/>
                    <a:pt x="1446131" y="195335"/>
                    <a:pt x="1462006" y="198510"/>
                  </a:cubicBezTo>
                  <a:cubicBezTo>
                    <a:pt x="1476294" y="201685"/>
                    <a:pt x="1487406" y="204066"/>
                    <a:pt x="1495344" y="205654"/>
                  </a:cubicBezTo>
                  <a:cubicBezTo>
                    <a:pt x="1512806" y="213591"/>
                    <a:pt x="1514394" y="223116"/>
                    <a:pt x="1500106" y="234229"/>
                  </a:cubicBezTo>
                  <a:cubicBezTo>
                    <a:pt x="1495344" y="238991"/>
                    <a:pt x="1492963" y="246135"/>
                    <a:pt x="1492963" y="255660"/>
                  </a:cubicBezTo>
                  <a:lnTo>
                    <a:pt x="1492963" y="446160"/>
                  </a:lnTo>
                  <a:cubicBezTo>
                    <a:pt x="1502487" y="446160"/>
                    <a:pt x="1511219" y="445366"/>
                    <a:pt x="1519156" y="443779"/>
                  </a:cubicBezTo>
                  <a:lnTo>
                    <a:pt x="1519156" y="105641"/>
                  </a:lnTo>
                  <a:lnTo>
                    <a:pt x="1433431" y="105641"/>
                  </a:lnTo>
                  <a:cubicBezTo>
                    <a:pt x="1417556" y="105641"/>
                    <a:pt x="1405650" y="107229"/>
                    <a:pt x="1397713" y="110404"/>
                  </a:cubicBezTo>
                  <a:cubicBezTo>
                    <a:pt x="1392950" y="110404"/>
                    <a:pt x="1389775" y="108816"/>
                    <a:pt x="1388187" y="105641"/>
                  </a:cubicBezTo>
                  <a:cubicBezTo>
                    <a:pt x="1386600" y="104054"/>
                    <a:pt x="1385013" y="100879"/>
                    <a:pt x="1383425" y="96116"/>
                  </a:cubicBezTo>
                  <a:cubicBezTo>
                    <a:pt x="1381837" y="92941"/>
                    <a:pt x="1380250" y="90560"/>
                    <a:pt x="1378663" y="88972"/>
                  </a:cubicBezTo>
                  <a:cubicBezTo>
                    <a:pt x="1377075" y="85797"/>
                    <a:pt x="1377075" y="83416"/>
                    <a:pt x="1378663" y="81829"/>
                  </a:cubicBezTo>
                  <a:cubicBezTo>
                    <a:pt x="1378663" y="81829"/>
                    <a:pt x="1380250" y="81829"/>
                    <a:pt x="1383425" y="81829"/>
                  </a:cubicBezTo>
                  <a:cubicBezTo>
                    <a:pt x="1416763" y="86591"/>
                    <a:pt x="1438194" y="88972"/>
                    <a:pt x="1447719" y="88972"/>
                  </a:cubicBezTo>
                  <a:lnTo>
                    <a:pt x="1600119" y="88972"/>
                  </a:lnTo>
                  <a:cubicBezTo>
                    <a:pt x="1619169" y="57222"/>
                    <a:pt x="1631869" y="40554"/>
                    <a:pt x="1638219" y="38966"/>
                  </a:cubicBezTo>
                  <a:cubicBezTo>
                    <a:pt x="1658856" y="46904"/>
                    <a:pt x="1679494" y="63572"/>
                    <a:pt x="1700131" y="88972"/>
                  </a:cubicBezTo>
                  <a:cubicBezTo>
                    <a:pt x="1704894" y="98497"/>
                    <a:pt x="1702513" y="104054"/>
                    <a:pt x="1692987" y="105641"/>
                  </a:cubicBezTo>
                  <a:lnTo>
                    <a:pt x="1621550" y="105641"/>
                  </a:lnTo>
                  <a:cubicBezTo>
                    <a:pt x="1621550" y="113579"/>
                    <a:pt x="1619169" y="119135"/>
                    <a:pt x="1614406" y="122310"/>
                  </a:cubicBezTo>
                  <a:cubicBezTo>
                    <a:pt x="1608056" y="123897"/>
                    <a:pt x="1604881" y="130247"/>
                    <a:pt x="1604881" y="141360"/>
                  </a:cubicBezTo>
                  <a:lnTo>
                    <a:pt x="1604881" y="258041"/>
                  </a:lnTo>
                  <a:lnTo>
                    <a:pt x="1612025" y="258041"/>
                  </a:lnTo>
                  <a:cubicBezTo>
                    <a:pt x="1623138" y="235816"/>
                    <a:pt x="1632663" y="223910"/>
                    <a:pt x="1640600" y="222322"/>
                  </a:cubicBezTo>
                  <a:cubicBezTo>
                    <a:pt x="1654887" y="227085"/>
                    <a:pt x="1669969" y="239785"/>
                    <a:pt x="1685844" y="260422"/>
                  </a:cubicBezTo>
                  <a:cubicBezTo>
                    <a:pt x="1709656" y="185810"/>
                    <a:pt x="1719975" y="104847"/>
                    <a:pt x="1716800" y="17535"/>
                  </a:cubicBezTo>
                  <a:cubicBezTo>
                    <a:pt x="1716800" y="6422"/>
                    <a:pt x="1722356" y="866"/>
                    <a:pt x="1733469" y="866"/>
                  </a:cubicBezTo>
                  <a:close/>
                  <a:moveTo>
                    <a:pt x="788410" y="122"/>
                  </a:moveTo>
                  <a:cubicBezTo>
                    <a:pt x="790990" y="-176"/>
                    <a:pt x="794066" y="72"/>
                    <a:pt x="797637" y="866"/>
                  </a:cubicBezTo>
                  <a:cubicBezTo>
                    <a:pt x="818275" y="2454"/>
                    <a:pt x="842088" y="7216"/>
                    <a:pt x="869075" y="15154"/>
                  </a:cubicBezTo>
                  <a:cubicBezTo>
                    <a:pt x="877013" y="18329"/>
                    <a:pt x="880981" y="21504"/>
                    <a:pt x="880981" y="24679"/>
                  </a:cubicBezTo>
                  <a:cubicBezTo>
                    <a:pt x="882569" y="29441"/>
                    <a:pt x="880188" y="34204"/>
                    <a:pt x="873838" y="38966"/>
                  </a:cubicBezTo>
                  <a:cubicBezTo>
                    <a:pt x="869075" y="43729"/>
                    <a:pt x="866694" y="49285"/>
                    <a:pt x="866694" y="55635"/>
                  </a:cubicBezTo>
                  <a:lnTo>
                    <a:pt x="866694" y="124691"/>
                  </a:lnTo>
                  <a:cubicBezTo>
                    <a:pt x="879394" y="104054"/>
                    <a:pt x="888919" y="92941"/>
                    <a:pt x="895269" y="91354"/>
                  </a:cubicBezTo>
                  <a:cubicBezTo>
                    <a:pt x="911144" y="96116"/>
                    <a:pt x="930194" y="108816"/>
                    <a:pt x="952419" y="129454"/>
                  </a:cubicBezTo>
                  <a:cubicBezTo>
                    <a:pt x="954006" y="129454"/>
                    <a:pt x="954800" y="131041"/>
                    <a:pt x="954800" y="134216"/>
                  </a:cubicBezTo>
                  <a:cubicBezTo>
                    <a:pt x="954800" y="121516"/>
                    <a:pt x="954006" y="101672"/>
                    <a:pt x="952419" y="74685"/>
                  </a:cubicBezTo>
                  <a:cubicBezTo>
                    <a:pt x="952419" y="55635"/>
                    <a:pt x="952419" y="42935"/>
                    <a:pt x="952419" y="36585"/>
                  </a:cubicBezTo>
                  <a:cubicBezTo>
                    <a:pt x="950831" y="27060"/>
                    <a:pt x="951625" y="20710"/>
                    <a:pt x="954800" y="17535"/>
                  </a:cubicBezTo>
                  <a:cubicBezTo>
                    <a:pt x="956387" y="14360"/>
                    <a:pt x="961150" y="14360"/>
                    <a:pt x="969087" y="17535"/>
                  </a:cubicBezTo>
                  <a:cubicBezTo>
                    <a:pt x="996075" y="22297"/>
                    <a:pt x="1021475" y="31029"/>
                    <a:pt x="1045287" y="43729"/>
                  </a:cubicBezTo>
                  <a:cubicBezTo>
                    <a:pt x="1050050" y="43729"/>
                    <a:pt x="1052431" y="45316"/>
                    <a:pt x="1052431" y="48491"/>
                  </a:cubicBezTo>
                  <a:lnTo>
                    <a:pt x="1133394" y="48491"/>
                  </a:lnTo>
                  <a:cubicBezTo>
                    <a:pt x="1144506" y="31029"/>
                    <a:pt x="1154031" y="21504"/>
                    <a:pt x="1161969" y="19916"/>
                  </a:cubicBezTo>
                  <a:cubicBezTo>
                    <a:pt x="1193719" y="29441"/>
                    <a:pt x="1221500" y="45316"/>
                    <a:pt x="1245313" y="67541"/>
                  </a:cubicBezTo>
                  <a:cubicBezTo>
                    <a:pt x="1248487" y="75479"/>
                    <a:pt x="1245313" y="81829"/>
                    <a:pt x="1235787" y="86591"/>
                  </a:cubicBezTo>
                  <a:cubicBezTo>
                    <a:pt x="1229437" y="89766"/>
                    <a:pt x="1225469" y="94529"/>
                    <a:pt x="1223881" y="100879"/>
                  </a:cubicBezTo>
                  <a:lnTo>
                    <a:pt x="1223881" y="196129"/>
                  </a:lnTo>
                  <a:cubicBezTo>
                    <a:pt x="1223881" y="205654"/>
                    <a:pt x="1225469" y="231847"/>
                    <a:pt x="1228644" y="274710"/>
                  </a:cubicBezTo>
                  <a:cubicBezTo>
                    <a:pt x="1230231" y="308047"/>
                    <a:pt x="1231025" y="327891"/>
                    <a:pt x="1231025" y="334241"/>
                  </a:cubicBezTo>
                  <a:cubicBezTo>
                    <a:pt x="1232613" y="353291"/>
                    <a:pt x="1226263" y="365197"/>
                    <a:pt x="1211975" y="369960"/>
                  </a:cubicBezTo>
                  <a:cubicBezTo>
                    <a:pt x="1192925" y="376310"/>
                    <a:pt x="1177844" y="379485"/>
                    <a:pt x="1166731" y="379485"/>
                  </a:cubicBezTo>
                  <a:cubicBezTo>
                    <a:pt x="1147681" y="382660"/>
                    <a:pt x="1138950" y="374722"/>
                    <a:pt x="1140537" y="355672"/>
                  </a:cubicBezTo>
                  <a:lnTo>
                    <a:pt x="1140537" y="327097"/>
                  </a:lnTo>
                  <a:lnTo>
                    <a:pt x="1040525" y="327097"/>
                  </a:lnTo>
                  <a:lnTo>
                    <a:pt x="1040525" y="343766"/>
                  </a:lnTo>
                  <a:cubicBezTo>
                    <a:pt x="1042113" y="361229"/>
                    <a:pt x="1034175" y="371547"/>
                    <a:pt x="1016713" y="374722"/>
                  </a:cubicBezTo>
                  <a:cubicBezTo>
                    <a:pt x="1000837" y="377897"/>
                    <a:pt x="987344" y="379485"/>
                    <a:pt x="976231" y="379485"/>
                  </a:cubicBezTo>
                  <a:lnTo>
                    <a:pt x="969087" y="379485"/>
                  </a:lnTo>
                  <a:cubicBezTo>
                    <a:pt x="1007187" y="395360"/>
                    <a:pt x="1029413" y="414410"/>
                    <a:pt x="1035763" y="436635"/>
                  </a:cubicBezTo>
                  <a:cubicBezTo>
                    <a:pt x="1046875" y="463622"/>
                    <a:pt x="1038144" y="483466"/>
                    <a:pt x="1009569" y="496166"/>
                  </a:cubicBezTo>
                  <a:cubicBezTo>
                    <a:pt x="977819" y="507279"/>
                    <a:pt x="960356" y="495372"/>
                    <a:pt x="957181" y="460447"/>
                  </a:cubicBezTo>
                  <a:cubicBezTo>
                    <a:pt x="950831" y="427110"/>
                    <a:pt x="941306" y="401710"/>
                    <a:pt x="928606" y="384247"/>
                  </a:cubicBezTo>
                  <a:cubicBezTo>
                    <a:pt x="925431" y="379485"/>
                    <a:pt x="924637" y="376310"/>
                    <a:pt x="926225" y="374722"/>
                  </a:cubicBezTo>
                  <a:cubicBezTo>
                    <a:pt x="927813" y="371547"/>
                    <a:pt x="931781" y="370754"/>
                    <a:pt x="938131" y="372341"/>
                  </a:cubicBezTo>
                  <a:cubicBezTo>
                    <a:pt x="939719" y="373929"/>
                    <a:pt x="942894" y="374722"/>
                    <a:pt x="947656" y="374722"/>
                  </a:cubicBezTo>
                  <a:cubicBezTo>
                    <a:pt x="952419" y="376310"/>
                    <a:pt x="955594" y="377104"/>
                    <a:pt x="957181" y="377104"/>
                  </a:cubicBezTo>
                  <a:cubicBezTo>
                    <a:pt x="952419" y="373929"/>
                    <a:pt x="950037" y="364404"/>
                    <a:pt x="950037" y="348529"/>
                  </a:cubicBezTo>
                  <a:cubicBezTo>
                    <a:pt x="953213" y="327891"/>
                    <a:pt x="954800" y="300904"/>
                    <a:pt x="954800" y="267566"/>
                  </a:cubicBezTo>
                  <a:cubicBezTo>
                    <a:pt x="951625" y="278679"/>
                    <a:pt x="945275" y="288204"/>
                    <a:pt x="935750" y="296141"/>
                  </a:cubicBezTo>
                  <a:cubicBezTo>
                    <a:pt x="905588" y="313604"/>
                    <a:pt x="887331" y="306460"/>
                    <a:pt x="880981" y="274710"/>
                  </a:cubicBezTo>
                  <a:cubicBezTo>
                    <a:pt x="877806" y="258835"/>
                    <a:pt x="873044" y="242166"/>
                    <a:pt x="866694" y="224704"/>
                  </a:cubicBezTo>
                  <a:lnTo>
                    <a:pt x="866694" y="274710"/>
                  </a:lnTo>
                  <a:cubicBezTo>
                    <a:pt x="866694" y="309635"/>
                    <a:pt x="867488" y="341385"/>
                    <a:pt x="869075" y="369960"/>
                  </a:cubicBezTo>
                  <a:cubicBezTo>
                    <a:pt x="870662" y="381072"/>
                    <a:pt x="864313" y="389804"/>
                    <a:pt x="850025" y="396154"/>
                  </a:cubicBezTo>
                  <a:cubicBezTo>
                    <a:pt x="835737" y="400916"/>
                    <a:pt x="818275" y="404091"/>
                    <a:pt x="797637" y="405679"/>
                  </a:cubicBezTo>
                  <a:cubicBezTo>
                    <a:pt x="786525" y="405679"/>
                    <a:pt x="780969" y="399329"/>
                    <a:pt x="780969" y="386629"/>
                  </a:cubicBezTo>
                  <a:cubicBezTo>
                    <a:pt x="780969" y="378691"/>
                    <a:pt x="780969" y="363610"/>
                    <a:pt x="780969" y="341385"/>
                  </a:cubicBezTo>
                  <a:cubicBezTo>
                    <a:pt x="782556" y="315985"/>
                    <a:pt x="783350" y="297729"/>
                    <a:pt x="783350" y="286616"/>
                  </a:cubicBezTo>
                  <a:cubicBezTo>
                    <a:pt x="762713" y="316779"/>
                    <a:pt x="730169" y="342972"/>
                    <a:pt x="685719" y="365197"/>
                  </a:cubicBezTo>
                  <a:cubicBezTo>
                    <a:pt x="680956" y="368372"/>
                    <a:pt x="676988" y="369166"/>
                    <a:pt x="673813" y="367579"/>
                  </a:cubicBezTo>
                  <a:cubicBezTo>
                    <a:pt x="672225" y="364404"/>
                    <a:pt x="673019" y="360435"/>
                    <a:pt x="676194" y="355672"/>
                  </a:cubicBezTo>
                  <a:cubicBezTo>
                    <a:pt x="722231" y="296935"/>
                    <a:pt x="754775" y="227879"/>
                    <a:pt x="773825" y="148504"/>
                  </a:cubicBezTo>
                  <a:lnTo>
                    <a:pt x="730963" y="148504"/>
                  </a:lnTo>
                  <a:cubicBezTo>
                    <a:pt x="729375" y="148504"/>
                    <a:pt x="724613" y="148504"/>
                    <a:pt x="716675" y="148504"/>
                  </a:cubicBezTo>
                  <a:cubicBezTo>
                    <a:pt x="707150" y="150091"/>
                    <a:pt x="700800" y="150885"/>
                    <a:pt x="697625" y="150885"/>
                  </a:cubicBezTo>
                  <a:cubicBezTo>
                    <a:pt x="691275" y="152472"/>
                    <a:pt x="687306" y="151679"/>
                    <a:pt x="685719" y="148504"/>
                  </a:cubicBezTo>
                  <a:cubicBezTo>
                    <a:pt x="680956" y="143741"/>
                    <a:pt x="677781" y="138185"/>
                    <a:pt x="676194" y="131835"/>
                  </a:cubicBezTo>
                  <a:cubicBezTo>
                    <a:pt x="674606" y="128660"/>
                    <a:pt x="674606" y="127072"/>
                    <a:pt x="676194" y="127072"/>
                  </a:cubicBezTo>
                  <a:cubicBezTo>
                    <a:pt x="676194" y="125485"/>
                    <a:pt x="677781" y="124691"/>
                    <a:pt x="680956" y="124691"/>
                  </a:cubicBezTo>
                  <a:cubicBezTo>
                    <a:pt x="703181" y="127866"/>
                    <a:pt x="723819" y="129454"/>
                    <a:pt x="742869" y="129454"/>
                  </a:cubicBezTo>
                  <a:lnTo>
                    <a:pt x="783350" y="129454"/>
                  </a:lnTo>
                  <a:lnTo>
                    <a:pt x="783350" y="81829"/>
                  </a:lnTo>
                  <a:cubicBezTo>
                    <a:pt x="783350" y="54841"/>
                    <a:pt x="781763" y="33410"/>
                    <a:pt x="778588" y="17535"/>
                  </a:cubicBezTo>
                  <a:cubicBezTo>
                    <a:pt x="777397" y="6819"/>
                    <a:pt x="780671" y="1015"/>
                    <a:pt x="788410" y="122"/>
                  </a:cubicBezTo>
                  <a:close/>
                </a:path>
              </a:pathLst>
            </a:custGeom>
            <a:solidFill>
              <a:schemeClr val="tx1"/>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sz="4800" spc="600">
                <a:latin typeface="方正粗宋简体" panose="03000509000000000000" pitchFamily="65" charset="-122"/>
                <a:ea typeface="方正粗宋简体" panose="03000509000000000000" pitchFamily="65" charset="-122"/>
              </a:endParaRPr>
            </a:p>
          </p:txBody>
        </p:sp>
        <p:sp>
          <p:nvSpPr>
            <p:cNvPr id="45" name="矩形 44"/>
            <p:cNvSpPr/>
            <p:nvPr/>
          </p:nvSpPr>
          <p:spPr>
            <a:xfrm>
              <a:off x="8296087" y="2306192"/>
              <a:ext cx="1536078" cy="495822"/>
            </a:xfrm>
            <a:prstGeom prst="rect">
              <a:avLst/>
            </a:prstGeom>
          </p:spPr>
          <p:txBody>
            <a:bodyPr wrap="none">
              <a:spAutoFit/>
            </a:bodyPr>
            <a:lstStyle/>
            <a:p>
              <a:r>
                <a:rPr lang="zh-CN" altLang="en-US" sz="2800">
                  <a:latin typeface="微软雅黑" panose="020B0503020204020204" pitchFamily="34" charset="-122"/>
                  <a:ea typeface="微软雅黑" panose="020B0503020204020204" pitchFamily="34" charset="-122"/>
                </a:rPr>
                <a:t>基础模块</a:t>
              </a:r>
              <a:endParaRPr lang="zh-CN" altLang="en-US" sz="2800">
                <a:latin typeface="微软雅黑" panose="020B0503020204020204" pitchFamily="34" charset="-122"/>
                <a:ea typeface="微软雅黑" panose="020B0503020204020204" pitchFamily="34" charset="-122"/>
              </a:endParaRPr>
            </a:p>
          </p:txBody>
        </p:sp>
        <p:sp>
          <p:nvSpPr>
            <p:cNvPr id="46" name="矩形 45"/>
            <p:cNvSpPr/>
            <p:nvPr/>
          </p:nvSpPr>
          <p:spPr>
            <a:xfrm>
              <a:off x="11448690" y="695591"/>
              <a:ext cx="110894" cy="721148"/>
            </a:xfrm>
            <a:prstGeom prst="rect">
              <a:avLst/>
            </a:prstGeom>
            <a:solidFill>
              <a:srgbClr val="EF42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7" name="矩形 46"/>
            <p:cNvSpPr/>
            <p:nvPr/>
          </p:nvSpPr>
          <p:spPr>
            <a:xfrm>
              <a:off x="6589310" y="695591"/>
              <a:ext cx="110894" cy="721148"/>
            </a:xfrm>
            <a:prstGeom prst="rect">
              <a:avLst/>
            </a:prstGeom>
            <a:solidFill>
              <a:srgbClr val="EF42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48" name="组合 47"/>
            <p:cNvGrpSpPr/>
            <p:nvPr/>
          </p:nvGrpSpPr>
          <p:grpSpPr>
            <a:xfrm>
              <a:off x="7611901" y="2972530"/>
              <a:ext cx="2969932" cy="478018"/>
              <a:chOff x="4459687" y="3675680"/>
              <a:chExt cx="3134042" cy="504432"/>
            </a:xfrm>
          </p:grpSpPr>
          <p:sp>
            <p:nvSpPr>
              <p:cNvPr id="49" name="矩形 48"/>
              <p:cNvSpPr/>
              <p:nvPr/>
            </p:nvSpPr>
            <p:spPr>
              <a:xfrm>
                <a:off x="4658213" y="3675680"/>
                <a:ext cx="2646878" cy="461664"/>
              </a:xfrm>
              <a:prstGeom prst="rect">
                <a:avLst/>
              </a:prstGeom>
            </p:spPr>
            <p:txBody>
              <a:bodyPr wrap="none">
                <a:spAutoFit/>
              </a:bodyPr>
              <a:lstStyle/>
              <a:p>
                <a:r>
                  <a:rPr lang="zh-CN" altLang="en-US" sz="2400" b="1">
                    <a:latin typeface="华文中宋" panose="02010600040101010101" pitchFamily="2" charset="-122"/>
                    <a:ea typeface="华文中宋" panose="02010600040101010101" pitchFamily="2" charset="-122"/>
                  </a:rPr>
                  <a:t>中国特色社会主义</a:t>
                </a:r>
                <a:endParaRPr lang="zh-CN" altLang="en-US" sz="2400" b="1">
                  <a:latin typeface="华文中宋" panose="02010600040101010101" pitchFamily="2" charset="-122"/>
                  <a:ea typeface="华文中宋" panose="02010600040101010101" pitchFamily="2" charset="-122"/>
                </a:endParaRPr>
              </a:p>
            </p:txBody>
          </p:sp>
          <p:cxnSp>
            <p:nvCxnSpPr>
              <p:cNvPr id="50" name="直接连接符 49"/>
              <p:cNvCxnSpPr/>
              <p:nvPr/>
            </p:nvCxnSpPr>
            <p:spPr>
              <a:xfrm>
                <a:off x="4459687" y="3694547"/>
                <a:ext cx="3134042"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 name="直接连接符 50"/>
              <p:cNvCxnSpPr/>
              <p:nvPr/>
            </p:nvCxnSpPr>
            <p:spPr>
              <a:xfrm>
                <a:off x="4459687" y="4180112"/>
                <a:ext cx="3134042"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sp>
        <p:nvSpPr>
          <p:cNvPr id="56" name="矩形 55"/>
          <p:cNvSpPr/>
          <p:nvPr/>
        </p:nvSpPr>
        <p:spPr>
          <a:xfrm>
            <a:off x="215900" y="221343"/>
            <a:ext cx="11743266" cy="6415314"/>
          </a:xfrm>
          <a:prstGeom prst="rect">
            <a:avLst/>
          </a:prstGeom>
          <a:noFill/>
          <a:ln w="50800">
            <a:solidFill>
              <a:srgbClr val="FFE192">
                <a:alpha val="22000"/>
              </a:srgbClr>
            </a:solidFill>
          </a:ln>
          <a:effectLst>
            <a:outerShdw blurRad="50800" dist="38100" dir="2700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7" name="组合 56"/>
          <p:cNvGrpSpPr/>
          <p:nvPr/>
        </p:nvGrpSpPr>
        <p:grpSpPr>
          <a:xfrm>
            <a:off x="2232" y="1843527"/>
            <a:ext cx="8564252" cy="5001191"/>
            <a:chOff x="2232" y="1843527"/>
            <a:chExt cx="8564252" cy="5001191"/>
          </a:xfrm>
        </p:grpSpPr>
        <p:pic>
          <p:nvPicPr>
            <p:cNvPr id="58" name="图片 57"/>
            <p:cNvPicPr>
              <a:picLocks noChangeAspect="1"/>
            </p:cNvPicPr>
            <p:nvPr/>
          </p:nvPicPr>
          <p:blipFill rotWithShape="1">
            <a:blip r:embed="rId3" cstate="print">
              <a:extLst>
                <a:ext uri="{BEBA8EAE-BF5A-486C-A8C5-ECC9F3942E4B}">
                  <a14:imgProps xmlns:a14="http://schemas.microsoft.com/office/drawing/2010/main">
                    <a14:imgLayer r:embed="rId4">
                      <a14:imgEffect>
                        <a14:backgroundRemoval t="45361" b="90115" l="258" r="97597">
                          <a14:foregroundMark x1="33133" y1="72286" x2="33133" y2="72286"/>
                          <a14:foregroundMark x1="3691" y1="69072" x2="93219" y2="78957"/>
                          <a14:foregroundMark x1="67296" y1="79260" x2="67897" y2="84051"/>
                          <a14:foregroundMark x1="85408" y1="73438" x2="92876" y2="73438"/>
                          <a14:foregroundMark x1="75748" y1="75715" x2="75792" y2="76244"/>
                          <a14:foregroundMark x1="76715" y1="75827" x2="76755" y2="76311"/>
                          <a14:foregroundMark x1="77724" y1="76026" x2="77845" y2="76596"/>
                          <a14:foregroundMark x1="78652" y1="76197" x2="78652" y2="76796"/>
                          <a14:foregroundMark x1="78975" y1="76625" x2="93503" y2="78278"/>
                          <a14:foregroundMark x1="24599" y1="53674" x2="67428" y2="68544"/>
                          <a14:foregroundMark x1="5299" y1="59753" x2="10792" y2="69712"/>
                          <a14:foregroundMark x1="2771" y1="59959" x2="15702" y2="58929"/>
                          <a14:foregroundMark x1="73845" y1="65522" x2="66845" y2="63633"/>
                          <a14:foregroundMark x1="22849" y1="49657" x2="55615" y2="58139"/>
                          <a14:backgroundMark x1="76271" y1="75200" x2="82728" y2="73546"/>
                          <a14:backgroundMark x1="90234" y1="76397" x2="90274" y2="77537"/>
                          <a14:backgroundMark x1="80506" y1="75893" x2="81964" y2="75584"/>
                        </a14:backgroundRemoval>
                      </a14:imgEffect>
                    </a14:imgLayer>
                  </a14:imgProps>
                </a:ext>
                <a:ext uri="{28A0092B-C50C-407E-A947-70E740481C1C}">
                  <a14:useLocalDpi xmlns:a14="http://schemas.microsoft.com/office/drawing/2010/main" val="0"/>
                </a:ext>
              </a:extLst>
            </a:blip>
            <a:srcRect t="44065" b="14686"/>
            <a:stretch>
              <a:fillRect/>
            </a:stretch>
          </p:blipFill>
          <p:spPr>
            <a:xfrm>
              <a:off x="2232" y="1843527"/>
              <a:ext cx="8564252" cy="5001191"/>
            </a:xfrm>
            <a:prstGeom prst="rect">
              <a:avLst/>
            </a:prstGeom>
          </p:spPr>
        </p:pic>
        <p:pic>
          <p:nvPicPr>
            <p:cNvPr id="59" name="图片 58"/>
            <p:cNvPicPr>
              <a:picLocks noChangeAspect="1"/>
            </p:cNvPicPr>
            <p:nvPr/>
          </p:nvPicPr>
          <p:blipFill rotWithShape="1">
            <a:blip r:embed="rId5" cstate="print">
              <a:extLst>
                <a:ext uri="{28A0092B-C50C-407E-A947-70E740481C1C}">
                  <a14:useLocalDpi xmlns:a14="http://schemas.microsoft.com/office/drawing/2010/main" val="0"/>
                </a:ext>
              </a:extLst>
            </a:blip>
            <a:srcRect l="79737" t="69053" r="4567" b="20421"/>
            <a:stretch>
              <a:fillRect/>
            </a:stretch>
          </p:blipFill>
          <p:spPr>
            <a:xfrm>
              <a:off x="6809715" y="4853356"/>
              <a:ext cx="1361308" cy="1292383"/>
            </a:xfrm>
            <a:prstGeom prst="rect">
              <a:avLst/>
            </a:prstGeom>
          </p:spPr>
        </p:pic>
      </p:grpSp>
      <p:grpSp>
        <p:nvGrpSpPr>
          <p:cNvPr id="60" name="组合 59"/>
          <p:cNvGrpSpPr/>
          <p:nvPr/>
        </p:nvGrpSpPr>
        <p:grpSpPr>
          <a:xfrm>
            <a:off x="8213818" y="6198915"/>
            <a:ext cx="1824714" cy="255458"/>
            <a:chOff x="5453785" y="6524430"/>
            <a:chExt cx="1824714" cy="255458"/>
          </a:xfrm>
          <a:solidFill>
            <a:schemeClr val="tx1">
              <a:lumMod val="75000"/>
              <a:lumOff val="25000"/>
            </a:schemeClr>
          </a:solidFill>
          <a:effectLst/>
        </p:grpSpPr>
        <p:sp>
          <p:nvSpPr>
            <p:cNvPr id="61" name="任意多边形 17"/>
            <p:cNvSpPr>
              <a:spLocks noChangeAspect="1"/>
            </p:cNvSpPr>
            <p:nvPr/>
          </p:nvSpPr>
          <p:spPr>
            <a:xfrm>
              <a:off x="5453785" y="6534120"/>
              <a:ext cx="228960" cy="235569"/>
            </a:xfrm>
            <a:custGeom>
              <a:avLst/>
              <a:gdLst>
                <a:gd name="connsiteX0" fmla="*/ 693416 w 719446"/>
                <a:gd name="connsiteY0" fmla="*/ 108415 h 740212"/>
                <a:gd name="connsiteX1" fmla="*/ 690092 w 719446"/>
                <a:gd name="connsiteY1" fmla="*/ 140538 h 740212"/>
                <a:gd name="connsiteX2" fmla="*/ 685108 w 719446"/>
                <a:gd name="connsiteY2" fmla="*/ 146076 h 740212"/>
                <a:gd name="connsiteX3" fmla="*/ 592616 w 719446"/>
                <a:gd name="connsiteY3" fmla="*/ 183184 h 740212"/>
                <a:gd name="connsiteX4" fmla="*/ 554400 w 719446"/>
                <a:gd name="connsiteY4" fmla="*/ 187615 h 740212"/>
                <a:gd name="connsiteX5" fmla="*/ 557723 w 719446"/>
                <a:gd name="connsiteY5" fmla="*/ 230814 h 740212"/>
                <a:gd name="connsiteX6" fmla="*/ 718892 w 719446"/>
                <a:gd name="connsiteY6" fmla="*/ 182630 h 740212"/>
                <a:gd name="connsiteX7" fmla="*/ 718339 w 719446"/>
                <a:gd name="connsiteY7" fmla="*/ 222507 h 740212"/>
                <a:gd name="connsiteX8" fmla="*/ 711139 w 719446"/>
                <a:gd name="connsiteY8" fmla="*/ 230814 h 740212"/>
                <a:gd name="connsiteX9" fmla="*/ 609785 w 719446"/>
                <a:gd name="connsiteY9" fmla="*/ 275676 h 740212"/>
                <a:gd name="connsiteX10" fmla="*/ 540554 w 719446"/>
                <a:gd name="connsiteY10" fmla="*/ 282322 h 740212"/>
                <a:gd name="connsiteX11" fmla="*/ 531692 w 719446"/>
                <a:gd name="connsiteY11" fmla="*/ 286199 h 740212"/>
                <a:gd name="connsiteX12" fmla="*/ 397662 w 719446"/>
                <a:gd name="connsiteY12" fmla="*/ 343245 h 740212"/>
                <a:gd name="connsiteX13" fmla="*/ 289108 w 719446"/>
                <a:gd name="connsiteY13" fmla="*/ 317768 h 740212"/>
                <a:gd name="connsiteX14" fmla="*/ 200492 w 719446"/>
                <a:gd name="connsiteY14" fmla="*/ 277337 h 740212"/>
                <a:gd name="connsiteX15" fmla="*/ 121292 w 719446"/>
                <a:gd name="connsiteY15" fmla="*/ 270138 h 740212"/>
                <a:gd name="connsiteX16" fmla="*/ 73662 w 719446"/>
                <a:gd name="connsiteY16" fmla="*/ 308907 h 740212"/>
                <a:gd name="connsiteX17" fmla="*/ 109108 w 719446"/>
                <a:gd name="connsiteY17" fmla="*/ 317214 h 740212"/>
                <a:gd name="connsiteX18" fmla="*/ 254769 w 719446"/>
                <a:gd name="connsiteY18" fmla="*/ 360414 h 740212"/>
                <a:gd name="connsiteX19" fmla="*/ 332862 w 719446"/>
                <a:gd name="connsiteY19" fmla="*/ 383121 h 740212"/>
                <a:gd name="connsiteX20" fmla="*/ 409292 w 719446"/>
                <a:gd name="connsiteY20" fmla="*/ 375921 h 740212"/>
                <a:gd name="connsiteX21" fmla="*/ 542769 w 719446"/>
                <a:gd name="connsiteY21" fmla="*/ 334937 h 740212"/>
                <a:gd name="connsiteX22" fmla="*/ 716123 w 719446"/>
                <a:gd name="connsiteY22" fmla="*/ 293399 h 740212"/>
                <a:gd name="connsiteX23" fmla="*/ 718892 w 719446"/>
                <a:gd name="connsiteY23" fmla="*/ 293399 h 740212"/>
                <a:gd name="connsiteX24" fmla="*/ 719446 w 719446"/>
                <a:gd name="connsiteY24" fmla="*/ 300045 h 740212"/>
                <a:gd name="connsiteX25" fmla="*/ 719446 w 719446"/>
                <a:gd name="connsiteY25" fmla="*/ 601336 h 740212"/>
                <a:gd name="connsiteX26" fmla="*/ 709477 w 719446"/>
                <a:gd name="connsiteY26" fmla="*/ 614074 h 740212"/>
                <a:gd name="connsiteX27" fmla="*/ 489600 w 719446"/>
                <a:gd name="connsiteY27" fmla="*/ 686074 h 740212"/>
                <a:gd name="connsiteX28" fmla="*/ 384923 w 719446"/>
                <a:gd name="connsiteY28" fmla="*/ 733151 h 740212"/>
                <a:gd name="connsiteX29" fmla="*/ 323446 w 719446"/>
                <a:gd name="connsiteY29" fmla="*/ 733151 h 740212"/>
                <a:gd name="connsiteX30" fmla="*/ 48185 w 719446"/>
                <a:gd name="connsiteY30" fmla="*/ 626813 h 740212"/>
                <a:gd name="connsiteX31" fmla="*/ 6092 w 719446"/>
                <a:gd name="connsiteY31" fmla="*/ 616844 h 740212"/>
                <a:gd name="connsiteX32" fmla="*/ 0 w 719446"/>
                <a:gd name="connsiteY32" fmla="*/ 610197 h 740212"/>
                <a:gd name="connsiteX33" fmla="*/ 554 w 719446"/>
                <a:gd name="connsiteY33" fmla="*/ 436290 h 740212"/>
                <a:gd name="connsiteX34" fmla="*/ 1108 w 719446"/>
                <a:gd name="connsiteY34" fmla="*/ 431860 h 740212"/>
                <a:gd name="connsiteX35" fmla="*/ 32677 w 719446"/>
                <a:gd name="connsiteY35" fmla="*/ 439614 h 740212"/>
                <a:gd name="connsiteX36" fmla="*/ 308492 w 719446"/>
                <a:gd name="connsiteY36" fmla="*/ 526567 h 740212"/>
                <a:gd name="connsiteX37" fmla="*/ 409846 w 719446"/>
                <a:gd name="connsiteY37" fmla="*/ 523798 h 740212"/>
                <a:gd name="connsiteX38" fmla="*/ 533908 w 719446"/>
                <a:gd name="connsiteY38" fmla="*/ 480044 h 740212"/>
                <a:gd name="connsiteX39" fmla="*/ 546646 w 719446"/>
                <a:gd name="connsiteY39" fmla="*/ 476721 h 740212"/>
                <a:gd name="connsiteX40" fmla="*/ 546646 w 719446"/>
                <a:gd name="connsiteY40" fmla="*/ 516044 h 740212"/>
                <a:gd name="connsiteX41" fmla="*/ 542769 w 719446"/>
                <a:gd name="connsiteY41" fmla="*/ 521028 h 740212"/>
                <a:gd name="connsiteX42" fmla="*/ 393785 w 719446"/>
                <a:gd name="connsiteY42" fmla="*/ 576967 h 740212"/>
                <a:gd name="connsiteX43" fmla="*/ 322339 w 719446"/>
                <a:gd name="connsiteY43" fmla="*/ 576967 h 740212"/>
                <a:gd name="connsiteX44" fmla="*/ 205477 w 719446"/>
                <a:gd name="connsiteY44" fmla="*/ 535428 h 740212"/>
                <a:gd name="connsiteX45" fmla="*/ 56492 w 719446"/>
                <a:gd name="connsiteY45" fmla="*/ 492783 h 740212"/>
                <a:gd name="connsiteX46" fmla="*/ 52062 w 719446"/>
                <a:gd name="connsiteY46" fmla="*/ 492229 h 740212"/>
                <a:gd name="connsiteX47" fmla="*/ 51508 w 719446"/>
                <a:gd name="connsiteY47" fmla="*/ 497213 h 740212"/>
                <a:gd name="connsiteX48" fmla="*/ 51508 w 719446"/>
                <a:gd name="connsiteY48" fmla="*/ 568105 h 740212"/>
                <a:gd name="connsiteX49" fmla="*/ 57600 w 719446"/>
                <a:gd name="connsiteY49" fmla="*/ 575859 h 740212"/>
                <a:gd name="connsiteX50" fmla="*/ 309046 w 719446"/>
                <a:gd name="connsiteY50" fmla="*/ 661151 h 740212"/>
                <a:gd name="connsiteX51" fmla="*/ 341169 w 719446"/>
                <a:gd name="connsiteY51" fmla="*/ 671674 h 740212"/>
                <a:gd name="connsiteX52" fmla="*/ 391016 w 719446"/>
                <a:gd name="connsiteY52" fmla="*/ 665028 h 740212"/>
                <a:gd name="connsiteX53" fmla="*/ 554954 w 719446"/>
                <a:gd name="connsiteY53" fmla="*/ 605213 h 740212"/>
                <a:gd name="connsiteX54" fmla="*/ 664062 w 719446"/>
                <a:gd name="connsiteY54" fmla="*/ 572536 h 740212"/>
                <a:gd name="connsiteX55" fmla="*/ 670154 w 719446"/>
                <a:gd name="connsiteY55" fmla="*/ 565336 h 740212"/>
                <a:gd name="connsiteX56" fmla="*/ 670154 w 719446"/>
                <a:gd name="connsiteY56" fmla="*/ 358752 h 740212"/>
                <a:gd name="connsiteX57" fmla="*/ 669600 w 719446"/>
                <a:gd name="connsiteY57" fmla="*/ 354322 h 740212"/>
                <a:gd name="connsiteX58" fmla="*/ 640246 w 719446"/>
                <a:gd name="connsiteY58" fmla="*/ 360414 h 740212"/>
                <a:gd name="connsiteX59" fmla="*/ 388246 w 719446"/>
                <a:gd name="connsiteY59" fmla="*/ 441829 h 740212"/>
                <a:gd name="connsiteX60" fmla="*/ 312369 w 719446"/>
                <a:gd name="connsiteY60" fmla="*/ 437952 h 740212"/>
                <a:gd name="connsiteX61" fmla="*/ 105231 w 719446"/>
                <a:gd name="connsiteY61" fmla="*/ 368722 h 740212"/>
                <a:gd name="connsiteX62" fmla="*/ 11077 w 719446"/>
                <a:gd name="connsiteY62" fmla="*/ 348783 h 740212"/>
                <a:gd name="connsiteX63" fmla="*/ 1662 w 719446"/>
                <a:gd name="connsiteY63" fmla="*/ 346568 h 740212"/>
                <a:gd name="connsiteX64" fmla="*/ 3877 w 719446"/>
                <a:gd name="connsiteY64" fmla="*/ 329952 h 740212"/>
                <a:gd name="connsiteX65" fmla="*/ 58154 w 719446"/>
                <a:gd name="connsiteY65" fmla="*/ 245214 h 740212"/>
                <a:gd name="connsiteX66" fmla="*/ 141785 w 719446"/>
                <a:gd name="connsiteY66" fmla="*/ 223615 h 740212"/>
                <a:gd name="connsiteX67" fmla="*/ 279692 w 719446"/>
                <a:gd name="connsiteY67" fmla="*/ 258507 h 740212"/>
                <a:gd name="connsiteX68" fmla="*/ 347816 w 719446"/>
                <a:gd name="connsiteY68" fmla="*/ 286199 h 740212"/>
                <a:gd name="connsiteX69" fmla="*/ 474646 w 719446"/>
                <a:gd name="connsiteY69" fmla="*/ 269584 h 740212"/>
                <a:gd name="connsiteX70" fmla="*/ 507323 w 719446"/>
                <a:gd name="connsiteY70" fmla="*/ 205338 h 740212"/>
                <a:gd name="connsiteX71" fmla="*/ 494585 w 719446"/>
                <a:gd name="connsiteY71" fmla="*/ 182630 h 740212"/>
                <a:gd name="connsiteX72" fmla="*/ 463016 w 719446"/>
                <a:gd name="connsiteY72" fmla="*/ 185399 h 740212"/>
                <a:gd name="connsiteX73" fmla="*/ 283016 w 719446"/>
                <a:gd name="connsiteY73" fmla="*/ 223061 h 740212"/>
                <a:gd name="connsiteX74" fmla="*/ 204923 w 719446"/>
                <a:gd name="connsiteY74" fmla="*/ 192599 h 740212"/>
                <a:gd name="connsiteX75" fmla="*/ 136246 w 719446"/>
                <a:gd name="connsiteY75" fmla="*/ 177092 h 740212"/>
                <a:gd name="connsiteX76" fmla="*/ 116308 w 719446"/>
                <a:gd name="connsiteY76" fmla="*/ 179307 h 740212"/>
                <a:gd name="connsiteX77" fmla="*/ 109108 w 719446"/>
                <a:gd name="connsiteY77" fmla="*/ 199799 h 740212"/>
                <a:gd name="connsiteX78" fmla="*/ 111877 w 719446"/>
                <a:gd name="connsiteY78" fmla="*/ 204230 h 740212"/>
                <a:gd name="connsiteX79" fmla="*/ 93600 w 719446"/>
                <a:gd name="connsiteY79" fmla="*/ 213092 h 740212"/>
                <a:gd name="connsiteX80" fmla="*/ 89723 w 719446"/>
                <a:gd name="connsiteY80" fmla="*/ 213645 h 740212"/>
                <a:gd name="connsiteX81" fmla="*/ 52616 w 719446"/>
                <a:gd name="connsiteY81" fmla="*/ 178753 h 740212"/>
                <a:gd name="connsiteX82" fmla="*/ 68123 w 719446"/>
                <a:gd name="connsiteY82" fmla="*/ 149400 h 740212"/>
                <a:gd name="connsiteX83" fmla="*/ 117969 w 719446"/>
                <a:gd name="connsiteY83" fmla="*/ 140538 h 740212"/>
                <a:gd name="connsiteX84" fmla="*/ 254216 w 719446"/>
                <a:gd name="connsiteY84" fmla="*/ 167123 h 740212"/>
                <a:gd name="connsiteX85" fmla="*/ 335077 w 719446"/>
                <a:gd name="connsiteY85" fmla="*/ 189830 h 740212"/>
                <a:gd name="connsiteX86" fmla="*/ 417046 w 719446"/>
                <a:gd name="connsiteY86" fmla="*/ 157153 h 740212"/>
                <a:gd name="connsiteX87" fmla="*/ 474646 w 719446"/>
                <a:gd name="connsiteY87" fmla="*/ 126692 h 740212"/>
                <a:gd name="connsiteX88" fmla="*/ 508431 w 719446"/>
                <a:gd name="connsiteY88" fmla="*/ 131676 h 740212"/>
                <a:gd name="connsiteX89" fmla="*/ 664062 w 719446"/>
                <a:gd name="connsiteY89" fmla="*/ 120046 h 740212"/>
                <a:gd name="connsiteX90" fmla="*/ 693416 w 719446"/>
                <a:gd name="connsiteY90" fmla="*/ 108415 h 740212"/>
                <a:gd name="connsiteX91" fmla="*/ 316176 w 719446"/>
                <a:gd name="connsiteY91" fmla="*/ 347 h 740212"/>
                <a:gd name="connsiteX92" fmla="*/ 362215 w 719446"/>
                <a:gd name="connsiteY92" fmla="*/ 3185 h 740212"/>
                <a:gd name="connsiteX93" fmla="*/ 458584 w 719446"/>
                <a:gd name="connsiteY93" fmla="*/ 32539 h 740212"/>
                <a:gd name="connsiteX94" fmla="*/ 704492 w 719446"/>
                <a:gd name="connsiteY94" fmla="*/ 24785 h 740212"/>
                <a:gd name="connsiteX95" fmla="*/ 713907 w 719446"/>
                <a:gd name="connsiteY95" fmla="*/ 20908 h 740212"/>
                <a:gd name="connsiteX96" fmla="*/ 710030 w 719446"/>
                <a:gd name="connsiteY96" fmla="*/ 49155 h 740212"/>
                <a:gd name="connsiteX97" fmla="*/ 705599 w 719446"/>
                <a:gd name="connsiteY97" fmla="*/ 53031 h 740212"/>
                <a:gd name="connsiteX98" fmla="*/ 598707 w 719446"/>
                <a:gd name="connsiteY98" fmla="*/ 91247 h 740212"/>
                <a:gd name="connsiteX99" fmla="*/ 477415 w 719446"/>
                <a:gd name="connsiteY99" fmla="*/ 81277 h 740212"/>
                <a:gd name="connsiteX100" fmla="*/ 407077 w 719446"/>
                <a:gd name="connsiteY100" fmla="*/ 55247 h 740212"/>
                <a:gd name="connsiteX101" fmla="*/ 339507 w 719446"/>
                <a:gd name="connsiteY101" fmla="*/ 41955 h 740212"/>
                <a:gd name="connsiteX102" fmla="*/ 301292 w 719446"/>
                <a:gd name="connsiteY102" fmla="*/ 50262 h 740212"/>
                <a:gd name="connsiteX103" fmla="*/ 285784 w 719446"/>
                <a:gd name="connsiteY103" fmla="*/ 82939 h 740212"/>
                <a:gd name="connsiteX104" fmla="*/ 311815 w 719446"/>
                <a:gd name="connsiteY104" fmla="*/ 103431 h 740212"/>
                <a:gd name="connsiteX105" fmla="*/ 328984 w 719446"/>
                <a:gd name="connsiteY105" fmla="*/ 103431 h 740212"/>
                <a:gd name="connsiteX106" fmla="*/ 342277 w 719446"/>
                <a:gd name="connsiteY106" fmla="*/ 79062 h 740212"/>
                <a:gd name="connsiteX107" fmla="*/ 357784 w 719446"/>
                <a:gd name="connsiteY107" fmla="*/ 68539 h 740212"/>
                <a:gd name="connsiteX108" fmla="*/ 366092 w 719446"/>
                <a:gd name="connsiteY108" fmla="*/ 70755 h 740212"/>
                <a:gd name="connsiteX109" fmla="*/ 366646 w 719446"/>
                <a:gd name="connsiteY109" fmla="*/ 127801 h 740212"/>
                <a:gd name="connsiteX110" fmla="*/ 333969 w 719446"/>
                <a:gd name="connsiteY110" fmla="*/ 143308 h 740212"/>
                <a:gd name="connsiteX111" fmla="*/ 270277 w 719446"/>
                <a:gd name="connsiteY111" fmla="*/ 136662 h 740212"/>
                <a:gd name="connsiteX112" fmla="*/ 183877 w 719446"/>
                <a:gd name="connsiteY112" fmla="*/ 115616 h 740212"/>
                <a:gd name="connsiteX113" fmla="*/ 123507 w 719446"/>
                <a:gd name="connsiteY113" fmla="*/ 112293 h 740212"/>
                <a:gd name="connsiteX114" fmla="*/ 65907 w 719446"/>
                <a:gd name="connsiteY114" fmla="*/ 107308 h 740212"/>
                <a:gd name="connsiteX115" fmla="*/ 34892 w 719446"/>
                <a:gd name="connsiteY115" fmla="*/ 92354 h 740212"/>
                <a:gd name="connsiteX116" fmla="*/ 22153 w 719446"/>
                <a:gd name="connsiteY116" fmla="*/ 32539 h 740212"/>
                <a:gd name="connsiteX117" fmla="*/ 78092 w 719446"/>
                <a:gd name="connsiteY117" fmla="*/ 4293 h 740212"/>
                <a:gd name="connsiteX118" fmla="*/ 110215 w 719446"/>
                <a:gd name="connsiteY118" fmla="*/ 31431 h 740212"/>
                <a:gd name="connsiteX119" fmla="*/ 109107 w 719446"/>
                <a:gd name="connsiteY119" fmla="*/ 38078 h 740212"/>
                <a:gd name="connsiteX120" fmla="*/ 94153 w 719446"/>
                <a:gd name="connsiteY120" fmla="*/ 54693 h 740212"/>
                <a:gd name="connsiteX121" fmla="*/ 85846 w 719446"/>
                <a:gd name="connsiteY121" fmla="*/ 44170 h 740212"/>
                <a:gd name="connsiteX122" fmla="*/ 67569 w 719446"/>
                <a:gd name="connsiteY122" fmla="*/ 40293 h 740212"/>
                <a:gd name="connsiteX123" fmla="*/ 65907 w 719446"/>
                <a:gd name="connsiteY123" fmla="*/ 59677 h 740212"/>
                <a:gd name="connsiteX124" fmla="*/ 91938 w 719446"/>
                <a:gd name="connsiteY124" fmla="*/ 73524 h 740212"/>
                <a:gd name="connsiteX125" fmla="*/ 149538 w 719446"/>
                <a:gd name="connsiteY125" fmla="*/ 72970 h 740212"/>
                <a:gd name="connsiteX126" fmla="*/ 222092 w 719446"/>
                <a:gd name="connsiteY126" fmla="*/ 80724 h 740212"/>
                <a:gd name="connsiteX127" fmla="*/ 229292 w 719446"/>
                <a:gd name="connsiteY127" fmla="*/ 82385 h 740212"/>
                <a:gd name="connsiteX128" fmla="*/ 271384 w 719446"/>
                <a:gd name="connsiteY128" fmla="*/ 12047 h 740212"/>
                <a:gd name="connsiteX129" fmla="*/ 316176 w 719446"/>
                <a:gd name="connsiteY129" fmla="*/ 347 h 740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Lst>
              <a:rect l="l" t="t" r="r" b="b"/>
              <a:pathLst>
                <a:path w="719446" h="740212">
                  <a:moveTo>
                    <a:pt x="693416" y="108415"/>
                  </a:moveTo>
                  <a:cubicBezTo>
                    <a:pt x="692308" y="120046"/>
                    <a:pt x="691754" y="130015"/>
                    <a:pt x="690092" y="140538"/>
                  </a:cubicBezTo>
                  <a:cubicBezTo>
                    <a:pt x="689539" y="142753"/>
                    <a:pt x="686769" y="144415"/>
                    <a:pt x="685108" y="146076"/>
                  </a:cubicBezTo>
                  <a:cubicBezTo>
                    <a:pt x="657416" y="167123"/>
                    <a:pt x="625846" y="177645"/>
                    <a:pt x="592616" y="183184"/>
                  </a:cubicBezTo>
                  <a:cubicBezTo>
                    <a:pt x="579877" y="185399"/>
                    <a:pt x="567139" y="185953"/>
                    <a:pt x="554400" y="187615"/>
                  </a:cubicBezTo>
                  <a:cubicBezTo>
                    <a:pt x="555508" y="201461"/>
                    <a:pt x="556616" y="215307"/>
                    <a:pt x="557723" y="230814"/>
                  </a:cubicBezTo>
                  <a:cubicBezTo>
                    <a:pt x="615877" y="231368"/>
                    <a:pt x="671816" y="222507"/>
                    <a:pt x="718892" y="182630"/>
                  </a:cubicBezTo>
                  <a:cubicBezTo>
                    <a:pt x="718892" y="197030"/>
                    <a:pt x="719446" y="209769"/>
                    <a:pt x="718339" y="222507"/>
                  </a:cubicBezTo>
                  <a:cubicBezTo>
                    <a:pt x="718339" y="225276"/>
                    <a:pt x="713908" y="228599"/>
                    <a:pt x="711139" y="230814"/>
                  </a:cubicBezTo>
                  <a:cubicBezTo>
                    <a:pt x="681785" y="256291"/>
                    <a:pt x="648000" y="270691"/>
                    <a:pt x="609785" y="275676"/>
                  </a:cubicBezTo>
                  <a:cubicBezTo>
                    <a:pt x="586523" y="278445"/>
                    <a:pt x="563262" y="280107"/>
                    <a:pt x="540554" y="282322"/>
                  </a:cubicBezTo>
                  <a:cubicBezTo>
                    <a:pt x="537231" y="282322"/>
                    <a:pt x="533908" y="283983"/>
                    <a:pt x="531692" y="286199"/>
                  </a:cubicBezTo>
                  <a:cubicBezTo>
                    <a:pt x="494585" y="323307"/>
                    <a:pt x="449723" y="341583"/>
                    <a:pt x="397662" y="343245"/>
                  </a:cubicBezTo>
                  <a:cubicBezTo>
                    <a:pt x="359446" y="344352"/>
                    <a:pt x="323446" y="333830"/>
                    <a:pt x="289108" y="317768"/>
                  </a:cubicBezTo>
                  <a:cubicBezTo>
                    <a:pt x="259754" y="303922"/>
                    <a:pt x="230400" y="289522"/>
                    <a:pt x="200492" y="277337"/>
                  </a:cubicBezTo>
                  <a:cubicBezTo>
                    <a:pt x="175016" y="266814"/>
                    <a:pt x="148431" y="263491"/>
                    <a:pt x="121292" y="270138"/>
                  </a:cubicBezTo>
                  <a:cubicBezTo>
                    <a:pt x="99692" y="275676"/>
                    <a:pt x="85292" y="288968"/>
                    <a:pt x="73662" y="308907"/>
                  </a:cubicBezTo>
                  <a:cubicBezTo>
                    <a:pt x="86400" y="311676"/>
                    <a:pt x="97477" y="314445"/>
                    <a:pt x="109108" y="317214"/>
                  </a:cubicBezTo>
                  <a:cubicBezTo>
                    <a:pt x="158954" y="327737"/>
                    <a:pt x="206585" y="344906"/>
                    <a:pt x="254769" y="360414"/>
                  </a:cubicBezTo>
                  <a:cubicBezTo>
                    <a:pt x="280800" y="368722"/>
                    <a:pt x="306831" y="376475"/>
                    <a:pt x="332862" y="383121"/>
                  </a:cubicBezTo>
                  <a:cubicBezTo>
                    <a:pt x="358892" y="389768"/>
                    <a:pt x="384369" y="383121"/>
                    <a:pt x="409292" y="375921"/>
                  </a:cubicBezTo>
                  <a:cubicBezTo>
                    <a:pt x="453600" y="362629"/>
                    <a:pt x="497908" y="347122"/>
                    <a:pt x="542769" y="334937"/>
                  </a:cubicBezTo>
                  <a:cubicBezTo>
                    <a:pt x="600369" y="319430"/>
                    <a:pt x="658523" y="307245"/>
                    <a:pt x="716123" y="293399"/>
                  </a:cubicBezTo>
                  <a:cubicBezTo>
                    <a:pt x="716677" y="293399"/>
                    <a:pt x="717785" y="293399"/>
                    <a:pt x="718892" y="293399"/>
                  </a:cubicBezTo>
                  <a:cubicBezTo>
                    <a:pt x="718892" y="295614"/>
                    <a:pt x="719446" y="297830"/>
                    <a:pt x="719446" y="300045"/>
                  </a:cubicBezTo>
                  <a:cubicBezTo>
                    <a:pt x="719446" y="400291"/>
                    <a:pt x="719446" y="501090"/>
                    <a:pt x="719446" y="601336"/>
                  </a:cubicBezTo>
                  <a:cubicBezTo>
                    <a:pt x="719446" y="609090"/>
                    <a:pt x="717785" y="612413"/>
                    <a:pt x="709477" y="614074"/>
                  </a:cubicBezTo>
                  <a:cubicBezTo>
                    <a:pt x="633600" y="630690"/>
                    <a:pt x="560492" y="655613"/>
                    <a:pt x="489600" y="686074"/>
                  </a:cubicBezTo>
                  <a:cubicBezTo>
                    <a:pt x="454154" y="701028"/>
                    <a:pt x="419816" y="717089"/>
                    <a:pt x="384923" y="733151"/>
                  </a:cubicBezTo>
                  <a:cubicBezTo>
                    <a:pt x="364431" y="742566"/>
                    <a:pt x="344492" y="742566"/>
                    <a:pt x="323446" y="733151"/>
                  </a:cubicBezTo>
                  <a:cubicBezTo>
                    <a:pt x="233169" y="693274"/>
                    <a:pt x="143446" y="652844"/>
                    <a:pt x="48185" y="626813"/>
                  </a:cubicBezTo>
                  <a:cubicBezTo>
                    <a:pt x="34339" y="622936"/>
                    <a:pt x="19939" y="619613"/>
                    <a:pt x="6092" y="616844"/>
                  </a:cubicBezTo>
                  <a:cubicBezTo>
                    <a:pt x="2216" y="615736"/>
                    <a:pt x="0" y="614628"/>
                    <a:pt x="0" y="610197"/>
                  </a:cubicBezTo>
                  <a:cubicBezTo>
                    <a:pt x="554" y="552044"/>
                    <a:pt x="554" y="494444"/>
                    <a:pt x="554" y="436290"/>
                  </a:cubicBezTo>
                  <a:cubicBezTo>
                    <a:pt x="554" y="435183"/>
                    <a:pt x="1108" y="434075"/>
                    <a:pt x="1108" y="431860"/>
                  </a:cubicBezTo>
                  <a:cubicBezTo>
                    <a:pt x="12185" y="434629"/>
                    <a:pt x="22154" y="436844"/>
                    <a:pt x="32677" y="439614"/>
                  </a:cubicBezTo>
                  <a:cubicBezTo>
                    <a:pt x="125723" y="464537"/>
                    <a:pt x="217662" y="493336"/>
                    <a:pt x="308492" y="526567"/>
                  </a:cubicBezTo>
                  <a:cubicBezTo>
                    <a:pt x="342277" y="538752"/>
                    <a:pt x="376062" y="537090"/>
                    <a:pt x="409846" y="523798"/>
                  </a:cubicBezTo>
                  <a:cubicBezTo>
                    <a:pt x="450831" y="508290"/>
                    <a:pt x="492923" y="494444"/>
                    <a:pt x="533908" y="480044"/>
                  </a:cubicBezTo>
                  <a:cubicBezTo>
                    <a:pt x="537785" y="478937"/>
                    <a:pt x="541662" y="477829"/>
                    <a:pt x="546646" y="476721"/>
                  </a:cubicBezTo>
                  <a:cubicBezTo>
                    <a:pt x="546646" y="490567"/>
                    <a:pt x="546646" y="503306"/>
                    <a:pt x="546646" y="516044"/>
                  </a:cubicBezTo>
                  <a:cubicBezTo>
                    <a:pt x="546646" y="517706"/>
                    <a:pt x="544431" y="519921"/>
                    <a:pt x="542769" y="521028"/>
                  </a:cubicBezTo>
                  <a:cubicBezTo>
                    <a:pt x="493477" y="539859"/>
                    <a:pt x="443631" y="558136"/>
                    <a:pt x="393785" y="576967"/>
                  </a:cubicBezTo>
                  <a:cubicBezTo>
                    <a:pt x="369969" y="585828"/>
                    <a:pt x="346154" y="585275"/>
                    <a:pt x="322339" y="576967"/>
                  </a:cubicBezTo>
                  <a:cubicBezTo>
                    <a:pt x="283569" y="563121"/>
                    <a:pt x="244800" y="547613"/>
                    <a:pt x="205477" y="535428"/>
                  </a:cubicBezTo>
                  <a:cubicBezTo>
                    <a:pt x="156185" y="519921"/>
                    <a:pt x="106339" y="507183"/>
                    <a:pt x="56492" y="492783"/>
                  </a:cubicBezTo>
                  <a:cubicBezTo>
                    <a:pt x="55385" y="492229"/>
                    <a:pt x="53723" y="492229"/>
                    <a:pt x="52062" y="492229"/>
                  </a:cubicBezTo>
                  <a:cubicBezTo>
                    <a:pt x="51508" y="493890"/>
                    <a:pt x="51508" y="495552"/>
                    <a:pt x="51508" y="497213"/>
                  </a:cubicBezTo>
                  <a:cubicBezTo>
                    <a:pt x="51508" y="521028"/>
                    <a:pt x="51508" y="544290"/>
                    <a:pt x="51508" y="568105"/>
                  </a:cubicBezTo>
                  <a:cubicBezTo>
                    <a:pt x="51508" y="573090"/>
                    <a:pt x="53169" y="574751"/>
                    <a:pt x="57600" y="575859"/>
                  </a:cubicBezTo>
                  <a:cubicBezTo>
                    <a:pt x="144554" y="595797"/>
                    <a:pt x="227631" y="625705"/>
                    <a:pt x="309046" y="661151"/>
                  </a:cubicBezTo>
                  <a:cubicBezTo>
                    <a:pt x="319569" y="665582"/>
                    <a:pt x="330646" y="668905"/>
                    <a:pt x="341169" y="671674"/>
                  </a:cubicBezTo>
                  <a:cubicBezTo>
                    <a:pt x="358339" y="676659"/>
                    <a:pt x="374954" y="671120"/>
                    <a:pt x="391016" y="665028"/>
                  </a:cubicBezTo>
                  <a:cubicBezTo>
                    <a:pt x="445292" y="645090"/>
                    <a:pt x="499569" y="624044"/>
                    <a:pt x="554954" y="605213"/>
                  </a:cubicBezTo>
                  <a:cubicBezTo>
                    <a:pt x="590954" y="593028"/>
                    <a:pt x="627508" y="583059"/>
                    <a:pt x="664062" y="572536"/>
                  </a:cubicBezTo>
                  <a:cubicBezTo>
                    <a:pt x="667939" y="571428"/>
                    <a:pt x="670154" y="570321"/>
                    <a:pt x="670154" y="565336"/>
                  </a:cubicBezTo>
                  <a:cubicBezTo>
                    <a:pt x="670154" y="496659"/>
                    <a:pt x="670154" y="427429"/>
                    <a:pt x="670154" y="358752"/>
                  </a:cubicBezTo>
                  <a:cubicBezTo>
                    <a:pt x="670154" y="357645"/>
                    <a:pt x="669600" y="356537"/>
                    <a:pt x="669600" y="354322"/>
                  </a:cubicBezTo>
                  <a:cubicBezTo>
                    <a:pt x="659631" y="356537"/>
                    <a:pt x="649662" y="357645"/>
                    <a:pt x="640246" y="360414"/>
                  </a:cubicBezTo>
                  <a:cubicBezTo>
                    <a:pt x="554954" y="383675"/>
                    <a:pt x="469662" y="406383"/>
                    <a:pt x="388246" y="441829"/>
                  </a:cubicBezTo>
                  <a:cubicBezTo>
                    <a:pt x="361662" y="453460"/>
                    <a:pt x="336739" y="447921"/>
                    <a:pt x="312369" y="437952"/>
                  </a:cubicBezTo>
                  <a:cubicBezTo>
                    <a:pt x="244800" y="410814"/>
                    <a:pt x="176123" y="386445"/>
                    <a:pt x="105231" y="368722"/>
                  </a:cubicBezTo>
                  <a:cubicBezTo>
                    <a:pt x="74216" y="360968"/>
                    <a:pt x="42646" y="355429"/>
                    <a:pt x="11077" y="348783"/>
                  </a:cubicBezTo>
                  <a:cubicBezTo>
                    <a:pt x="8308" y="348229"/>
                    <a:pt x="5539" y="347676"/>
                    <a:pt x="1662" y="346568"/>
                  </a:cubicBezTo>
                  <a:cubicBezTo>
                    <a:pt x="2216" y="341029"/>
                    <a:pt x="2216" y="334937"/>
                    <a:pt x="3877" y="329952"/>
                  </a:cubicBezTo>
                  <a:cubicBezTo>
                    <a:pt x="12185" y="295614"/>
                    <a:pt x="27139" y="265153"/>
                    <a:pt x="58154" y="245214"/>
                  </a:cubicBezTo>
                  <a:cubicBezTo>
                    <a:pt x="83631" y="229153"/>
                    <a:pt x="112431" y="223615"/>
                    <a:pt x="141785" y="223615"/>
                  </a:cubicBezTo>
                  <a:cubicBezTo>
                    <a:pt x="190523" y="223615"/>
                    <a:pt x="235939" y="239122"/>
                    <a:pt x="279692" y="258507"/>
                  </a:cubicBezTo>
                  <a:cubicBezTo>
                    <a:pt x="301846" y="268476"/>
                    <a:pt x="324554" y="279553"/>
                    <a:pt x="347816" y="286199"/>
                  </a:cubicBezTo>
                  <a:cubicBezTo>
                    <a:pt x="392123" y="298937"/>
                    <a:pt x="434769" y="295060"/>
                    <a:pt x="474646" y="269584"/>
                  </a:cubicBezTo>
                  <a:cubicBezTo>
                    <a:pt x="497354" y="254630"/>
                    <a:pt x="510092" y="233584"/>
                    <a:pt x="507323" y="205338"/>
                  </a:cubicBezTo>
                  <a:cubicBezTo>
                    <a:pt x="506216" y="195922"/>
                    <a:pt x="502339" y="188169"/>
                    <a:pt x="494585" y="182630"/>
                  </a:cubicBezTo>
                  <a:cubicBezTo>
                    <a:pt x="483508" y="174876"/>
                    <a:pt x="472431" y="175430"/>
                    <a:pt x="463016" y="185399"/>
                  </a:cubicBezTo>
                  <a:cubicBezTo>
                    <a:pt x="411508" y="239122"/>
                    <a:pt x="350031" y="245768"/>
                    <a:pt x="283016" y="223061"/>
                  </a:cubicBezTo>
                  <a:cubicBezTo>
                    <a:pt x="256431" y="214199"/>
                    <a:pt x="231508" y="201461"/>
                    <a:pt x="204923" y="192599"/>
                  </a:cubicBezTo>
                  <a:cubicBezTo>
                    <a:pt x="182769" y="185399"/>
                    <a:pt x="159508" y="181522"/>
                    <a:pt x="136246" y="177092"/>
                  </a:cubicBezTo>
                  <a:cubicBezTo>
                    <a:pt x="130154" y="175984"/>
                    <a:pt x="122954" y="177092"/>
                    <a:pt x="116308" y="179307"/>
                  </a:cubicBezTo>
                  <a:cubicBezTo>
                    <a:pt x="104123" y="182630"/>
                    <a:pt x="102462" y="189276"/>
                    <a:pt x="109108" y="199799"/>
                  </a:cubicBezTo>
                  <a:cubicBezTo>
                    <a:pt x="110216" y="200907"/>
                    <a:pt x="110769" y="202569"/>
                    <a:pt x="111877" y="204230"/>
                  </a:cubicBezTo>
                  <a:cubicBezTo>
                    <a:pt x="105785" y="206999"/>
                    <a:pt x="99692" y="210322"/>
                    <a:pt x="93600" y="213092"/>
                  </a:cubicBezTo>
                  <a:cubicBezTo>
                    <a:pt x="92492" y="213645"/>
                    <a:pt x="90831" y="213645"/>
                    <a:pt x="89723" y="213645"/>
                  </a:cubicBezTo>
                  <a:cubicBezTo>
                    <a:pt x="74769" y="211430"/>
                    <a:pt x="55385" y="193153"/>
                    <a:pt x="52616" y="178753"/>
                  </a:cubicBezTo>
                  <a:cubicBezTo>
                    <a:pt x="49846" y="165461"/>
                    <a:pt x="55385" y="155492"/>
                    <a:pt x="68123" y="149400"/>
                  </a:cubicBezTo>
                  <a:cubicBezTo>
                    <a:pt x="84185" y="141646"/>
                    <a:pt x="101354" y="141092"/>
                    <a:pt x="117969" y="140538"/>
                  </a:cubicBezTo>
                  <a:cubicBezTo>
                    <a:pt x="165600" y="138323"/>
                    <a:pt x="209908" y="150507"/>
                    <a:pt x="254216" y="167123"/>
                  </a:cubicBezTo>
                  <a:cubicBezTo>
                    <a:pt x="280246" y="177092"/>
                    <a:pt x="306831" y="188169"/>
                    <a:pt x="335077" y="189830"/>
                  </a:cubicBezTo>
                  <a:cubicBezTo>
                    <a:pt x="367754" y="192045"/>
                    <a:pt x="395446" y="181522"/>
                    <a:pt x="417046" y="157153"/>
                  </a:cubicBezTo>
                  <a:cubicBezTo>
                    <a:pt x="432554" y="139984"/>
                    <a:pt x="450277" y="126138"/>
                    <a:pt x="474646" y="126692"/>
                  </a:cubicBezTo>
                  <a:cubicBezTo>
                    <a:pt x="485723" y="126692"/>
                    <a:pt x="497354" y="129461"/>
                    <a:pt x="508431" y="131676"/>
                  </a:cubicBezTo>
                  <a:cubicBezTo>
                    <a:pt x="561600" y="143861"/>
                    <a:pt x="613108" y="139430"/>
                    <a:pt x="664062" y="120046"/>
                  </a:cubicBezTo>
                  <a:cubicBezTo>
                    <a:pt x="673477" y="116169"/>
                    <a:pt x="682892" y="112846"/>
                    <a:pt x="693416" y="108415"/>
                  </a:cubicBezTo>
                  <a:close/>
                  <a:moveTo>
                    <a:pt x="316176" y="347"/>
                  </a:moveTo>
                  <a:cubicBezTo>
                    <a:pt x="331338" y="-691"/>
                    <a:pt x="346707" y="693"/>
                    <a:pt x="362215" y="3185"/>
                  </a:cubicBezTo>
                  <a:cubicBezTo>
                    <a:pt x="395446" y="8724"/>
                    <a:pt x="427015" y="19801"/>
                    <a:pt x="458584" y="32539"/>
                  </a:cubicBezTo>
                  <a:cubicBezTo>
                    <a:pt x="541661" y="65216"/>
                    <a:pt x="623630" y="60231"/>
                    <a:pt x="704492" y="24785"/>
                  </a:cubicBezTo>
                  <a:cubicBezTo>
                    <a:pt x="707261" y="23678"/>
                    <a:pt x="709477" y="22570"/>
                    <a:pt x="713907" y="20908"/>
                  </a:cubicBezTo>
                  <a:cubicBezTo>
                    <a:pt x="712799" y="30878"/>
                    <a:pt x="711692" y="39739"/>
                    <a:pt x="710030" y="49155"/>
                  </a:cubicBezTo>
                  <a:cubicBezTo>
                    <a:pt x="710030" y="50816"/>
                    <a:pt x="707261" y="51924"/>
                    <a:pt x="705599" y="53031"/>
                  </a:cubicBezTo>
                  <a:cubicBezTo>
                    <a:pt x="672923" y="74631"/>
                    <a:pt x="637477" y="87370"/>
                    <a:pt x="598707" y="91247"/>
                  </a:cubicBezTo>
                  <a:cubicBezTo>
                    <a:pt x="557723" y="95677"/>
                    <a:pt x="516738" y="94570"/>
                    <a:pt x="477415" y="81277"/>
                  </a:cubicBezTo>
                  <a:cubicBezTo>
                    <a:pt x="453599" y="73524"/>
                    <a:pt x="430338" y="63555"/>
                    <a:pt x="407077" y="55247"/>
                  </a:cubicBezTo>
                  <a:cubicBezTo>
                    <a:pt x="385477" y="47493"/>
                    <a:pt x="362769" y="43062"/>
                    <a:pt x="339507" y="41955"/>
                  </a:cubicBezTo>
                  <a:cubicBezTo>
                    <a:pt x="326215" y="41401"/>
                    <a:pt x="312923" y="43062"/>
                    <a:pt x="301292" y="50262"/>
                  </a:cubicBezTo>
                  <a:cubicBezTo>
                    <a:pt x="289107" y="57462"/>
                    <a:pt x="283015" y="70201"/>
                    <a:pt x="285784" y="82939"/>
                  </a:cubicBezTo>
                  <a:cubicBezTo>
                    <a:pt x="287999" y="94016"/>
                    <a:pt x="297969" y="101770"/>
                    <a:pt x="311815" y="103431"/>
                  </a:cubicBezTo>
                  <a:cubicBezTo>
                    <a:pt x="317353" y="103985"/>
                    <a:pt x="323446" y="103985"/>
                    <a:pt x="328984" y="103431"/>
                  </a:cubicBezTo>
                  <a:cubicBezTo>
                    <a:pt x="345046" y="101770"/>
                    <a:pt x="348923" y="94570"/>
                    <a:pt x="342277" y="79062"/>
                  </a:cubicBezTo>
                  <a:cubicBezTo>
                    <a:pt x="347261" y="75185"/>
                    <a:pt x="352246" y="71308"/>
                    <a:pt x="357784" y="68539"/>
                  </a:cubicBezTo>
                  <a:cubicBezTo>
                    <a:pt x="359999" y="67431"/>
                    <a:pt x="363877" y="69093"/>
                    <a:pt x="366092" y="70755"/>
                  </a:cubicBezTo>
                  <a:cubicBezTo>
                    <a:pt x="381046" y="84047"/>
                    <a:pt x="381046" y="111739"/>
                    <a:pt x="366646" y="127801"/>
                  </a:cubicBezTo>
                  <a:cubicBezTo>
                    <a:pt x="357784" y="137216"/>
                    <a:pt x="346153" y="141647"/>
                    <a:pt x="333969" y="143308"/>
                  </a:cubicBezTo>
                  <a:cubicBezTo>
                    <a:pt x="312369" y="146631"/>
                    <a:pt x="291323" y="141647"/>
                    <a:pt x="270277" y="136662"/>
                  </a:cubicBezTo>
                  <a:cubicBezTo>
                    <a:pt x="241477" y="128908"/>
                    <a:pt x="212677" y="120601"/>
                    <a:pt x="183877" y="115616"/>
                  </a:cubicBezTo>
                  <a:cubicBezTo>
                    <a:pt x="164492" y="112293"/>
                    <a:pt x="143446" y="113401"/>
                    <a:pt x="123507" y="112293"/>
                  </a:cubicBezTo>
                  <a:cubicBezTo>
                    <a:pt x="104123" y="111185"/>
                    <a:pt x="84738" y="110632"/>
                    <a:pt x="65907" y="107308"/>
                  </a:cubicBezTo>
                  <a:cubicBezTo>
                    <a:pt x="54830" y="105093"/>
                    <a:pt x="43753" y="99554"/>
                    <a:pt x="34892" y="92354"/>
                  </a:cubicBezTo>
                  <a:cubicBezTo>
                    <a:pt x="16061" y="78508"/>
                    <a:pt x="11630" y="53585"/>
                    <a:pt x="22153" y="32539"/>
                  </a:cubicBezTo>
                  <a:cubicBezTo>
                    <a:pt x="32677" y="10939"/>
                    <a:pt x="55384" y="-692"/>
                    <a:pt x="78092" y="4293"/>
                  </a:cubicBezTo>
                  <a:cubicBezTo>
                    <a:pt x="93599" y="7616"/>
                    <a:pt x="103569" y="17585"/>
                    <a:pt x="110215" y="31431"/>
                  </a:cubicBezTo>
                  <a:cubicBezTo>
                    <a:pt x="111323" y="33093"/>
                    <a:pt x="110769" y="36416"/>
                    <a:pt x="109107" y="38078"/>
                  </a:cubicBezTo>
                  <a:cubicBezTo>
                    <a:pt x="104677" y="43616"/>
                    <a:pt x="99692" y="49155"/>
                    <a:pt x="94153" y="54693"/>
                  </a:cubicBezTo>
                  <a:cubicBezTo>
                    <a:pt x="90830" y="50816"/>
                    <a:pt x="88615" y="47493"/>
                    <a:pt x="85846" y="44170"/>
                  </a:cubicBezTo>
                  <a:cubicBezTo>
                    <a:pt x="80307" y="38078"/>
                    <a:pt x="72553" y="36416"/>
                    <a:pt x="67569" y="40293"/>
                  </a:cubicBezTo>
                  <a:cubicBezTo>
                    <a:pt x="62030" y="44170"/>
                    <a:pt x="60923" y="53585"/>
                    <a:pt x="65907" y="59677"/>
                  </a:cubicBezTo>
                  <a:cubicBezTo>
                    <a:pt x="72553" y="67985"/>
                    <a:pt x="80861" y="73524"/>
                    <a:pt x="91938" y="73524"/>
                  </a:cubicBezTo>
                  <a:cubicBezTo>
                    <a:pt x="111323" y="73524"/>
                    <a:pt x="130153" y="71862"/>
                    <a:pt x="149538" y="72970"/>
                  </a:cubicBezTo>
                  <a:cubicBezTo>
                    <a:pt x="173907" y="74631"/>
                    <a:pt x="197723" y="77955"/>
                    <a:pt x="222092" y="80724"/>
                  </a:cubicBezTo>
                  <a:cubicBezTo>
                    <a:pt x="223199" y="81277"/>
                    <a:pt x="225969" y="81831"/>
                    <a:pt x="229292" y="82385"/>
                  </a:cubicBezTo>
                  <a:cubicBezTo>
                    <a:pt x="225969" y="45831"/>
                    <a:pt x="242584" y="25893"/>
                    <a:pt x="271384" y="12047"/>
                  </a:cubicBezTo>
                  <a:cubicBezTo>
                    <a:pt x="286061" y="4847"/>
                    <a:pt x="301015" y="1385"/>
                    <a:pt x="316176" y="347"/>
                  </a:cubicBezTo>
                  <a:close/>
                </a:path>
              </a:pathLst>
            </a:custGeom>
            <a:grpFill/>
            <a:ln w="11102" cap="flat">
              <a:noFill/>
              <a:prstDash val="solid"/>
              <a:miter/>
            </a:ln>
            <a:effectLst/>
          </p:spPr>
          <p:txBody>
            <a:bodyPr wrap="square" rtlCol="0" anchor="ctr">
              <a:noAutofit/>
            </a:bodyPr>
            <a:lstStyle/>
            <a:p>
              <a:endParaRPr lang="zh-CN" altLang="en-US"/>
            </a:p>
          </p:txBody>
        </p:sp>
        <p:sp>
          <p:nvSpPr>
            <p:cNvPr id="62" name="任意多边形: 形状 22"/>
            <p:cNvSpPr/>
            <p:nvPr/>
          </p:nvSpPr>
          <p:spPr>
            <a:xfrm>
              <a:off x="5811398" y="6524430"/>
              <a:ext cx="1467101" cy="255458"/>
            </a:xfrm>
            <a:custGeom>
              <a:avLst/>
              <a:gdLst>
                <a:gd name="connsiteX0" fmla="*/ 1301115 w 5492114"/>
                <a:gd name="connsiteY0" fmla="*/ 29528 h 956310"/>
                <a:gd name="connsiteX1" fmla="*/ 1279208 w 5492114"/>
                <a:gd name="connsiteY1" fmla="*/ 81915 h 956310"/>
                <a:gd name="connsiteX2" fmla="*/ 1235393 w 5492114"/>
                <a:gd name="connsiteY2" fmla="*/ 155258 h 956310"/>
                <a:gd name="connsiteX3" fmla="*/ 1170623 w 5492114"/>
                <a:gd name="connsiteY3" fmla="*/ 252413 h 956310"/>
                <a:gd name="connsiteX4" fmla="*/ 1163955 w 5492114"/>
                <a:gd name="connsiteY4" fmla="*/ 274320 h 956310"/>
                <a:gd name="connsiteX5" fmla="*/ 1152525 w 5492114"/>
                <a:gd name="connsiteY5" fmla="*/ 280988 h 956310"/>
                <a:gd name="connsiteX6" fmla="*/ 1129665 w 5492114"/>
                <a:gd name="connsiteY6" fmla="*/ 318135 h 956310"/>
                <a:gd name="connsiteX7" fmla="*/ 1155383 w 5492114"/>
                <a:gd name="connsiteY7" fmla="*/ 293370 h 956310"/>
                <a:gd name="connsiteX8" fmla="*/ 1178243 w 5492114"/>
                <a:gd name="connsiteY8" fmla="*/ 282893 h 956310"/>
                <a:gd name="connsiteX9" fmla="*/ 1201103 w 5492114"/>
                <a:gd name="connsiteY9" fmla="*/ 267653 h 956310"/>
                <a:gd name="connsiteX10" fmla="*/ 1226820 w 5492114"/>
                <a:gd name="connsiteY10" fmla="*/ 244793 h 956310"/>
                <a:gd name="connsiteX11" fmla="*/ 1253490 w 5492114"/>
                <a:gd name="connsiteY11" fmla="*/ 224790 h 956310"/>
                <a:gd name="connsiteX12" fmla="*/ 1276350 w 5492114"/>
                <a:gd name="connsiteY12" fmla="*/ 199073 h 956310"/>
                <a:gd name="connsiteX13" fmla="*/ 1311593 w 5492114"/>
                <a:gd name="connsiteY13" fmla="*/ 142875 h 956310"/>
                <a:gd name="connsiteX14" fmla="*/ 1339215 w 5492114"/>
                <a:gd name="connsiteY14" fmla="*/ 75248 h 956310"/>
                <a:gd name="connsiteX15" fmla="*/ 1351598 w 5492114"/>
                <a:gd name="connsiteY15" fmla="*/ 85725 h 956310"/>
                <a:gd name="connsiteX16" fmla="*/ 1353503 w 5492114"/>
                <a:gd name="connsiteY16" fmla="*/ 101918 h 956310"/>
                <a:gd name="connsiteX17" fmla="*/ 1359218 w 5492114"/>
                <a:gd name="connsiteY17" fmla="*/ 113348 h 956310"/>
                <a:gd name="connsiteX18" fmla="*/ 1369695 w 5492114"/>
                <a:gd name="connsiteY18" fmla="*/ 118110 h 956310"/>
                <a:gd name="connsiteX19" fmla="*/ 1389698 w 5492114"/>
                <a:gd name="connsiteY19" fmla="*/ 125730 h 956310"/>
                <a:gd name="connsiteX20" fmla="*/ 1400175 w 5492114"/>
                <a:gd name="connsiteY20" fmla="*/ 137160 h 956310"/>
                <a:gd name="connsiteX21" fmla="*/ 1427798 w 5492114"/>
                <a:gd name="connsiteY21" fmla="*/ 134303 h 956310"/>
                <a:gd name="connsiteX22" fmla="*/ 1444943 w 5492114"/>
                <a:gd name="connsiteY22" fmla="*/ 120968 h 956310"/>
                <a:gd name="connsiteX23" fmla="*/ 1453515 w 5492114"/>
                <a:gd name="connsiteY23" fmla="*/ 95250 h 956310"/>
                <a:gd name="connsiteX24" fmla="*/ 1447800 w 5492114"/>
                <a:gd name="connsiteY24" fmla="*/ 81915 h 956310"/>
                <a:gd name="connsiteX25" fmla="*/ 1433513 w 5492114"/>
                <a:gd name="connsiteY25" fmla="*/ 73343 h 956310"/>
                <a:gd name="connsiteX26" fmla="*/ 1402080 w 5492114"/>
                <a:gd name="connsiteY26" fmla="*/ 71438 h 956310"/>
                <a:gd name="connsiteX27" fmla="*/ 1353503 w 5492114"/>
                <a:gd name="connsiteY27" fmla="*/ 79058 h 956310"/>
                <a:gd name="connsiteX28" fmla="*/ 1363980 w 5492114"/>
                <a:gd name="connsiteY28" fmla="*/ 60008 h 956310"/>
                <a:gd name="connsiteX29" fmla="*/ 1370648 w 5492114"/>
                <a:gd name="connsiteY29" fmla="*/ 46673 h 956310"/>
                <a:gd name="connsiteX30" fmla="*/ 1370648 w 5492114"/>
                <a:gd name="connsiteY30" fmla="*/ 36195 h 956310"/>
                <a:gd name="connsiteX31" fmla="*/ 1356360 w 5492114"/>
                <a:gd name="connsiteY31" fmla="*/ 24765 h 956310"/>
                <a:gd name="connsiteX32" fmla="*/ 1333500 w 5492114"/>
                <a:gd name="connsiteY32" fmla="*/ 15240 h 956310"/>
                <a:gd name="connsiteX33" fmla="*/ 1311593 w 5492114"/>
                <a:gd name="connsiteY33" fmla="*/ 15240 h 956310"/>
                <a:gd name="connsiteX34" fmla="*/ 1303973 w 5492114"/>
                <a:gd name="connsiteY34" fmla="*/ 20003 h 956310"/>
                <a:gd name="connsiteX35" fmla="*/ 1301115 w 5492114"/>
                <a:gd name="connsiteY35" fmla="*/ 29528 h 956310"/>
                <a:gd name="connsiteX36" fmla="*/ 1077278 w 5492114"/>
                <a:gd name="connsiteY36" fmla="*/ 213360 h 956310"/>
                <a:gd name="connsiteX37" fmla="*/ 1078230 w 5492114"/>
                <a:gd name="connsiteY37" fmla="*/ 237173 h 956310"/>
                <a:gd name="connsiteX38" fmla="*/ 1086803 w 5492114"/>
                <a:gd name="connsiteY38" fmla="*/ 257175 h 956310"/>
                <a:gd name="connsiteX39" fmla="*/ 1106805 w 5492114"/>
                <a:gd name="connsiteY39" fmla="*/ 275273 h 956310"/>
                <a:gd name="connsiteX40" fmla="*/ 1129665 w 5492114"/>
                <a:gd name="connsiteY40" fmla="*/ 280035 h 956310"/>
                <a:gd name="connsiteX41" fmla="*/ 1148715 w 5492114"/>
                <a:gd name="connsiteY41" fmla="*/ 270510 h 956310"/>
                <a:gd name="connsiteX42" fmla="*/ 1160145 w 5492114"/>
                <a:gd name="connsiteY42" fmla="*/ 253365 h 956310"/>
                <a:gd name="connsiteX43" fmla="*/ 1162050 w 5492114"/>
                <a:gd name="connsiteY43" fmla="*/ 237173 h 956310"/>
                <a:gd name="connsiteX44" fmla="*/ 1156335 w 5492114"/>
                <a:gd name="connsiteY44" fmla="*/ 225743 h 956310"/>
                <a:gd name="connsiteX45" fmla="*/ 1146810 w 5492114"/>
                <a:gd name="connsiteY45" fmla="*/ 218123 h 956310"/>
                <a:gd name="connsiteX46" fmla="*/ 1121093 w 5492114"/>
                <a:gd name="connsiteY46" fmla="*/ 210503 h 956310"/>
                <a:gd name="connsiteX47" fmla="*/ 1077278 w 5492114"/>
                <a:gd name="connsiteY47" fmla="*/ 213360 h 956310"/>
                <a:gd name="connsiteX48" fmla="*/ 1089660 w 5492114"/>
                <a:gd name="connsiteY48" fmla="*/ 46673 h 956310"/>
                <a:gd name="connsiteX49" fmla="*/ 1080135 w 5492114"/>
                <a:gd name="connsiteY49" fmla="*/ 51435 h 956310"/>
                <a:gd name="connsiteX50" fmla="*/ 1082993 w 5492114"/>
                <a:gd name="connsiteY50" fmla="*/ 62865 h 956310"/>
                <a:gd name="connsiteX51" fmla="*/ 1085850 w 5492114"/>
                <a:gd name="connsiteY51" fmla="*/ 87630 h 956310"/>
                <a:gd name="connsiteX52" fmla="*/ 1078230 w 5492114"/>
                <a:gd name="connsiteY52" fmla="*/ 131445 h 956310"/>
                <a:gd name="connsiteX53" fmla="*/ 1044893 w 5492114"/>
                <a:gd name="connsiteY53" fmla="*/ 190500 h 956310"/>
                <a:gd name="connsiteX54" fmla="*/ 996315 w 5492114"/>
                <a:gd name="connsiteY54" fmla="*/ 260033 h 956310"/>
                <a:gd name="connsiteX55" fmla="*/ 958215 w 5492114"/>
                <a:gd name="connsiteY55" fmla="*/ 314325 h 956310"/>
                <a:gd name="connsiteX56" fmla="*/ 931545 w 5492114"/>
                <a:gd name="connsiteY56" fmla="*/ 340995 h 956310"/>
                <a:gd name="connsiteX57" fmla="*/ 933450 w 5492114"/>
                <a:gd name="connsiteY57" fmla="*/ 350520 h 956310"/>
                <a:gd name="connsiteX58" fmla="*/ 940118 w 5492114"/>
                <a:gd name="connsiteY58" fmla="*/ 355283 h 956310"/>
                <a:gd name="connsiteX59" fmla="*/ 951548 w 5492114"/>
                <a:gd name="connsiteY59" fmla="*/ 350520 h 956310"/>
                <a:gd name="connsiteX60" fmla="*/ 977265 w 5492114"/>
                <a:gd name="connsiteY60" fmla="*/ 326708 h 956310"/>
                <a:gd name="connsiteX61" fmla="*/ 1022033 w 5492114"/>
                <a:gd name="connsiteY61" fmla="*/ 246698 h 956310"/>
                <a:gd name="connsiteX62" fmla="*/ 1061085 w 5492114"/>
                <a:gd name="connsiteY62" fmla="*/ 200978 h 956310"/>
                <a:gd name="connsiteX63" fmla="*/ 1078230 w 5492114"/>
                <a:gd name="connsiteY63" fmla="*/ 180023 h 956310"/>
                <a:gd name="connsiteX64" fmla="*/ 1089660 w 5492114"/>
                <a:gd name="connsiteY64" fmla="*/ 167640 h 956310"/>
                <a:gd name="connsiteX65" fmla="*/ 1109663 w 5492114"/>
                <a:gd name="connsiteY65" fmla="*/ 180023 h 956310"/>
                <a:gd name="connsiteX66" fmla="*/ 1125855 w 5492114"/>
                <a:gd name="connsiteY66" fmla="*/ 188595 h 956310"/>
                <a:gd name="connsiteX67" fmla="*/ 1147763 w 5492114"/>
                <a:gd name="connsiteY67" fmla="*/ 192405 h 956310"/>
                <a:gd name="connsiteX68" fmla="*/ 1179195 w 5492114"/>
                <a:gd name="connsiteY68" fmla="*/ 183833 h 956310"/>
                <a:gd name="connsiteX69" fmla="*/ 1186815 w 5492114"/>
                <a:gd name="connsiteY69" fmla="*/ 160020 h 956310"/>
                <a:gd name="connsiteX70" fmla="*/ 1179195 w 5492114"/>
                <a:gd name="connsiteY70" fmla="*/ 147638 h 956310"/>
                <a:gd name="connsiteX71" fmla="*/ 1163003 w 5492114"/>
                <a:gd name="connsiteY71" fmla="*/ 140970 h 956310"/>
                <a:gd name="connsiteX72" fmla="*/ 1139190 w 5492114"/>
                <a:gd name="connsiteY72" fmla="*/ 138113 h 956310"/>
                <a:gd name="connsiteX73" fmla="*/ 1142048 w 5492114"/>
                <a:gd name="connsiteY73" fmla="*/ 130493 h 956310"/>
                <a:gd name="connsiteX74" fmla="*/ 1161098 w 5492114"/>
                <a:gd name="connsiteY74" fmla="*/ 121920 h 956310"/>
                <a:gd name="connsiteX75" fmla="*/ 1176338 w 5492114"/>
                <a:gd name="connsiteY75" fmla="*/ 108585 h 956310"/>
                <a:gd name="connsiteX76" fmla="*/ 1188720 w 5492114"/>
                <a:gd name="connsiteY76" fmla="*/ 86678 h 956310"/>
                <a:gd name="connsiteX77" fmla="*/ 1187768 w 5492114"/>
                <a:gd name="connsiteY77" fmla="*/ 63818 h 956310"/>
                <a:gd name="connsiteX78" fmla="*/ 1175385 w 5492114"/>
                <a:gd name="connsiteY78" fmla="*/ 46673 h 956310"/>
                <a:gd name="connsiteX79" fmla="*/ 1160145 w 5492114"/>
                <a:gd name="connsiteY79" fmla="*/ 37148 h 956310"/>
                <a:gd name="connsiteX80" fmla="*/ 1150620 w 5492114"/>
                <a:gd name="connsiteY80" fmla="*/ 38100 h 956310"/>
                <a:gd name="connsiteX81" fmla="*/ 1127760 w 5492114"/>
                <a:gd name="connsiteY81" fmla="*/ 40005 h 956310"/>
                <a:gd name="connsiteX82" fmla="*/ 1108710 w 5492114"/>
                <a:gd name="connsiteY82" fmla="*/ 40005 h 956310"/>
                <a:gd name="connsiteX83" fmla="*/ 1089660 w 5492114"/>
                <a:gd name="connsiteY83" fmla="*/ 46673 h 956310"/>
                <a:gd name="connsiteX84" fmla="*/ 478155 w 5492114"/>
                <a:gd name="connsiteY84" fmla="*/ 251460 h 956310"/>
                <a:gd name="connsiteX85" fmla="*/ 477203 w 5492114"/>
                <a:gd name="connsiteY85" fmla="*/ 260033 h 956310"/>
                <a:gd name="connsiteX86" fmla="*/ 481013 w 5492114"/>
                <a:gd name="connsiteY86" fmla="*/ 268605 h 956310"/>
                <a:gd name="connsiteX87" fmla="*/ 480060 w 5492114"/>
                <a:gd name="connsiteY87" fmla="*/ 320040 h 956310"/>
                <a:gd name="connsiteX88" fmla="*/ 471488 w 5492114"/>
                <a:gd name="connsiteY88" fmla="*/ 380048 h 956310"/>
                <a:gd name="connsiteX89" fmla="*/ 430530 w 5492114"/>
                <a:gd name="connsiteY89" fmla="*/ 380048 h 956310"/>
                <a:gd name="connsiteX90" fmla="*/ 392430 w 5492114"/>
                <a:gd name="connsiteY90" fmla="*/ 391478 h 956310"/>
                <a:gd name="connsiteX91" fmla="*/ 396240 w 5492114"/>
                <a:gd name="connsiteY91" fmla="*/ 408623 h 956310"/>
                <a:gd name="connsiteX92" fmla="*/ 413385 w 5492114"/>
                <a:gd name="connsiteY92" fmla="*/ 428625 h 956310"/>
                <a:gd name="connsiteX93" fmla="*/ 443865 w 5492114"/>
                <a:gd name="connsiteY93" fmla="*/ 430530 h 956310"/>
                <a:gd name="connsiteX94" fmla="*/ 467678 w 5492114"/>
                <a:gd name="connsiteY94" fmla="*/ 430530 h 956310"/>
                <a:gd name="connsiteX95" fmla="*/ 468630 w 5492114"/>
                <a:gd name="connsiteY95" fmla="*/ 536258 h 956310"/>
                <a:gd name="connsiteX96" fmla="*/ 460058 w 5492114"/>
                <a:gd name="connsiteY96" fmla="*/ 548640 h 956310"/>
                <a:gd name="connsiteX97" fmla="*/ 440055 w 5492114"/>
                <a:gd name="connsiteY97" fmla="*/ 560070 h 956310"/>
                <a:gd name="connsiteX98" fmla="*/ 391478 w 5492114"/>
                <a:gd name="connsiteY98" fmla="*/ 598170 h 956310"/>
                <a:gd name="connsiteX99" fmla="*/ 345758 w 5492114"/>
                <a:gd name="connsiteY99" fmla="*/ 641985 h 956310"/>
                <a:gd name="connsiteX100" fmla="*/ 305753 w 5492114"/>
                <a:gd name="connsiteY100" fmla="*/ 690563 h 956310"/>
                <a:gd name="connsiteX101" fmla="*/ 283845 w 5492114"/>
                <a:gd name="connsiteY101" fmla="*/ 727710 h 956310"/>
                <a:gd name="connsiteX102" fmla="*/ 264795 w 5492114"/>
                <a:gd name="connsiteY102" fmla="*/ 771525 h 956310"/>
                <a:gd name="connsiteX103" fmla="*/ 256223 w 5492114"/>
                <a:gd name="connsiteY103" fmla="*/ 773430 h 956310"/>
                <a:gd name="connsiteX104" fmla="*/ 254318 w 5492114"/>
                <a:gd name="connsiteY104" fmla="*/ 767715 h 956310"/>
                <a:gd name="connsiteX105" fmla="*/ 254318 w 5492114"/>
                <a:gd name="connsiteY105" fmla="*/ 735330 h 956310"/>
                <a:gd name="connsiteX106" fmla="*/ 245745 w 5492114"/>
                <a:gd name="connsiteY106" fmla="*/ 675323 h 956310"/>
                <a:gd name="connsiteX107" fmla="*/ 219075 w 5492114"/>
                <a:gd name="connsiteY107" fmla="*/ 741998 h 956310"/>
                <a:gd name="connsiteX108" fmla="*/ 205740 w 5492114"/>
                <a:gd name="connsiteY108" fmla="*/ 799148 h 956310"/>
                <a:gd name="connsiteX109" fmla="*/ 202883 w 5492114"/>
                <a:gd name="connsiteY109" fmla="*/ 843915 h 956310"/>
                <a:gd name="connsiteX110" fmla="*/ 207645 w 5492114"/>
                <a:gd name="connsiteY110" fmla="*/ 853440 h 956310"/>
                <a:gd name="connsiteX111" fmla="*/ 212408 w 5492114"/>
                <a:gd name="connsiteY111" fmla="*/ 864870 h 956310"/>
                <a:gd name="connsiteX112" fmla="*/ 220028 w 5492114"/>
                <a:gd name="connsiteY112" fmla="*/ 870585 h 956310"/>
                <a:gd name="connsiteX113" fmla="*/ 231458 w 5492114"/>
                <a:gd name="connsiteY113" fmla="*/ 869633 h 956310"/>
                <a:gd name="connsiteX114" fmla="*/ 245745 w 5492114"/>
                <a:gd name="connsiteY114" fmla="*/ 861060 h 956310"/>
                <a:gd name="connsiteX115" fmla="*/ 260985 w 5492114"/>
                <a:gd name="connsiteY115" fmla="*/ 829628 h 956310"/>
                <a:gd name="connsiteX116" fmla="*/ 271463 w 5492114"/>
                <a:gd name="connsiteY116" fmla="*/ 799148 h 956310"/>
                <a:gd name="connsiteX117" fmla="*/ 283845 w 5492114"/>
                <a:gd name="connsiteY117" fmla="*/ 771525 h 956310"/>
                <a:gd name="connsiteX118" fmla="*/ 311468 w 5492114"/>
                <a:gd name="connsiteY118" fmla="*/ 728663 h 956310"/>
                <a:gd name="connsiteX119" fmla="*/ 323850 w 5492114"/>
                <a:gd name="connsiteY119" fmla="*/ 701040 h 956310"/>
                <a:gd name="connsiteX120" fmla="*/ 337185 w 5492114"/>
                <a:gd name="connsiteY120" fmla="*/ 675323 h 956310"/>
                <a:gd name="connsiteX121" fmla="*/ 380048 w 5492114"/>
                <a:gd name="connsiteY121" fmla="*/ 625793 h 956310"/>
                <a:gd name="connsiteX122" fmla="*/ 401955 w 5492114"/>
                <a:gd name="connsiteY122" fmla="*/ 605790 h 956310"/>
                <a:gd name="connsiteX123" fmla="*/ 427673 w 5492114"/>
                <a:gd name="connsiteY123" fmla="*/ 582930 h 956310"/>
                <a:gd name="connsiteX124" fmla="*/ 448628 w 5492114"/>
                <a:gd name="connsiteY124" fmla="*/ 568643 h 956310"/>
                <a:gd name="connsiteX125" fmla="*/ 464820 w 5492114"/>
                <a:gd name="connsiteY125" fmla="*/ 563880 h 956310"/>
                <a:gd name="connsiteX126" fmla="*/ 473393 w 5492114"/>
                <a:gd name="connsiteY126" fmla="*/ 589598 h 956310"/>
                <a:gd name="connsiteX127" fmla="*/ 481965 w 5492114"/>
                <a:gd name="connsiteY127" fmla="*/ 602933 h 956310"/>
                <a:gd name="connsiteX128" fmla="*/ 501015 w 5492114"/>
                <a:gd name="connsiteY128" fmla="*/ 603885 h 956310"/>
                <a:gd name="connsiteX129" fmla="*/ 510540 w 5492114"/>
                <a:gd name="connsiteY129" fmla="*/ 584835 h 956310"/>
                <a:gd name="connsiteX130" fmla="*/ 509588 w 5492114"/>
                <a:gd name="connsiteY130" fmla="*/ 567690 h 956310"/>
                <a:gd name="connsiteX131" fmla="*/ 500063 w 5492114"/>
                <a:gd name="connsiteY131" fmla="*/ 545783 h 956310"/>
                <a:gd name="connsiteX132" fmla="*/ 509588 w 5492114"/>
                <a:gd name="connsiteY132" fmla="*/ 540068 h 956310"/>
                <a:gd name="connsiteX133" fmla="*/ 546735 w 5492114"/>
                <a:gd name="connsiteY133" fmla="*/ 543878 h 956310"/>
                <a:gd name="connsiteX134" fmla="*/ 581978 w 5492114"/>
                <a:gd name="connsiteY134" fmla="*/ 546735 h 956310"/>
                <a:gd name="connsiteX135" fmla="*/ 605790 w 5492114"/>
                <a:gd name="connsiteY135" fmla="*/ 540068 h 956310"/>
                <a:gd name="connsiteX136" fmla="*/ 618173 w 5492114"/>
                <a:gd name="connsiteY136" fmla="*/ 541973 h 956310"/>
                <a:gd name="connsiteX137" fmla="*/ 636270 w 5492114"/>
                <a:gd name="connsiteY137" fmla="*/ 555308 h 956310"/>
                <a:gd name="connsiteX138" fmla="*/ 652463 w 5492114"/>
                <a:gd name="connsiteY138" fmla="*/ 576263 h 956310"/>
                <a:gd name="connsiteX139" fmla="*/ 658178 w 5492114"/>
                <a:gd name="connsiteY139" fmla="*/ 602933 h 956310"/>
                <a:gd name="connsiteX140" fmla="*/ 650558 w 5492114"/>
                <a:gd name="connsiteY140" fmla="*/ 648653 h 956310"/>
                <a:gd name="connsiteX141" fmla="*/ 628650 w 5492114"/>
                <a:gd name="connsiteY141" fmla="*/ 714375 h 956310"/>
                <a:gd name="connsiteX142" fmla="*/ 614363 w 5492114"/>
                <a:gd name="connsiteY142" fmla="*/ 769620 h 956310"/>
                <a:gd name="connsiteX143" fmla="*/ 599123 w 5492114"/>
                <a:gd name="connsiteY143" fmla="*/ 809625 h 956310"/>
                <a:gd name="connsiteX144" fmla="*/ 583883 w 5492114"/>
                <a:gd name="connsiteY144" fmla="*/ 836295 h 956310"/>
                <a:gd name="connsiteX145" fmla="*/ 570548 w 5492114"/>
                <a:gd name="connsiteY145" fmla="*/ 850583 h 956310"/>
                <a:gd name="connsiteX146" fmla="*/ 556260 w 5492114"/>
                <a:gd name="connsiteY146" fmla="*/ 854393 h 956310"/>
                <a:gd name="connsiteX147" fmla="*/ 541973 w 5492114"/>
                <a:gd name="connsiteY147" fmla="*/ 853440 h 956310"/>
                <a:gd name="connsiteX148" fmla="*/ 525780 w 5492114"/>
                <a:gd name="connsiteY148" fmla="*/ 848678 h 956310"/>
                <a:gd name="connsiteX149" fmla="*/ 524828 w 5492114"/>
                <a:gd name="connsiteY149" fmla="*/ 859155 h 956310"/>
                <a:gd name="connsiteX150" fmla="*/ 529590 w 5492114"/>
                <a:gd name="connsiteY150" fmla="*/ 864870 h 956310"/>
                <a:gd name="connsiteX151" fmla="*/ 535305 w 5492114"/>
                <a:gd name="connsiteY151" fmla="*/ 866775 h 956310"/>
                <a:gd name="connsiteX152" fmla="*/ 539115 w 5492114"/>
                <a:gd name="connsiteY152" fmla="*/ 870585 h 956310"/>
                <a:gd name="connsiteX153" fmla="*/ 537210 w 5492114"/>
                <a:gd name="connsiteY153" fmla="*/ 882015 h 956310"/>
                <a:gd name="connsiteX154" fmla="*/ 540068 w 5492114"/>
                <a:gd name="connsiteY154" fmla="*/ 896303 h 956310"/>
                <a:gd name="connsiteX155" fmla="*/ 555308 w 5492114"/>
                <a:gd name="connsiteY155" fmla="*/ 904875 h 956310"/>
                <a:gd name="connsiteX156" fmla="*/ 586740 w 5492114"/>
                <a:gd name="connsiteY156" fmla="*/ 904875 h 956310"/>
                <a:gd name="connsiteX157" fmla="*/ 602933 w 5492114"/>
                <a:gd name="connsiteY157" fmla="*/ 893445 h 956310"/>
                <a:gd name="connsiteX158" fmla="*/ 613410 w 5492114"/>
                <a:gd name="connsiteY158" fmla="*/ 876300 h 956310"/>
                <a:gd name="connsiteX159" fmla="*/ 627698 w 5492114"/>
                <a:gd name="connsiteY159" fmla="*/ 844868 h 956310"/>
                <a:gd name="connsiteX160" fmla="*/ 647700 w 5492114"/>
                <a:gd name="connsiteY160" fmla="*/ 806768 h 956310"/>
                <a:gd name="connsiteX161" fmla="*/ 658178 w 5492114"/>
                <a:gd name="connsiteY161" fmla="*/ 768668 h 956310"/>
                <a:gd name="connsiteX162" fmla="*/ 664845 w 5492114"/>
                <a:gd name="connsiteY162" fmla="*/ 735330 h 956310"/>
                <a:gd name="connsiteX163" fmla="*/ 673418 w 5492114"/>
                <a:gd name="connsiteY163" fmla="*/ 710565 h 956310"/>
                <a:gd name="connsiteX164" fmla="*/ 714375 w 5492114"/>
                <a:gd name="connsiteY164" fmla="*/ 662940 h 956310"/>
                <a:gd name="connsiteX165" fmla="*/ 726758 w 5492114"/>
                <a:gd name="connsiteY165" fmla="*/ 659130 h 956310"/>
                <a:gd name="connsiteX166" fmla="*/ 737235 w 5492114"/>
                <a:gd name="connsiteY166" fmla="*/ 637223 h 956310"/>
                <a:gd name="connsiteX167" fmla="*/ 733425 w 5492114"/>
                <a:gd name="connsiteY167" fmla="*/ 605790 h 956310"/>
                <a:gd name="connsiteX168" fmla="*/ 716280 w 5492114"/>
                <a:gd name="connsiteY168" fmla="*/ 577215 h 956310"/>
                <a:gd name="connsiteX169" fmla="*/ 678180 w 5492114"/>
                <a:gd name="connsiteY169" fmla="*/ 536258 h 956310"/>
                <a:gd name="connsiteX170" fmla="*/ 650558 w 5492114"/>
                <a:gd name="connsiteY170" fmla="*/ 520065 h 956310"/>
                <a:gd name="connsiteX171" fmla="*/ 628650 w 5492114"/>
                <a:gd name="connsiteY171" fmla="*/ 513398 h 956310"/>
                <a:gd name="connsiteX172" fmla="*/ 592455 w 5492114"/>
                <a:gd name="connsiteY172" fmla="*/ 516255 h 956310"/>
                <a:gd name="connsiteX173" fmla="*/ 518160 w 5492114"/>
                <a:gd name="connsiteY173" fmla="*/ 522923 h 956310"/>
                <a:gd name="connsiteX174" fmla="*/ 494348 w 5492114"/>
                <a:gd name="connsiteY174" fmla="*/ 523875 h 956310"/>
                <a:gd name="connsiteX175" fmla="*/ 489585 w 5492114"/>
                <a:gd name="connsiteY175" fmla="*/ 498158 h 956310"/>
                <a:gd name="connsiteX176" fmla="*/ 491490 w 5492114"/>
                <a:gd name="connsiteY176" fmla="*/ 444818 h 956310"/>
                <a:gd name="connsiteX177" fmla="*/ 497205 w 5492114"/>
                <a:gd name="connsiteY177" fmla="*/ 386715 h 956310"/>
                <a:gd name="connsiteX178" fmla="*/ 506730 w 5492114"/>
                <a:gd name="connsiteY178" fmla="*/ 347663 h 956310"/>
                <a:gd name="connsiteX179" fmla="*/ 524828 w 5492114"/>
                <a:gd name="connsiteY179" fmla="*/ 317183 h 956310"/>
                <a:gd name="connsiteX180" fmla="*/ 541020 w 5492114"/>
                <a:gd name="connsiteY180" fmla="*/ 301943 h 956310"/>
                <a:gd name="connsiteX181" fmla="*/ 545783 w 5492114"/>
                <a:gd name="connsiteY181" fmla="*/ 266700 h 956310"/>
                <a:gd name="connsiteX182" fmla="*/ 538163 w 5492114"/>
                <a:gd name="connsiteY182" fmla="*/ 246698 h 956310"/>
                <a:gd name="connsiteX183" fmla="*/ 518160 w 5492114"/>
                <a:gd name="connsiteY183" fmla="*/ 238125 h 956310"/>
                <a:gd name="connsiteX184" fmla="*/ 490538 w 5492114"/>
                <a:gd name="connsiteY184" fmla="*/ 241935 h 956310"/>
                <a:gd name="connsiteX185" fmla="*/ 478155 w 5492114"/>
                <a:gd name="connsiteY185" fmla="*/ 251460 h 956310"/>
                <a:gd name="connsiteX186" fmla="*/ 373380 w 5492114"/>
                <a:gd name="connsiteY186" fmla="*/ 24765 h 956310"/>
                <a:gd name="connsiteX187" fmla="*/ 401003 w 5492114"/>
                <a:gd name="connsiteY187" fmla="*/ 72390 h 956310"/>
                <a:gd name="connsiteX188" fmla="*/ 408623 w 5492114"/>
                <a:gd name="connsiteY188" fmla="*/ 83820 h 956310"/>
                <a:gd name="connsiteX189" fmla="*/ 427673 w 5492114"/>
                <a:gd name="connsiteY189" fmla="*/ 100965 h 956310"/>
                <a:gd name="connsiteX190" fmla="*/ 453390 w 5492114"/>
                <a:gd name="connsiteY190" fmla="*/ 110490 h 956310"/>
                <a:gd name="connsiteX191" fmla="*/ 467678 w 5492114"/>
                <a:gd name="connsiteY191" fmla="*/ 108585 h 956310"/>
                <a:gd name="connsiteX192" fmla="*/ 481965 w 5492114"/>
                <a:gd name="connsiteY192" fmla="*/ 100013 h 956310"/>
                <a:gd name="connsiteX193" fmla="*/ 502920 w 5492114"/>
                <a:gd name="connsiteY193" fmla="*/ 74295 h 956310"/>
                <a:gd name="connsiteX194" fmla="*/ 508635 w 5492114"/>
                <a:gd name="connsiteY194" fmla="*/ 50483 h 956310"/>
                <a:gd name="connsiteX195" fmla="*/ 502920 w 5492114"/>
                <a:gd name="connsiteY195" fmla="*/ 29528 h 956310"/>
                <a:gd name="connsiteX196" fmla="*/ 492443 w 5492114"/>
                <a:gd name="connsiteY196" fmla="*/ 13335 h 956310"/>
                <a:gd name="connsiteX197" fmla="*/ 478155 w 5492114"/>
                <a:gd name="connsiteY197" fmla="*/ 3810 h 956310"/>
                <a:gd name="connsiteX198" fmla="*/ 460058 w 5492114"/>
                <a:gd name="connsiteY198" fmla="*/ 0 h 956310"/>
                <a:gd name="connsiteX199" fmla="*/ 419100 w 5492114"/>
                <a:gd name="connsiteY199" fmla="*/ 2857 h 956310"/>
                <a:gd name="connsiteX200" fmla="*/ 380048 w 5492114"/>
                <a:gd name="connsiteY200" fmla="*/ 10478 h 956310"/>
                <a:gd name="connsiteX201" fmla="*/ 372428 w 5492114"/>
                <a:gd name="connsiteY201" fmla="*/ 18098 h 956310"/>
                <a:gd name="connsiteX202" fmla="*/ 373380 w 5492114"/>
                <a:gd name="connsiteY202" fmla="*/ 24765 h 956310"/>
                <a:gd name="connsiteX203" fmla="*/ 16193 w 5492114"/>
                <a:gd name="connsiteY203" fmla="*/ 420053 h 956310"/>
                <a:gd name="connsiteX204" fmla="*/ 4763 w 5492114"/>
                <a:gd name="connsiteY204" fmla="*/ 421005 h 956310"/>
                <a:gd name="connsiteX205" fmla="*/ 0 w 5492114"/>
                <a:gd name="connsiteY205" fmla="*/ 426720 h 956310"/>
                <a:gd name="connsiteX206" fmla="*/ 8573 w 5492114"/>
                <a:gd name="connsiteY206" fmla="*/ 445770 h 956310"/>
                <a:gd name="connsiteX207" fmla="*/ 34290 w 5492114"/>
                <a:gd name="connsiteY207" fmla="*/ 465773 h 956310"/>
                <a:gd name="connsiteX208" fmla="*/ 70485 w 5492114"/>
                <a:gd name="connsiteY208" fmla="*/ 475298 h 956310"/>
                <a:gd name="connsiteX209" fmla="*/ 107633 w 5492114"/>
                <a:gd name="connsiteY209" fmla="*/ 468630 h 956310"/>
                <a:gd name="connsiteX210" fmla="*/ 135255 w 5492114"/>
                <a:gd name="connsiteY210" fmla="*/ 456248 h 956310"/>
                <a:gd name="connsiteX211" fmla="*/ 166688 w 5492114"/>
                <a:gd name="connsiteY211" fmla="*/ 435293 h 956310"/>
                <a:gd name="connsiteX212" fmla="*/ 281940 w 5492114"/>
                <a:gd name="connsiteY212" fmla="*/ 333375 h 956310"/>
                <a:gd name="connsiteX213" fmla="*/ 325755 w 5492114"/>
                <a:gd name="connsiteY213" fmla="*/ 299085 h 956310"/>
                <a:gd name="connsiteX214" fmla="*/ 377190 w 5492114"/>
                <a:gd name="connsiteY214" fmla="*/ 267653 h 956310"/>
                <a:gd name="connsiteX215" fmla="*/ 406718 w 5492114"/>
                <a:gd name="connsiteY215" fmla="*/ 250508 h 956310"/>
                <a:gd name="connsiteX216" fmla="*/ 412433 w 5492114"/>
                <a:gd name="connsiteY216" fmla="*/ 250508 h 956310"/>
                <a:gd name="connsiteX217" fmla="*/ 413385 w 5492114"/>
                <a:gd name="connsiteY217" fmla="*/ 256223 h 956310"/>
                <a:gd name="connsiteX218" fmla="*/ 384810 w 5492114"/>
                <a:gd name="connsiteY218" fmla="*/ 320040 h 956310"/>
                <a:gd name="connsiteX219" fmla="*/ 353378 w 5492114"/>
                <a:gd name="connsiteY219" fmla="*/ 415290 h 956310"/>
                <a:gd name="connsiteX220" fmla="*/ 340043 w 5492114"/>
                <a:gd name="connsiteY220" fmla="*/ 465773 h 956310"/>
                <a:gd name="connsiteX221" fmla="*/ 332423 w 5492114"/>
                <a:gd name="connsiteY221" fmla="*/ 517208 h 956310"/>
                <a:gd name="connsiteX222" fmla="*/ 327660 w 5492114"/>
                <a:gd name="connsiteY222" fmla="*/ 533400 h 956310"/>
                <a:gd name="connsiteX223" fmla="*/ 326708 w 5492114"/>
                <a:gd name="connsiteY223" fmla="*/ 567690 h 956310"/>
                <a:gd name="connsiteX224" fmla="*/ 331470 w 5492114"/>
                <a:gd name="connsiteY224" fmla="*/ 591503 h 956310"/>
                <a:gd name="connsiteX225" fmla="*/ 340043 w 5492114"/>
                <a:gd name="connsiteY225" fmla="*/ 605790 h 956310"/>
                <a:gd name="connsiteX226" fmla="*/ 350520 w 5492114"/>
                <a:gd name="connsiteY226" fmla="*/ 612458 h 956310"/>
                <a:gd name="connsiteX227" fmla="*/ 361950 w 5492114"/>
                <a:gd name="connsiteY227" fmla="*/ 611505 h 956310"/>
                <a:gd name="connsiteX228" fmla="*/ 372428 w 5492114"/>
                <a:gd name="connsiteY228" fmla="*/ 604838 h 956310"/>
                <a:gd name="connsiteX229" fmla="*/ 383858 w 5492114"/>
                <a:gd name="connsiteY229" fmla="*/ 576263 h 956310"/>
                <a:gd name="connsiteX230" fmla="*/ 381953 w 5492114"/>
                <a:gd name="connsiteY230" fmla="*/ 570548 h 956310"/>
                <a:gd name="connsiteX231" fmla="*/ 381953 w 5492114"/>
                <a:gd name="connsiteY231" fmla="*/ 549593 h 956310"/>
                <a:gd name="connsiteX232" fmla="*/ 387668 w 5492114"/>
                <a:gd name="connsiteY232" fmla="*/ 507683 h 956310"/>
                <a:gd name="connsiteX233" fmla="*/ 403860 w 5492114"/>
                <a:gd name="connsiteY233" fmla="*/ 517208 h 956310"/>
                <a:gd name="connsiteX234" fmla="*/ 423863 w 5492114"/>
                <a:gd name="connsiteY234" fmla="*/ 524828 h 956310"/>
                <a:gd name="connsiteX235" fmla="*/ 440055 w 5492114"/>
                <a:gd name="connsiteY235" fmla="*/ 520065 h 956310"/>
                <a:gd name="connsiteX236" fmla="*/ 450533 w 5492114"/>
                <a:gd name="connsiteY236" fmla="*/ 509588 h 956310"/>
                <a:gd name="connsiteX237" fmla="*/ 454343 w 5492114"/>
                <a:gd name="connsiteY237" fmla="*/ 498158 h 956310"/>
                <a:gd name="connsiteX238" fmla="*/ 448628 w 5492114"/>
                <a:gd name="connsiteY238" fmla="*/ 478155 h 956310"/>
                <a:gd name="connsiteX239" fmla="*/ 440055 w 5492114"/>
                <a:gd name="connsiteY239" fmla="*/ 470535 h 956310"/>
                <a:gd name="connsiteX240" fmla="*/ 425768 w 5492114"/>
                <a:gd name="connsiteY240" fmla="*/ 469583 h 956310"/>
                <a:gd name="connsiteX241" fmla="*/ 381000 w 5492114"/>
                <a:gd name="connsiteY241" fmla="*/ 480060 h 956310"/>
                <a:gd name="connsiteX242" fmla="*/ 374333 w 5492114"/>
                <a:gd name="connsiteY242" fmla="*/ 481965 h 956310"/>
                <a:gd name="connsiteX243" fmla="*/ 376238 w 5492114"/>
                <a:gd name="connsiteY243" fmla="*/ 485775 h 956310"/>
                <a:gd name="connsiteX244" fmla="*/ 379095 w 5492114"/>
                <a:gd name="connsiteY244" fmla="*/ 495300 h 956310"/>
                <a:gd name="connsiteX245" fmla="*/ 374333 w 5492114"/>
                <a:gd name="connsiteY245" fmla="*/ 503873 h 956310"/>
                <a:gd name="connsiteX246" fmla="*/ 368618 w 5492114"/>
                <a:gd name="connsiteY246" fmla="*/ 502920 h 956310"/>
                <a:gd name="connsiteX247" fmla="*/ 366713 w 5492114"/>
                <a:gd name="connsiteY247" fmla="*/ 495300 h 956310"/>
                <a:gd name="connsiteX248" fmla="*/ 367665 w 5492114"/>
                <a:gd name="connsiteY248" fmla="*/ 478155 h 956310"/>
                <a:gd name="connsiteX249" fmla="*/ 395288 w 5492114"/>
                <a:gd name="connsiteY249" fmla="*/ 360998 h 956310"/>
                <a:gd name="connsiteX250" fmla="*/ 434340 w 5492114"/>
                <a:gd name="connsiteY250" fmla="*/ 255270 h 956310"/>
                <a:gd name="connsiteX251" fmla="*/ 460058 w 5492114"/>
                <a:gd name="connsiteY251" fmla="*/ 223838 h 956310"/>
                <a:gd name="connsiteX252" fmla="*/ 480060 w 5492114"/>
                <a:gd name="connsiteY252" fmla="*/ 209550 h 956310"/>
                <a:gd name="connsiteX253" fmla="*/ 504825 w 5492114"/>
                <a:gd name="connsiteY253" fmla="*/ 205740 h 956310"/>
                <a:gd name="connsiteX254" fmla="*/ 522923 w 5492114"/>
                <a:gd name="connsiteY254" fmla="*/ 197168 h 956310"/>
                <a:gd name="connsiteX255" fmla="*/ 550545 w 5492114"/>
                <a:gd name="connsiteY255" fmla="*/ 169545 h 956310"/>
                <a:gd name="connsiteX256" fmla="*/ 573405 w 5492114"/>
                <a:gd name="connsiteY256" fmla="*/ 133350 h 956310"/>
                <a:gd name="connsiteX257" fmla="*/ 579120 w 5492114"/>
                <a:gd name="connsiteY257" fmla="*/ 100013 h 956310"/>
                <a:gd name="connsiteX258" fmla="*/ 570548 w 5492114"/>
                <a:gd name="connsiteY258" fmla="*/ 93345 h 956310"/>
                <a:gd name="connsiteX259" fmla="*/ 557213 w 5492114"/>
                <a:gd name="connsiteY259" fmla="*/ 95250 h 956310"/>
                <a:gd name="connsiteX260" fmla="*/ 514350 w 5492114"/>
                <a:gd name="connsiteY260" fmla="*/ 122873 h 956310"/>
                <a:gd name="connsiteX261" fmla="*/ 455295 w 5492114"/>
                <a:gd name="connsiteY261" fmla="*/ 168593 h 956310"/>
                <a:gd name="connsiteX262" fmla="*/ 384810 w 5492114"/>
                <a:gd name="connsiteY262" fmla="*/ 219075 h 956310"/>
                <a:gd name="connsiteX263" fmla="*/ 167640 w 5492114"/>
                <a:gd name="connsiteY263" fmla="*/ 355283 h 956310"/>
                <a:gd name="connsiteX264" fmla="*/ 93345 w 5492114"/>
                <a:gd name="connsiteY264" fmla="*/ 395288 h 956310"/>
                <a:gd name="connsiteX265" fmla="*/ 16193 w 5492114"/>
                <a:gd name="connsiteY265" fmla="*/ 420053 h 956310"/>
                <a:gd name="connsiteX266" fmla="*/ 1322070 w 5492114"/>
                <a:gd name="connsiteY266" fmla="*/ 158115 h 956310"/>
                <a:gd name="connsiteX267" fmla="*/ 1320165 w 5492114"/>
                <a:gd name="connsiteY267" fmla="*/ 176213 h 956310"/>
                <a:gd name="connsiteX268" fmla="*/ 1323975 w 5492114"/>
                <a:gd name="connsiteY268" fmla="*/ 189548 h 956310"/>
                <a:gd name="connsiteX269" fmla="*/ 1331595 w 5492114"/>
                <a:gd name="connsiteY269" fmla="*/ 199073 h 956310"/>
                <a:gd name="connsiteX270" fmla="*/ 1340168 w 5492114"/>
                <a:gd name="connsiteY270" fmla="*/ 205740 h 956310"/>
                <a:gd name="connsiteX271" fmla="*/ 1342073 w 5492114"/>
                <a:gd name="connsiteY271" fmla="*/ 211455 h 956310"/>
                <a:gd name="connsiteX272" fmla="*/ 1344930 w 5492114"/>
                <a:gd name="connsiteY272" fmla="*/ 217170 h 956310"/>
                <a:gd name="connsiteX273" fmla="*/ 1356360 w 5492114"/>
                <a:gd name="connsiteY273" fmla="*/ 222885 h 956310"/>
                <a:gd name="connsiteX274" fmla="*/ 1374458 w 5492114"/>
                <a:gd name="connsiteY274" fmla="*/ 221933 h 956310"/>
                <a:gd name="connsiteX275" fmla="*/ 1391603 w 5492114"/>
                <a:gd name="connsiteY275" fmla="*/ 211455 h 956310"/>
                <a:gd name="connsiteX276" fmla="*/ 1403033 w 5492114"/>
                <a:gd name="connsiteY276" fmla="*/ 196215 h 956310"/>
                <a:gd name="connsiteX277" fmla="*/ 1403985 w 5492114"/>
                <a:gd name="connsiteY277" fmla="*/ 180975 h 956310"/>
                <a:gd name="connsiteX278" fmla="*/ 1389698 w 5492114"/>
                <a:gd name="connsiteY278" fmla="*/ 169545 h 956310"/>
                <a:gd name="connsiteX279" fmla="*/ 1363980 w 5492114"/>
                <a:gd name="connsiteY279" fmla="*/ 161925 h 956310"/>
                <a:gd name="connsiteX280" fmla="*/ 1322070 w 5492114"/>
                <a:gd name="connsiteY280" fmla="*/ 158115 h 956310"/>
                <a:gd name="connsiteX281" fmla="*/ 1232535 w 5492114"/>
                <a:gd name="connsiteY281" fmla="*/ 263843 h 956310"/>
                <a:gd name="connsiteX282" fmla="*/ 1216343 w 5492114"/>
                <a:gd name="connsiteY282" fmla="*/ 263843 h 956310"/>
                <a:gd name="connsiteX283" fmla="*/ 1208723 w 5492114"/>
                <a:gd name="connsiteY283" fmla="*/ 272415 h 956310"/>
                <a:gd name="connsiteX284" fmla="*/ 1207770 w 5492114"/>
                <a:gd name="connsiteY284" fmla="*/ 286703 h 956310"/>
                <a:gd name="connsiteX285" fmla="*/ 1211580 w 5492114"/>
                <a:gd name="connsiteY285" fmla="*/ 310515 h 956310"/>
                <a:gd name="connsiteX286" fmla="*/ 1210628 w 5492114"/>
                <a:gd name="connsiteY286" fmla="*/ 346710 h 956310"/>
                <a:gd name="connsiteX287" fmla="*/ 1184910 w 5492114"/>
                <a:gd name="connsiteY287" fmla="*/ 369570 h 956310"/>
                <a:gd name="connsiteX288" fmla="*/ 1136333 w 5492114"/>
                <a:gd name="connsiteY288" fmla="*/ 403860 h 956310"/>
                <a:gd name="connsiteX289" fmla="*/ 1130618 w 5492114"/>
                <a:gd name="connsiteY289" fmla="*/ 407670 h 956310"/>
                <a:gd name="connsiteX290" fmla="*/ 1131570 w 5492114"/>
                <a:gd name="connsiteY290" fmla="*/ 414338 h 956310"/>
                <a:gd name="connsiteX291" fmla="*/ 1148715 w 5492114"/>
                <a:gd name="connsiteY291" fmla="*/ 423863 h 956310"/>
                <a:gd name="connsiteX292" fmla="*/ 1163003 w 5492114"/>
                <a:gd name="connsiteY292" fmla="*/ 418148 h 956310"/>
                <a:gd name="connsiteX293" fmla="*/ 1179195 w 5492114"/>
                <a:gd name="connsiteY293" fmla="*/ 405765 h 956310"/>
                <a:gd name="connsiteX294" fmla="*/ 1202055 w 5492114"/>
                <a:gd name="connsiteY294" fmla="*/ 387668 h 956310"/>
                <a:gd name="connsiteX295" fmla="*/ 1204913 w 5492114"/>
                <a:gd name="connsiteY295" fmla="*/ 408623 h 956310"/>
                <a:gd name="connsiteX296" fmla="*/ 1203008 w 5492114"/>
                <a:gd name="connsiteY296" fmla="*/ 433388 h 956310"/>
                <a:gd name="connsiteX297" fmla="*/ 1195388 w 5492114"/>
                <a:gd name="connsiteY297" fmla="*/ 443865 h 956310"/>
                <a:gd name="connsiteX298" fmla="*/ 1184910 w 5492114"/>
                <a:gd name="connsiteY298" fmla="*/ 450533 h 956310"/>
                <a:gd name="connsiteX299" fmla="*/ 1165860 w 5492114"/>
                <a:gd name="connsiteY299" fmla="*/ 461963 h 956310"/>
                <a:gd name="connsiteX300" fmla="*/ 1165860 w 5492114"/>
                <a:gd name="connsiteY300" fmla="*/ 473393 h 956310"/>
                <a:gd name="connsiteX301" fmla="*/ 1172528 w 5492114"/>
                <a:gd name="connsiteY301" fmla="*/ 485775 h 956310"/>
                <a:gd name="connsiteX302" fmla="*/ 1183005 w 5492114"/>
                <a:gd name="connsiteY302" fmla="*/ 495300 h 956310"/>
                <a:gd name="connsiteX303" fmla="*/ 1193483 w 5492114"/>
                <a:gd name="connsiteY303" fmla="*/ 497205 h 956310"/>
                <a:gd name="connsiteX304" fmla="*/ 1194435 w 5492114"/>
                <a:gd name="connsiteY304" fmla="*/ 501015 h 956310"/>
                <a:gd name="connsiteX305" fmla="*/ 1186815 w 5492114"/>
                <a:gd name="connsiteY305" fmla="*/ 511493 h 956310"/>
                <a:gd name="connsiteX306" fmla="*/ 1176338 w 5492114"/>
                <a:gd name="connsiteY306" fmla="*/ 527685 h 956310"/>
                <a:gd name="connsiteX307" fmla="*/ 1205865 w 5492114"/>
                <a:gd name="connsiteY307" fmla="*/ 505778 h 956310"/>
                <a:gd name="connsiteX308" fmla="*/ 1237298 w 5492114"/>
                <a:gd name="connsiteY308" fmla="*/ 483870 h 956310"/>
                <a:gd name="connsiteX309" fmla="*/ 1236345 w 5492114"/>
                <a:gd name="connsiteY309" fmla="*/ 515303 h 956310"/>
                <a:gd name="connsiteX310" fmla="*/ 1228725 w 5492114"/>
                <a:gd name="connsiteY310" fmla="*/ 550545 h 956310"/>
                <a:gd name="connsiteX311" fmla="*/ 1167765 w 5492114"/>
                <a:gd name="connsiteY311" fmla="*/ 594360 h 956310"/>
                <a:gd name="connsiteX312" fmla="*/ 1128713 w 5492114"/>
                <a:gd name="connsiteY312" fmla="*/ 624840 h 956310"/>
                <a:gd name="connsiteX313" fmla="*/ 1102043 w 5492114"/>
                <a:gd name="connsiteY313" fmla="*/ 638175 h 956310"/>
                <a:gd name="connsiteX314" fmla="*/ 1103948 w 5492114"/>
                <a:gd name="connsiteY314" fmla="*/ 626745 h 956310"/>
                <a:gd name="connsiteX315" fmla="*/ 1112520 w 5492114"/>
                <a:gd name="connsiteY315" fmla="*/ 603885 h 956310"/>
                <a:gd name="connsiteX316" fmla="*/ 1082993 w 5492114"/>
                <a:gd name="connsiteY316" fmla="*/ 638175 h 956310"/>
                <a:gd name="connsiteX317" fmla="*/ 1065848 w 5492114"/>
                <a:gd name="connsiteY317" fmla="*/ 659130 h 956310"/>
                <a:gd name="connsiteX318" fmla="*/ 1062990 w 5492114"/>
                <a:gd name="connsiteY318" fmla="*/ 681038 h 956310"/>
                <a:gd name="connsiteX319" fmla="*/ 1071563 w 5492114"/>
                <a:gd name="connsiteY319" fmla="*/ 685800 h 956310"/>
                <a:gd name="connsiteX320" fmla="*/ 1102995 w 5492114"/>
                <a:gd name="connsiteY320" fmla="*/ 676275 h 956310"/>
                <a:gd name="connsiteX321" fmla="*/ 1143953 w 5492114"/>
                <a:gd name="connsiteY321" fmla="*/ 649605 h 956310"/>
                <a:gd name="connsiteX322" fmla="*/ 1181100 w 5492114"/>
                <a:gd name="connsiteY322" fmla="*/ 617220 h 956310"/>
                <a:gd name="connsiteX323" fmla="*/ 1209675 w 5492114"/>
                <a:gd name="connsiteY323" fmla="*/ 591503 h 956310"/>
                <a:gd name="connsiteX324" fmla="*/ 1224915 w 5492114"/>
                <a:gd name="connsiteY324" fmla="*/ 584835 h 956310"/>
                <a:gd name="connsiteX325" fmla="*/ 1227773 w 5492114"/>
                <a:gd name="connsiteY325" fmla="*/ 624840 h 956310"/>
                <a:gd name="connsiteX326" fmla="*/ 1224915 w 5492114"/>
                <a:gd name="connsiteY326" fmla="*/ 707708 h 956310"/>
                <a:gd name="connsiteX327" fmla="*/ 1221105 w 5492114"/>
                <a:gd name="connsiteY327" fmla="*/ 815340 h 956310"/>
                <a:gd name="connsiteX328" fmla="*/ 1221105 w 5492114"/>
                <a:gd name="connsiteY328" fmla="*/ 851535 h 956310"/>
                <a:gd name="connsiteX329" fmla="*/ 1212533 w 5492114"/>
                <a:gd name="connsiteY329" fmla="*/ 862013 h 956310"/>
                <a:gd name="connsiteX330" fmla="*/ 1202055 w 5492114"/>
                <a:gd name="connsiteY330" fmla="*/ 858203 h 956310"/>
                <a:gd name="connsiteX331" fmla="*/ 1194435 w 5492114"/>
                <a:gd name="connsiteY331" fmla="*/ 851535 h 956310"/>
                <a:gd name="connsiteX332" fmla="*/ 1154430 w 5492114"/>
                <a:gd name="connsiteY332" fmla="*/ 819150 h 956310"/>
                <a:gd name="connsiteX333" fmla="*/ 1106805 w 5492114"/>
                <a:gd name="connsiteY333" fmla="*/ 788670 h 956310"/>
                <a:gd name="connsiteX334" fmla="*/ 1115378 w 5492114"/>
                <a:gd name="connsiteY334" fmla="*/ 807720 h 956310"/>
                <a:gd name="connsiteX335" fmla="*/ 1150620 w 5492114"/>
                <a:gd name="connsiteY335" fmla="*/ 852488 h 956310"/>
                <a:gd name="connsiteX336" fmla="*/ 1211580 w 5492114"/>
                <a:gd name="connsiteY336" fmla="*/ 925830 h 956310"/>
                <a:gd name="connsiteX337" fmla="*/ 1221105 w 5492114"/>
                <a:gd name="connsiteY337" fmla="*/ 946785 h 956310"/>
                <a:gd name="connsiteX338" fmla="*/ 1235393 w 5492114"/>
                <a:gd name="connsiteY338" fmla="*/ 956310 h 956310"/>
                <a:gd name="connsiteX339" fmla="*/ 1251585 w 5492114"/>
                <a:gd name="connsiteY339" fmla="*/ 952500 h 956310"/>
                <a:gd name="connsiteX340" fmla="*/ 1266825 w 5492114"/>
                <a:gd name="connsiteY340" fmla="*/ 934403 h 956310"/>
                <a:gd name="connsiteX341" fmla="*/ 1272540 w 5492114"/>
                <a:gd name="connsiteY341" fmla="*/ 913448 h 956310"/>
                <a:gd name="connsiteX342" fmla="*/ 1267778 w 5492114"/>
                <a:gd name="connsiteY342" fmla="*/ 898208 h 956310"/>
                <a:gd name="connsiteX343" fmla="*/ 1258253 w 5492114"/>
                <a:gd name="connsiteY343" fmla="*/ 881063 h 956310"/>
                <a:gd name="connsiteX344" fmla="*/ 1249680 w 5492114"/>
                <a:gd name="connsiteY344" fmla="*/ 855345 h 956310"/>
                <a:gd name="connsiteX345" fmla="*/ 1246823 w 5492114"/>
                <a:gd name="connsiteY345" fmla="*/ 741998 h 956310"/>
                <a:gd name="connsiteX346" fmla="*/ 1250633 w 5492114"/>
                <a:gd name="connsiteY346" fmla="*/ 661988 h 956310"/>
                <a:gd name="connsiteX347" fmla="*/ 1248728 w 5492114"/>
                <a:gd name="connsiteY347" fmla="*/ 656273 h 956310"/>
                <a:gd name="connsiteX348" fmla="*/ 1251585 w 5492114"/>
                <a:gd name="connsiteY348" fmla="*/ 643890 h 956310"/>
                <a:gd name="connsiteX349" fmla="*/ 1254443 w 5492114"/>
                <a:gd name="connsiteY349" fmla="*/ 599123 h 956310"/>
                <a:gd name="connsiteX350" fmla="*/ 1263015 w 5492114"/>
                <a:gd name="connsiteY350" fmla="*/ 560070 h 956310"/>
                <a:gd name="connsiteX351" fmla="*/ 1276350 w 5492114"/>
                <a:gd name="connsiteY351" fmla="*/ 549593 h 956310"/>
                <a:gd name="connsiteX352" fmla="*/ 1291590 w 5492114"/>
                <a:gd name="connsiteY352" fmla="*/ 543878 h 956310"/>
                <a:gd name="connsiteX353" fmla="*/ 1308735 w 5492114"/>
                <a:gd name="connsiteY353" fmla="*/ 543878 h 956310"/>
                <a:gd name="connsiteX354" fmla="*/ 1333500 w 5492114"/>
                <a:gd name="connsiteY354" fmla="*/ 533400 h 956310"/>
                <a:gd name="connsiteX355" fmla="*/ 1347788 w 5492114"/>
                <a:gd name="connsiteY355" fmla="*/ 518160 h 956310"/>
                <a:gd name="connsiteX356" fmla="*/ 1349693 w 5492114"/>
                <a:gd name="connsiteY356" fmla="*/ 500063 h 956310"/>
                <a:gd name="connsiteX357" fmla="*/ 1339215 w 5492114"/>
                <a:gd name="connsiteY357" fmla="*/ 495300 h 956310"/>
                <a:gd name="connsiteX358" fmla="*/ 1323023 w 5492114"/>
                <a:gd name="connsiteY358" fmla="*/ 501015 h 956310"/>
                <a:gd name="connsiteX359" fmla="*/ 1302068 w 5492114"/>
                <a:gd name="connsiteY359" fmla="*/ 503873 h 956310"/>
                <a:gd name="connsiteX360" fmla="*/ 1280160 w 5492114"/>
                <a:gd name="connsiteY360" fmla="*/ 490538 h 956310"/>
                <a:gd name="connsiteX361" fmla="*/ 1281113 w 5492114"/>
                <a:gd name="connsiteY361" fmla="*/ 469583 h 956310"/>
                <a:gd name="connsiteX362" fmla="*/ 1293495 w 5492114"/>
                <a:gd name="connsiteY362" fmla="*/ 456248 h 956310"/>
                <a:gd name="connsiteX363" fmla="*/ 1306830 w 5492114"/>
                <a:gd name="connsiteY363" fmla="*/ 443865 h 956310"/>
                <a:gd name="connsiteX364" fmla="*/ 1309688 w 5492114"/>
                <a:gd name="connsiteY364" fmla="*/ 424815 h 956310"/>
                <a:gd name="connsiteX365" fmla="*/ 1304925 w 5492114"/>
                <a:gd name="connsiteY365" fmla="*/ 416243 h 956310"/>
                <a:gd name="connsiteX366" fmla="*/ 1297305 w 5492114"/>
                <a:gd name="connsiteY366" fmla="*/ 411480 h 956310"/>
                <a:gd name="connsiteX367" fmla="*/ 1274445 w 5492114"/>
                <a:gd name="connsiteY367" fmla="*/ 411480 h 956310"/>
                <a:gd name="connsiteX368" fmla="*/ 1236345 w 5492114"/>
                <a:gd name="connsiteY368" fmla="*/ 422910 h 956310"/>
                <a:gd name="connsiteX369" fmla="*/ 1253490 w 5492114"/>
                <a:gd name="connsiteY369" fmla="*/ 355283 h 956310"/>
                <a:gd name="connsiteX370" fmla="*/ 1295400 w 5492114"/>
                <a:gd name="connsiteY370" fmla="*/ 340043 h 956310"/>
                <a:gd name="connsiteX371" fmla="*/ 1334453 w 5492114"/>
                <a:gd name="connsiteY371" fmla="*/ 329565 h 956310"/>
                <a:gd name="connsiteX372" fmla="*/ 1341120 w 5492114"/>
                <a:gd name="connsiteY372" fmla="*/ 319088 h 956310"/>
                <a:gd name="connsiteX373" fmla="*/ 1343025 w 5492114"/>
                <a:gd name="connsiteY373" fmla="*/ 301943 h 956310"/>
                <a:gd name="connsiteX374" fmla="*/ 1339215 w 5492114"/>
                <a:gd name="connsiteY374" fmla="*/ 287655 h 956310"/>
                <a:gd name="connsiteX375" fmla="*/ 1330643 w 5492114"/>
                <a:gd name="connsiteY375" fmla="*/ 284798 h 956310"/>
                <a:gd name="connsiteX376" fmla="*/ 1292543 w 5492114"/>
                <a:gd name="connsiteY376" fmla="*/ 297180 h 956310"/>
                <a:gd name="connsiteX377" fmla="*/ 1264920 w 5492114"/>
                <a:gd name="connsiteY377" fmla="*/ 302895 h 956310"/>
                <a:gd name="connsiteX378" fmla="*/ 1265873 w 5492114"/>
                <a:gd name="connsiteY378" fmla="*/ 282893 h 956310"/>
                <a:gd name="connsiteX379" fmla="*/ 1258253 w 5492114"/>
                <a:gd name="connsiteY379" fmla="*/ 270510 h 956310"/>
                <a:gd name="connsiteX380" fmla="*/ 1232535 w 5492114"/>
                <a:gd name="connsiteY380" fmla="*/ 263843 h 956310"/>
                <a:gd name="connsiteX381" fmla="*/ 1132523 w 5492114"/>
                <a:gd name="connsiteY381" fmla="*/ 684848 h 956310"/>
                <a:gd name="connsiteX382" fmla="*/ 1127760 w 5492114"/>
                <a:gd name="connsiteY382" fmla="*/ 693420 h 956310"/>
                <a:gd name="connsiteX383" fmla="*/ 1137285 w 5492114"/>
                <a:gd name="connsiteY383" fmla="*/ 709613 h 956310"/>
                <a:gd name="connsiteX384" fmla="*/ 1155383 w 5492114"/>
                <a:gd name="connsiteY384" fmla="*/ 724853 h 956310"/>
                <a:gd name="connsiteX385" fmla="*/ 1178243 w 5492114"/>
                <a:gd name="connsiteY385" fmla="*/ 730568 h 956310"/>
                <a:gd name="connsiteX386" fmla="*/ 1197293 w 5492114"/>
                <a:gd name="connsiteY386" fmla="*/ 723900 h 956310"/>
                <a:gd name="connsiteX387" fmla="*/ 1207770 w 5492114"/>
                <a:gd name="connsiteY387" fmla="*/ 710565 h 956310"/>
                <a:gd name="connsiteX388" fmla="*/ 1210628 w 5492114"/>
                <a:gd name="connsiteY388" fmla="*/ 694373 h 956310"/>
                <a:gd name="connsiteX389" fmla="*/ 1205865 w 5492114"/>
                <a:gd name="connsiteY389" fmla="*/ 681038 h 956310"/>
                <a:gd name="connsiteX390" fmla="*/ 1191578 w 5492114"/>
                <a:gd name="connsiteY390" fmla="*/ 675323 h 956310"/>
                <a:gd name="connsiteX391" fmla="*/ 1171575 w 5492114"/>
                <a:gd name="connsiteY391" fmla="*/ 677228 h 956310"/>
                <a:gd name="connsiteX392" fmla="*/ 1132523 w 5492114"/>
                <a:gd name="connsiteY392" fmla="*/ 684848 h 956310"/>
                <a:gd name="connsiteX393" fmla="*/ 1266825 w 5492114"/>
                <a:gd name="connsiteY393" fmla="*/ 520065 h 956310"/>
                <a:gd name="connsiteX394" fmla="*/ 1265873 w 5492114"/>
                <a:gd name="connsiteY394" fmla="*/ 528638 h 956310"/>
                <a:gd name="connsiteX395" fmla="*/ 1271588 w 5492114"/>
                <a:gd name="connsiteY395" fmla="*/ 525780 h 956310"/>
                <a:gd name="connsiteX396" fmla="*/ 1266825 w 5492114"/>
                <a:gd name="connsiteY396" fmla="*/ 520065 h 956310"/>
                <a:gd name="connsiteX397" fmla="*/ 1935480 w 5492114"/>
                <a:gd name="connsiteY397" fmla="*/ 71438 h 956310"/>
                <a:gd name="connsiteX398" fmla="*/ 1903095 w 5492114"/>
                <a:gd name="connsiteY398" fmla="*/ 75248 h 956310"/>
                <a:gd name="connsiteX399" fmla="*/ 1890713 w 5492114"/>
                <a:gd name="connsiteY399" fmla="*/ 85725 h 956310"/>
                <a:gd name="connsiteX400" fmla="*/ 1891665 w 5492114"/>
                <a:gd name="connsiteY400" fmla="*/ 102870 h 956310"/>
                <a:gd name="connsiteX401" fmla="*/ 1900238 w 5492114"/>
                <a:gd name="connsiteY401" fmla="*/ 123825 h 956310"/>
                <a:gd name="connsiteX402" fmla="*/ 1897380 w 5492114"/>
                <a:gd name="connsiteY402" fmla="*/ 162878 h 956310"/>
                <a:gd name="connsiteX403" fmla="*/ 1887855 w 5492114"/>
                <a:gd name="connsiteY403" fmla="*/ 201930 h 956310"/>
                <a:gd name="connsiteX404" fmla="*/ 1884998 w 5492114"/>
                <a:gd name="connsiteY404" fmla="*/ 238125 h 956310"/>
                <a:gd name="connsiteX405" fmla="*/ 1879283 w 5492114"/>
                <a:gd name="connsiteY405" fmla="*/ 260985 h 956310"/>
                <a:gd name="connsiteX406" fmla="*/ 1867853 w 5492114"/>
                <a:gd name="connsiteY406" fmla="*/ 280035 h 956310"/>
                <a:gd name="connsiteX407" fmla="*/ 1855470 w 5492114"/>
                <a:gd name="connsiteY407" fmla="*/ 289560 h 956310"/>
                <a:gd name="connsiteX408" fmla="*/ 1846898 w 5492114"/>
                <a:gd name="connsiteY408" fmla="*/ 291465 h 956310"/>
                <a:gd name="connsiteX409" fmla="*/ 1837373 w 5492114"/>
                <a:gd name="connsiteY409" fmla="*/ 293370 h 956310"/>
                <a:gd name="connsiteX410" fmla="*/ 1824038 w 5492114"/>
                <a:gd name="connsiteY410" fmla="*/ 302895 h 956310"/>
                <a:gd name="connsiteX411" fmla="*/ 1820228 w 5492114"/>
                <a:gd name="connsiteY411" fmla="*/ 320040 h 956310"/>
                <a:gd name="connsiteX412" fmla="*/ 1832610 w 5492114"/>
                <a:gd name="connsiteY412" fmla="*/ 336233 h 956310"/>
                <a:gd name="connsiteX413" fmla="*/ 1859280 w 5492114"/>
                <a:gd name="connsiteY413" fmla="*/ 355283 h 956310"/>
                <a:gd name="connsiteX414" fmla="*/ 1859280 w 5492114"/>
                <a:gd name="connsiteY414" fmla="*/ 364808 h 956310"/>
                <a:gd name="connsiteX415" fmla="*/ 1854518 w 5492114"/>
                <a:gd name="connsiteY415" fmla="*/ 372428 h 956310"/>
                <a:gd name="connsiteX416" fmla="*/ 1851660 w 5492114"/>
                <a:gd name="connsiteY416" fmla="*/ 381953 h 956310"/>
                <a:gd name="connsiteX417" fmla="*/ 1858328 w 5492114"/>
                <a:gd name="connsiteY417" fmla="*/ 399098 h 956310"/>
                <a:gd name="connsiteX418" fmla="*/ 1869758 w 5492114"/>
                <a:gd name="connsiteY418" fmla="*/ 404813 h 956310"/>
                <a:gd name="connsiteX419" fmla="*/ 1881188 w 5492114"/>
                <a:gd name="connsiteY419" fmla="*/ 404813 h 956310"/>
                <a:gd name="connsiteX420" fmla="*/ 1886903 w 5492114"/>
                <a:gd name="connsiteY420" fmla="*/ 406718 h 956310"/>
                <a:gd name="connsiteX421" fmla="*/ 1881188 w 5492114"/>
                <a:gd name="connsiteY421" fmla="*/ 416243 h 956310"/>
                <a:gd name="connsiteX422" fmla="*/ 1824038 w 5492114"/>
                <a:gd name="connsiteY422" fmla="*/ 458153 h 956310"/>
                <a:gd name="connsiteX423" fmla="*/ 1764030 w 5492114"/>
                <a:gd name="connsiteY423" fmla="*/ 493395 h 956310"/>
                <a:gd name="connsiteX424" fmla="*/ 1751648 w 5492114"/>
                <a:gd name="connsiteY424" fmla="*/ 497205 h 956310"/>
                <a:gd name="connsiteX425" fmla="*/ 1744980 w 5492114"/>
                <a:gd name="connsiteY425" fmla="*/ 494348 h 956310"/>
                <a:gd name="connsiteX426" fmla="*/ 1739265 w 5492114"/>
                <a:gd name="connsiteY426" fmla="*/ 490538 h 956310"/>
                <a:gd name="connsiteX427" fmla="*/ 1731645 w 5492114"/>
                <a:gd name="connsiteY427" fmla="*/ 490538 h 956310"/>
                <a:gd name="connsiteX428" fmla="*/ 1723073 w 5492114"/>
                <a:gd name="connsiteY428" fmla="*/ 501015 h 956310"/>
                <a:gd name="connsiteX429" fmla="*/ 1718310 w 5492114"/>
                <a:gd name="connsiteY429" fmla="*/ 510540 h 956310"/>
                <a:gd name="connsiteX430" fmla="*/ 1716405 w 5492114"/>
                <a:gd name="connsiteY430" fmla="*/ 531495 h 956310"/>
                <a:gd name="connsiteX431" fmla="*/ 1724025 w 5492114"/>
                <a:gd name="connsiteY431" fmla="*/ 545783 h 956310"/>
                <a:gd name="connsiteX432" fmla="*/ 1737360 w 5492114"/>
                <a:gd name="connsiteY432" fmla="*/ 557213 h 956310"/>
                <a:gd name="connsiteX433" fmla="*/ 1752600 w 5492114"/>
                <a:gd name="connsiteY433" fmla="*/ 558165 h 956310"/>
                <a:gd name="connsiteX434" fmla="*/ 1771650 w 5492114"/>
                <a:gd name="connsiteY434" fmla="*/ 550545 h 956310"/>
                <a:gd name="connsiteX435" fmla="*/ 1816418 w 5492114"/>
                <a:gd name="connsiteY435" fmla="*/ 519113 h 956310"/>
                <a:gd name="connsiteX436" fmla="*/ 1889760 w 5492114"/>
                <a:gd name="connsiteY436" fmla="*/ 454343 h 956310"/>
                <a:gd name="connsiteX437" fmla="*/ 1894523 w 5492114"/>
                <a:gd name="connsiteY437" fmla="*/ 453390 h 956310"/>
                <a:gd name="connsiteX438" fmla="*/ 1894523 w 5492114"/>
                <a:gd name="connsiteY438" fmla="*/ 461010 h 956310"/>
                <a:gd name="connsiteX439" fmla="*/ 1884045 w 5492114"/>
                <a:gd name="connsiteY439" fmla="*/ 492443 h 956310"/>
                <a:gd name="connsiteX440" fmla="*/ 1861185 w 5492114"/>
                <a:gd name="connsiteY440" fmla="*/ 553403 h 956310"/>
                <a:gd name="connsiteX441" fmla="*/ 1855470 w 5492114"/>
                <a:gd name="connsiteY441" fmla="*/ 568643 h 956310"/>
                <a:gd name="connsiteX442" fmla="*/ 1847850 w 5492114"/>
                <a:gd name="connsiteY442" fmla="*/ 572453 h 956310"/>
                <a:gd name="connsiteX443" fmla="*/ 1838325 w 5492114"/>
                <a:gd name="connsiteY443" fmla="*/ 583883 h 956310"/>
                <a:gd name="connsiteX444" fmla="*/ 1835468 w 5492114"/>
                <a:gd name="connsiteY444" fmla="*/ 593408 h 956310"/>
                <a:gd name="connsiteX445" fmla="*/ 1838325 w 5492114"/>
                <a:gd name="connsiteY445" fmla="*/ 602933 h 956310"/>
                <a:gd name="connsiteX446" fmla="*/ 1788795 w 5492114"/>
                <a:gd name="connsiteY446" fmla="*/ 714375 h 956310"/>
                <a:gd name="connsiteX447" fmla="*/ 1783080 w 5492114"/>
                <a:gd name="connsiteY447" fmla="*/ 713423 h 956310"/>
                <a:gd name="connsiteX448" fmla="*/ 1777365 w 5492114"/>
                <a:gd name="connsiteY448" fmla="*/ 718185 h 956310"/>
                <a:gd name="connsiteX449" fmla="*/ 1764030 w 5492114"/>
                <a:gd name="connsiteY449" fmla="*/ 727710 h 956310"/>
                <a:gd name="connsiteX450" fmla="*/ 1755458 w 5492114"/>
                <a:gd name="connsiteY450" fmla="*/ 763905 h 956310"/>
                <a:gd name="connsiteX451" fmla="*/ 1748790 w 5492114"/>
                <a:gd name="connsiteY451" fmla="*/ 809625 h 956310"/>
                <a:gd name="connsiteX452" fmla="*/ 1743075 w 5492114"/>
                <a:gd name="connsiteY452" fmla="*/ 818198 h 956310"/>
                <a:gd name="connsiteX453" fmla="*/ 1744980 w 5492114"/>
                <a:gd name="connsiteY453" fmla="*/ 831533 h 956310"/>
                <a:gd name="connsiteX454" fmla="*/ 1752600 w 5492114"/>
                <a:gd name="connsiteY454" fmla="*/ 844868 h 956310"/>
                <a:gd name="connsiteX455" fmla="*/ 1764983 w 5492114"/>
                <a:gd name="connsiteY455" fmla="*/ 852488 h 956310"/>
                <a:gd name="connsiteX456" fmla="*/ 1775460 w 5492114"/>
                <a:gd name="connsiteY456" fmla="*/ 849630 h 956310"/>
                <a:gd name="connsiteX457" fmla="*/ 1784033 w 5492114"/>
                <a:gd name="connsiteY457" fmla="*/ 840105 h 956310"/>
                <a:gd name="connsiteX458" fmla="*/ 1796415 w 5492114"/>
                <a:gd name="connsiteY458" fmla="*/ 806768 h 956310"/>
                <a:gd name="connsiteX459" fmla="*/ 1814513 w 5492114"/>
                <a:gd name="connsiteY459" fmla="*/ 732473 h 956310"/>
                <a:gd name="connsiteX460" fmla="*/ 1866900 w 5492114"/>
                <a:gd name="connsiteY460" fmla="*/ 618173 h 956310"/>
                <a:gd name="connsiteX461" fmla="*/ 1899285 w 5492114"/>
                <a:gd name="connsiteY461" fmla="*/ 561023 h 956310"/>
                <a:gd name="connsiteX462" fmla="*/ 1910715 w 5492114"/>
                <a:gd name="connsiteY462" fmla="*/ 545783 h 956310"/>
                <a:gd name="connsiteX463" fmla="*/ 1917383 w 5492114"/>
                <a:gd name="connsiteY463" fmla="*/ 544830 h 956310"/>
                <a:gd name="connsiteX464" fmla="*/ 1919288 w 5492114"/>
                <a:gd name="connsiteY464" fmla="*/ 560070 h 956310"/>
                <a:gd name="connsiteX465" fmla="*/ 1912620 w 5492114"/>
                <a:gd name="connsiteY465" fmla="*/ 576263 h 956310"/>
                <a:gd name="connsiteX466" fmla="*/ 1896428 w 5492114"/>
                <a:gd name="connsiteY466" fmla="*/ 614363 h 956310"/>
                <a:gd name="connsiteX467" fmla="*/ 1897380 w 5492114"/>
                <a:gd name="connsiteY467" fmla="*/ 640080 h 956310"/>
                <a:gd name="connsiteX468" fmla="*/ 1905953 w 5492114"/>
                <a:gd name="connsiteY468" fmla="*/ 656273 h 956310"/>
                <a:gd name="connsiteX469" fmla="*/ 1924050 w 5492114"/>
                <a:gd name="connsiteY469" fmla="*/ 678180 h 956310"/>
                <a:gd name="connsiteX470" fmla="*/ 1923098 w 5492114"/>
                <a:gd name="connsiteY470" fmla="*/ 687705 h 956310"/>
                <a:gd name="connsiteX471" fmla="*/ 1914525 w 5492114"/>
                <a:gd name="connsiteY471" fmla="*/ 701993 h 956310"/>
                <a:gd name="connsiteX472" fmla="*/ 1882140 w 5492114"/>
                <a:gd name="connsiteY472" fmla="*/ 740093 h 956310"/>
                <a:gd name="connsiteX473" fmla="*/ 1831658 w 5492114"/>
                <a:gd name="connsiteY473" fmla="*/ 798195 h 956310"/>
                <a:gd name="connsiteX474" fmla="*/ 1835468 w 5492114"/>
                <a:gd name="connsiteY474" fmla="*/ 804863 h 956310"/>
                <a:gd name="connsiteX475" fmla="*/ 1845945 w 5492114"/>
                <a:gd name="connsiteY475" fmla="*/ 810578 h 956310"/>
                <a:gd name="connsiteX476" fmla="*/ 1858328 w 5492114"/>
                <a:gd name="connsiteY476" fmla="*/ 819150 h 956310"/>
                <a:gd name="connsiteX477" fmla="*/ 1868805 w 5492114"/>
                <a:gd name="connsiteY477" fmla="*/ 833438 h 956310"/>
                <a:gd name="connsiteX478" fmla="*/ 1880235 w 5492114"/>
                <a:gd name="connsiteY478" fmla="*/ 853440 h 956310"/>
                <a:gd name="connsiteX479" fmla="*/ 1897380 w 5492114"/>
                <a:gd name="connsiteY479" fmla="*/ 869633 h 956310"/>
                <a:gd name="connsiteX480" fmla="*/ 1919288 w 5492114"/>
                <a:gd name="connsiteY480" fmla="*/ 877253 h 956310"/>
                <a:gd name="connsiteX481" fmla="*/ 1944053 w 5492114"/>
                <a:gd name="connsiteY481" fmla="*/ 869633 h 956310"/>
                <a:gd name="connsiteX482" fmla="*/ 1957388 w 5492114"/>
                <a:gd name="connsiteY482" fmla="*/ 851535 h 956310"/>
                <a:gd name="connsiteX483" fmla="*/ 1968818 w 5492114"/>
                <a:gd name="connsiteY483" fmla="*/ 828675 h 956310"/>
                <a:gd name="connsiteX484" fmla="*/ 1977390 w 5492114"/>
                <a:gd name="connsiteY484" fmla="*/ 807720 h 956310"/>
                <a:gd name="connsiteX485" fmla="*/ 1979295 w 5492114"/>
                <a:gd name="connsiteY485" fmla="*/ 786765 h 956310"/>
                <a:gd name="connsiteX486" fmla="*/ 1974533 w 5492114"/>
                <a:gd name="connsiteY486" fmla="*/ 753428 h 956310"/>
                <a:gd name="connsiteX487" fmla="*/ 1969770 w 5492114"/>
                <a:gd name="connsiteY487" fmla="*/ 706755 h 956310"/>
                <a:gd name="connsiteX488" fmla="*/ 1971675 w 5492114"/>
                <a:gd name="connsiteY488" fmla="*/ 669608 h 956310"/>
                <a:gd name="connsiteX489" fmla="*/ 2005013 w 5492114"/>
                <a:gd name="connsiteY489" fmla="*/ 596265 h 956310"/>
                <a:gd name="connsiteX490" fmla="*/ 2024063 w 5492114"/>
                <a:gd name="connsiteY490" fmla="*/ 550545 h 956310"/>
                <a:gd name="connsiteX491" fmla="*/ 2029778 w 5492114"/>
                <a:gd name="connsiteY491" fmla="*/ 523875 h 956310"/>
                <a:gd name="connsiteX492" fmla="*/ 2025968 w 5492114"/>
                <a:gd name="connsiteY492" fmla="*/ 523875 h 956310"/>
                <a:gd name="connsiteX493" fmla="*/ 2019300 w 5492114"/>
                <a:gd name="connsiteY493" fmla="*/ 533400 h 956310"/>
                <a:gd name="connsiteX494" fmla="*/ 1999298 w 5492114"/>
                <a:gd name="connsiteY494" fmla="*/ 567690 h 956310"/>
                <a:gd name="connsiteX495" fmla="*/ 1978343 w 5492114"/>
                <a:gd name="connsiteY495" fmla="*/ 604838 h 956310"/>
                <a:gd name="connsiteX496" fmla="*/ 1963103 w 5492114"/>
                <a:gd name="connsiteY496" fmla="*/ 622935 h 956310"/>
                <a:gd name="connsiteX497" fmla="*/ 1953578 w 5492114"/>
                <a:gd name="connsiteY497" fmla="*/ 619125 h 956310"/>
                <a:gd name="connsiteX498" fmla="*/ 1945958 w 5492114"/>
                <a:gd name="connsiteY498" fmla="*/ 609600 h 956310"/>
                <a:gd name="connsiteX499" fmla="*/ 1943100 w 5492114"/>
                <a:gd name="connsiteY499" fmla="*/ 587693 h 956310"/>
                <a:gd name="connsiteX500" fmla="*/ 1976438 w 5492114"/>
                <a:gd name="connsiteY500" fmla="*/ 540068 h 956310"/>
                <a:gd name="connsiteX501" fmla="*/ 1988820 w 5492114"/>
                <a:gd name="connsiteY501" fmla="*/ 503873 h 956310"/>
                <a:gd name="connsiteX502" fmla="*/ 1987868 w 5492114"/>
                <a:gd name="connsiteY502" fmla="*/ 485775 h 956310"/>
                <a:gd name="connsiteX503" fmla="*/ 1979295 w 5492114"/>
                <a:gd name="connsiteY503" fmla="*/ 469583 h 956310"/>
                <a:gd name="connsiteX504" fmla="*/ 1965960 w 5492114"/>
                <a:gd name="connsiteY504" fmla="*/ 464820 h 956310"/>
                <a:gd name="connsiteX505" fmla="*/ 1949768 w 5492114"/>
                <a:gd name="connsiteY505" fmla="*/ 471488 h 956310"/>
                <a:gd name="connsiteX506" fmla="*/ 1919288 w 5492114"/>
                <a:gd name="connsiteY506" fmla="*/ 497205 h 956310"/>
                <a:gd name="connsiteX507" fmla="*/ 1914525 w 5492114"/>
                <a:gd name="connsiteY507" fmla="*/ 499110 h 956310"/>
                <a:gd name="connsiteX508" fmla="*/ 1914525 w 5492114"/>
                <a:gd name="connsiteY508" fmla="*/ 493395 h 956310"/>
                <a:gd name="connsiteX509" fmla="*/ 1921193 w 5492114"/>
                <a:gd name="connsiteY509" fmla="*/ 468630 h 956310"/>
                <a:gd name="connsiteX510" fmla="*/ 1936433 w 5492114"/>
                <a:gd name="connsiteY510" fmla="*/ 415290 h 956310"/>
                <a:gd name="connsiteX511" fmla="*/ 1950720 w 5492114"/>
                <a:gd name="connsiteY511" fmla="*/ 394335 h 956310"/>
                <a:gd name="connsiteX512" fmla="*/ 1983105 w 5492114"/>
                <a:gd name="connsiteY512" fmla="*/ 362903 h 956310"/>
                <a:gd name="connsiteX513" fmla="*/ 2047875 w 5492114"/>
                <a:gd name="connsiteY513" fmla="*/ 311468 h 956310"/>
                <a:gd name="connsiteX514" fmla="*/ 2065973 w 5492114"/>
                <a:gd name="connsiteY514" fmla="*/ 291465 h 956310"/>
                <a:gd name="connsiteX515" fmla="*/ 2068830 w 5492114"/>
                <a:gd name="connsiteY515" fmla="*/ 273368 h 956310"/>
                <a:gd name="connsiteX516" fmla="*/ 2061210 w 5492114"/>
                <a:gd name="connsiteY516" fmla="*/ 261938 h 956310"/>
                <a:gd name="connsiteX517" fmla="*/ 2048828 w 5492114"/>
                <a:gd name="connsiteY517" fmla="*/ 260985 h 956310"/>
                <a:gd name="connsiteX518" fmla="*/ 2037398 w 5492114"/>
                <a:gd name="connsiteY518" fmla="*/ 260985 h 956310"/>
                <a:gd name="connsiteX519" fmla="*/ 2027873 w 5492114"/>
                <a:gd name="connsiteY519" fmla="*/ 252413 h 956310"/>
                <a:gd name="connsiteX520" fmla="*/ 2018348 w 5492114"/>
                <a:gd name="connsiteY520" fmla="*/ 228600 h 956310"/>
                <a:gd name="connsiteX521" fmla="*/ 2026920 w 5492114"/>
                <a:gd name="connsiteY521" fmla="*/ 211455 h 956310"/>
                <a:gd name="connsiteX522" fmla="*/ 2045018 w 5492114"/>
                <a:gd name="connsiteY522" fmla="*/ 188595 h 956310"/>
                <a:gd name="connsiteX523" fmla="*/ 2063115 w 5492114"/>
                <a:gd name="connsiteY523" fmla="*/ 164783 h 956310"/>
                <a:gd name="connsiteX524" fmla="*/ 2073593 w 5492114"/>
                <a:gd name="connsiteY524" fmla="*/ 143828 h 956310"/>
                <a:gd name="connsiteX525" fmla="*/ 2075498 w 5492114"/>
                <a:gd name="connsiteY525" fmla="*/ 119063 h 956310"/>
                <a:gd name="connsiteX526" fmla="*/ 2069783 w 5492114"/>
                <a:gd name="connsiteY526" fmla="*/ 104775 h 956310"/>
                <a:gd name="connsiteX527" fmla="*/ 2048828 w 5492114"/>
                <a:gd name="connsiteY527" fmla="*/ 96203 h 956310"/>
                <a:gd name="connsiteX528" fmla="*/ 2021205 w 5492114"/>
                <a:gd name="connsiteY528" fmla="*/ 109538 h 956310"/>
                <a:gd name="connsiteX529" fmla="*/ 2015490 w 5492114"/>
                <a:gd name="connsiteY529" fmla="*/ 119063 h 956310"/>
                <a:gd name="connsiteX530" fmla="*/ 2016443 w 5492114"/>
                <a:gd name="connsiteY530" fmla="*/ 128588 h 956310"/>
                <a:gd name="connsiteX531" fmla="*/ 2019300 w 5492114"/>
                <a:gd name="connsiteY531" fmla="*/ 146685 h 956310"/>
                <a:gd name="connsiteX532" fmla="*/ 2010728 w 5492114"/>
                <a:gd name="connsiteY532" fmla="*/ 164783 h 956310"/>
                <a:gd name="connsiteX533" fmla="*/ 1993583 w 5492114"/>
                <a:gd name="connsiteY533" fmla="*/ 213360 h 956310"/>
                <a:gd name="connsiteX534" fmla="*/ 1977390 w 5492114"/>
                <a:gd name="connsiteY534" fmla="*/ 251460 h 956310"/>
                <a:gd name="connsiteX535" fmla="*/ 1972628 w 5492114"/>
                <a:gd name="connsiteY535" fmla="*/ 246698 h 956310"/>
                <a:gd name="connsiteX536" fmla="*/ 1968818 w 5492114"/>
                <a:gd name="connsiteY536" fmla="*/ 234315 h 956310"/>
                <a:gd name="connsiteX537" fmla="*/ 1963103 w 5492114"/>
                <a:gd name="connsiteY537" fmla="*/ 222885 h 956310"/>
                <a:gd name="connsiteX538" fmla="*/ 1950720 w 5492114"/>
                <a:gd name="connsiteY538" fmla="*/ 221933 h 956310"/>
                <a:gd name="connsiteX539" fmla="*/ 1936433 w 5492114"/>
                <a:gd name="connsiteY539" fmla="*/ 221933 h 956310"/>
                <a:gd name="connsiteX540" fmla="*/ 1934528 w 5492114"/>
                <a:gd name="connsiteY540" fmla="*/ 202883 h 956310"/>
                <a:gd name="connsiteX541" fmla="*/ 1951673 w 5492114"/>
                <a:gd name="connsiteY541" fmla="*/ 145733 h 956310"/>
                <a:gd name="connsiteX542" fmla="*/ 1964055 w 5492114"/>
                <a:gd name="connsiteY542" fmla="*/ 121920 h 956310"/>
                <a:gd name="connsiteX543" fmla="*/ 1972628 w 5492114"/>
                <a:gd name="connsiteY543" fmla="*/ 97155 h 956310"/>
                <a:gd name="connsiteX544" fmla="*/ 1966913 w 5492114"/>
                <a:gd name="connsiteY544" fmla="*/ 77153 h 956310"/>
                <a:gd name="connsiteX545" fmla="*/ 1935480 w 5492114"/>
                <a:gd name="connsiteY545" fmla="*/ 71438 h 956310"/>
                <a:gd name="connsiteX546" fmla="*/ 1905953 w 5492114"/>
                <a:gd name="connsiteY546" fmla="*/ 349568 h 956310"/>
                <a:gd name="connsiteX547" fmla="*/ 1903095 w 5492114"/>
                <a:gd name="connsiteY547" fmla="*/ 362903 h 956310"/>
                <a:gd name="connsiteX548" fmla="*/ 1904048 w 5492114"/>
                <a:gd name="connsiteY548" fmla="*/ 375285 h 956310"/>
                <a:gd name="connsiteX549" fmla="*/ 1899285 w 5492114"/>
                <a:gd name="connsiteY549" fmla="*/ 388620 h 956310"/>
                <a:gd name="connsiteX550" fmla="*/ 1899285 w 5492114"/>
                <a:gd name="connsiteY550" fmla="*/ 393383 h 956310"/>
                <a:gd name="connsiteX551" fmla="*/ 1903095 w 5492114"/>
                <a:gd name="connsiteY551" fmla="*/ 393383 h 956310"/>
                <a:gd name="connsiteX552" fmla="*/ 1915478 w 5492114"/>
                <a:gd name="connsiteY552" fmla="*/ 382905 h 956310"/>
                <a:gd name="connsiteX553" fmla="*/ 1925003 w 5492114"/>
                <a:gd name="connsiteY553" fmla="*/ 368618 h 956310"/>
                <a:gd name="connsiteX554" fmla="*/ 1933575 w 5492114"/>
                <a:gd name="connsiteY554" fmla="*/ 350520 h 956310"/>
                <a:gd name="connsiteX555" fmla="*/ 1957388 w 5492114"/>
                <a:gd name="connsiteY555" fmla="*/ 287655 h 956310"/>
                <a:gd name="connsiteX556" fmla="*/ 1946910 w 5492114"/>
                <a:gd name="connsiteY556" fmla="*/ 293370 h 956310"/>
                <a:gd name="connsiteX557" fmla="*/ 1933575 w 5492114"/>
                <a:gd name="connsiteY557" fmla="*/ 312420 h 956310"/>
                <a:gd name="connsiteX558" fmla="*/ 1921193 w 5492114"/>
                <a:gd name="connsiteY558" fmla="*/ 333375 h 956310"/>
                <a:gd name="connsiteX559" fmla="*/ 1905953 w 5492114"/>
                <a:gd name="connsiteY559" fmla="*/ 349568 h 956310"/>
                <a:gd name="connsiteX560" fmla="*/ 1958340 w 5492114"/>
                <a:gd name="connsiteY560" fmla="*/ 345758 h 956310"/>
                <a:gd name="connsiteX561" fmla="*/ 1970723 w 5492114"/>
                <a:gd name="connsiteY561" fmla="*/ 337185 h 956310"/>
                <a:gd name="connsiteX562" fmla="*/ 1987868 w 5492114"/>
                <a:gd name="connsiteY562" fmla="*/ 318135 h 956310"/>
                <a:gd name="connsiteX563" fmla="*/ 1990725 w 5492114"/>
                <a:gd name="connsiteY563" fmla="*/ 297180 h 956310"/>
                <a:gd name="connsiteX564" fmla="*/ 1990725 w 5492114"/>
                <a:gd name="connsiteY564" fmla="*/ 289560 h 956310"/>
                <a:gd name="connsiteX565" fmla="*/ 1986915 w 5492114"/>
                <a:gd name="connsiteY565" fmla="*/ 287655 h 956310"/>
                <a:gd name="connsiteX566" fmla="*/ 1978343 w 5492114"/>
                <a:gd name="connsiteY566" fmla="*/ 295275 h 956310"/>
                <a:gd name="connsiteX567" fmla="*/ 1970723 w 5492114"/>
                <a:gd name="connsiteY567" fmla="*/ 304800 h 956310"/>
                <a:gd name="connsiteX568" fmla="*/ 1962150 w 5492114"/>
                <a:gd name="connsiteY568" fmla="*/ 322898 h 956310"/>
                <a:gd name="connsiteX569" fmla="*/ 1958340 w 5492114"/>
                <a:gd name="connsiteY569" fmla="*/ 345758 h 956310"/>
                <a:gd name="connsiteX570" fmla="*/ 1926908 w 5492114"/>
                <a:gd name="connsiteY570" fmla="*/ 743903 h 956310"/>
                <a:gd name="connsiteX571" fmla="*/ 1906905 w 5492114"/>
                <a:gd name="connsiteY571" fmla="*/ 772478 h 956310"/>
                <a:gd name="connsiteX572" fmla="*/ 1891665 w 5492114"/>
                <a:gd name="connsiteY572" fmla="*/ 802958 h 956310"/>
                <a:gd name="connsiteX573" fmla="*/ 1896428 w 5492114"/>
                <a:gd name="connsiteY573" fmla="*/ 807720 h 956310"/>
                <a:gd name="connsiteX574" fmla="*/ 1907858 w 5492114"/>
                <a:gd name="connsiteY574" fmla="*/ 808673 h 956310"/>
                <a:gd name="connsiteX575" fmla="*/ 1926908 w 5492114"/>
                <a:gd name="connsiteY575" fmla="*/ 801053 h 956310"/>
                <a:gd name="connsiteX576" fmla="*/ 1929765 w 5492114"/>
                <a:gd name="connsiteY576" fmla="*/ 765810 h 956310"/>
                <a:gd name="connsiteX577" fmla="*/ 1926908 w 5492114"/>
                <a:gd name="connsiteY577" fmla="*/ 743903 h 956310"/>
                <a:gd name="connsiteX578" fmla="*/ 2174558 w 5492114"/>
                <a:gd name="connsiteY578" fmla="*/ 164783 h 956310"/>
                <a:gd name="connsiteX579" fmla="*/ 2181225 w 5492114"/>
                <a:gd name="connsiteY579" fmla="*/ 209550 h 956310"/>
                <a:gd name="connsiteX580" fmla="*/ 2178368 w 5492114"/>
                <a:gd name="connsiteY580" fmla="*/ 222885 h 956310"/>
                <a:gd name="connsiteX581" fmla="*/ 2172653 w 5492114"/>
                <a:gd name="connsiteY581" fmla="*/ 228600 h 956310"/>
                <a:gd name="connsiteX582" fmla="*/ 2141220 w 5492114"/>
                <a:gd name="connsiteY582" fmla="*/ 320993 h 956310"/>
                <a:gd name="connsiteX583" fmla="*/ 2109788 w 5492114"/>
                <a:gd name="connsiteY583" fmla="*/ 395288 h 956310"/>
                <a:gd name="connsiteX584" fmla="*/ 2075498 w 5492114"/>
                <a:gd name="connsiteY584" fmla="*/ 452438 h 956310"/>
                <a:gd name="connsiteX585" fmla="*/ 2064068 w 5492114"/>
                <a:gd name="connsiteY585" fmla="*/ 473393 h 956310"/>
                <a:gd name="connsiteX586" fmla="*/ 2062163 w 5492114"/>
                <a:gd name="connsiteY586" fmla="*/ 506730 h 956310"/>
                <a:gd name="connsiteX587" fmla="*/ 2065020 w 5492114"/>
                <a:gd name="connsiteY587" fmla="*/ 515303 h 956310"/>
                <a:gd name="connsiteX588" fmla="*/ 2072640 w 5492114"/>
                <a:gd name="connsiteY588" fmla="*/ 518160 h 956310"/>
                <a:gd name="connsiteX589" fmla="*/ 2095500 w 5492114"/>
                <a:gd name="connsiteY589" fmla="*/ 510540 h 956310"/>
                <a:gd name="connsiteX590" fmla="*/ 2119313 w 5492114"/>
                <a:gd name="connsiteY590" fmla="*/ 493395 h 956310"/>
                <a:gd name="connsiteX591" fmla="*/ 2132648 w 5492114"/>
                <a:gd name="connsiteY591" fmla="*/ 476250 h 956310"/>
                <a:gd name="connsiteX592" fmla="*/ 2153603 w 5492114"/>
                <a:gd name="connsiteY592" fmla="*/ 436245 h 956310"/>
                <a:gd name="connsiteX593" fmla="*/ 2165033 w 5492114"/>
                <a:gd name="connsiteY593" fmla="*/ 423863 h 956310"/>
                <a:gd name="connsiteX594" fmla="*/ 2185988 w 5492114"/>
                <a:gd name="connsiteY594" fmla="*/ 422910 h 956310"/>
                <a:gd name="connsiteX595" fmla="*/ 2203133 w 5492114"/>
                <a:gd name="connsiteY595" fmla="*/ 419100 h 956310"/>
                <a:gd name="connsiteX596" fmla="*/ 2217420 w 5492114"/>
                <a:gd name="connsiteY596" fmla="*/ 410528 h 956310"/>
                <a:gd name="connsiteX597" fmla="*/ 2228850 w 5492114"/>
                <a:gd name="connsiteY597" fmla="*/ 395288 h 956310"/>
                <a:gd name="connsiteX598" fmla="*/ 2244090 w 5492114"/>
                <a:gd name="connsiteY598" fmla="*/ 386715 h 956310"/>
                <a:gd name="connsiteX599" fmla="*/ 2257425 w 5492114"/>
                <a:gd name="connsiteY599" fmla="*/ 362903 h 956310"/>
                <a:gd name="connsiteX600" fmla="*/ 2257425 w 5492114"/>
                <a:gd name="connsiteY600" fmla="*/ 353378 h 956310"/>
                <a:gd name="connsiteX601" fmla="*/ 2248853 w 5492114"/>
                <a:gd name="connsiteY601" fmla="*/ 343853 h 956310"/>
                <a:gd name="connsiteX602" fmla="*/ 2233613 w 5492114"/>
                <a:gd name="connsiteY602" fmla="*/ 341948 h 956310"/>
                <a:gd name="connsiteX603" fmla="*/ 2216468 w 5492114"/>
                <a:gd name="connsiteY603" fmla="*/ 350520 h 956310"/>
                <a:gd name="connsiteX604" fmla="*/ 2201228 w 5492114"/>
                <a:gd name="connsiteY604" fmla="*/ 360045 h 956310"/>
                <a:gd name="connsiteX605" fmla="*/ 2191703 w 5492114"/>
                <a:gd name="connsiteY605" fmla="*/ 362903 h 956310"/>
                <a:gd name="connsiteX606" fmla="*/ 2181225 w 5492114"/>
                <a:gd name="connsiteY606" fmla="*/ 367665 h 956310"/>
                <a:gd name="connsiteX607" fmla="*/ 2165033 w 5492114"/>
                <a:gd name="connsiteY607" fmla="*/ 382905 h 956310"/>
                <a:gd name="connsiteX608" fmla="*/ 2148840 w 5492114"/>
                <a:gd name="connsiteY608" fmla="*/ 398145 h 956310"/>
                <a:gd name="connsiteX609" fmla="*/ 2140268 w 5492114"/>
                <a:gd name="connsiteY609" fmla="*/ 401955 h 956310"/>
                <a:gd name="connsiteX610" fmla="*/ 2165033 w 5492114"/>
                <a:gd name="connsiteY610" fmla="*/ 329565 h 956310"/>
                <a:gd name="connsiteX611" fmla="*/ 2201228 w 5492114"/>
                <a:gd name="connsiteY611" fmla="*/ 255270 h 956310"/>
                <a:gd name="connsiteX612" fmla="*/ 2226945 w 5492114"/>
                <a:gd name="connsiteY612" fmla="*/ 223838 h 956310"/>
                <a:gd name="connsiteX613" fmla="*/ 2247900 w 5492114"/>
                <a:gd name="connsiteY613" fmla="*/ 189548 h 956310"/>
                <a:gd name="connsiteX614" fmla="*/ 2248853 w 5492114"/>
                <a:gd name="connsiteY614" fmla="*/ 178118 h 956310"/>
                <a:gd name="connsiteX615" fmla="*/ 2241233 w 5492114"/>
                <a:gd name="connsiteY615" fmla="*/ 163830 h 956310"/>
                <a:gd name="connsiteX616" fmla="*/ 2215515 w 5492114"/>
                <a:gd name="connsiteY616" fmla="*/ 143828 h 956310"/>
                <a:gd name="connsiteX617" fmla="*/ 2200275 w 5492114"/>
                <a:gd name="connsiteY617" fmla="*/ 142875 h 956310"/>
                <a:gd name="connsiteX618" fmla="*/ 2186940 w 5492114"/>
                <a:gd name="connsiteY618" fmla="*/ 147638 h 956310"/>
                <a:gd name="connsiteX619" fmla="*/ 2174558 w 5492114"/>
                <a:gd name="connsiteY619" fmla="*/ 164783 h 956310"/>
                <a:gd name="connsiteX620" fmla="*/ 2061210 w 5492114"/>
                <a:gd name="connsiteY620" fmla="*/ 565785 h 956310"/>
                <a:gd name="connsiteX621" fmla="*/ 2084070 w 5492114"/>
                <a:gd name="connsiteY621" fmla="*/ 615315 h 956310"/>
                <a:gd name="connsiteX622" fmla="*/ 2117408 w 5492114"/>
                <a:gd name="connsiteY622" fmla="*/ 663893 h 956310"/>
                <a:gd name="connsiteX623" fmla="*/ 2109788 w 5492114"/>
                <a:gd name="connsiteY623" fmla="*/ 687705 h 956310"/>
                <a:gd name="connsiteX624" fmla="*/ 2100263 w 5492114"/>
                <a:gd name="connsiteY624" fmla="*/ 700088 h 956310"/>
                <a:gd name="connsiteX625" fmla="*/ 2080260 w 5492114"/>
                <a:gd name="connsiteY625" fmla="*/ 724853 h 956310"/>
                <a:gd name="connsiteX626" fmla="*/ 2052638 w 5492114"/>
                <a:gd name="connsiteY626" fmla="*/ 753428 h 956310"/>
                <a:gd name="connsiteX627" fmla="*/ 2033588 w 5492114"/>
                <a:gd name="connsiteY627" fmla="*/ 756285 h 956310"/>
                <a:gd name="connsiteX628" fmla="*/ 2016443 w 5492114"/>
                <a:gd name="connsiteY628" fmla="*/ 763905 h 956310"/>
                <a:gd name="connsiteX629" fmla="*/ 2017395 w 5492114"/>
                <a:gd name="connsiteY629" fmla="*/ 770573 h 956310"/>
                <a:gd name="connsiteX630" fmla="*/ 2026920 w 5492114"/>
                <a:gd name="connsiteY630" fmla="*/ 774383 h 956310"/>
                <a:gd name="connsiteX631" fmla="*/ 2038350 w 5492114"/>
                <a:gd name="connsiteY631" fmla="*/ 778193 h 956310"/>
                <a:gd name="connsiteX632" fmla="*/ 2042160 w 5492114"/>
                <a:gd name="connsiteY632" fmla="*/ 784860 h 956310"/>
                <a:gd name="connsiteX633" fmla="*/ 2052638 w 5492114"/>
                <a:gd name="connsiteY633" fmla="*/ 786765 h 956310"/>
                <a:gd name="connsiteX634" fmla="*/ 2070735 w 5492114"/>
                <a:gd name="connsiteY634" fmla="*/ 781050 h 956310"/>
                <a:gd name="connsiteX635" fmla="*/ 2084070 w 5492114"/>
                <a:gd name="connsiteY635" fmla="*/ 772478 h 956310"/>
                <a:gd name="connsiteX636" fmla="*/ 2096453 w 5492114"/>
                <a:gd name="connsiteY636" fmla="*/ 759143 h 956310"/>
                <a:gd name="connsiteX637" fmla="*/ 2125028 w 5492114"/>
                <a:gd name="connsiteY637" fmla="*/ 724853 h 956310"/>
                <a:gd name="connsiteX638" fmla="*/ 2139315 w 5492114"/>
                <a:gd name="connsiteY638" fmla="*/ 705803 h 956310"/>
                <a:gd name="connsiteX639" fmla="*/ 2149793 w 5492114"/>
                <a:gd name="connsiteY639" fmla="*/ 696278 h 956310"/>
                <a:gd name="connsiteX640" fmla="*/ 2167890 w 5492114"/>
                <a:gd name="connsiteY640" fmla="*/ 713423 h 956310"/>
                <a:gd name="connsiteX641" fmla="*/ 2198370 w 5492114"/>
                <a:gd name="connsiteY641" fmla="*/ 750570 h 956310"/>
                <a:gd name="connsiteX642" fmla="*/ 2230755 w 5492114"/>
                <a:gd name="connsiteY642" fmla="*/ 788670 h 956310"/>
                <a:gd name="connsiteX643" fmla="*/ 2254568 w 5492114"/>
                <a:gd name="connsiteY643" fmla="*/ 809625 h 956310"/>
                <a:gd name="connsiteX644" fmla="*/ 2280285 w 5492114"/>
                <a:gd name="connsiteY644" fmla="*/ 810578 h 956310"/>
                <a:gd name="connsiteX645" fmla="*/ 2318385 w 5492114"/>
                <a:gd name="connsiteY645" fmla="*/ 803910 h 956310"/>
                <a:gd name="connsiteX646" fmla="*/ 2353628 w 5492114"/>
                <a:gd name="connsiteY646" fmla="*/ 793433 h 956310"/>
                <a:gd name="connsiteX647" fmla="*/ 2372678 w 5492114"/>
                <a:gd name="connsiteY647" fmla="*/ 782955 h 956310"/>
                <a:gd name="connsiteX648" fmla="*/ 2369820 w 5492114"/>
                <a:gd name="connsiteY648" fmla="*/ 773430 h 956310"/>
                <a:gd name="connsiteX649" fmla="*/ 2352675 w 5492114"/>
                <a:gd name="connsiteY649" fmla="*/ 764858 h 956310"/>
                <a:gd name="connsiteX650" fmla="*/ 2299335 w 5492114"/>
                <a:gd name="connsiteY650" fmla="*/ 753428 h 956310"/>
                <a:gd name="connsiteX651" fmla="*/ 2245043 w 5492114"/>
                <a:gd name="connsiteY651" fmla="*/ 712470 h 956310"/>
                <a:gd name="connsiteX652" fmla="*/ 2197418 w 5492114"/>
                <a:gd name="connsiteY652" fmla="*/ 674370 h 956310"/>
                <a:gd name="connsiteX653" fmla="*/ 2181225 w 5492114"/>
                <a:gd name="connsiteY653" fmla="*/ 657225 h 956310"/>
                <a:gd name="connsiteX654" fmla="*/ 2176463 w 5492114"/>
                <a:gd name="connsiteY654" fmla="*/ 642938 h 956310"/>
                <a:gd name="connsiteX655" fmla="*/ 2195513 w 5492114"/>
                <a:gd name="connsiteY655" fmla="*/ 581025 h 956310"/>
                <a:gd name="connsiteX656" fmla="*/ 2205038 w 5492114"/>
                <a:gd name="connsiteY656" fmla="*/ 542925 h 956310"/>
                <a:gd name="connsiteX657" fmla="*/ 2205038 w 5492114"/>
                <a:gd name="connsiteY657" fmla="*/ 502920 h 956310"/>
                <a:gd name="connsiteX658" fmla="*/ 2196465 w 5492114"/>
                <a:gd name="connsiteY658" fmla="*/ 484823 h 956310"/>
                <a:gd name="connsiteX659" fmla="*/ 2185988 w 5492114"/>
                <a:gd name="connsiteY659" fmla="*/ 477203 h 956310"/>
                <a:gd name="connsiteX660" fmla="*/ 2152650 w 5492114"/>
                <a:gd name="connsiteY660" fmla="*/ 476250 h 956310"/>
                <a:gd name="connsiteX661" fmla="*/ 2145030 w 5492114"/>
                <a:gd name="connsiteY661" fmla="*/ 483870 h 956310"/>
                <a:gd name="connsiteX662" fmla="*/ 2149793 w 5492114"/>
                <a:gd name="connsiteY662" fmla="*/ 519113 h 956310"/>
                <a:gd name="connsiteX663" fmla="*/ 2151698 w 5492114"/>
                <a:gd name="connsiteY663" fmla="*/ 577215 h 956310"/>
                <a:gd name="connsiteX664" fmla="*/ 2143125 w 5492114"/>
                <a:gd name="connsiteY664" fmla="*/ 606743 h 956310"/>
                <a:gd name="connsiteX665" fmla="*/ 2139315 w 5492114"/>
                <a:gd name="connsiteY665" fmla="*/ 611505 h 956310"/>
                <a:gd name="connsiteX666" fmla="*/ 2132648 w 5492114"/>
                <a:gd name="connsiteY666" fmla="*/ 606743 h 956310"/>
                <a:gd name="connsiteX667" fmla="*/ 2111693 w 5492114"/>
                <a:gd name="connsiteY667" fmla="*/ 581025 h 956310"/>
                <a:gd name="connsiteX668" fmla="*/ 2085023 w 5492114"/>
                <a:gd name="connsiteY668" fmla="*/ 559118 h 956310"/>
                <a:gd name="connsiteX669" fmla="*/ 2069783 w 5492114"/>
                <a:gd name="connsiteY669" fmla="*/ 558165 h 956310"/>
                <a:gd name="connsiteX670" fmla="*/ 2061210 w 5492114"/>
                <a:gd name="connsiteY670" fmla="*/ 565785 h 956310"/>
                <a:gd name="connsiteX671" fmla="*/ 2875598 w 5492114"/>
                <a:gd name="connsiteY671" fmla="*/ 59055 h 956310"/>
                <a:gd name="connsiteX672" fmla="*/ 2873693 w 5492114"/>
                <a:gd name="connsiteY672" fmla="*/ 67628 h 956310"/>
                <a:gd name="connsiteX673" fmla="*/ 2877503 w 5492114"/>
                <a:gd name="connsiteY673" fmla="*/ 80010 h 956310"/>
                <a:gd name="connsiteX674" fmla="*/ 2881313 w 5492114"/>
                <a:gd name="connsiteY674" fmla="*/ 94298 h 956310"/>
                <a:gd name="connsiteX675" fmla="*/ 2879408 w 5492114"/>
                <a:gd name="connsiteY675" fmla="*/ 107633 h 956310"/>
                <a:gd name="connsiteX676" fmla="*/ 2886075 w 5492114"/>
                <a:gd name="connsiteY676" fmla="*/ 127635 h 956310"/>
                <a:gd name="connsiteX677" fmla="*/ 2908935 w 5492114"/>
                <a:gd name="connsiteY677" fmla="*/ 146685 h 956310"/>
                <a:gd name="connsiteX678" fmla="*/ 2939415 w 5492114"/>
                <a:gd name="connsiteY678" fmla="*/ 153353 h 956310"/>
                <a:gd name="connsiteX679" fmla="*/ 2955608 w 5492114"/>
                <a:gd name="connsiteY679" fmla="*/ 148590 h 956310"/>
                <a:gd name="connsiteX680" fmla="*/ 2969895 w 5492114"/>
                <a:gd name="connsiteY680" fmla="*/ 136208 h 956310"/>
                <a:gd name="connsiteX681" fmla="*/ 2981325 w 5492114"/>
                <a:gd name="connsiteY681" fmla="*/ 102870 h 956310"/>
                <a:gd name="connsiteX682" fmla="*/ 2974658 w 5492114"/>
                <a:gd name="connsiteY682" fmla="*/ 80010 h 956310"/>
                <a:gd name="connsiteX683" fmla="*/ 2958465 w 5492114"/>
                <a:gd name="connsiteY683" fmla="*/ 66675 h 956310"/>
                <a:gd name="connsiteX684" fmla="*/ 2940368 w 5492114"/>
                <a:gd name="connsiteY684" fmla="*/ 61913 h 956310"/>
                <a:gd name="connsiteX685" fmla="*/ 2905125 w 5492114"/>
                <a:gd name="connsiteY685" fmla="*/ 57150 h 956310"/>
                <a:gd name="connsiteX686" fmla="*/ 2875598 w 5492114"/>
                <a:gd name="connsiteY686" fmla="*/ 59055 h 956310"/>
                <a:gd name="connsiteX687" fmla="*/ 2549843 w 5492114"/>
                <a:gd name="connsiteY687" fmla="*/ 378143 h 956310"/>
                <a:gd name="connsiteX688" fmla="*/ 2564130 w 5492114"/>
                <a:gd name="connsiteY688" fmla="*/ 409575 h 956310"/>
                <a:gd name="connsiteX689" fmla="*/ 2583180 w 5492114"/>
                <a:gd name="connsiteY689" fmla="*/ 423863 h 956310"/>
                <a:gd name="connsiteX690" fmla="*/ 2613660 w 5492114"/>
                <a:gd name="connsiteY690" fmla="*/ 426720 h 956310"/>
                <a:gd name="connsiteX691" fmla="*/ 2636520 w 5492114"/>
                <a:gd name="connsiteY691" fmla="*/ 425768 h 956310"/>
                <a:gd name="connsiteX692" fmla="*/ 2659380 w 5492114"/>
                <a:gd name="connsiteY692" fmla="*/ 419100 h 956310"/>
                <a:gd name="connsiteX693" fmla="*/ 2720340 w 5492114"/>
                <a:gd name="connsiteY693" fmla="*/ 381000 h 956310"/>
                <a:gd name="connsiteX694" fmla="*/ 2804160 w 5492114"/>
                <a:gd name="connsiteY694" fmla="*/ 340043 h 956310"/>
                <a:gd name="connsiteX695" fmla="*/ 2897505 w 5492114"/>
                <a:gd name="connsiteY695" fmla="*/ 297180 h 956310"/>
                <a:gd name="connsiteX696" fmla="*/ 2914650 w 5492114"/>
                <a:gd name="connsiteY696" fmla="*/ 296228 h 956310"/>
                <a:gd name="connsiteX697" fmla="*/ 2918460 w 5492114"/>
                <a:gd name="connsiteY697" fmla="*/ 304800 h 956310"/>
                <a:gd name="connsiteX698" fmla="*/ 2911793 w 5492114"/>
                <a:gd name="connsiteY698" fmla="*/ 327660 h 956310"/>
                <a:gd name="connsiteX699" fmla="*/ 2817495 w 5492114"/>
                <a:gd name="connsiteY699" fmla="*/ 471488 h 956310"/>
                <a:gd name="connsiteX700" fmla="*/ 2810828 w 5492114"/>
                <a:gd name="connsiteY700" fmla="*/ 511493 h 956310"/>
                <a:gd name="connsiteX701" fmla="*/ 2814638 w 5492114"/>
                <a:gd name="connsiteY701" fmla="*/ 532448 h 956310"/>
                <a:gd name="connsiteX702" fmla="*/ 2820353 w 5492114"/>
                <a:gd name="connsiteY702" fmla="*/ 537210 h 956310"/>
                <a:gd name="connsiteX703" fmla="*/ 2828925 w 5492114"/>
                <a:gd name="connsiteY703" fmla="*/ 537210 h 956310"/>
                <a:gd name="connsiteX704" fmla="*/ 2845118 w 5492114"/>
                <a:gd name="connsiteY704" fmla="*/ 526733 h 956310"/>
                <a:gd name="connsiteX705" fmla="*/ 2866073 w 5492114"/>
                <a:gd name="connsiteY705" fmla="*/ 506730 h 956310"/>
                <a:gd name="connsiteX706" fmla="*/ 2909888 w 5492114"/>
                <a:gd name="connsiteY706" fmla="*/ 471488 h 956310"/>
                <a:gd name="connsiteX707" fmla="*/ 2946083 w 5492114"/>
                <a:gd name="connsiteY707" fmla="*/ 437198 h 956310"/>
                <a:gd name="connsiteX708" fmla="*/ 2993708 w 5492114"/>
                <a:gd name="connsiteY708" fmla="*/ 430530 h 956310"/>
                <a:gd name="connsiteX709" fmla="*/ 3002280 w 5492114"/>
                <a:gd name="connsiteY709" fmla="*/ 425768 h 956310"/>
                <a:gd name="connsiteX710" fmla="*/ 3009900 w 5492114"/>
                <a:gd name="connsiteY710" fmla="*/ 425768 h 956310"/>
                <a:gd name="connsiteX711" fmla="*/ 3017520 w 5492114"/>
                <a:gd name="connsiteY711" fmla="*/ 432435 h 956310"/>
                <a:gd name="connsiteX712" fmla="*/ 3028950 w 5492114"/>
                <a:gd name="connsiteY712" fmla="*/ 438150 h 956310"/>
                <a:gd name="connsiteX713" fmla="*/ 3046095 w 5492114"/>
                <a:gd name="connsiteY713" fmla="*/ 436245 h 956310"/>
                <a:gd name="connsiteX714" fmla="*/ 3060383 w 5492114"/>
                <a:gd name="connsiteY714" fmla="*/ 426720 h 956310"/>
                <a:gd name="connsiteX715" fmla="*/ 3065145 w 5492114"/>
                <a:gd name="connsiteY715" fmla="*/ 409575 h 956310"/>
                <a:gd name="connsiteX716" fmla="*/ 3058478 w 5492114"/>
                <a:gd name="connsiteY716" fmla="*/ 392430 h 956310"/>
                <a:gd name="connsiteX717" fmla="*/ 3048000 w 5492114"/>
                <a:gd name="connsiteY717" fmla="*/ 379095 h 956310"/>
                <a:gd name="connsiteX718" fmla="*/ 3036570 w 5492114"/>
                <a:gd name="connsiteY718" fmla="*/ 364808 h 956310"/>
                <a:gd name="connsiteX719" fmla="*/ 3027998 w 5492114"/>
                <a:gd name="connsiteY719" fmla="*/ 344805 h 956310"/>
                <a:gd name="connsiteX720" fmla="*/ 3018473 w 5492114"/>
                <a:gd name="connsiteY720" fmla="*/ 339090 h 956310"/>
                <a:gd name="connsiteX721" fmla="*/ 3001328 w 5492114"/>
                <a:gd name="connsiteY721" fmla="*/ 338138 h 956310"/>
                <a:gd name="connsiteX722" fmla="*/ 2985135 w 5492114"/>
                <a:gd name="connsiteY722" fmla="*/ 342900 h 956310"/>
                <a:gd name="connsiteX723" fmla="*/ 2979420 w 5492114"/>
                <a:gd name="connsiteY723" fmla="*/ 354330 h 956310"/>
                <a:gd name="connsiteX724" fmla="*/ 2966085 w 5492114"/>
                <a:gd name="connsiteY724" fmla="*/ 379095 h 956310"/>
                <a:gd name="connsiteX725" fmla="*/ 2929890 w 5492114"/>
                <a:gd name="connsiteY725" fmla="*/ 420053 h 956310"/>
                <a:gd name="connsiteX726" fmla="*/ 2909888 w 5492114"/>
                <a:gd name="connsiteY726" fmla="*/ 439103 h 956310"/>
                <a:gd name="connsiteX727" fmla="*/ 2898458 w 5492114"/>
                <a:gd name="connsiteY727" fmla="*/ 443865 h 956310"/>
                <a:gd name="connsiteX728" fmla="*/ 2910840 w 5492114"/>
                <a:gd name="connsiteY728" fmla="*/ 416243 h 956310"/>
                <a:gd name="connsiteX729" fmla="*/ 2938463 w 5492114"/>
                <a:gd name="connsiteY729" fmla="*/ 371475 h 956310"/>
                <a:gd name="connsiteX730" fmla="*/ 2948940 w 5492114"/>
                <a:gd name="connsiteY730" fmla="*/ 343853 h 956310"/>
                <a:gd name="connsiteX731" fmla="*/ 2967990 w 5492114"/>
                <a:gd name="connsiteY731" fmla="*/ 329565 h 956310"/>
                <a:gd name="connsiteX732" fmla="*/ 2981325 w 5492114"/>
                <a:gd name="connsiteY732" fmla="*/ 318135 h 956310"/>
                <a:gd name="connsiteX733" fmla="*/ 2987040 w 5492114"/>
                <a:gd name="connsiteY733" fmla="*/ 308610 h 956310"/>
                <a:gd name="connsiteX734" fmla="*/ 2983230 w 5492114"/>
                <a:gd name="connsiteY734" fmla="*/ 296228 h 956310"/>
                <a:gd name="connsiteX735" fmla="*/ 2974658 w 5492114"/>
                <a:gd name="connsiteY735" fmla="*/ 285750 h 956310"/>
                <a:gd name="connsiteX736" fmla="*/ 2961323 w 5492114"/>
                <a:gd name="connsiteY736" fmla="*/ 276225 h 956310"/>
                <a:gd name="connsiteX737" fmla="*/ 2982278 w 5492114"/>
                <a:gd name="connsiteY737" fmla="*/ 265748 h 956310"/>
                <a:gd name="connsiteX738" fmla="*/ 3005138 w 5492114"/>
                <a:gd name="connsiteY738" fmla="*/ 260985 h 956310"/>
                <a:gd name="connsiteX739" fmla="*/ 3032760 w 5492114"/>
                <a:gd name="connsiteY739" fmla="*/ 263843 h 956310"/>
                <a:gd name="connsiteX740" fmla="*/ 3068003 w 5492114"/>
                <a:gd name="connsiteY740" fmla="*/ 271463 h 956310"/>
                <a:gd name="connsiteX741" fmla="*/ 3100388 w 5492114"/>
                <a:gd name="connsiteY741" fmla="*/ 262890 h 956310"/>
                <a:gd name="connsiteX742" fmla="*/ 3116580 w 5492114"/>
                <a:gd name="connsiteY742" fmla="*/ 243840 h 956310"/>
                <a:gd name="connsiteX743" fmla="*/ 3118485 w 5492114"/>
                <a:gd name="connsiteY743" fmla="*/ 224790 h 956310"/>
                <a:gd name="connsiteX744" fmla="*/ 3110865 w 5492114"/>
                <a:gd name="connsiteY744" fmla="*/ 217170 h 956310"/>
                <a:gd name="connsiteX745" fmla="*/ 3096578 w 5492114"/>
                <a:gd name="connsiteY745" fmla="*/ 212408 h 956310"/>
                <a:gd name="connsiteX746" fmla="*/ 3060383 w 5492114"/>
                <a:gd name="connsiteY746" fmla="*/ 208598 h 956310"/>
                <a:gd name="connsiteX747" fmla="*/ 3032760 w 5492114"/>
                <a:gd name="connsiteY747" fmla="*/ 211455 h 956310"/>
                <a:gd name="connsiteX748" fmla="*/ 3015615 w 5492114"/>
                <a:gd name="connsiteY748" fmla="*/ 219075 h 956310"/>
                <a:gd name="connsiteX749" fmla="*/ 2994660 w 5492114"/>
                <a:gd name="connsiteY749" fmla="*/ 235268 h 956310"/>
                <a:gd name="connsiteX750" fmla="*/ 2788920 w 5492114"/>
                <a:gd name="connsiteY750" fmla="*/ 311468 h 956310"/>
                <a:gd name="connsiteX751" fmla="*/ 2717483 w 5492114"/>
                <a:gd name="connsiteY751" fmla="*/ 348615 h 956310"/>
                <a:gd name="connsiteX752" fmla="*/ 2677478 w 5492114"/>
                <a:gd name="connsiteY752" fmla="*/ 367665 h 956310"/>
                <a:gd name="connsiteX753" fmla="*/ 2656523 w 5492114"/>
                <a:gd name="connsiteY753" fmla="*/ 373380 h 956310"/>
                <a:gd name="connsiteX754" fmla="*/ 2639378 w 5492114"/>
                <a:gd name="connsiteY754" fmla="*/ 374333 h 956310"/>
                <a:gd name="connsiteX755" fmla="*/ 2616518 w 5492114"/>
                <a:gd name="connsiteY755" fmla="*/ 379095 h 956310"/>
                <a:gd name="connsiteX756" fmla="*/ 2578418 w 5492114"/>
                <a:gd name="connsiteY756" fmla="*/ 369570 h 956310"/>
                <a:gd name="connsiteX757" fmla="*/ 2560320 w 5492114"/>
                <a:gd name="connsiteY757" fmla="*/ 368618 h 956310"/>
                <a:gd name="connsiteX758" fmla="*/ 2555558 w 5492114"/>
                <a:gd name="connsiteY758" fmla="*/ 371475 h 956310"/>
                <a:gd name="connsiteX759" fmla="*/ 2549843 w 5492114"/>
                <a:gd name="connsiteY759" fmla="*/ 378143 h 956310"/>
                <a:gd name="connsiteX760" fmla="*/ 2925128 w 5492114"/>
                <a:gd name="connsiteY760" fmla="*/ 477203 h 956310"/>
                <a:gd name="connsiteX761" fmla="*/ 2913698 w 5492114"/>
                <a:gd name="connsiteY761" fmla="*/ 498158 h 956310"/>
                <a:gd name="connsiteX762" fmla="*/ 2903220 w 5492114"/>
                <a:gd name="connsiteY762" fmla="*/ 530543 h 956310"/>
                <a:gd name="connsiteX763" fmla="*/ 2888933 w 5492114"/>
                <a:gd name="connsiteY763" fmla="*/ 597218 h 956310"/>
                <a:gd name="connsiteX764" fmla="*/ 2840355 w 5492114"/>
                <a:gd name="connsiteY764" fmla="*/ 801053 h 956310"/>
                <a:gd name="connsiteX765" fmla="*/ 2846070 w 5492114"/>
                <a:gd name="connsiteY765" fmla="*/ 845820 h 956310"/>
                <a:gd name="connsiteX766" fmla="*/ 2857500 w 5492114"/>
                <a:gd name="connsiteY766" fmla="*/ 865823 h 956310"/>
                <a:gd name="connsiteX767" fmla="*/ 2875598 w 5492114"/>
                <a:gd name="connsiteY767" fmla="*/ 873443 h 956310"/>
                <a:gd name="connsiteX768" fmla="*/ 2891790 w 5492114"/>
                <a:gd name="connsiteY768" fmla="*/ 864870 h 956310"/>
                <a:gd name="connsiteX769" fmla="*/ 2900363 w 5492114"/>
                <a:gd name="connsiteY769" fmla="*/ 848678 h 956310"/>
                <a:gd name="connsiteX770" fmla="*/ 2907983 w 5492114"/>
                <a:gd name="connsiteY770" fmla="*/ 814388 h 956310"/>
                <a:gd name="connsiteX771" fmla="*/ 2906078 w 5492114"/>
                <a:gd name="connsiteY771" fmla="*/ 777240 h 956310"/>
                <a:gd name="connsiteX772" fmla="*/ 2897505 w 5492114"/>
                <a:gd name="connsiteY772" fmla="*/ 741998 h 956310"/>
                <a:gd name="connsiteX773" fmla="*/ 2906078 w 5492114"/>
                <a:gd name="connsiteY773" fmla="*/ 684848 h 956310"/>
                <a:gd name="connsiteX774" fmla="*/ 2914650 w 5492114"/>
                <a:gd name="connsiteY774" fmla="*/ 616268 h 956310"/>
                <a:gd name="connsiteX775" fmla="*/ 2928938 w 5492114"/>
                <a:gd name="connsiteY775" fmla="*/ 543878 h 956310"/>
                <a:gd name="connsiteX776" fmla="*/ 2943225 w 5492114"/>
                <a:gd name="connsiteY776" fmla="*/ 491490 h 956310"/>
                <a:gd name="connsiteX777" fmla="*/ 2940368 w 5492114"/>
                <a:gd name="connsiteY777" fmla="*/ 478155 h 956310"/>
                <a:gd name="connsiteX778" fmla="*/ 2934653 w 5492114"/>
                <a:gd name="connsiteY778" fmla="*/ 472440 h 956310"/>
                <a:gd name="connsiteX779" fmla="*/ 2925128 w 5492114"/>
                <a:gd name="connsiteY779" fmla="*/ 477203 h 956310"/>
                <a:gd name="connsiteX780" fmla="*/ 2968943 w 5492114"/>
                <a:gd name="connsiteY780" fmla="*/ 495300 h 956310"/>
                <a:gd name="connsiteX781" fmla="*/ 2983230 w 5492114"/>
                <a:gd name="connsiteY781" fmla="*/ 499110 h 956310"/>
                <a:gd name="connsiteX782" fmla="*/ 2989898 w 5492114"/>
                <a:gd name="connsiteY782" fmla="*/ 501968 h 956310"/>
                <a:gd name="connsiteX783" fmla="*/ 2992755 w 5492114"/>
                <a:gd name="connsiteY783" fmla="*/ 514350 h 956310"/>
                <a:gd name="connsiteX784" fmla="*/ 2991803 w 5492114"/>
                <a:gd name="connsiteY784" fmla="*/ 585788 h 956310"/>
                <a:gd name="connsiteX785" fmla="*/ 2970848 w 5492114"/>
                <a:gd name="connsiteY785" fmla="*/ 579120 h 956310"/>
                <a:gd name="connsiteX786" fmla="*/ 2952750 w 5492114"/>
                <a:gd name="connsiteY786" fmla="*/ 579120 h 956310"/>
                <a:gd name="connsiteX787" fmla="*/ 2936558 w 5492114"/>
                <a:gd name="connsiteY787" fmla="*/ 589598 h 956310"/>
                <a:gd name="connsiteX788" fmla="*/ 2930843 w 5492114"/>
                <a:gd name="connsiteY788" fmla="*/ 604838 h 956310"/>
                <a:gd name="connsiteX789" fmla="*/ 2936558 w 5492114"/>
                <a:gd name="connsiteY789" fmla="*/ 616268 h 956310"/>
                <a:gd name="connsiteX790" fmla="*/ 2957513 w 5492114"/>
                <a:gd name="connsiteY790" fmla="*/ 631508 h 956310"/>
                <a:gd name="connsiteX791" fmla="*/ 2958465 w 5492114"/>
                <a:gd name="connsiteY791" fmla="*/ 636270 h 956310"/>
                <a:gd name="connsiteX792" fmla="*/ 2949893 w 5492114"/>
                <a:gd name="connsiteY792" fmla="*/ 637223 h 956310"/>
                <a:gd name="connsiteX793" fmla="*/ 2929890 w 5492114"/>
                <a:gd name="connsiteY793" fmla="*/ 638175 h 956310"/>
                <a:gd name="connsiteX794" fmla="*/ 2922270 w 5492114"/>
                <a:gd name="connsiteY794" fmla="*/ 652463 h 956310"/>
                <a:gd name="connsiteX795" fmla="*/ 2926080 w 5492114"/>
                <a:gd name="connsiteY795" fmla="*/ 664845 h 956310"/>
                <a:gd name="connsiteX796" fmla="*/ 2939415 w 5492114"/>
                <a:gd name="connsiteY796" fmla="*/ 681990 h 956310"/>
                <a:gd name="connsiteX797" fmla="*/ 2957513 w 5492114"/>
                <a:gd name="connsiteY797" fmla="*/ 692468 h 956310"/>
                <a:gd name="connsiteX798" fmla="*/ 2972753 w 5492114"/>
                <a:gd name="connsiteY798" fmla="*/ 689610 h 956310"/>
                <a:gd name="connsiteX799" fmla="*/ 2987040 w 5492114"/>
                <a:gd name="connsiteY799" fmla="*/ 678180 h 956310"/>
                <a:gd name="connsiteX800" fmla="*/ 2988945 w 5492114"/>
                <a:gd name="connsiteY800" fmla="*/ 672465 h 956310"/>
                <a:gd name="connsiteX801" fmla="*/ 2993708 w 5492114"/>
                <a:gd name="connsiteY801" fmla="*/ 670560 h 956310"/>
                <a:gd name="connsiteX802" fmla="*/ 2990850 w 5492114"/>
                <a:gd name="connsiteY802" fmla="*/ 767715 h 956310"/>
                <a:gd name="connsiteX803" fmla="*/ 2981325 w 5492114"/>
                <a:gd name="connsiteY803" fmla="*/ 771525 h 956310"/>
                <a:gd name="connsiteX804" fmla="*/ 2971800 w 5492114"/>
                <a:gd name="connsiteY804" fmla="*/ 779145 h 956310"/>
                <a:gd name="connsiteX805" fmla="*/ 2973705 w 5492114"/>
                <a:gd name="connsiteY805" fmla="*/ 797243 h 956310"/>
                <a:gd name="connsiteX806" fmla="*/ 2978468 w 5492114"/>
                <a:gd name="connsiteY806" fmla="*/ 808673 h 956310"/>
                <a:gd name="connsiteX807" fmla="*/ 2978468 w 5492114"/>
                <a:gd name="connsiteY807" fmla="*/ 828675 h 956310"/>
                <a:gd name="connsiteX808" fmla="*/ 2982278 w 5492114"/>
                <a:gd name="connsiteY808" fmla="*/ 847725 h 956310"/>
                <a:gd name="connsiteX809" fmla="*/ 2991803 w 5492114"/>
                <a:gd name="connsiteY809" fmla="*/ 866775 h 956310"/>
                <a:gd name="connsiteX810" fmla="*/ 2999423 w 5492114"/>
                <a:gd name="connsiteY810" fmla="*/ 872490 h 956310"/>
                <a:gd name="connsiteX811" fmla="*/ 3007995 w 5492114"/>
                <a:gd name="connsiteY811" fmla="*/ 872490 h 956310"/>
                <a:gd name="connsiteX812" fmla="*/ 3026093 w 5492114"/>
                <a:gd name="connsiteY812" fmla="*/ 858203 h 956310"/>
                <a:gd name="connsiteX813" fmla="*/ 3041333 w 5492114"/>
                <a:gd name="connsiteY813" fmla="*/ 836295 h 956310"/>
                <a:gd name="connsiteX814" fmla="*/ 3046095 w 5492114"/>
                <a:gd name="connsiteY814" fmla="*/ 817245 h 956310"/>
                <a:gd name="connsiteX815" fmla="*/ 3038475 w 5492114"/>
                <a:gd name="connsiteY815" fmla="*/ 755333 h 956310"/>
                <a:gd name="connsiteX816" fmla="*/ 3033713 w 5492114"/>
                <a:gd name="connsiteY816" fmla="*/ 625793 h 956310"/>
                <a:gd name="connsiteX817" fmla="*/ 3034665 w 5492114"/>
                <a:gd name="connsiteY817" fmla="*/ 570548 h 956310"/>
                <a:gd name="connsiteX818" fmla="*/ 3039428 w 5492114"/>
                <a:gd name="connsiteY818" fmla="*/ 530543 h 956310"/>
                <a:gd name="connsiteX819" fmla="*/ 3049905 w 5492114"/>
                <a:gd name="connsiteY819" fmla="*/ 507683 h 956310"/>
                <a:gd name="connsiteX820" fmla="*/ 3055620 w 5492114"/>
                <a:gd name="connsiteY820" fmla="*/ 488633 h 956310"/>
                <a:gd name="connsiteX821" fmla="*/ 3048953 w 5492114"/>
                <a:gd name="connsiteY821" fmla="*/ 475298 h 956310"/>
                <a:gd name="connsiteX822" fmla="*/ 3034665 w 5492114"/>
                <a:gd name="connsiteY822" fmla="*/ 467678 h 956310"/>
                <a:gd name="connsiteX823" fmla="*/ 3017520 w 5492114"/>
                <a:gd name="connsiteY823" fmla="*/ 467678 h 956310"/>
                <a:gd name="connsiteX824" fmla="*/ 2982278 w 5492114"/>
                <a:gd name="connsiteY824" fmla="*/ 479108 h 956310"/>
                <a:gd name="connsiteX825" fmla="*/ 2970848 w 5492114"/>
                <a:gd name="connsiteY825" fmla="*/ 487680 h 956310"/>
                <a:gd name="connsiteX826" fmla="*/ 2968943 w 5492114"/>
                <a:gd name="connsiteY826" fmla="*/ 495300 h 956310"/>
                <a:gd name="connsiteX827" fmla="*/ 2990850 w 5492114"/>
                <a:gd name="connsiteY827" fmla="*/ 612458 h 956310"/>
                <a:gd name="connsiteX828" fmla="*/ 2985135 w 5492114"/>
                <a:gd name="connsiteY828" fmla="*/ 620078 h 956310"/>
                <a:gd name="connsiteX829" fmla="*/ 2969895 w 5492114"/>
                <a:gd name="connsiteY829" fmla="*/ 628650 h 956310"/>
                <a:gd name="connsiteX830" fmla="*/ 2967038 w 5492114"/>
                <a:gd name="connsiteY830" fmla="*/ 633413 h 956310"/>
                <a:gd name="connsiteX831" fmla="*/ 2973705 w 5492114"/>
                <a:gd name="connsiteY831" fmla="*/ 636270 h 956310"/>
                <a:gd name="connsiteX832" fmla="*/ 2983230 w 5492114"/>
                <a:gd name="connsiteY832" fmla="*/ 639128 h 956310"/>
                <a:gd name="connsiteX833" fmla="*/ 2989898 w 5492114"/>
                <a:gd name="connsiteY833" fmla="*/ 646748 h 956310"/>
                <a:gd name="connsiteX834" fmla="*/ 2993708 w 5492114"/>
                <a:gd name="connsiteY834" fmla="*/ 647700 h 956310"/>
                <a:gd name="connsiteX835" fmla="*/ 2995613 w 5492114"/>
                <a:gd name="connsiteY835" fmla="*/ 637223 h 956310"/>
                <a:gd name="connsiteX836" fmla="*/ 2995613 w 5492114"/>
                <a:gd name="connsiteY836" fmla="*/ 617220 h 956310"/>
                <a:gd name="connsiteX837" fmla="*/ 2990850 w 5492114"/>
                <a:gd name="connsiteY837" fmla="*/ 612458 h 956310"/>
                <a:gd name="connsiteX838" fmla="*/ 3517583 w 5492114"/>
                <a:gd name="connsiteY838" fmla="*/ 360045 h 956310"/>
                <a:gd name="connsiteX839" fmla="*/ 3501390 w 5492114"/>
                <a:gd name="connsiteY839" fmla="*/ 365760 h 956310"/>
                <a:gd name="connsiteX840" fmla="*/ 3492818 w 5492114"/>
                <a:gd name="connsiteY840" fmla="*/ 381953 h 956310"/>
                <a:gd name="connsiteX841" fmla="*/ 3489008 w 5492114"/>
                <a:gd name="connsiteY841" fmla="*/ 406718 h 956310"/>
                <a:gd name="connsiteX842" fmla="*/ 3475673 w 5492114"/>
                <a:gd name="connsiteY842" fmla="*/ 451485 h 956310"/>
                <a:gd name="connsiteX843" fmla="*/ 3463290 w 5492114"/>
                <a:gd name="connsiteY843" fmla="*/ 484823 h 956310"/>
                <a:gd name="connsiteX844" fmla="*/ 3450908 w 5492114"/>
                <a:gd name="connsiteY844" fmla="*/ 505778 h 956310"/>
                <a:gd name="connsiteX845" fmla="*/ 3445193 w 5492114"/>
                <a:gd name="connsiteY845" fmla="*/ 525780 h 956310"/>
                <a:gd name="connsiteX846" fmla="*/ 3446145 w 5492114"/>
                <a:gd name="connsiteY846" fmla="*/ 544830 h 956310"/>
                <a:gd name="connsiteX847" fmla="*/ 3452813 w 5492114"/>
                <a:gd name="connsiteY847" fmla="*/ 561975 h 956310"/>
                <a:gd name="connsiteX848" fmla="*/ 3464243 w 5492114"/>
                <a:gd name="connsiteY848" fmla="*/ 576263 h 956310"/>
                <a:gd name="connsiteX849" fmla="*/ 3479483 w 5492114"/>
                <a:gd name="connsiteY849" fmla="*/ 585788 h 956310"/>
                <a:gd name="connsiteX850" fmla="*/ 3497580 w 5492114"/>
                <a:gd name="connsiteY850" fmla="*/ 588645 h 956310"/>
                <a:gd name="connsiteX851" fmla="*/ 3517583 w 5492114"/>
                <a:gd name="connsiteY851" fmla="*/ 583883 h 956310"/>
                <a:gd name="connsiteX852" fmla="*/ 3538538 w 5492114"/>
                <a:gd name="connsiteY852" fmla="*/ 569595 h 956310"/>
                <a:gd name="connsiteX853" fmla="*/ 3599498 w 5492114"/>
                <a:gd name="connsiteY853" fmla="*/ 510540 h 956310"/>
                <a:gd name="connsiteX854" fmla="*/ 3615690 w 5492114"/>
                <a:gd name="connsiteY854" fmla="*/ 501015 h 956310"/>
                <a:gd name="connsiteX855" fmla="*/ 3619500 w 5492114"/>
                <a:gd name="connsiteY855" fmla="*/ 501968 h 956310"/>
                <a:gd name="connsiteX856" fmla="*/ 3621405 w 5492114"/>
                <a:gd name="connsiteY856" fmla="*/ 507683 h 956310"/>
                <a:gd name="connsiteX857" fmla="*/ 3619500 w 5492114"/>
                <a:gd name="connsiteY857" fmla="*/ 654368 h 956310"/>
                <a:gd name="connsiteX858" fmla="*/ 3609975 w 5492114"/>
                <a:gd name="connsiteY858" fmla="*/ 661988 h 956310"/>
                <a:gd name="connsiteX859" fmla="*/ 3596640 w 5492114"/>
                <a:gd name="connsiteY859" fmla="*/ 687705 h 956310"/>
                <a:gd name="connsiteX860" fmla="*/ 3599498 w 5492114"/>
                <a:gd name="connsiteY860" fmla="*/ 724853 h 956310"/>
                <a:gd name="connsiteX861" fmla="*/ 3607118 w 5492114"/>
                <a:gd name="connsiteY861" fmla="*/ 743903 h 956310"/>
                <a:gd name="connsiteX862" fmla="*/ 3584258 w 5492114"/>
                <a:gd name="connsiteY862" fmla="*/ 756285 h 956310"/>
                <a:gd name="connsiteX863" fmla="*/ 3555683 w 5492114"/>
                <a:gd name="connsiteY863" fmla="*/ 765810 h 956310"/>
                <a:gd name="connsiteX864" fmla="*/ 3557588 w 5492114"/>
                <a:gd name="connsiteY864" fmla="*/ 729615 h 956310"/>
                <a:gd name="connsiteX865" fmla="*/ 3557588 w 5492114"/>
                <a:gd name="connsiteY865" fmla="*/ 700088 h 956310"/>
                <a:gd name="connsiteX866" fmla="*/ 3548063 w 5492114"/>
                <a:gd name="connsiteY866" fmla="*/ 672465 h 956310"/>
                <a:gd name="connsiteX867" fmla="*/ 3534728 w 5492114"/>
                <a:gd name="connsiteY867" fmla="*/ 661988 h 956310"/>
                <a:gd name="connsiteX868" fmla="*/ 3525203 w 5492114"/>
                <a:gd name="connsiteY868" fmla="*/ 660083 h 956310"/>
                <a:gd name="connsiteX869" fmla="*/ 3513773 w 5492114"/>
                <a:gd name="connsiteY869" fmla="*/ 665798 h 956310"/>
                <a:gd name="connsiteX870" fmla="*/ 3507105 w 5492114"/>
                <a:gd name="connsiteY870" fmla="*/ 674370 h 956310"/>
                <a:gd name="connsiteX871" fmla="*/ 3512820 w 5492114"/>
                <a:gd name="connsiteY871" fmla="*/ 685800 h 956310"/>
                <a:gd name="connsiteX872" fmla="*/ 3502343 w 5492114"/>
                <a:gd name="connsiteY872" fmla="*/ 726758 h 956310"/>
                <a:gd name="connsiteX873" fmla="*/ 3495675 w 5492114"/>
                <a:gd name="connsiteY873" fmla="*/ 758190 h 956310"/>
                <a:gd name="connsiteX874" fmla="*/ 3494723 w 5492114"/>
                <a:gd name="connsiteY874" fmla="*/ 794385 h 956310"/>
                <a:gd name="connsiteX875" fmla="*/ 3505200 w 5492114"/>
                <a:gd name="connsiteY875" fmla="*/ 822008 h 956310"/>
                <a:gd name="connsiteX876" fmla="*/ 3525203 w 5492114"/>
                <a:gd name="connsiteY876" fmla="*/ 833438 h 956310"/>
                <a:gd name="connsiteX877" fmla="*/ 3548063 w 5492114"/>
                <a:gd name="connsiteY877" fmla="*/ 833438 h 956310"/>
                <a:gd name="connsiteX878" fmla="*/ 3568065 w 5492114"/>
                <a:gd name="connsiteY878" fmla="*/ 826770 h 956310"/>
                <a:gd name="connsiteX879" fmla="*/ 3649980 w 5492114"/>
                <a:gd name="connsiteY879" fmla="*/ 766763 h 956310"/>
                <a:gd name="connsiteX880" fmla="*/ 3715703 w 5492114"/>
                <a:gd name="connsiteY880" fmla="*/ 714375 h 956310"/>
                <a:gd name="connsiteX881" fmla="*/ 3726180 w 5492114"/>
                <a:gd name="connsiteY881" fmla="*/ 741045 h 956310"/>
                <a:gd name="connsiteX882" fmla="*/ 3745230 w 5492114"/>
                <a:gd name="connsiteY882" fmla="*/ 754380 h 956310"/>
                <a:gd name="connsiteX883" fmla="*/ 3778568 w 5492114"/>
                <a:gd name="connsiteY883" fmla="*/ 749618 h 956310"/>
                <a:gd name="connsiteX884" fmla="*/ 3789998 w 5492114"/>
                <a:gd name="connsiteY884" fmla="*/ 736283 h 956310"/>
                <a:gd name="connsiteX885" fmla="*/ 3795713 w 5492114"/>
                <a:gd name="connsiteY885" fmla="*/ 715328 h 956310"/>
                <a:gd name="connsiteX886" fmla="*/ 3794760 w 5492114"/>
                <a:gd name="connsiteY886" fmla="*/ 689610 h 956310"/>
                <a:gd name="connsiteX887" fmla="*/ 3784283 w 5492114"/>
                <a:gd name="connsiteY887" fmla="*/ 661035 h 956310"/>
                <a:gd name="connsiteX888" fmla="*/ 3769043 w 5492114"/>
                <a:gd name="connsiteY888" fmla="*/ 641033 h 956310"/>
                <a:gd name="connsiteX889" fmla="*/ 3749993 w 5492114"/>
                <a:gd name="connsiteY889" fmla="*/ 626745 h 956310"/>
                <a:gd name="connsiteX890" fmla="*/ 3731895 w 5492114"/>
                <a:gd name="connsiteY890" fmla="*/ 619125 h 956310"/>
                <a:gd name="connsiteX891" fmla="*/ 3717608 w 5492114"/>
                <a:gd name="connsiteY891" fmla="*/ 619125 h 956310"/>
                <a:gd name="connsiteX892" fmla="*/ 3717608 w 5492114"/>
                <a:gd name="connsiteY892" fmla="*/ 643890 h 956310"/>
                <a:gd name="connsiteX893" fmla="*/ 3718560 w 5492114"/>
                <a:gd name="connsiteY893" fmla="*/ 659130 h 956310"/>
                <a:gd name="connsiteX894" fmla="*/ 3714750 w 5492114"/>
                <a:gd name="connsiteY894" fmla="*/ 676275 h 956310"/>
                <a:gd name="connsiteX895" fmla="*/ 3690938 w 5492114"/>
                <a:gd name="connsiteY895" fmla="*/ 693420 h 956310"/>
                <a:gd name="connsiteX896" fmla="*/ 3663315 w 5492114"/>
                <a:gd name="connsiteY896" fmla="*/ 703898 h 956310"/>
                <a:gd name="connsiteX897" fmla="*/ 3655695 w 5492114"/>
                <a:gd name="connsiteY897" fmla="*/ 700088 h 956310"/>
                <a:gd name="connsiteX898" fmla="*/ 3654743 w 5492114"/>
                <a:gd name="connsiteY898" fmla="*/ 689610 h 956310"/>
                <a:gd name="connsiteX899" fmla="*/ 3659505 w 5492114"/>
                <a:gd name="connsiteY899" fmla="*/ 661035 h 956310"/>
                <a:gd name="connsiteX900" fmla="*/ 3656648 w 5492114"/>
                <a:gd name="connsiteY900" fmla="*/ 618173 h 956310"/>
                <a:gd name="connsiteX901" fmla="*/ 3651885 w 5492114"/>
                <a:gd name="connsiteY901" fmla="*/ 592455 h 956310"/>
                <a:gd name="connsiteX902" fmla="*/ 3651885 w 5492114"/>
                <a:gd name="connsiteY902" fmla="*/ 540068 h 956310"/>
                <a:gd name="connsiteX903" fmla="*/ 3657600 w 5492114"/>
                <a:gd name="connsiteY903" fmla="*/ 461963 h 956310"/>
                <a:gd name="connsiteX904" fmla="*/ 3676650 w 5492114"/>
                <a:gd name="connsiteY904" fmla="*/ 434340 h 956310"/>
                <a:gd name="connsiteX905" fmla="*/ 3697605 w 5492114"/>
                <a:gd name="connsiteY905" fmla="*/ 413385 h 956310"/>
                <a:gd name="connsiteX906" fmla="*/ 3736658 w 5492114"/>
                <a:gd name="connsiteY906" fmla="*/ 387668 h 956310"/>
                <a:gd name="connsiteX907" fmla="*/ 3778568 w 5492114"/>
                <a:gd name="connsiteY907" fmla="*/ 375285 h 956310"/>
                <a:gd name="connsiteX908" fmla="*/ 3810953 w 5492114"/>
                <a:gd name="connsiteY908" fmla="*/ 377190 h 956310"/>
                <a:gd name="connsiteX909" fmla="*/ 3832860 w 5492114"/>
                <a:gd name="connsiteY909" fmla="*/ 367665 h 956310"/>
                <a:gd name="connsiteX910" fmla="*/ 3839528 w 5492114"/>
                <a:gd name="connsiteY910" fmla="*/ 357188 h 956310"/>
                <a:gd name="connsiteX911" fmla="*/ 3841433 w 5492114"/>
                <a:gd name="connsiteY911" fmla="*/ 340995 h 956310"/>
                <a:gd name="connsiteX912" fmla="*/ 3830003 w 5492114"/>
                <a:gd name="connsiteY912" fmla="*/ 320993 h 956310"/>
                <a:gd name="connsiteX913" fmla="*/ 3814763 w 5492114"/>
                <a:gd name="connsiteY913" fmla="*/ 309563 h 956310"/>
                <a:gd name="connsiteX914" fmla="*/ 3777615 w 5492114"/>
                <a:gd name="connsiteY914" fmla="*/ 290513 h 956310"/>
                <a:gd name="connsiteX915" fmla="*/ 3763328 w 5492114"/>
                <a:gd name="connsiteY915" fmla="*/ 294323 h 956310"/>
                <a:gd name="connsiteX916" fmla="*/ 3759518 w 5492114"/>
                <a:gd name="connsiteY916" fmla="*/ 304800 h 956310"/>
                <a:gd name="connsiteX917" fmla="*/ 3765233 w 5492114"/>
                <a:gd name="connsiteY917" fmla="*/ 327660 h 956310"/>
                <a:gd name="connsiteX918" fmla="*/ 3754755 w 5492114"/>
                <a:gd name="connsiteY918" fmla="*/ 340043 h 956310"/>
                <a:gd name="connsiteX919" fmla="*/ 3727133 w 5492114"/>
                <a:gd name="connsiteY919" fmla="*/ 358140 h 956310"/>
                <a:gd name="connsiteX920" fmla="*/ 3695700 w 5492114"/>
                <a:gd name="connsiteY920" fmla="*/ 372428 h 956310"/>
                <a:gd name="connsiteX921" fmla="*/ 3685223 w 5492114"/>
                <a:gd name="connsiteY921" fmla="*/ 372428 h 956310"/>
                <a:gd name="connsiteX922" fmla="*/ 3681413 w 5492114"/>
                <a:gd name="connsiteY922" fmla="*/ 365760 h 956310"/>
                <a:gd name="connsiteX923" fmla="*/ 3690938 w 5492114"/>
                <a:gd name="connsiteY923" fmla="*/ 328613 h 956310"/>
                <a:gd name="connsiteX924" fmla="*/ 3699510 w 5492114"/>
                <a:gd name="connsiteY924" fmla="*/ 312420 h 956310"/>
                <a:gd name="connsiteX925" fmla="*/ 3707130 w 5492114"/>
                <a:gd name="connsiteY925" fmla="*/ 306705 h 956310"/>
                <a:gd name="connsiteX926" fmla="*/ 3714750 w 5492114"/>
                <a:gd name="connsiteY926" fmla="*/ 302895 h 956310"/>
                <a:gd name="connsiteX927" fmla="*/ 3721418 w 5492114"/>
                <a:gd name="connsiteY927" fmla="*/ 291465 h 956310"/>
                <a:gd name="connsiteX928" fmla="*/ 3726180 w 5492114"/>
                <a:gd name="connsiteY928" fmla="*/ 263843 h 956310"/>
                <a:gd name="connsiteX929" fmla="*/ 3717608 w 5492114"/>
                <a:gd name="connsiteY929" fmla="*/ 243840 h 956310"/>
                <a:gd name="connsiteX930" fmla="*/ 3700463 w 5492114"/>
                <a:gd name="connsiteY930" fmla="*/ 230505 h 956310"/>
                <a:gd name="connsiteX931" fmla="*/ 3676650 w 5492114"/>
                <a:gd name="connsiteY931" fmla="*/ 226695 h 956310"/>
                <a:gd name="connsiteX932" fmla="*/ 3649028 w 5492114"/>
                <a:gd name="connsiteY932" fmla="*/ 233363 h 956310"/>
                <a:gd name="connsiteX933" fmla="*/ 3638550 w 5492114"/>
                <a:gd name="connsiteY933" fmla="*/ 241935 h 956310"/>
                <a:gd name="connsiteX934" fmla="*/ 3640455 w 5492114"/>
                <a:gd name="connsiteY934" fmla="*/ 248603 h 956310"/>
                <a:gd name="connsiteX935" fmla="*/ 3649980 w 5492114"/>
                <a:gd name="connsiteY935" fmla="*/ 258128 h 956310"/>
                <a:gd name="connsiteX936" fmla="*/ 3657600 w 5492114"/>
                <a:gd name="connsiteY936" fmla="*/ 281940 h 956310"/>
                <a:gd name="connsiteX937" fmla="*/ 3658553 w 5492114"/>
                <a:gd name="connsiteY937" fmla="*/ 322898 h 956310"/>
                <a:gd name="connsiteX938" fmla="*/ 3653790 w 5492114"/>
                <a:gd name="connsiteY938" fmla="*/ 364808 h 956310"/>
                <a:gd name="connsiteX939" fmla="*/ 3645218 w 5492114"/>
                <a:gd name="connsiteY939" fmla="*/ 392430 h 956310"/>
                <a:gd name="connsiteX940" fmla="*/ 3626168 w 5492114"/>
                <a:gd name="connsiteY940" fmla="*/ 412433 h 956310"/>
                <a:gd name="connsiteX941" fmla="*/ 3603308 w 5492114"/>
                <a:gd name="connsiteY941" fmla="*/ 428625 h 956310"/>
                <a:gd name="connsiteX942" fmla="*/ 3565208 w 5492114"/>
                <a:gd name="connsiteY942" fmla="*/ 451485 h 956310"/>
                <a:gd name="connsiteX943" fmla="*/ 3567113 w 5492114"/>
                <a:gd name="connsiteY943" fmla="*/ 434340 h 956310"/>
                <a:gd name="connsiteX944" fmla="*/ 3571875 w 5492114"/>
                <a:gd name="connsiteY944" fmla="*/ 417195 h 956310"/>
                <a:gd name="connsiteX945" fmla="*/ 3571875 w 5492114"/>
                <a:gd name="connsiteY945" fmla="*/ 402908 h 956310"/>
                <a:gd name="connsiteX946" fmla="*/ 3552825 w 5492114"/>
                <a:gd name="connsiteY946" fmla="*/ 376238 h 956310"/>
                <a:gd name="connsiteX947" fmla="*/ 3537585 w 5492114"/>
                <a:gd name="connsiteY947" fmla="*/ 364808 h 956310"/>
                <a:gd name="connsiteX948" fmla="*/ 3517583 w 5492114"/>
                <a:gd name="connsiteY948" fmla="*/ 360045 h 956310"/>
                <a:gd name="connsiteX949" fmla="*/ 4193858 w 5492114"/>
                <a:gd name="connsiteY949" fmla="*/ 228600 h 956310"/>
                <a:gd name="connsiteX950" fmla="*/ 4178618 w 5492114"/>
                <a:gd name="connsiteY950" fmla="*/ 230505 h 956310"/>
                <a:gd name="connsiteX951" fmla="*/ 4178618 w 5492114"/>
                <a:gd name="connsiteY951" fmla="*/ 241935 h 956310"/>
                <a:gd name="connsiteX952" fmla="*/ 4198620 w 5492114"/>
                <a:gd name="connsiteY952" fmla="*/ 270510 h 956310"/>
                <a:gd name="connsiteX953" fmla="*/ 4206240 w 5492114"/>
                <a:gd name="connsiteY953" fmla="*/ 314325 h 956310"/>
                <a:gd name="connsiteX954" fmla="*/ 4204335 w 5492114"/>
                <a:gd name="connsiteY954" fmla="*/ 378143 h 956310"/>
                <a:gd name="connsiteX955" fmla="*/ 4191953 w 5492114"/>
                <a:gd name="connsiteY955" fmla="*/ 484823 h 956310"/>
                <a:gd name="connsiteX956" fmla="*/ 4177665 w 5492114"/>
                <a:gd name="connsiteY956" fmla="*/ 564833 h 956310"/>
                <a:gd name="connsiteX957" fmla="*/ 4159568 w 5492114"/>
                <a:gd name="connsiteY957" fmla="*/ 641033 h 956310"/>
                <a:gd name="connsiteX958" fmla="*/ 4140518 w 5492114"/>
                <a:gd name="connsiteY958" fmla="*/ 703898 h 956310"/>
                <a:gd name="connsiteX959" fmla="*/ 4129088 w 5492114"/>
                <a:gd name="connsiteY959" fmla="*/ 729615 h 956310"/>
                <a:gd name="connsiteX960" fmla="*/ 4122420 w 5492114"/>
                <a:gd name="connsiteY960" fmla="*/ 737235 h 956310"/>
                <a:gd name="connsiteX961" fmla="*/ 4115753 w 5492114"/>
                <a:gd name="connsiteY961" fmla="*/ 738188 h 956310"/>
                <a:gd name="connsiteX962" fmla="*/ 4108133 w 5492114"/>
                <a:gd name="connsiteY962" fmla="*/ 741998 h 956310"/>
                <a:gd name="connsiteX963" fmla="*/ 4102418 w 5492114"/>
                <a:gd name="connsiteY963" fmla="*/ 757238 h 956310"/>
                <a:gd name="connsiteX964" fmla="*/ 4099560 w 5492114"/>
                <a:gd name="connsiteY964" fmla="*/ 803910 h 956310"/>
                <a:gd name="connsiteX965" fmla="*/ 4109085 w 5492114"/>
                <a:gd name="connsiteY965" fmla="*/ 847725 h 956310"/>
                <a:gd name="connsiteX966" fmla="*/ 4118610 w 5492114"/>
                <a:gd name="connsiteY966" fmla="*/ 859155 h 956310"/>
                <a:gd name="connsiteX967" fmla="*/ 4131945 w 5492114"/>
                <a:gd name="connsiteY967" fmla="*/ 858203 h 956310"/>
                <a:gd name="connsiteX968" fmla="*/ 4155758 w 5492114"/>
                <a:gd name="connsiteY968" fmla="*/ 842010 h 956310"/>
                <a:gd name="connsiteX969" fmla="*/ 4170045 w 5492114"/>
                <a:gd name="connsiteY969" fmla="*/ 833438 h 956310"/>
                <a:gd name="connsiteX970" fmla="*/ 4176713 w 5492114"/>
                <a:gd name="connsiteY970" fmla="*/ 823913 h 956310"/>
                <a:gd name="connsiteX971" fmla="*/ 4178618 w 5492114"/>
                <a:gd name="connsiteY971" fmla="*/ 805815 h 956310"/>
                <a:gd name="connsiteX972" fmla="*/ 4174808 w 5492114"/>
                <a:gd name="connsiteY972" fmla="*/ 773430 h 956310"/>
                <a:gd name="connsiteX973" fmla="*/ 4180523 w 5492114"/>
                <a:gd name="connsiteY973" fmla="*/ 741045 h 956310"/>
                <a:gd name="connsiteX974" fmla="*/ 4199573 w 5492114"/>
                <a:gd name="connsiteY974" fmla="*/ 693420 h 956310"/>
                <a:gd name="connsiteX975" fmla="*/ 4213860 w 5492114"/>
                <a:gd name="connsiteY975" fmla="*/ 653415 h 956310"/>
                <a:gd name="connsiteX976" fmla="*/ 4222433 w 5492114"/>
                <a:gd name="connsiteY976" fmla="*/ 604838 h 956310"/>
                <a:gd name="connsiteX977" fmla="*/ 4228148 w 5492114"/>
                <a:gd name="connsiteY977" fmla="*/ 539115 h 956310"/>
                <a:gd name="connsiteX978" fmla="*/ 4238625 w 5492114"/>
                <a:gd name="connsiteY978" fmla="*/ 533400 h 956310"/>
                <a:gd name="connsiteX979" fmla="*/ 4247198 w 5492114"/>
                <a:gd name="connsiteY979" fmla="*/ 530543 h 956310"/>
                <a:gd name="connsiteX980" fmla="*/ 4255770 w 5492114"/>
                <a:gd name="connsiteY980" fmla="*/ 521018 h 956310"/>
                <a:gd name="connsiteX981" fmla="*/ 4276725 w 5492114"/>
                <a:gd name="connsiteY981" fmla="*/ 495300 h 956310"/>
                <a:gd name="connsiteX982" fmla="*/ 4322445 w 5492114"/>
                <a:gd name="connsiteY982" fmla="*/ 469583 h 956310"/>
                <a:gd name="connsiteX983" fmla="*/ 4340543 w 5492114"/>
                <a:gd name="connsiteY983" fmla="*/ 467678 h 956310"/>
                <a:gd name="connsiteX984" fmla="*/ 4351973 w 5492114"/>
                <a:gd name="connsiteY984" fmla="*/ 459105 h 956310"/>
                <a:gd name="connsiteX985" fmla="*/ 4362450 w 5492114"/>
                <a:gd name="connsiteY985" fmla="*/ 447675 h 956310"/>
                <a:gd name="connsiteX986" fmla="*/ 4374833 w 5492114"/>
                <a:gd name="connsiteY986" fmla="*/ 440055 h 956310"/>
                <a:gd name="connsiteX987" fmla="*/ 4387215 w 5492114"/>
                <a:gd name="connsiteY987" fmla="*/ 430530 h 956310"/>
                <a:gd name="connsiteX988" fmla="*/ 4391978 w 5492114"/>
                <a:gd name="connsiteY988" fmla="*/ 416243 h 956310"/>
                <a:gd name="connsiteX989" fmla="*/ 4385310 w 5492114"/>
                <a:gd name="connsiteY989" fmla="*/ 402908 h 956310"/>
                <a:gd name="connsiteX990" fmla="*/ 4362450 w 5492114"/>
                <a:gd name="connsiteY990" fmla="*/ 396240 h 956310"/>
                <a:gd name="connsiteX991" fmla="*/ 4355783 w 5492114"/>
                <a:gd name="connsiteY991" fmla="*/ 396240 h 956310"/>
                <a:gd name="connsiteX992" fmla="*/ 4354830 w 5492114"/>
                <a:gd name="connsiteY992" fmla="*/ 387668 h 956310"/>
                <a:gd name="connsiteX993" fmla="*/ 4363403 w 5492114"/>
                <a:gd name="connsiteY993" fmla="*/ 361950 h 956310"/>
                <a:gd name="connsiteX994" fmla="*/ 4367213 w 5492114"/>
                <a:gd name="connsiteY994" fmla="*/ 323850 h 956310"/>
                <a:gd name="connsiteX995" fmla="*/ 4371023 w 5492114"/>
                <a:gd name="connsiteY995" fmla="*/ 278130 h 956310"/>
                <a:gd name="connsiteX996" fmla="*/ 4371023 w 5492114"/>
                <a:gd name="connsiteY996" fmla="*/ 268605 h 956310"/>
                <a:gd name="connsiteX997" fmla="*/ 4365308 w 5492114"/>
                <a:gd name="connsiteY997" fmla="*/ 260985 h 956310"/>
                <a:gd name="connsiteX998" fmla="*/ 4344353 w 5492114"/>
                <a:gd name="connsiteY998" fmla="*/ 251460 h 956310"/>
                <a:gd name="connsiteX999" fmla="*/ 4322445 w 5492114"/>
                <a:gd name="connsiteY999" fmla="*/ 251460 h 956310"/>
                <a:gd name="connsiteX1000" fmla="*/ 4316730 w 5492114"/>
                <a:gd name="connsiteY1000" fmla="*/ 256223 h 956310"/>
                <a:gd name="connsiteX1001" fmla="*/ 4316730 w 5492114"/>
                <a:gd name="connsiteY1001" fmla="*/ 264795 h 956310"/>
                <a:gd name="connsiteX1002" fmla="*/ 4323398 w 5492114"/>
                <a:gd name="connsiteY1002" fmla="*/ 297180 h 956310"/>
                <a:gd name="connsiteX1003" fmla="*/ 4323398 w 5492114"/>
                <a:gd name="connsiteY1003" fmla="*/ 311468 h 956310"/>
                <a:gd name="connsiteX1004" fmla="*/ 4301490 w 5492114"/>
                <a:gd name="connsiteY1004" fmla="*/ 432435 h 956310"/>
                <a:gd name="connsiteX1005" fmla="*/ 4290060 w 5492114"/>
                <a:gd name="connsiteY1005" fmla="*/ 444818 h 956310"/>
                <a:gd name="connsiteX1006" fmla="*/ 4269105 w 5492114"/>
                <a:gd name="connsiteY1006" fmla="*/ 456248 h 956310"/>
                <a:gd name="connsiteX1007" fmla="*/ 4249103 w 5492114"/>
                <a:gd name="connsiteY1007" fmla="*/ 460058 h 956310"/>
                <a:gd name="connsiteX1008" fmla="*/ 4243388 w 5492114"/>
                <a:gd name="connsiteY1008" fmla="*/ 458153 h 956310"/>
                <a:gd name="connsiteX1009" fmla="*/ 4242435 w 5492114"/>
                <a:gd name="connsiteY1009" fmla="*/ 452438 h 956310"/>
                <a:gd name="connsiteX1010" fmla="*/ 4243388 w 5492114"/>
                <a:gd name="connsiteY1010" fmla="*/ 343853 h 956310"/>
                <a:gd name="connsiteX1011" fmla="*/ 4268153 w 5492114"/>
                <a:gd name="connsiteY1011" fmla="*/ 321945 h 956310"/>
                <a:gd name="connsiteX1012" fmla="*/ 4279583 w 5492114"/>
                <a:gd name="connsiteY1012" fmla="*/ 300038 h 956310"/>
                <a:gd name="connsiteX1013" fmla="*/ 4278630 w 5492114"/>
                <a:gd name="connsiteY1013" fmla="*/ 267653 h 956310"/>
                <a:gd name="connsiteX1014" fmla="*/ 4264343 w 5492114"/>
                <a:gd name="connsiteY1014" fmla="*/ 240030 h 956310"/>
                <a:gd name="connsiteX1015" fmla="*/ 4245293 w 5492114"/>
                <a:gd name="connsiteY1015" fmla="*/ 230505 h 956310"/>
                <a:gd name="connsiteX1016" fmla="*/ 4193858 w 5492114"/>
                <a:gd name="connsiteY1016" fmla="*/ 228600 h 956310"/>
                <a:gd name="connsiteX1017" fmla="*/ 4450080 w 5492114"/>
                <a:gd name="connsiteY1017" fmla="*/ 345758 h 956310"/>
                <a:gd name="connsiteX1018" fmla="*/ 4440555 w 5492114"/>
                <a:gd name="connsiteY1018" fmla="*/ 356235 h 956310"/>
                <a:gd name="connsiteX1019" fmla="*/ 4451033 w 5492114"/>
                <a:gd name="connsiteY1019" fmla="*/ 359093 h 956310"/>
                <a:gd name="connsiteX1020" fmla="*/ 4467225 w 5492114"/>
                <a:gd name="connsiteY1020" fmla="*/ 359093 h 956310"/>
                <a:gd name="connsiteX1021" fmla="*/ 4474845 w 5492114"/>
                <a:gd name="connsiteY1021" fmla="*/ 362903 h 956310"/>
                <a:gd name="connsiteX1022" fmla="*/ 4445318 w 5492114"/>
                <a:gd name="connsiteY1022" fmla="*/ 473393 h 956310"/>
                <a:gd name="connsiteX1023" fmla="*/ 4421505 w 5492114"/>
                <a:gd name="connsiteY1023" fmla="*/ 551498 h 956310"/>
                <a:gd name="connsiteX1024" fmla="*/ 4400550 w 5492114"/>
                <a:gd name="connsiteY1024" fmla="*/ 599123 h 956310"/>
                <a:gd name="connsiteX1025" fmla="*/ 4384358 w 5492114"/>
                <a:gd name="connsiteY1025" fmla="*/ 621983 h 956310"/>
                <a:gd name="connsiteX1026" fmla="*/ 4374833 w 5492114"/>
                <a:gd name="connsiteY1026" fmla="*/ 651510 h 956310"/>
                <a:gd name="connsiteX1027" fmla="*/ 4373880 w 5492114"/>
                <a:gd name="connsiteY1027" fmla="*/ 680085 h 956310"/>
                <a:gd name="connsiteX1028" fmla="*/ 4382453 w 5492114"/>
                <a:gd name="connsiteY1028" fmla="*/ 699135 h 956310"/>
                <a:gd name="connsiteX1029" fmla="*/ 4400550 w 5492114"/>
                <a:gd name="connsiteY1029" fmla="*/ 706755 h 956310"/>
                <a:gd name="connsiteX1030" fmla="*/ 4419600 w 5492114"/>
                <a:gd name="connsiteY1030" fmla="*/ 713423 h 956310"/>
                <a:gd name="connsiteX1031" fmla="*/ 4435793 w 5492114"/>
                <a:gd name="connsiteY1031" fmla="*/ 716280 h 956310"/>
                <a:gd name="connsiteX1032" fmla="*/ 4457700 w 5492114"/>
                <a:gd name="connsiteY1032" fmla="*/ 708660 h 956310"/>
                <a:gd name="connsiteX1033" fmla="*/ 4479608 w 5492114"/>
                <a:gd name="connsiteY1033" fmla="*/ 693420 h 956310"/>
                <a:gd name="connsiteX1034" fmla="*/ 4497705 w 5492114"/>
                <a:gd name="connsiteY1034" fmla="*/ 672465 h 956310"/>
                <a:gd name="connsiteX1035" fmla="*/ 4503420 w 5492114"/>
                <a:gd name="connsiteY1035" fmla="*/ 670560 h 956310"/>
                <a:gd name="connsiteX1036" fmla="*/ 4511040 w 5492114"/>
                <a:gd name="connsiteY1036" fmla="*/ 675323 h 956310"/>
                <a:gd name="connsiteX1037" fmla="*/ 4531043 w 5492114"/>
                <a:gd name="connsiteY1037" fmla="*/ 700088 h 956310"/>
                <a:gd name="connsiteX1038" fmla="*/ 4561523 w 5492114"/>
                <a:gd name="connsiteY1038" fmla="*/ 731520 h 956310"/>
                <a:gd name="connsiteX1039" fmla="*/ 4581525 w 5492114"/>
                <a:gd name="connsiteY1039" fmla="*/ 744855 h 956310"/>
                <a:gd name="connsiteX1040" fmla="*/ 4605338 w 5492114"/>
                <a:gd name="connsiteY1040" fmla="*/ 755333 h 956310"/>
                <a:gd name="connsiteX1041" fmla="*/ 4644390 w 5492114"/>
                <a:gd name="connsiteY1041" fmla="*/ 758190 h 956310"/>
                <a:gd name="connsiteX1042" fmla="*/ 4672013 w 5492114"/>
                <a:gd name="connsiteY1042" fmla="*/ 746760 h 956310"/>
                <a:gd name="connsiteX1043" fmla="*/ 4684395 w 5492114"/>
                <a:gd name="connsiteY1043" fmla="*/ 731520 h 956310"/>
                <a:gd name="connsiteX1044" fmla="*/ 4679633 w 5492114"/>
                <a:gd name="connsiteY1044" fmla="*/ 722948 h 956310"/>
                <a:gd name="connsiteX1045" fmla="*/ 4664393 w 5492114"/>
                <a:gd name="connsiteY1045" fmla="*/ 720090 h 956310"/>
                <a:gd name="connsiteX1046" fmla="*/ 4636770 w 5492114"/>
                <a:gd name="connsiteY1046" fmla="*/ 703898 h 956310"/>
                <a:gd name="connsiteX1047" fmla="*/ 4578668 w 5492114"/>
                <a:gd name="connsiteY1047" fmla="*/ 681038 h 956310"/>
                <a:gd name="connsiteX1048" fmla="*/ 4552950 w 5492114"/>
                <a:gd name="connsiteY1048" fmla="*/ 672465 h 956310"/>
                <a:gd name="connsiteX1049" fmla="*/ 4535805 w 5492114"/>
                <a:gd name="connsiteY1049" fmla="*/ 661035 h 956310"/>
                <a:gd name="connsiteX1050" fmla="*/ 4517708 w 5492114"/>
                <a:gd name="connsiteY1050" fmla="*/ 633413 h 956310"/>
                <a:gd name="connsiteX1051" fmla="*/ 4515803 w 5492114"/>
                <a:gd name="connsiteY1051" fmla="*/ 619125 h 956310"/>
                <a:gd name="connsiteX1052" fmla="*/ 4523423 w 5492114"/>
                <a:gd name="connsiteY1052" fmla="*/ 582930 h 956310"/>
                <a:gd name="connsiteX1053" fmla="*/ 4535805 w 5492114"/>
                <a:gd name="connsiteY1053" fmla="*/ 552450 h 956310"/>
                <a:gd name="connsiteX1054" fmla="*/ 4555808 w 5492114"/>
                <a:gd name="connsiteY1054" fmla="*/ 519113 h 956310"/>
                <a:gd name="connsiteX1055" fmla="*/ 4562475 w 5492114"/>
                <a:gd name="connsiteY1055" fmla="*/ 501015 h 956310"/>
                <a:gd name="connsiteX1056" fmla="*/ 4559618 w 5492114"/>
                <a:gd name="connsiteY1056" fmla="*/ 483870 h 956310"/>
                <a:gd name="connsiteX1057" fmla="*/ 4549140 w 5492114"/>
                <a:gd name="connsiteY1057" fmla="*/ 473393 h 956310"/>
                <a:gd name="connsiteX1058" fmla="*/ 4532948 w 5492114"/>
                <a:gd name="connsiteY1058" fmla="*/ 474345 h 956310"/>
                <a:gd name="connsiteX1059" fmla="*/ 4499610 w 5492114"/>
                <a:gd name="connsiteY1059" fmla="*/ 497205 h 956310"/>
                <a:gd name="connsiteX1060" fmla="*/ 4484370 w 5492114"/>
                <a:gd name="connsiteY1060" fmla="*/ 510540 h 956310"/>
                <a:gd name="connsiteX1061" fmla="*/ 4491990 w 5492114"/>
                <a:gd name="connsiteY1061" fmla="*/ 401003 h 956310"/>
                <a:gd name="connsiteX1062" fmla="*/ 4517708 w 5492114"/>
                <a:gd name="connsiteY1062" fmla="*/ 361950 h 956310"/>
                <a:gd name="connsiteX1063" fmla="*/ 4537710 w 5492114"/>
                <a:gd name="connsiteY1063" fmla="*/ 340995 h 956310"/>
                <a:gd name="connsiteX1064" fmla="*/ 4552950 w 5492114"/>
                <a:gd name="connsiteY1064" fmla="*/ 336233 h 956310"/>
                <a:gd name="connsiteX1065" fmla="*/ 4565333 w 5492114"/>
                <a:gd name="connsiteY1065" fmla="*/ 328613 h 956310"/>
                <a:gd name="connsiteX1066" fmla="*/ 4567238 w 5492114"/>
                <a:gd name="connsiteY1066" fmla="*/ 310515 h 956310"/>
                <a:gd name="connsiteX1067" fmla="*/ 4562475 w 5492114"/>
                <a:gd name="connsiteY1067" fmla="*/ 294323 h 956310"/>
                <a:gd name="connsiteX1068" fmla="*/ 4543425 w 5492114"/>
                <a:gd name="connsiteY1068" fmla="*/ 283845 h 956310"/>
                <a:gd name="connsiteX1069" fmla="*/ 4518660 w 5492114"/>
                <a:gd name="connsiteY1069" fmla="*/ 287655 h 956310"/>
                <a:gd name="connsiteX1070" fmla="*/ 4496753 w 5492114"/>
                <a:gd name="connsiteY1070" fmla="*/ 303848 h 956310"/>
                <a:gd name="connsiteX1071" fmla="*/ 4450080 w 5492114"/>
                <a:gd name="connsiteY1071" fmla="*/ 345758 h 956310"/>
                <a:gd name="connsiteX1072" fmla="*/ 4506278 w 5492114"/>
                <a:gd name="connsiteY1072" fmla="*/ 535305 h 956310"/>
                <a:gd name="connsiteX1073" fmla="*/ 4505325 w 5492114"/>
                <a:gd name="connsiteY1073" fmla="*/ 528638 h 956310"/>
                <a:gd name="connsiteX1074" fmla="*/ 4500563 w 5492114"/>
                <a:gd name="connsiteY1074" fmla="*/ 528638 h 956310"/>
                <a:gd name="connsiteX1075" fmla="*/ 4485323 w 5492114"/>
                <a:gd name="connsiteY1075" fmla="*/ 541020 h 956310"/>
                <a:gd name="connsiteX1076" fmla="*/ 4467225 w 5492114"/>
                <a:gd name="connsiteY1076" fmla="*/ 562928 h 956310"/>
                <a:gd name="connsiteX1077" fmla="*/ 4455795 w 5492114"/>
                <a:gd name="connsiteY1077" fmla="*/ 584835 h 956310"/>
                <a:gd name="connsiteX1078" fmla="*/ 4454843 w 5492114"/>
                <a:gd name="connsiteY1078" fmla="*/ 596265 h 956310"/>
                <a:gd name="connsiteX1079" fmla="*/ 4460558 w 5492114"/>
                <a:gd name="connsiteY1079" fmla="*/ 598170 h 956310"/>
                <a:gd name="connsiteX1080" fmla="*/ 4470083 w 5492114"/>
                <a:gd name="connsiteY1080" fmla="*/ 597218 h 956310"/>
                <a:gd name="connsiteX1081" fmla="*/ 4481513 w 5492114"/>
                <a:gd name="connsiteY1081" fmla="*/ 601980 h 956310"/>
                <a:gd name="connsiteX1082" fmla="*/ 4490085 w 5492114"/>
                <a:gd name="connsiteY1082" fmla="*/ 600075 h 956310"/>
                <a:gd name="connsiteX1083" fmla="*/ 4496753 w 5492114"/>
                <a:gd name="connsiteY1083" fmla="*/ 582930 h 956310"/>
                <a:gd name="connsiteX1084" fmla="*/ 4506278 w 5492114"/>
                <a:gd name="connsiteY1084" fmla="*/ 535305 h 956310"/>
                <a:gd name="connsiteX1085" fmla="*/ 4449128 w 5492114"/>
                <a:gd name="connsiteY1085" fmla="*/ 620078 h 956310"/>
                <a:gd name="connsiteX1086" fmla="*/ 4439603 w 5492114"/>
                <a:gd name="connsiteY1086" fmla="*/ 619125 h 956310"/>
                <a:gd name="connsiteX1087" fmla="*/ 4431030 w 5492114"/>
                <a:gd name="connsiteY1087" fmla="*/ 633413 h 956310"/>
                <a:gd name="connsiteX1088" fmla="*/ 4419600 w 5492114"/>
                <a:gd name="connsiteY1088" fmla="*/ 681990 h 956310"/>
                <a:gd name="connsiteX1089" fmla="*/ 4420553 w 5492114"/>
                <a:gd name="connsiteY1089" fmla="*/ 689610 h 956310"/>
                <a:gd name="connsiteX1090" fmla="*/ 4426268 w 5492114"/>
                <a:gd name="connsiteY1090" fmla="*/ 690563 h 956310"/>
                <a:gd name="connsiteX1091" fmla="*/ 4446270 w 5492114"/>
                <a:gd name="connsiteY1091" fmla="*/ 678180 h 956310"/>
                <a:gd name="connsiteX1092" fmla="*/ 4467225 w 5492114"/>
                <a:gd name="connsiteY1092" fmla="*/ 656273 h 956310"/>
                <a:gd name="connsiteX1093" fmla="*/ 4475798 w 5492114"/>
                <a:gd name="connsiteY1093" fmla="*/ 637223 h 956310"/>
                <a:gd name="connsiteX1094" fmla="*/ 4472940 w 5492114"/>
                <a:gd name="connsiteY1094" fmla="*/ 628650 h 956310"/>
                <a:gd name="connsiteX1095" fmla="*/ 4466273 w 5492114"/>
                <a:gd name="connsiteY1095" fmla="*/ 626745 h 956310"/>
                <a:gd name="connsiteX1096" fmla="*/ 4457700 w 5492114"/>
                <a:gd name="connsiteY1096" fmla="*/ 625793 h 956310"/>
                <a:gd name="connsiteX1097" fmla="*/ 4449128 w 5492114"/>
                <a:gd name="connsiteY1097" fmla="*/ 620078 h 956310"/>
                <a:gd name="connsiteX1098" fmla="*/ 4233863 w 5492114"/>
                <a:gd name="connsiteY1098" fmla="*/ 593408 h 956310"/>
                <a:gd name="connsiteX1099" fmla="*/ 4229100 w 5492114"/>
                <a:gd name="connsiteY1099" fmla="*/ 606743 h 956310"/>
                <a:gd name="connsiteX1100" fmla="*/ 4240530 w 5492114"/>
                <a:gd name="connsiteY1100" fmla="*/ 613410 h 956310"/>
                <a:gd name="connsiteX1101" fmla="*/ 4278630 w 5492114"/>
                <a:gd name="connsiteY1101" fmla="*/ 614363 h 956310"/>
                <a:gd name="connsiteX1102" fmla="*/ 4280535 w 5492114"/>
                <a:gd name="connsiteY1102" fmla="*/ 627698 h 956310"/>
                <a:gd name="connsiteX1103" fmla="*/ 4272915 w 5492114"/>
                <a:gd name="connsiteY1103" fmla="*/ 666750 h 956310"/>
                <a:gd name="connsiteX1104" fmla="*/ 4269105 w 5492114"/>
                <a:gd name="connsiteY1104" fmla="*/ 712470 h 956310"/>
                <a:gd name="connsiteX1105" fmla="*/ 4272915 w 5492114"/>
                <a:gd name="connsiteY1105" fmla="*/ 732473 h 956310"/>
                <a:gd name="connsiteX1106" fmla="*/ 4282440 w 5492114"/>
                <a:gd name="connsiteY1106" fmla="*/ 746760 h 956310"/>
                <a:gd name="connsiteX1107" fmla="*/ 4296728 w 5492114"/>
                <a:gd name="connsiteY1107" fmla="*/ 755333 h 956310"/>
                <a:gd name="connsiteX1108" fmla="*/ 4309110 w 5492114"/>
                <a:gd name="connsiteY1108" fmla="*/ 756285 h 956310"/>
                <a:gd name="connsiteX1109" fmla="*/ 4326255 w 5492114"/>
                <a:gd name="connsiteY1109" fmla="*/ 742950 h 956310"/>
                <a:gd name="connsiteX1110" fmla="*/ 4334828 w 5492114"/>
                <a:gd name="connsiteY1110" fmla="*/ 721043 h 956310"/>
                <a:gd name="connsiteX1111" fmla="*/ 4334828 w 5492114"/>
                <a:gd name="connsiteY1111" fmla="*/ 702945 h 956310"/>
                <a:gd name="connsiteX1112" fmla="*/ 4324350 w 5492114"/>
                <a:gd name="connsiteY1112" fmla="*/ 686753 h 956310"/>
                <a:gd name="connsiteX1113" fmla="*/ 4320540 w 5492114"/>
                <a:gd name="connsiteY1113" fmla="*/ 679133 h 956310"/>
                <a:gd name="connsiteX1114" fmla="*/ 4322445 w 5492114"/>
                <a:gd name="connsiteY1114" fmla="*/ 666750 h 956310"/>
                <a:gd name="connsiteX1115" fmla="*/ 4325303 w 5492114"/>
                <a:gd name="connsiteY1115" fmla="*/ 656273 h 956310"/>
                <a:gd name="connsiteX1116" fmla="*/ 4323398 w 5492114"/>
                <a:gd name="connsiteY1116" fmla="*/ 639128 h 956310"/>
                <a:gd name="connsiteX1117" fmla="*/ 4317683 w 5492114"/>
                <a:gd name="connsiteY1117" fmla="*/ 616268 h 956310"/>
                <a:gd name="connsiteX1118" fmla="*/ 4330065 w 5492114"/>
                <a:gd name="connsiteY1118" fmla="*/ 583883 h 956310"/>
                <a:gd name="connsiteX1119" fmla="*/ 4340543 w 5492114"/>
                <a:gd name="connsiteY1119" fmla="*/ 561975 h 956310"/>
                <a:gd name="connsiteX1120" fmla="*/ 4351020 w 5492114"/>
                <a:gd name="connsiteY1120" fmla="*/ 553403 h 956310"/>
                <a:gd name="connsiteX1121" fmla="*/ 4358640 w 5492114"/>
                <a:gd name="connsiteY1121" fmla="*/ 548640 h 956310"/>
                <a:gd name="connsiteX1122" fmla="*/ 4360545 w 5492114"/>
                <a:gd name="connsiteY1122" fmla="*/ 536258 h 956310"/>
                <a:gd name="connsiteX1123" fmla="*/ 4355783 w 5492114"/>
                <a:gd name="connsiteY1123" fmla="*/ 522923 h 956310"/>
                <a:gd name="connsiteX1124" fmla="*/ 4342448 w 5492114"/>
                <a:gd name="connsiteY1124" fmla="*/ 518160 h 956310"/>
                <a:gd name="connsiteX1125" fmla="*/ 4324350 w 5492114"/>
                <a:gd name="connsiteY1125" fmla="*/ 523875 h 956310"/>
                <a:gd name="connsiteX1126" fmla="*/ 4307205 w 5492114"/>
                <a:gd name="connsiteY1126" fmla="*/ 537210 h 956310"/>
                <a:gd name="connsiteX1127" fmla="*/ 4272915 w 5492114"/>
                <a:gd name="connsiteY1127" fmla="*/ 574358 h 956310"/>
                <a:gd name="connsiteX1128" fmla="*/ 4258628 w 5492114"/>
                <a:gd name="connsiteY1128" fmla="*/ 586740 h 956310"/>
                <a:gd name="connsiteX1129" fmla="*/ 4248150 w 5492114"/>
                <a:gd name="connsiteY1129" fmla="*/ 589598 h 956310"/>
                <a:gd name="connsiteX1130" fmla="*/ 4233863 w 5492114"/>
                <a:gd name="connsiteY1130" fmla="*/ 593408 h 956310"/>
                <a:gd name="connsiteX1131" fmla="*/ 5115878 w 5492114"/>
                <a:gd name="connsiteY1131" fmla="*/ 188595 h 956310"/>
                <a:gd name="connsiteX1132" fmla="*/ 5106353 w 5492114"/>
                <a:gd name="connsiteY1132" fmla="*/ 194310 h 956310"/>
                <a:gd name="connsiteX1133" fmla="*/ 5109210 w 5492114"/>
                <a:gd name="connsiteY1133" fmla="*/ 202883 h 956310"/>
                <a:gd name="connsiteX1134" fmla="*/ 5120640 w 5492114"/>
                <a:gd name="connsiteY1134" fmla="*/ 223838 h 956310"/>
                <a:gd name="connsiteX1135" fmla="*/ 5117783 w 5492114"/>
                <a:gd name="connsiteY1135" fmla="*/ 232410 h 956310"/>
                <a:gd name="connsiteX1136" fmla="*/ 5111115 w 5492114"/>
                <a:gd name="connsiteY1136" fmla="*/ 239078 h 956310"/>
                <a:gd name="connsiteX1137" fmla="*/ 5103495 w 5492114"/>
                <a:gd name="connsiteY1137" fmla="*/ 250508 h 956310"/>
                <a:gd name="connsiteX1138" fmla="*/ 5118735 w 5492114"/>
                <a:gd name="connsiteY1138" fmla="*/ 257175 h 956310"/>
                <a:gd name="connsiteX1139" fmla="*/ 5149215 w 5492114"/>
                <a:gd name="connsiteY1139" fmla="*/ 260985 h 956310"/>
                <a:gd name="connsiteX1140" fmla="*/ 5180648 w 5492114"/>
                <a:gd name="connsiteY1140" fmla="*/ 256223 h 956310"/>
                <a:gd name="connsiteX1141" fmla="*/ 5192078 w 5492114"/>
                <a:gd name="connsiteY1141" fmla="*/ 248603 h 956310"/>
                <a:gd name="connsiteX1142" fmla="*/ 5197793 w 5492114"/>
                <a:gd name="connsiteY1142" fmla="*/ 236220 h 956310"/>
                <a:gd name="connsiteX1143" fmla="*/ 5191125 w 5492114"/>
                <a:gd name="connsiteY1143" fmla="*/ 211455 h 956310"/>
                <a:gd name="connsiteX1144" fmla="*/ 5169218 w 5492114"/>
                <a:gd name="connsiteY1144" fmla="*/ 195263 h 956310"/>
                <a:gd name="connsiteX1145" fmla="*/ 5140643 w 5492114"/>
                <a:gd name="connsiteY1145" fmla="*/ 187643 h 956310"/>
                <a:gd name="connsiteX1146" fmla="*/ 5115878 w 5492114"/>
                <a:gd name="connsiteY1146" fmla="*/ 188595 h 956310"/>
                <a:gd name="connsiteX1147" fmla="*/ 4991100 w 5492114"/>
                <a:gd name="connsiteY1147" fmla="*/ 428625 h 956310"/>
                <a:gd name="connsiteX1148" fmla="*/ 4975860 w 5492114"/>
                <a:gd name="connsiteY1148" fmla="*/ 430530 h 956310"/>
                <a:gd name="connsiteX1149" fmla="*/ 4984433 w 5492114"/>
                <a:gd name="connsiteY1149" fmla="*/ 442913 h 956310"/>
                <a:gd name="connsiteX1150" fmla="*/ 5023485 w 5492114"/>
                <a:gd name="connsiteY1150" fmla="*/ 469583 h 956310"/>
                <a:gd name="connsiteX1151" fmla="*/ 5045393 w 5492114"/>
                <a:gd name="connsiteY1151" fmla="*/ 465773 h 956310"/>
                <a:gd name="connsiteX1152" fmla="*/ 5072063 w 5492114"/>
                <a:gd name="connsiteY1152" fmla="*/ 441008 h 956310"/>
                <a:gd name="connsiteX1153" fmla="*/ 5087303 w 5492114"/>
                <a:gd name="connsiteY1153" fmla="*/ 428625 h 956310"/>
                <a:gd name="connsiteX1154" fmla="*/ 5105400 w 5492114"/>
                <a:gd name="connsiteY1154" fmla="*/ 421958 h 956310"/>
                <a:gd name="connsiteX1155" fmla="*/ 5124450 w 5492114"/>
                <a:gd name="connsiteY1155" fmla="*/ 416243 h 956310"/>
                <a:gd name="connsiteX1156" fmla="*/ 5143500 w 5492114"/>
                <a:gd name="connsiteY1156" fmla="*/ 405765 h 956310"/>
                <a:gd name="connsiteX1157" fmla="*/ 5152073 w 5492114"/>
                <a:gd name="connsiteY1157" fmla="*/ 401955 h 956310"/>
                <a:gd name="connsiteX1158" fmla="*/ 5153978 w 5492114"/>
                <a:gd name="connsiteY1158" fmla="*/ 408623 h 956310"/>
                <a:gd name="connsiteX1159" fmla="*/ 5146358 w 5492114"/>
                <a:gd name="connsiteY1159" fmla="*/ 429578 h 956310"/>
                <a:gd name="connsiteX1160" fmla="*/ 5127308 w 5492114"/>
                <a:gd name="connsiteY1160" fmla="*/ 446723 h 956310"/>
                <a:gd name="connsiteX1161" fmla="*/ 5119688 w 5492114"/>
                <a:gd name="connsiteY1161" fmla="*/ 454343 h 956310"/>
                <a:gd name="connsiteX1162" fmla="*/ 5117783 w 5492114"/>
                <a:gd name="connsiteY1162" fmla="*/ 465773 h 956310"/>
                <a:gd name="connsiteX1163" fmla="*/ 5115878 w 5492114"/>
                <a:gd name="connsiteY1163" fmla="*/ 479108 h 956310"/>
                <a:gd name="connsiteX1164" fmla="*/ 5109210 w 5492114"/>
                <a:gd name="connsiteY1164" fmla="*/ 491490 h 956310"/>
                <a:gd name="connsiteX1165" fmla="*/ 5093970 w 5492114"/>
                <a:gd name="connsiteY1165" fmla="*/ 516255 h 956310"/>
                <a:gd name="connsiteX1166" fmla="*/ 5063490 w 5492114"/>
                <a:gd name="connsiteY1166" fmla="*/ 575310 h 956310"/>
                <a:gd name="connsiteX1167" fmla="*/ 5032058 w 5492114"/>
                <a:gd name="connsiteY1167" fmla="*/ 621983 h 956310"/>
                <a:gd name="connsiteX1168" fmla="*/ 4986338 w 5492114"/>
                <a:gd name="connsiteY1168" fmla="*/ 679133 h 956310"/>
                <a:gd name="connsiteX1169" fmla="*/ 4939665 w 5492114"/>
                <a:gd name="connsiteY1169" fmla="*/ 743903 h 956310"/>
                <a:gd name="connsiteX1170" fmla="*/ 4932998 w 5492114"/>
                <a:gd name="connsiteY1170" fmla="*/ 744855 h 956310"/>
                <a:gd name="connsiteX1171" fmla="*/ 4931093 w 5492114"/>
                <a:gd name="connsiteY1171" fmla="*/ 730568 h 956310"/>
                <a:gd name="connsiteX1172" fmla="*/ 4930140 w 5492114"/>
                <a:gd name="connsiteY1172" fmla="*/ 715328 h 956310"/>
                <a:gd name="connsiteX1173" fmla="*/ 4925378 w 5492114"/>
                <a:gd name="connsiteY1173" fmla="*/ 715328 h 956310"/>
                <a:gd name="connsiteX1174" fmla="*/ 4913948 w 5492114"/>
                <a:gd name="connsiteY1174" fmla="*/ 744855 h 956310"/>
                <a:gd name="connsiteX1175" fmla="*/ 4890135 w 5492114"/>
                <a:gd name="connsiteY1175" fmla="*/ 789623 h 956310"/>
                <a:gd name="connsiteX1176" fmla="*/ 4868228 w 5492114"/>
                <a:gd name="connsiteY1176" fmla="*/ 835343 h 956310"/>
                <a:gd name="connsiteX1177" fmla="*/ 4866323 w 5492114"/>
                <a:gd name="connsiteY1177" fmla="*/ 858203 h 956310"/>
                <a:gd name="connsiteX1178" fmla="*/ 4871085 w 5492114"/>
                <a:gd name="connsiteY1178" fmla="*/ 880110 h 956310"/>
                <a:gd name="connsiteX1179" fmla="*/ 4885373 w 5492114"/>
                <a:gd name="connsiteY1179" fmla="*/ 875348 h 956310"/>
                <a:gd name="connsiteX1180" fmla="*/ 4903470 w 5492114"/>
                <a:gd name="connsiteY1180" fmla="*/ 853440 h 956310"/>
                <a:gd name="connsiteX1181" fmla="*/ 4926330 w 5492114"/>
                <a:gd name="connsiteY1181" fmla="*/ 808673 h 956310"/>
                <a:gd name="connsiteX1182" fmla="*/ 4940618 w 5492114"/>
                <a:gd name="connsiteY1182" fmla="*/ 782955 h 956310"/>
                <a:gd name="connsiteX1183" fmla="*/ 4954905 w 5492114"/>
                <a:gd name="connsiteY1183" fmla="*/ 766763 h 956310"/>
                <a:gd name="connsiteX1184" fmla="*/ 4988243 w 5492114"/>
                <a:gd name="connsiteY1184" fmla="*/ 725805 h 956310"/>
                <a:gd name="connsiteX1185" fmla="*/ 5014913 w 5492114"/>
                <a:gd name="connsiteY1185" fmla="*/ 696278 h 956310"/>
                <a:gd name="connsiteX1186" fmla="*/ 5034915 w 5492114"/>
                <a:gd name="connsiteY1186" fmla="*/ 681038 h 956310"/>
                <a:gd name="connsiteX1187" fmla="*/ 5056823 w 5492114"/>
                <a:gd name="connsiteY1187" fmla="*/ 654368 h 956310"/>
                <a:gd name="connsiteX1188" fmla="*/ 5088255 w 5492114"/>
                <a:gd name="connsiteY1188" fmla="*/ 606743 h 956310"/>
                <a:gd name="connsiteX1189" fmla="*/ 5104448 w 5492114"/>
                <a:gd name="connsiteY1189" fmla="*/ 557213 h 956310"/>
                <a:gd name="connsiteX1190" fmla="*/ 5111115 w 5492114"/>
                <a:gd name="connsiteY1190" fmla="*/ 538163 h 956310"/>
                <a:gd name="connsiteX1191" fmla="*/ 5121593 w 5492114"/>
                <a:gd name="connsiteY1191" fmla="*/ 529590 h 956310"/>
                <a:gd name="connsiteX1192" fmla="*/ 5121593 w 5492114"/>
                <a:gd name="connsiteY1192" fmla="*/ 564833 h 956310"/>
                <a:gd name="connsiteX1193" fmla="*/ 5105400 w 5492114"/>
                <a:gd name="connsiteY1193" fmla="*/ 645795 h 956310"/>
                <a:gd name="connsiteX1194" fmla="*/ 5078730 w 5492114"/>
                <a:gd name="connsiteY1194" fmla="*/ 781050 h 956310"/>
                <a:gd name="connsiteX1195" fmla="*/ 5085398 w 5492114"/>
                <a:gd name="connsiteY1195" fmla="*/ 821055 h 956310"/>
                <a:gd name="connsiteX1196" fmla="*/ 5093970 w 5492114"/>
                <a:gd name="connsiteY1196" fmla="*/ 838200 h 956310"/>
                <a:gd name="connsiteX1197" fmla="*/ 5107305 w 5492114"/>
                <a:gd name="connsiteY1197" fmla="*/ 846773 h 956310"/>
                <a:gd name="connsiteX1198" fmla="*/ 5120640 w 5492114"/>
                <a:gd name="connsiteY1198" fmla="*/ 839153 h 956310"/>
                <a:gd name="connsiteX1199" fmla="*/ 5130165 w 5492114"/>
                <a:gd name="connsiteY1199" fmla="*/ 819150 h 956310"/>
                <a:gd name="connsiteX1200" fmla="*/ 5132070 w 5492114"/>
                <a:gd name="connsiteY1200" fmla="*/ 782003 h 956310"/>
                <a:gd name="connsiteX1201" fmla="*/ 5132070 w 5492114"/>
                <a:gd name="connsiteY1201" fmla="*/ 752475 h 956310"/>
                <a:gd name="connsiteX1202" fmla="*/ 5141595 w 5492114"/>
                <a:gd name="connsiteY1202" fmla="*/ 699135 h 956310"/>
                <a:gd name="connsiteX1203" fmla="*/ 5153025 w 5492114"/>
                <a:gd name="connsiteY1203" fmla="*/ 647700 h 956310"/>
                <a:gd name="connsiteX1204" fmla="*/ 5154930 w 5492114"/>
                <a:gd name="connsiteY1204" fmla="*/ 627698 h 956310"/>
                <a:gd name="connsiteX1205" fmla="*/ 5151120 w 5492114"/>
                <a:gd name="connsiteY1205" fmla="*/ 614363 h 956310"/>
                <a:gd name="connsiteX1206" fmla="*/ 5148263 w 5492114"/>
                <a:gd name="connsiteY1206" fmla="*/ 612458 h 956310"/>
                <a:gd name="connsiteX1207" fmla="*/ 5146358 w 5492114"/>
                <a:gd name="connsiteY1207" fmla="*/ 616268 h 956310"/>
                <a:gd name="connsiteX1208" fmla="*/ 5143500 w 5492114"/>
                <a:gd name="connsiteY1208" fmla="*/ 634365 h 956310"/>
                <a:gd name="connsiteX1209" fmla="*/ 5140643 w 5492114"/>
                <a:gd name="connsiteY1209" fmla="*/ 653415 h 956310"/>
                <a:gd name="connsiteX1210" fmla="*/ 5135880 w 5492114"/>
                <a:gd name="connsiteY1210" fmla="*/ 660083 h 956310"/>
                <a:gd name="connsiteX1211" fmla="*/ 5133975 w 5492114"/>
                <a:gd name="connsiteY1211" fmla="*/ 646748 h 956310"/>
                <a:gd name="connsiteX1212" fmla="*/ 5138738 w 5492114"/>
                <a:gd name="connsiteY1212" fmla="*/ 620078 h 956310"/>
                <a:gd name="connsiteX1213" fmla="*/ 5147310 w 5492114"/>
                <a:gd name="connsiteY1213" fmla="*/ 560070 h 956310"/>
                <a:gd name="connsiteX1214" fmla="*/ 5153025 w 5492114"/>
                <a:gd name="connsiteY1214" fmla="*/ 533400 h 956310"/>
                <a:gd name="connsiteX1215" fmla="*/ 5157788 w 5492114"/>
                <a:gd name="connsiteY1215" fmla="*/ 529590 h 956310"/>
                <a:gd name="connsiteX1216" fmla="*/ 5163503 w 5492114"/>
                <a:gd name="connsiteY1216" fmla="*/ 542925 h 956310"/>
                <a:gd name="connsiteX1217" fmla="*/ 5171123 w 5492114"/>
                <a:gd name="connsiteY1217" fmla="*/ 571500 h 956310"/>
                <a:gd name="connsiteX1218" fmla="*/ 5181600 w 5492114"/>
                <a:gd name="connsiteY1218" fmla="*/ 588645 h 956310"/>
                <a:gd name="connsiteX1219" fmla="*/ 5193030 w 5492114"/>
                <a:gd name="connsiteY1219" fmla="*/ 597218 h 956310"/>
                <a:gd name="connsiteX1220" fmla="*/ 5204460 w 5492114"/>
                <a:gd name="connsiteY1220" fmla="*/ 598170 h 956310"/>
                <a:gd name="connsiteX1221" fmla="*/ 5214938 w 5492114"/>
                <a:gd name="connsiteY1221" fmla="*/ 592455 h 956310"/>
                <a:gd name="connsiteX1222" fmla="*/ 5222558 w 5492114"/>
                <a:gd name="connsiteY1222" fmla="*/ 582930 h 956310"/>
                <a:gd name="connsiteX1223" fmla="*/ 5224463 w 5492114"/>
                <a:gd name="connsiteY1223" fmla="*/ 557213 h 956310"/>
                <a:gd name="connsiteX1224" fmla="*/ 5216843 w 5492114"/>
                <a:gd name="connsiteY1224" fmla="*/ 540068 h 956310"/>
                <a:gd name="connsiteX1225" fmla="*/ 5209223 w 5492114"/>
                <a:gd name="connsiteY1225" fmla="*/ 533400 h 956310"/>
                <a:gd name="connsiteX1226" fmla="*/ 5201603 w 5492114"/>
                <a:gd name="connsiteY1226" fmla="*/ 527685 h 956310"/>
                <a:gd name="connsiteX1227" fmla="*/ 5195888 w 5492114"/>
                <a:gd name="connsiteY1227" fmla="*/ 515303 h 956310"/>
                <a:gd name="connsiteX1228" fmla="*/ 5188268 w 5492114"/>
                <a:gd name="connsiteY1228" fmla="*/ 503873 h 956310"/>
                <a:gd name="connsiteX1229" fmla="*/ 5175885 w 5492114"/>
                <a:gd name="connsiteY1229" fmla="*/ 503873 h 956310"/>
                <a:gd name="connsiteX1230" fmla="*/ 5153025 w 5492114"/>
                <a:gd name="connsiteY1230" fmla="*/ 515303 h 956310"/>
                <a:gd name="connsiteX1231" fmla="*/ 5150168 w 5492114"/>
                <a:gd name="connsiteY1231" fmla="*/ 509588 h 956310"/>
                <a:gd name="connsiteX1232" fmla="*/ 5153978 w 5492114"/>
                <a:gd name="connsiteY1232" fmla="*/ 490538 h 956310"/>
                <a:gd name="connsiteX1233" fmla="*/ 5161598 w 5492114"/>
                <a:gd name="connsiteY1233" fmla="*/ 471488 h 956310"/>
                <a:gd name="connsiteX1234" fmla="*/ 5171123 w 5492114"/>
                <a:gd name="connsiteY1234" fmla="*/ 464820 h 956310"/>
                <a:gd name="connsiteX1235" fmla="*/ 5181600 w 5492114"/>
                <a:gd name="connsiteY1235" fmla="*/ 455295 h 956310"/>
                <a:gd name="connsiteX1236" fmla="*/ 5195888 w 5492114"/>
                <a:gd name="connsiteY1236" fmla="*/ 426720 h 956310"/>
                <a:gd name="connsiteX1237" fmla="*/ 5226368 w 5492114"/>
                <a:gd name="connsiteY1237" fmla="*/ 353378 h 956310"/>
                <a:gd name="connsiteX1238" fmla="*/ 5221605 w 5492114"/>
                <a:gd name="connsiteY1238" fmla="*/ 332423 h 956310"/>
                <a:gd name="connsiteX1239" fmla="*/ 5205413 w 5492114"/>
                <a:gd name="connsiteY1239" fmla="*/ 315278 h 956310"/>
                <a:gd name="connsiteX1240" fmla="*/ 5179695 w 5492114"/>
                <a:gd name="connsiteY1240" fmla="*/ 313373 h 956310"/>
                <a:gd name="connsiteX1241" fmla="*/ 5163503 w 5492114"/>
                <a:gd name="connsiteY1241" fmla="*/ 321945 h 956310"/>
                <a:gd name="connsiteX1242" fmla="*/ 5145405 w 5492114"/>
                <a:gd name="connsiteY1242" fmla="*/ 338138 h 956310"/>
                <a:gd name="connsiteX1243" fmla="*/ 5126355 w 5492114"/>
                <a:gd name="connsiteY1243" fmla="*/ 344805 h 956310"/>
                <a:gd name="connsiteX1244" fmla="*/ 5098733 w 5492114"/>
                <a:gd name="connsiteY1244" fmla="*/ 361950 h 956310"/>
                <a:gd name="connsiteX1245" fmla="*/ 5035868 w 5492114"/>
                <a:gd name="connsiteY1245" fmla="*/ 399098 h 956310"/>
                <a:gd name="connsiteX1246" fmla="*/ 5009198 w 5492114"/>
                <a:gd name="connsiteY1246" fmla="*/ 418148 h 956310"/>
                <a:gd name="connsiteX1247" fmla="*/ 4991100 w 5492114"/>
                <a:gd name="connsiteY1247" fmla="*/ 428625 h 956310"/>
                <a:gd name="connsiteX1248" fmla="*/ 5345430 w 5492114"/>
                <a:gd name="connsiteY1248" fmla="*/ 290513 h 956310"/>
                <a:gd name="connsiteX1249" fmla="*/ 5359718 w 5492114"/>
                <a:gd name="connsiteY1249" fmla="*/ 311468 h 956310"/>
                <a:gd name="connsiteX1250" fmla="*/ 5361623 w 5492114"/>
                <a:gd name="connsiteY1250" fmla="*/ 339090 h 956310"/>
                <a:gd name="connsiteX1251" fmla="*/ 5356860 w 5492114"/>
                <a:gd name="connsiteY1251" fmla="*/ 406718 h 956310"/>
                <a:gd name="connsiteX1252" fmla="*/ 5350193 w 5492114"/>
                <a:gd name="connsiteY1252" fmla="*/ 461010 h 956310"/>
                <a:gd name="connsiteX1253" fmla="*/ 5332095 w 5492114"/>
                <a:gd name="connsiteY1253" fmla="*/ 473393 h 956310"/>
                <a:gd name="connsiteX1254" fmla="*/ 5306378 w 5492114"/>
                <a:gd name="connsiteY1254" fmla="*/ 486728 h 956310"/>
                <a:gd name="connsiteX1255" fmla="*/ 5303520 w 5492114"/>
                <a:gd name="connsiteY1255" fmla="*/ 496253 h 956310"/>
                <a:gd name="connsiteX1256" fmla="*/ 5313045 w 5492114"/>
                <a:gd name="connsiteY1256" fmla="*/ 510540 h 956310"/>
                <a:gd name="connsiteX1257" fmla="*/ 5336858 w 5492114"/>
                <a:gd name="connsiteY1257" fmla="*/ 539115 h 956310"/>
                <a:gd name="connsiteX1258" fmla="*/ 5334000 w 5492114"/>
                <a:gd name="connsiteY1258" fmla="*/ 595313 h 956310"/>
                <a:gd name="connsiteX1259" fmla="*/ 5318760 w 5492114"/>
                <a:gd name="connsiteY1259" fmla="*/ 649605 h 956310"/>
                <a:gd name="connsiteX1260" fmla="*/ 5302568 w 5492114"/>
                <a:gd name="connsiteY1260" fmla="*/ 659130 h 956310"/>
                <a:gd name="connsiteX1261" fmla="*/ 5275898 w 5492114"/>
                <a:gd name="connsiteY1261" fmla="*/ 667703 h 956310"/>
                <a:gd name="connsiteX1262" fmla="*/ 5248275 w 5492114"/>
                <a:gd name="connsiteY1262" fmla="*/ 676275 h 956310"/>
                <a:gd name="connsiteX1263" fmla="*/ 5231130 w 5492114"/>
                <a:gd name="connsiteY1263" fmla="*/ 685800 h 956310"/>
                <a:gd name="connsiteX1264" fmla="*/ 5232083 w 5492114"/>
                <a:gd name="connsiteY1264" fmla="*/ 692468 h 956310"/>
                <a:gd name="connsiteX1265" fmla="*/ 5240655 w 5492114"/>
                <a:gd name="connsiteY1265" fmla="*/ 701040 h 956310"/>
                <a:gd name="connsiteX1266" fmla="*/ 5272088 w 5492114"/>
                <a:gd name="connsiteY1266" fmla="*/ 720090 h 956310"/>
                <a:gd name="connsiteX1267" fmla="*/ 5308283 w 5492114"/>
                <a:gd name="connsiteY1267" fmla="*/ 731520 h 956310"/>
                <a:gd name="connsiteX1268" fmla="*/ 5321618 w 5492114"/>
                <a:gd name="connsiteY1268" fmla="*/ 731520 h 956310"/>
                <a:gd name="connsiteX1269" fmla="*/ 5329238 w 5492114"/>
                <a:gd name="connsiteY1269" fmla="*/ 725805 h 956310"/>
                <a:gd name="connsiteX1270" fmla="*/ 5344478 w 5492114"/>
                <a:gd name="connsiteY1270" fmla="*/ 711518 h 956310"/>
                <a:gd name="connsiteX1271" fmla="*/ 5368290 w 5492114"/>
                <a:gd name="connsiteY1271" fmla="*/ 700088 h 956310"/>
                <a:gd name="connsiteX1272" fmla="*/ 5404485 w 5492114"/>
                <a:gd name="connsiteY1272" fmla="*/ 698183 h 956310"/>
                <a:gd name="connsiteX1273" fmla="*/ 5454968 w 5492114"/>
                <a:gd name="connsiteY1273" fmla="*/ 713423 h 956310"/>
                <a:gd name="connsiteX1274" fmla="*/ 5468303 w 5492114"/>
                <a:gd name="connsiteY1274" fmla="*/ 716280 h 956310"/>
                <a:gd name="connsiteX1275" fmla="*/ 5479733 w 5492114"/>
                <a:gd name="connsiteY1275" fmla="*/ 711518 h 956310"/>
                <a:gd name="connsiteX1276" fmla="*/ 5492115 w 5492114"/>
                <a:gd name="connsiteY1276" fmla="*/ 687705 h 956310"/>
                <a:gd name="connsiteX1277" fmla="*/ 5485448 w 5492114"/>
                <a:gd name="connsiteY1277" fmla="*/ 656273 h 956310"/>
                <a:gd name="connsiteX1278" fmla="*/ 5473065 w 5492114"/>
                <a:gd name="connsiteY1278" fmla="*/ 641985 h 956310"/>
                <a:gd name="connsiteX1279" fmla="*/ 5454015 w 5492114"/>
                <a:gd name="connsiteY1279" fmla="*/ 630555 h 956310"/>
                <a:gd name="connsiteX1280" fmla="*/ 5396865 w 5492114"/>
                <a:gd name="connsiteY1280" fmla="*/ 633413 h 956310"/>
                <a:gd name="connsiteX1281" fmla="*/ 5350193 w 5492114"/>
                <a:gd name="connsiteY1281" fmla="*/ 639128 h 956310"/>
                <a:gd name="connsiteX1282" fmla="*/ 5355908 w 5492114"/>
                <a:gd name="connsiteY1282" fmla="*/ 613410 h 956310"/>
                <a:gd name="connsiteX1283" fmla="*/ 5372100 w 5492114"/>
                <a:gd name="connsiteY1283" fmla="*/ 560070 h 956310"/>
                <a:gd name="connsiteX1284" fmla="*/ 5384483 w 5492114"/>
                <a:gd name="connsiteY1284" fmla="*/ 516255 h 956310"/>
                <a:gd name="connsiteX1285" fmla="*/ 5392103 w 5492114"/>
                <a:gd name="connsiteY1285" fmla="*/ 501968 h 956310"/>
                <a:gd name="connsiteX1286" fmla="*/ 5399723 w 5492114"/>
                <a:gd name="connsiteY1286" fmla="*/ 496253 h 956310"/>
                <a:gd name="connsiteX1287" fmla="*/ 5430203 w 5492114"/>
                <a:gd name="connsiteY1287" fmla="*/ 490538 h 956310"/>
                <a:gd name="connsiteX1288" fmla="*/ 5450205 w 5492114"/>
                <a:gd name="connsiteY1288" fmla="*/ 480060 h 956310"/>
                <a:gd name="connsiteX1289" fmla="*/ 5460683 w 5492114"/>
                <a:gd name="connsiteY1289" fmla="*/ 464820 h 956310"/>
                <a:gd name="connsiteX1290" fmla="*/ 5461635 w 5492114"/>
                <a:gd name="connsiteY1290" fmla="*/ 443865 h 956310"/>
                <a:gd name="connsiteX1291" fmla="*/ 5450205 w 5492114"/>
                <a:gd name="connsiteY1291" fmla="*/ 417195 h 956310"/>
                <a:gd name="connsiteX1292" fmla="*/ 5423535 w 5492114"/>
                <a:gd name="connsiteY1292" fmla="*/ 410528 h 956310"/>
                <a:gd name="connsiteX1293" fmla="*/ 5413058 w 5492114"/>
                <a:gd name="connsiteY1293" fmla="*/ 401955 h 956310"/>
                <a:gd name="connsiteX1294" fmla="*/ 5408295 w 5492114"/>
                <a:gd name="connsiteY1294" fmla="*/ 392430 h 956310"/>
                <a:gd name="connsiteX1295" fmla="*/ 5412105 w 5492114"/>
                <a:gd name="connsiteY1295" fmla="*/ 373380 h 956310"/>
                <a:gd name="connsiteX1296" fmla="*/ 5432108 w 5492114"/>
                <a:gd name="connsiteY1296" fmla="*/ 340995 h 956310"/>
                <a:gd name="connsiteX1297" fmla="*/ 5428298 w 5492114"/>
                <a:gd name="connsiteY1297" fmla="*/ 310515 h 956310"/>
                <a:gd name="connsiteX1298" fmla="*/ 5419725 w 5492114"/>
                <a:gd name="connsiteY1298" fmla="*/ 296228 h 956310"/>
                <a:gd name="connsiteX1299" fmla="*/ 5407343 w 5492114"/>
                <a:gd name="connsiteY1299" fmla="*/ 286703 h 956310"/>
                <a:gd name="connsiteX1300" fmla="*/ 5364480 w 5492114"/>
                <a:gd name="connsiteY1300" fmla="*/ 281940 h 956310"/>
                <a:gd name="connsiteX1301" fmla="*/ 5347335 w 5492114"/>
                <a:gd name="connsiteY1301" fmla="*/ 284798 h 956310"/>
                <a:gd name="connsiteX1302" fmla="*/ 5345430 w 5492114"/>
                <a:gd name="connsiteY1302" fmla="*/ 290513 h 956310"/>
                <a:gd name="connsiteX1303" fmla="*/ 372428 w 5492114"/>
                <a:gd name="connsiteY1303" fmla="*/ 711518 h 956310"/>
                <a:gd name="connsiteX1304" fmla="*/ 382905 w 5492114"/>
                <a:gd name="connsiteY1304" fmla="*/ 750570 h 956310"/>
                <a:gd name="connsiteX1305" fmla="*/ 398145 w 5492114"/>
                <a:gd name="connsiteY1305" fmla="*/ 769620 h 956310"/>
                <a:gd name="connsiteX1306" fmla="*/ 421005 w 5492114"/>
                <a:gd name="connsiteY1306" fmla="*/ 775335 h 956310"/>
                <a:gd name="connsiteX1307" fmla="*/ 431483 w 5492114"/>
                <a:gd name="connsiteY1307" fmla="*/ 767715 h 956310"/>
                <a:gd name="connsiteX1308" fmla="*/ 438150 w 5492114"/>
                <a:gd name="connsiteY1308" fmla="*/ 762953 h 956310"/>
                <a:gd name="connsiteX1309" fmla="*/ 447675 w 5492114"/>
                <a:gd name="connsiteY1309" fmla="*/ 779145 h 956310"/>
                <a:gd name="connsiteX1310" fmla="*/ 460058 w 5492114"/>
                <a:gd name="connsiteY1310" fmla="*/ 789623 h 956310"/>
                <a:gd name="connsiteX1311" fmla="*/ 484823 w 5492114"/>
                <a:gd name="connsiteY1311" fmla="*/ 793433 h 956310"/>
                <a:gd name="connsiteX1312" fmla="*/ 510540 w 5492114"/>
                <a:gd name="connsiteY1312" fmla="*/ 782003 h 956310"/>
                <a:gd name="connsiteX1313" fmla="*/ 519113 w 5492114"/>
                <a:gd name="connsiteY1313" fmla="*/ 770573 h 956310"/>
                <a:gd name="connsiteX1314" fmla="*/ 520065 w 5492114"/>
                <a:gd name="connsiteY1314" fmla="*/ 758190 h 956310"/>
                <a:gd name="connsiteX1315" fmla="*/ 533400 w 5492114"/>
                <a:gd name="connsiteY1315" fmla="*/ 704850 h 956310"/>
                <a:gd name="connsiteX1316" fmla="*/ 541973 w 5492114"/>
                <a:gd name="connsiteY1316" fmla="*/ 672465 h 956310"/>
                <a:gd name="connsiteX1317" fmla="*/ 540068 w 5492114"/>
                <a:gd name="connsiteY1317" fmla="*/ 649605 h 956310"/>
                <a:gd name="connsiteX1318" fmla="*/ 521970 w 5492114"/>
                <a:gd name="connsiteY1318" fmla="*/ 640080 h 956310"/>
                <a:gd name="connsiteX1319" fmla="*/ 494348 w 5492114"/>
                <a:gd name="connsiteY1319" fmla="*/ 640080 h 956310"/>
                <a:gd name="connsiteX1320" fmla="*/ 466725 w 5492114"/>
                <a:gd name="connsiteY1320" fmla="*/ 645795 h 956310"/>
                <a:gd name="connsiteX1321" fmla="*/ 449580 w 5492114"/>
                <a:gd name="connsiteY1321" fmla="*/ 655320 h 956310"/>
                <a:gd name="connsiteX1322" fmla="*/ 447675 w 5492114"/>
                <a:gd name="connsiteY1322" fmla="*/ 662940 h 956310"/>
                <a:gd name="connsiteX1323" fmla="*/ 457200 w 5492114"/>
                <a:gd name="connsiteY1323" fmla="*/ 668655 h 956310"/>
                <a:gd name="connsiteX1324" fmla="*/ 486728 w 5492114"/>
                <a:gd name="connsiteY1324" fmla="*/ 677228 h 956310"/>
                <a:gd name="connsiteX1325" fmla="*/ 485775 w 5492114"/>
                <a:gd name="connsiteY1325" fmla="*/ 706755 h 956310"/>
                <a:gd name="connsiteX1326" fmla="*/ 479108 w 5492114"/>
                <a:gd name="connsiteY1326" fmla="*/ 723900 h 956310"/>
                <a:gd name="connsiteX1327" fmla="*/ 461010 w 5492114"/>
                <a:gd name="connsiteY1327" fmla="*/ 735330 h 956310"/>
                <a:gd name="connsiteX1328" fmla="*/ 438150 w 5492114"/>
                <a:gd name="connsiteY1328" fmla="*/ 739140 h 956310"/>
                <a:gd name="connsiteX1329" fmla="*/ 434340 w 5492114"/>
                <a:gd name="connsiteY1329" fmla="*/ 736283 h 956310"/>
                <a:gd name="connsiteX1330" fmla="*/ 434340 w 5492114"/>
                <a:gd name="connsiteY1330" fmla="*/ 728663 h 956310"/>
                <a:gd name="connsiteX1331" fmla="*/ 431483 w 5492114"/>
                <a:gd name="connsiteY1331" fmla="*/ 717233 h 956310"/>
                <a:gd name="connsiteX1332" fmla="*/ 419100 w 5492114"/>
                <a:gd name="connsiteY1332" fmla="*/ 703898 h 956310"/>
                <a:gd name="connsiteX1333" fmla="*/ 390525 w 5492114"/>
                <a:gd name="connsiteY1333" fmla="*/ 700088 h 956310"/>
                <a:gd name="connsiteX1334" fmla="*/ 378143 w 5492114"/>
                <a:gd name="connsiteY1334" fmla="*/ 702945 h 956310"/>
                <a:gd name="connsiteX1335" fmla="*/ 372428 w 5492114"/>
                <a:gd name="connsiteY1335" fmla="*/ 711518 h 956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Lst>
              <a:rect l="l" t="t" r="r" b="b"/>
              <a:pathLst>
                <a:path w="5492114" h="956310">
                  <a:moveTo>
                    <a:pt x="1301115" y="29528"/>
                  </a:moveTo>
                  <a:lnTo>
                    <a:pt x="1279208" y="81915"/>
                  </a:lnTo>
                  <a:lnTo>
                    <a:pt x="1235393" y="155258"/>
                  </a:lnTo>
                  <a:lnTo>
                    <a:pt x="1170623" y="252413"/>
                  </a:lnTo>
                  <a:lnTo>
                    <a:pt x="1163955" y="274320"/>
                  </a:lnTo>
                  <a:lnTo>
                    <a:pt x="1152525" y="280988"/>
                  </a:lnTo>
                  <a:lnTo>
                    <a:pt x="1129665" y="318135"/>
                  </a:lnTo>
                  <a:lnTo>
                    <a:pt x="1155383" y="293370"/>
                  </a:lnTo>
                  <a:lnTo>
                    <a:pt x="1178243" y="282893"/>
                  </a:lnTo>
                  <a:lnTo>
                    <a:pt x="1201103" y="267653"/>
                  </a:lnTo>
                  <a:lnTo>
                    <a:pt x="1226820" y="244793"/>
                  </a:lnTo>
                  <a:lnTo>
                    <a:pt x="1253490" y="224790"/>
                  </a:lnTo>
                  <a:lnTo>
                    <a:pt x="1276350" y="199073"/>
                  </a:lnTo>
                  <a:lnTo>
                    <a:pt x="1311593" y="142875"/>
                  </a:lnTo>
                  <a:lnTo>
                    <a:pt x="1339215" y="75248"/>
                  </a:lnTo>
                  <a:lnTo>
                    <a:pt x="1351598" y="85725"/>
                  </a:lnTo>
                  <a:lnTo>
                    <a:pt x="1353503" y="101918"/>
                  </a:lnTo>
                  <a:lnTo>
                    <a:pt x="1359218" y="113348"/>
                  </a:lnTo>
                  <a:lnTo>
                    <a:pt x="1369695" y="118110"/>
                  </a:lnTo>
                  <a:lnTo>
                    <a:pt x="1389698" y="125730"/>
                  </a:lnTo>
                  <a:lnTo>
                    <a:pt x="1400175" y="137160"/>
                  </a:lnTo>
                  <a:lnTo>
                    <a:pt x="1427798" y="134303"/>
                  </a:lnTo>
                  <a:lnTo>
                    <a:pt x="1444943" y="120968"/>
                  </a:lnTo>
                  <a:lnTo>
                    <a:pt x="1453515" y="95250"/>
                  </a:lnTo>
                  <a:lnTo>
                    <a:pt x="1447800" y="81915"/>
                  </a:lnTo>
                  <a:lnTo>
                    <a:pt x="1433513" y="73343"/>
                  </a:lnTo>
                  <a:lnTo>
                    <a:pt x="1402080" y="71438"/>
                  </a:lnTo>
                  <a:lnTo>
                    <a:pt x="1353503" y="79058"/>
                  </a:lnTo>
                  <a:lnTo>
                    <a:pt x="1363980" y="60008"/>
                  </a:lnTo>
                  <a:lnTo>
                    <a:pt x="1370648" y="46673"/>
                  </a:lnTo>
                  <a:lnTo>
                    <a:pt x="1370648" y="36195"/>
                  </a:lnTo>
                  <a:lnTo>
                    <a:pt x="1356360" y="24765"/>
                  </a:lnTo>
                  <a:lnTo>
                    <a:pt x="1333500" y="15240"/>
                  </a:lnTo>
                  <a:lnTo>
                    <a:pt x="1311593" y="15240"/>
                  </a:lnTo>
                  <a:lnTo>
                    <a:pt x="1303973" y="20003"/>
                  </a:lnTo>
                  <a:lnTo>
                    <a:pt x="1301115" y="29528"/>
                  </a:lnTo>
                  <a:moveTo>
                    <a:pt x="1077278" y="213360"/>
                  </a:moveTo>
                  <a:lnTo>
                    <a:pt x="1078230" y="237173"/>
                  </a:lnTo>
                  <a:lnTo>
                    <a:pt x="1086803" y="257175"/>
                  </a:lnTo>
                  <a:lnTo>
                    <a:pt x="1106805" y="275273"/>
                  </a:lnTo>
                  <a:lnTo>
                    <a:pt x="1129665" y="280035"/>
                  </a:lnTo>
                  <a:lnTo>
                    <a:pt x="1148715" y="270510"/>
                  </a:lnTo>
                  <a:lnTo>
                    <a:pt x="1160145" y="253365"/>
                  </a:lnTo>
                  <a:lnTo>
                    <a:pt x="1162050" y="237173"/>
                  </a:lnTo>
                  <a:lnTo>
                    <a:pt x="1156335" y="225743"/>
                  </a:lnTo>
                  <a:lnTo>
                    <a:pt x="1146810" y="218123"/>
                  </a:lnTo>
                  <a:lnTo>
                    <a:pt x="1121093" y="210503"/>
                  </a:lnTo>
                  <a:lnTo>
                    <a:pt x="1077278" y="213360"/>
                  </a:lnTo>
                  <a:moveTo>
                    <a:pt x="1089660" y="46673"/>
                  </a:moveTo>
                  <a:lnTo>
                    <a:pt x="1080135" y="51435"/>
                  </a:lnTo>
                  <a:lnTo>
                    <a:pt x="1082993" y="62865"/>
                  </a:lnTo>
                  <a:lnTo>
                    <a:pt x="1085850" y="87630"/>
                  </a:lnTo>
                  <a:lnTo>
                    <a:pt x="1078230" y="131445"/>
                  </a:lnTo>
                  <a:lnTo>
                    <a:pt x="1044893" y="190500"/>
                  </a:lnTo>
                  <a:lnTo>
                    <a:pt x="996315" y="260033"/>
                  </a:lnTo>
                  <a:lnTo>
                    <a:pt x="958215" y="314325"/>
                  </a:lnTo>
                  <a:lnTo>
                    <a:pt x="931545" y="340995"/>
                  </a:lnTo>
                  <a:lnTo>
                    <a:pt x="933450" y="350520"/>
                  </a:lnTo>
                  <a:lnTo>
                    <a:pt x="940118" y="355283"/>
                  </a:lnTo>
                  <a:lnTo>
                    <a:pt x="951548" y="350520"/>
                  </a:lnTo>
                  <a:lnTo>
                    <a:pt x="977265" y="326708"/>
                  </a:lnTo>
                  <a:lnTo>
                    <a:pt x="1022033" y="246698"/>
                  </a:lnTo>
                  <a:lnTo>
                    <a:pt x="1061085" y="200978"/>
                  </a:lnTo>
                  <a:lnTo>
                    <a:pt x="1078230" y="180023"/>
                  </a:lnTo>
                  <a:lnTo>
                    <a:pt x="1089660" y="167640"/>
                  </a:lnTo>
                  <a:lnTo>
                    <a:pt x="1109663" y="180023"/>
                  </a:lnTo>
                  <a:lnTo>
                    <a:pt x="1125855" y="188595"/>
                  </a:lnTo>
                  <a:lnTo>
                    <a:pt x="1147763" y="192405"/>
                  </a:lnTo>
                  <a:lnTo>
                    <a:pt x="1179195" y="183833"/>
                  </a:lnTo>
                  <a:lnTo>
                    <a:pt x="1186815" y="160020"/>
                  </a:lnTo>
                  <a:lnTo>
                    <a:pt x="1179195" y="147638"/>
                  </a:lnTo>
                  <a:lnTo>
                    <a:pt x="1163003" y="140970"/>
                  </a:lnTo>
                  <a:lnTo>
                    <a:pt x="1139190" y="138113"/>
                  </a:lnTo>
                  <a:lnTo>
                    <a:pt x="1142048" y="130493"/>
                  </a:lnTo>
                  <a:lnTo>
                    <a:pt x="1161098" y="121920"/>
                  </a:lnTo>
                  <a:lnTo>
                    <a:pt x="1176338" y="108585"/>
                  </a:lnTo>
                  <a:lnTo>
                    <a:pt x="1188720" y="86678"/>
                  </a:lnTo>
                  <a:lnTo>
                    <a:pt x="1187768" y="63818"/>
                  </a:lnTo>
                  <a:lnTo>
                    <a:pt x="1175385" y="46673"/>
                  </a:lnTo>
                  <a:lnTo>
                    <a:pt x="1160145" y="37148"/>
                  </a:lnTo>
                  <a:lnTo>
                    <a:pt x="1150620" y="38100"/>
                  </a:lnTo>
                  <a:lnTo>
                    <a:pt x="1127760" y="40005"/>
                  </a:lnTo>
                  <a:lnTo>
                    <a:pt x="1108710" y="40005"/>
                  </a:lnTo>
                  <a:lnTo>
                    <a:pt x="1089660" y="46673"/>
                  </a:lnTo>
                  <a:moveTo>
                    <a:pt x="478155" y="251460"/>
                  </a:moveTo>
                  <a:lnTo>
                    <a:pt x="477203" y="260033"/>
                  </a:lnTo>
                  <a:lnTo>
                    <a:pt x="481013" y="268605"/>
                  </a:lnTo>
                  <a:lnTo>
                    <a:pt x="480060" y="320040"/>
                  </a:lnTo>
                  <a:lnTo>
                    <a:pt x="471488" y="380048"/>
                  </a:lnTo>
                  <a:lnTo>
                    <a:pt x="430530" y="380048"/>
                  </a:lnTo>
                  <a:lnTo>
                    <a:pt x="392430" y="391478"/>
                  </a:lnTo>
                  <a:lnTo>
                    <a:pt x="396240" y="408623"/>
                  </a:lnTo>
                  <a:lnTo>
                    <a:pt x="413385" y="428625"/>
                  </a:lnTo>
                  <a:lnTo>
                    <a:pt x="443865" y="430530"/>
                  </a:lnTo>
                  <a:lnTo>
                    <a:pt x="467678" y="430530"/>
                  </a:lnTo>
                  <a:lnTo>
                    <a:pt x="468630" y="536258"/>
                  </a:lnTo>
                  <a:lnTo>
                    <a:pt x="460058" y="548640"/>
                  </a:lnTo>
                  <a:lnTo>
                    <a:pt x="440055" y="560070"/>
                  </a:lnTo>
                  <a:lnTo>
                    <a:pt x="391478" y="598170"/>
                  </a:lnTo>
                  <a:lnTo>
                    <a:pt x="345758" y="641985"/>
                  </a:lnTo>
                  <a:lnTo>
                    <a:pt x="305753" y="690563"/>
                  </a:lnTo>
                  <a:lnTo>
                    <a:pt x="283845" y="727710"/>
                  </a:lnTo>
                  <a:lnTo>
                    <a:pt x="264795" y="771525"/>
                  </a:lnTo>
                  <a:lnTo>
                    <a:pt x="256223" y="773430"/>
                  </a:lnTo>
                  <a:lnTo>
                    <a:pt x="254318" y="767715"/>
                  </a:lnTo>
                  <a:lnTo>
                    <a:pt x="254318" y="735330"/>
                  </a:lnTo>
                  <a:lnTo>
                    <a:pt x="245745" y="675323"/>
                  </a:lnTo>
                  <a:lnTo>
                    <a:pt x="219075" y="741998"/>
                  </a:lnTo>
                  <a:lnTo>
                    <a:pt x="205740" y="799148"/>
                  </a:lnTo>
                  <a:lnTo>
                    <a:pt x="202883" y="843915"/>
                  </a:lnTo>
                  <a:lnTo>
                    <a:pt x="207645" y="853440"/>
                  </a:lnTo>
                  <a:lnTo>
                    <a:pt x="212408" y="864870"/>
                  </a:lnTo>
                  <a:lnTo>
                    <a:pt x="220028" y="870585"/>
                  </a:lnTo>
                  <a:lnTo>
                    <a:pt x="231458" y="869633"/>
                  </a:lnTo>
                  <a:lnTo>
                    <a:pt x="245745" y="861060"/>
                  </a:lnTo>
                  <a:lnTo>
                    <a:pt x="260985" y="829628"/>
                  </a:lnTo>
                  <a:lnTo>
                    <a:pt x="271463" y="799148"/>
                  </a:lnTo>
                  <a:lnTo>
                    <a:pt x="283845" y="771525"/>
                  </a:lnTo>
                  <a:lnTo>
                    <a:pt x="311468" y="728663"/>
                  </a:lnTo>
                  <a:lnTo>
                    <a:pt x="323850" y="701040"/>
                  </a:lnTo>
                  <a:lnTo>
                    <a:pt x="337185" y="675323"/>
                  </a:lnTo>
                  <a:lnTo>
                    <a:pt x="380048" y="625793"/>
                  </a:lnTo>
                  <a:lnTo>
                    <a:pt x="401955" y="605790"/>
                  </a:lnTo>
                  <a:lnTo>
                    <a:pt x="427673" y="582930"/>
                  </a:lnTo>
                  <a:lnTo>
                    <a:pt x="448628" y="568643"/>
                  </a:lnTo>
                  <a:lnTo>
                    <a:pt x="464820" y="563880"/>
                  </a:lnTo>
                  <a:lnTo>
                    <a:pt x="473393" y="589598"/>
                  </a:lnTo>
                  <a:lnTo>
                    <a:pt x="481965" y="602933"/>
                  </a:lnTo>
                  <a:lnTo>
                    <a:pt x="501015" y="603885"/>
                  </a:lnTo>
                  <a:lnTo>
                    <a:pt x="510540" y="584835"/>
                  </a:lnTo>
                  <a:lnTo>
                    <a:pt x="509588" y="567690"/>
                  </a:lnTo>
                  <a:lnTo>
                    <a:pt x="500063" y="545783"/>
                  </a:lnTo>
                  <a:lnTo>
                    <a:pt x="509588" y="540068"/>
                  </a:lnTo>
                  <a:lnTo>
                    <a:pt x="546735" y="543878"/>
                  </a:lnTo>
                  <a:lnTo>
                    <a:pt x="581978" y="546735"/>
                  </a:lnTo>
                  <a:lnTo>
                    <a:pt x="605790" y="540068"/>
                  </a:lnTo>
                  <a:lnTo>
                    <a:pt x="618173" y="541973"/>
                  </a:lnTo>
                  <a:lnTo>
                    <a:pt x="636270" y="555308"/>
                  </a:lnTo>
                  <a:lnTo>
                    <a:pt x="652463" y="576263"/>
                  </a:lnTo>
                  <a:lnTo>
                    <a:pt x="658178" y="602933"/>
                  </a:lnTo>
                  <a:lnTo>
                    <a:pt x="650558" y="648653"/>
                  </a:lnTo>
                  <a:lnTo>
                    <a:pt x="628650" y="714375"/>
                  </a:lnTo>
                  <a:lnTo>
                    <a:pt x="614363" y="769620"/>
                  </a:lnTo>
                  <a:lnTo>
                    <a:pt x="599123" y="809625"/>
                  </a:lnTo>
                  <a:lnTo>
                    <a:pt x="583883" y="836295"/>
                  </a:lnTo>
                  <a:lnTo>
                    <a:pt x="570548" y="850583"/>
                  </a:lnTo>
                  <a:lnTo>
                    <a:pt x="556260" y="854393"/>
                  </a:lnTo>
                  <a:lnTo>
                    <a:pt x="541973" y="853440"/>
                  </a:lnTo>
                  <a:lnTo>
                    <a:pt x="525780" y="848678"/>
                  </a:lnTo>
                  <a:lnTo>
                    <a:pt x="524828" y="859155"/>
                  </a:lnTo>
                  <a:lnTo>
                    <a:pt x="529590" y="864870"/>
                  </a:lnTo>
                  <a:lnTo>
                    <a:pt x="535305" y="866775"/>
                  </a:lnTo>
                  <a:lnTo>
                    <a:pt x="539115" y="870585"/>
                  </a:lnTo>
                  <a:lnTo>
                    <a:pt x="537210" y="882015"/>
                  </a:lnTo>
                  <a:lnTo>
                    <a:pt x="540068" y="896303"/>
                  </a:lnTo>
                  <a:lnTo>
                    <a:pt x="555308" y="904875"/>
                  </a:lnTo>
                  <a:lnTo>
                    <a:pt x="586740" y="904875"/>
                  </a:lnTo>
                  <a:lnTo>
                    <a:pt x="602933" y="893445"/>
                  </a:lnTo>
                  <a:lnTo>
                    <a:pt x="613410" y="876300"/>
                  </a:lnTo>
                  <a:lnTo>
                    <a:pt x="627698" y="844868"/>
                  </a:lnTo>
                  <a:lnTo>
                    <a:pt x="647700" y="806768"/>
                  </a:lnTo>
                  <a:lnTo>
                    <a:pt x="658178" y="768668"/>
                  </a:lnTo>
                  <a:lnTo>
                    <a:pt x="664845" y="735330"/>
                  </a:lnTo>
                  <a:lnTo>
                    <a:pt x="673418" y="710565"/>
                  </a:lnTo>
                  <a:lnTo>
                    <a:pt x="714375" y="662940"/>
                  </a:lnTo>
                  <a:lnTo>
                    <a:pt x="726758" y="659130"/>
                  </a:lnTo>
                  <a:lnTo>
                    <a:pt x="737235" y="637223"/>
                  </a:lnTo>
                  <a:lnTo>
                    <a:pt x="733425" y="605790"/>
                  </a:lnTo>
                  <a:lnTo>
                    <a:pt x="716280" y="577215"/>
                  </a:lnTo>
                  <a:lnTo>
                    <a:pt x="678180" y="536258"/>
                  </a:lnTo>
                  <a:lnTo>
                    <a:pt x="650558" y="520065"/>
                  </a:lnTo>
                  <a:lnTo>
                    <a:pt x="628650" y="513398"/>
                  </a:lnTo>
                  <a:lnTo>
                    <a:pt x="592455" y="516255"/>
                  </a:lnTo>
                  <a:lnTo>
                    <a:pt x="518160" y="522923"/>
                  </a:lnTo>
                  <a:lnTo>
                    <a:pt x="494348" y="523875"/>
                  </a:lnTo>
                  <a:lnTo>
                    <a:pt x="489585" y="498158"/>
                  </a:lnTo>
                  <a:lnTo>
                    <a:pt x="491490" y="444818"/>
                  </a:lnTo>
                  <a:lnTo>
                    <a:pt x="497205" y="386715"/>
                  </a:lnTo>
                  <a:lnTo>
                    <a:pt x="506730" y="347663"/>
                  </a:lnTo>
                  <a:lnTo>
                    <a:pt x="524828" y="317183"/>
                  </a:lnTo>
                  <a:lnTo>
                    <a:pt x="541020" y="301943"/>
                  </a:lnTo>
                  <a:lnTo>
                    <a:pt x="545783" y="266700"/>
                  </a:lnTo>
                  <a:lnTo>
                    <a:pt x="538163" y="246698"/>
                  </a:lnTo>
                  <a:lnTo>
                    <a:pt x="518160" y="238125"/>
                  </a:lnTo>
                  <a:lnTo>
                    <a:pt x="490538" y="241935"/>
                  </a:lnTo>
                  <a:lnTo>
                    <a:pt x="478155" y="251460"/>
                  </a:lnTo>
                  <a:moveTo>
                    <a:pt x="373380" y="24765"/>
                  </a:moveTo>
                  <a:lnTo>
                    <a:pt x="401003" y="72390"/>
                  </a:lnTo>
                  <a:lnTo>
                    <a:pt x="408623" y="83820"/>
                  </a:lnTo>
                  <a:lnTo>
                    <a:pt x="427673" y="100965"/>
                  </a:lnTo>
                  <a:lnTo>
                    <a:pt x="453390" y="110490"/>
                  </a:lnTo>
                  <a:lnTo>
                    <a:pt x="467678" y="108585"/>
                  </a:lnTo>
                  <a:lnTo>
                    <a:pt x="481965" y="100013"/>
                  </a:lnTo>
                  <a:lnTo>
                    <a:pt x="502920" y="74295"/>
                  </a:lnTo>
                  <a:lnTo>
                    <a:pt x="508635" y="50483"/>
                  </a:lnTo>
                  <a:lnTo>
                    <a:pt x="502920" y="29528"/>
                  </a:lnTo>
                  <a:lnTo>
                    <a:pt x="492443" y="13335"/>
                  </a:lnTo>
                  <a:lnTo>
                    <a:pt x="478155" y="3810"/>
                  </a:lnTo>
                  <a:lnTo>
                    <a:pt x="460058" y="0"/>
                  </a:lnTo>
                  <a:lnTo>
                    <a:pt x="419100" y="2857"/>
                  </a:lnTo>
                  <a:lnTo>
                    <a:pt x="380048" y="10478"/>
                  </a:lnTo>
                  <a:lnTo>
                    <a:pt x="372428" y="18098"/>
                  </a:lnTo>
                  <a:lnTo>
                    <a:pt x="373380" y="24765"/>
                  </a:lnTo>
                  <a:moveTo>
                    <a:pt x="16193" y="420053"/>
                  </a:moveTo>
                  <a:lnTo>
                    <a:pt x="4763" y="421005"/>
                  </a:lnTo>
                  <a:lnTo>
                    <a:pt x="0" y="426720"/>
                  </a:lnTo>
                  <a:lnTo>
                    <a:pt x="8573" y="445770"/>
                  </a:lnTo>
                  <a:lnTo>
                    <a:pt x="34290" y="465773"/>
                  </a:lnTo>
                  <a:lnTo>
                    <a:pt x="70485" y="475298"/>
                  </a:lnTo>
                  <a:lnTo>
                    <a:pt x="107633" y="468630"/>
                  </a:lnTo>
                  <a:lnTo>
                    <a:pt x="135255" y="456248"/>
                  </a:lnTo>
                  <a:lnTo>
                    <a:pt x="166688" y="435293"/>
                  </a:lnTo>
                  <a:lnTo>
                    <a:pt x="281940" y="333375"/>
                  </a:lnTo>
                  <a:lnTo>
                    <a:pt x="325755" y="299085"/>
                  </a:lnTo>
                  <a:lnTo>
                    <a:pt x="377190" y="267653"/>
                  </a:lnTo>
                  <a:lnTo>
                    <a:pt x="406718" y="250508"/>
                  </a:lnTo>
                  <a:lnTo>
                    <a:pt x="412433" y="250508"/>
                  </a:lnTo>
                  <a:lnTo>
                    <a:pt x="413385" y="256223"/>
                  </a:lnTo>
                  <a:lnTo>
                    <a:pt x="384810" y="320040"/>
                  </a:lnTo>
                  <a:lnTo>
                    <a:pt x="353378" y="415290"/>
                  </a:lnTo>
                  <a:lnTo>
                    <a:pt x="340043" y="465773"/>
                  </a:lnTo>
                  <a:lnTo>
                    <a:pt x="332423" y="517208"/>
                  </a:lnTo>
                  <a:lnTo>
                    <a:pt x="327660" y="533400"/>
                  </a:lnTo>
                  <a:lnTo>
                    <a:pt x="326708" y="567690"/>
                  </a:lnTo>
                  <a:lnTo>
                    <a:pt x="331470" y="591503"/>
                  </a:lnTo>
                  <a:lnTo>
                    <a:pt x="340043" y="605790"/>
                  </a:lnTo>
                  <a:lnTo>
                    <a:pt x="350520" y="612458"/>
                  </a:lnTo>
                  <a:lnTo>
                    <a:pt x="361950" y="611505"/>
                  </a:lnTo>
                  <a:lnTo>
                    <a:pt x="372428" y="604838"/>
                  </a:lnTo>
                  <a:lnTo>
                    <a:pt x="383858" y="576263"/>
                  </a:lnTo>
                  <a:lnTo>
                    <a:pt x="381953" y="570548"/>
                  </a:lnTo>
                  <a:lnTo>
                    <a:pt x="381953" y="549593"/>
                  </a:lnTo>
                  <a:lnTo>
                    <a:pt x="387668" y="507683"/>
                  </a:lnTo>
                  <a:lnTo>
                    <a:pt x="403860" y="517208"/>
                  </a:lnTo>
                  <a:lnTo>
                    <a:pt x="423863" y="524828"/>
                  </a:lnTo>
                  <a:lnTo>
                    <a:pt x="440055" y="520065"/>
                  </a:lnTo>
                  <a:lnTo>
                    <a:pt x="450533" y="509588"/>
                  </a:lnTo>
                  <a:lnTo>
                    <a:pt x="454343" y="498158"/>
                  </a:lnTo>
                  <a:lnTo>
                    <a:pt x="448628" y="478155"/>
                  </a:lnTo>
                  <a:lnTo>
                    <a:pt x="440055" y="470535"/>
                  </a:lnTo>
                  <a:lnTo>
                    <a:pt x="425768" y="469583"/>
                  </a:lnTo>
                  <a:lnTo>
                    <a:pt x="381000" y="480060"/>
                  </a:lnTo>
                  <a:lnTo>
                    <a:pt x="374333" y="481965"/>
                  </a:lnTo>
                  <a:lnTo>
                    <a:pt x="376238" y="485775"/>
                  </a:lnTo>
                  <a:lnTo>
                    <a:pt x="379095" y="495300"/>
                  </a:lnTo>
                  <a:lnTo>
                    <a:pt x="374333" y="503873"/>
                  </a:lnTo>
                  <a:lnTo>
                    <a:pt x="368618" y="502920"/>
                  </a:lnTo>
                  <a:lnTo>
                    <a:pt x="366713" y="495300"/>
                  </a:lnTo>
                  <a:lnTo>
                    <a:pt x="367665" y="478155"/>
                  </a:lnTo>
                  <a:lnTo>
                    <a:pt x="395288" y="360998"/>
                  </a:lnTo>
                  <a:lnTo>
                    <a:pt x="434340" y="255270"/>
                  </a:lnTo>
                  <a:lnTo>
                    <a:pt x="460058" y="223838"/>
                  </a:lnTo>
                  <a:lnTo>
                    <a:pt x="480060" y="209550"/>
                  </a:lnTo>
                  <a:lnTo>
                    <a:pt x="504825" y="205740"/>
                  </a:lnTo>
                  <a:lnTo>
                    <a:pt x="522923" y="197168"/>
                  </a:lnTo>
                  <a:lnTo>
                    <a:pt x="550545" y="169545"/>
                  </a:lnTo>
                  <a:lnTo>
                    <a:pt x="573405" y="133350"/>
                  </a:lnTo>
                  <a:lnTo>
                    <a:pt x="579120" y="100013"/>
                  </a:lnTo>
                  <a:lnTo>
                    <a:pt x="570548" y="93345"/>
                  </a:lnTo>
                  <a:lnTo>
                    <a:pt x="557213" y="95250"/>
                  </a:lnTo>
                  <a:lnTo>
                    <a:pt x="514350" y="122873"/>
                  </a:lnTo>
                  <a:lnTo>
                    <a:pt x="455295" y="168593"/>
                  </a:lnTo>
                  <a:lnTo>
                    <a:pt x="384810" y="219075"/>
                  </a:lnTo>
                  <a:lnTo>
                    <a:pt x="167640" y="355283"/>
                  </a:lnTo>
                  <a:lnTo>
                    <a:pt x="93345" y="395288"/>
                  </a:lnTo>
                  <a:lnTo>
                    <a:pt x="16193" y="420053"/>
                  </a:lnTo>
                  <a:moveTo>
                    <a:pt x="1322070" y="158115"/>
                  </a:moveTo>
                  <a:lnTo>
                    <a:pt x="1320165" y="176213"/>
                  </a:lnTo>
                  <a:lnTo>
                    <a:pt x="1323975" y="189548"/>
                  </a:lnTo>
                  <a:lnTo>
                    <a:pt x="1331595" y="199073"/>
                  </a:lnTo>
                  <a:lnTo>
                    <a:pt x="1340168" y="205740"/>
                  </a:lnTo>
                  <a:lnTo>
                    <a:pt x="1342073" y="211455"/>
                  </a:lnTo>
                  <a:lnTo>
                    <a:pt x="1344930" y="217170"/>
                  </a:lnTo>
                  <a:lnTo>
                    <a:pt x="1356360" y="222885"/>
                  </a:lnTo>
                  <a:lnTo>
                    <a:pt x="1374458" y="221933"/>
                  </a:lnTo>
                  <a:lnTo>
                    <a:pt x="1391603" y="211455"/>
                  </a:lnTo>
                  <a:lnTo>
                    <a:pt x="1403033" y="196215"/>
                  </a:lnTo>
                  <a:lnTo>
                    <a:pt x="1403985" y="180975"/>
                  </a:lnTo>
                  <a:lnTo>
                    <a:pt x="1389698" y="169545"/>
                  </a:lnTo>
                  <a:lnTo>
                    <a:pt x="1363980" y="161925"/>
                  </a:lnTo>
                  <a:lnTo>
                    <a:pt x="1322070" y="158115"/>
                  </a:lnTo>
                  <a:moveTo>
                    <a:pt x="1232535" y="263843"/>
                  </a:moveTo>
                  <a:lnTo>
                    <a:pt x="1216343" y="263843"/>
                  </a:lnTo>
                  <a:lnTo>
                    <a:pt x="1208723" y="272415"/>
                  </a:lnTo>
                  <a:lnTo>
                    <a:pt x="1207770" y="286703"/>
                  </a:lnTo>
                  <a:lnTo>
                    <a:pt x="1211580" y="310515"/>
                  </a:lnTo>
                  <a:lnTo>
                    <a:pt x="1210628" y="346710"/>
                  </a:lnTo>
                  <a:lnTo>
                    <a:pt x="1184910" y="369570"/>
                  </a:lnTo>
                  <a:lnTo>
                    <a:pt x="1136333" y="403860"/>
                  </a:lnTo>
                  <a:lnTo>
                    <a:pt x="1130618" y="407670"/>
                  </a:lnTo>
                  <a:lnTo>
                    <a:pt x="1131570" y="414338"/>
                  </a:lnTo>
                  <a:lnTo>
                    <a:pt x="1148715" y="423863"/>
                  </a:lnTo>
                  <a:lnTo>
                    <a:pt x="1163003" y="418148"/>
                  </a:lnTo>
                  <a:lnTo>
                    <a:pt x="1179195" y="405765"/>
                  </a:lnTo>
                  <a:lnTo>
                    <a:pt x="1202055" y="387668"/>
                  </a:lnTo>
                  <a:lnTo>
                    <a:pt x="1204913" y="408623"/>
                  </a:lnTo>
                  <a:lnTo>
                    <a:pt x="1203008" y="433388"/>
                  </a:lnTo>
                  <a:lnTo>
                    <a:pt x="1195388" y="443865"/>
                  </a:lnTo>
                  <a:lnTo>
                    <a:pt x="1184910" y="450533"/>
                  </a:lnTo>
                  <a:lnTo>
                    <a:pt x="1165860" y="461963"/>
                  </a:lnTo>
                  <a:lnTo>
                    <a:pt x="1165860" y="473393"/>
                  </a:lnTo>
                  <a:lnTo>
                    <a:pt x="1172528" y="485775"/>
                  </a:lnTo>
                  <a:lnTo>
                    <a:pt x="1183005" y="495300"/>
                  </a:lnTo>
                  <a:lnTo>
                    <a:pt x="1193483" y="497205"/>
                  </a:lnTo>
                  <a:lnTo>
                    <a:pt x="1194435" y="501015"/>
                  </a:lnTo>
                  <a:lnTo>
                    <a:pt x="1186815" y="511493"/>
                  </a:lnTo>
                  <a:lnTo>
                    <a:pt x="1176338" y="527685"/>
                  </a:lnTo>
                  <a:lnTo>
                    <a:pt x="1205865" y="505778"/>
                  </a:lnTo>
                  <a:lnTo>
                    <a:pt x="1237298" y="483870"/>
                  </a:lnTo>
                  <a:lnTo>
                    <a:pt x="1236345" y="515303"/>
                  </a:lnTo>
                  <a:lnTo>
                    <a:pt x="1228725" y="550545"/>
                  </a:lnTo>
                  <a:lnTo>
                    <a:pt x="1167765" y="594360"/>
                  </a:lnTo>
                  <a:lnTo>
                    <a:pt x="1128713" y="624840"/>
                  </a:lnTo>
                  <a:lnTo>
                    <a:pt x="1102043" y="638175"/>
                  </a:lnTo>
                  <a:lnTo>
                    <a:pt x="1103948" y="626745"/>
                  </a:lnTo>
                  <a:lnTo>
                    <a:pt x="1112520" y="603885"/>
                  </a:lnTo>
                  <a:lnTo>
                    <a:pt x="1082993" y="638175"/>
                  </a:lnTo>
                  <a:lnTo>
                    <a:pt x="1065848" y="659130"/>
                  </a:lnTo>
                  <a:lnTo>
                    <a:pt x="1062990" y="681038"/>
                  </a:lnTo>
                  <a:lnTo>
                    <a:pt x="1071563" y="685800"/>
                  </a:lnTo>
                  <a:lnTo>
                    <a:pt x="1102995" y="676275"/>
                  </a:lnTo>
                  <a:lnTo>
                    <a:pt x="1143953" y="649605"/>
                  </a:lnTo>
                  <a:lnTo>
                    <a:pt x="1181100" y="617220"/>
                  </a:lnTo>
                  <a:lnTo>
                    <a:pt x="1209675" y="591503"/>
                  </a:lnTo>
                  <a:lnTo>
                    <a:pt x="1224915" y="584835"/>
                  </a:lnTo>
                  <a:lnTo>
                    <a:pt x="1227773" y="624840"/>
                  </a:lnTo>
                  <a:lnTo>
                    <a:pt x="1224915" y="707708"/>
                  </a:lnTo>
                  <a:lnTo>
                    <a:pt x="1221105" y="815340"/>
                  </a:lnTo>
                  <a:lnTo>
                    <a:pt x="1221105" y="851535"/>
                  </a:lnTo>
                  <a:lnTo>
                    <a:pt x="1212533" y="862013"/>
                  </a:lnTo>
                  <a:lnTo>
                    <a:pt x="1202055" y="858203"/>
                  </a:lnTo>
                  <a:lnTo>
                    <a:pt x="1194435" y="851535"/>
                  </a:lnTo>
                  <a:lnTo>
                    <a:pt x="1154430" y="819150"/>
                  </a:lnTo>
                  <a:lnTo>
                    <a:pt x="1106805" y="788670"/>
                  </a:lnTo>
                  <a:lnTo>
                    <a:pt x="1115378" y="807720"/>
                  </a:lnTo>
                  <a:lnTo>
                    <a:pt x="1150620" y="852488"/>
                  </a:lnTo>
                  <a:lnTo>
                    <a:pt x="1211580" y="925830"/>
                  </a:lnTo>
                  <a:lnTo>
                    <a:pt x="1221105" y="946785"/>
                  </a:lnTo>
                  <a:lnTo>
                    <a:pt x="1235393" y="956310"/>
                  </a:lnTo>
                  <a:lnTo>
                    <a:pt x="1251585" y="952500"/>
                  </a:lnTo>
                  <a:lnTo>
                    <a:pt x="1266825" y="934403"/>
                  </a:lnTo>
                  <a:lnTo>
                    <a:pt x="1272540" y="913448"/>
                  </a:lnTo>
                  <a:lnTo>
                    <a:pt x="1267778" y="898208"/>
                  </a:lnTo>
                  <a:lnTo>
                    <a:pt x="1258253" y="881063"/>
                  </a:lnTo>
                  <a:lnTo>
                    <a:pt x="1249680" y="855345"/>
                  </a:lnTo>
                  <a:lnTo>
                    <a:pt x="1246823" y="741998"/>
                  </a:lnTo>
                  <a:lnTo>
                    <a:pt x="1250633" y="661988"/>
                  </a:lnTo>
                  <a:lnTo>
                    <a:pt x="1248728" y="656273"/>
                  </a:lnTo>
                  <a:lnTo>
                    <a:pt x="1251585" y="643890"/>
                  </a:lnTo>
                  <a:lnTo>
                    <a:pt x="1254443" y="599123"/>
                  </a:lnTo>
                  <a:lnTo>
                    <a:pt x="1263015" y="560070"/>
                  </a:lnTo>
                  <a:lnTo>
                    <a:pt x="1276350" y="549593"/>
                  </a:lnTo>
                  <a:lnTo>
                    <a:pt x="1291590" y="543878"/>
                  </a:lnTo>
                  <a:lnTo>
                    <a:pt x="1308735" y="543878"/>
                  </a:lnTo>
                  <a:lnTo>
                    <a:pt x="1333500" y="533400"/>
                  </a:lnTo>
                  <a:lnTo>
                    <a:pt x="1347788" y="518160"/>
                  </a:lnTo>
                  <a:lnTo>
                    <a:pt x="1349693" y="500063"/>
                  </a:lnTo>
                  <a:lnTo>
                    <a:pt x="1339215" y="495300"/>
                  </a:lnTo>
                  <a:lnTo>
                    <a:pt x="1323023" y="501015"/>
                  </a:lnTo>
                  <a:lnTo>
                    <a:pt x="1302068" y="503873"/>
                  </a:lnTo>
                  <a:lnTo>
                    <a:pt x="1280160" y="490538"/>
                  </a:lnTo>
                  <a:lnTo>
                    <a:pt x="1281113" y="469583"/>
                  </a:lnTo>
                  <a:lnTo>
                    <a:pt x="1293495" y="456248"/>
                  </a:lnTo>
                  <a:lnTo>
                    <a:pt x="1306830" y="443865"/>
                  </a:lnTo>
                  <a:lnTo>
                    <a:pt x="1309688" y="424815"/>
                  </a:lnTo>
                  <a:lnTo>
                    <a:pt x="1304925" y="416243"/>
                  </a:lnTo>
                  <a:lnTo>
                    <a:pt x="1297305" y="411480"/>
                  </a:lnTo>
                  <a:lnTo>
                    <a:pt x="1274445" y="411480"/>
                  </a:lnTo>
                  <a:lnTo>
                    <a:pt x="1236345" y="422910"/>
                  </a:lnTo>
                  <a:lnTo>
                    <a:pt x="1253490" y="355283"/>
                  </a:lnTo>
                  <a:lnTo>
                    <a:pt x="1295400" y="340043"/>
                  </a:lnTo>
                  <a:lnTo>
                    <a:pt x="1334453" y="329565"/>
                  </a:lnTo>
                  <a:lnTo>
                    <a:pt x="1341120" y="319088"/>
                  </a:lnTo>
                  <a:lnTo>
                    <a:pt x="1343025" y="301943"/>
                  </a:lnTo>
                  <a:lnTo>
                    <a:pt x="1339215" y="287655"/>
                  </a:lnTo>
                  <a:lnTo>
                    <a:pt x="1330643" y="284798"/>
                  </a:lnTo>
                  <a:lnTo>
                    <a:pt x="1292543" y="297180"/>
                  </a:lnTo>
                  <a:lnTo>
                    <a:pt x="1264920" y="302895"/>
                  </a:lnTo>
                  <a:lnTo>
                    <a:pt x="1265873" y="282893"/>
                  </a:lnTo>
                  <a:lnTo>
                    <a:pt x="1258253" y="270510"/>
                  </a:lnTo>
                  <a:lnTo>
                    <a:pt x="1232535" y="263843"/>
                  </a:lnTo>
                  <a:moveTo>
                    <a:pt x="1132523" y="684848"/>
                  </a:moveTo>
                  <a:lnTo>
                    <a:pt x="1127760" y="693420"/>
                  </a:lnTo>
                  <a:lnTo>
                    <a:pt x="1137285" y="709613"/>
                  </a:lnTo>
                  <a:lnTo>
                    <a:pt x="1155383" y="724853"/>
                  </a:lnTo>
                  <a:lnTo>
                    <a:pt x="1178243" y="730568"/>
                  </a:lnTo>
                  <a:lnTo>
                    <a:pt x="1197293" y="723900"/>
                  </a:lnTo>
                  <a:lnTo>
                    <a:pt x="1207770" y="710565"/>
                  </a:lnTo>
                  <a:lnTo>
                    <a:pt x="1210628" y="694373"/>
                  </a:lnTo>
                  <a:lnTo>
                    <a:pt x="1205865" y="681038"/>
                  </a:lnTo>
                  <a:lnTo>
                    <a:pt x="1191578" y="675323"/>
                  </a:lnTo>
                  <a:lnTo>
                    <a:pt x="1171575" y="677228"/>
                  </a:lnTo>
                  <a:lnTo>
                    <a:pt x="1132523" y="684848"/>
                  </a:lnTo>
                  <a:moveTo>
                    <a:pt x="1266825" y="520065"/>
                  </a:moveTo>
                  <a:lnTo>
                    <a:pt x="1265873" y="528638"/>
                  </a:lnTo>
                  <a:lnTo>
                    <a:pt x="1271588" y="525780"/>
                  </a:lnTo>
                  <a:lnTo>
                    <a:pt x="1266825" y="520065"/>
                  </a:lnTo>
                  <a:moveTo>
                    <a:pt x="1935480" y="71438"/>
                  </a:moveTo>
                  <a:lnTo>
                    <a:pt x="1903095" y="75248"/>
                  </a:lnTo>
                  <a:lnTo>
                    <a:pt x="1890713" y="85725"/>
                  </a:lnTo>
                  <a:lnTo>
                    <a:pt x="1891665" y="102870"/>
                  </a:lnTo>
                  <a:lnTo>
                    <a:pt x="1900238" y="123825"/>
                  </a:lnTo>
                  <a:lnTo>
                    <a:pt x="1897380" y="162878"/>
                  </a:lnTo>
                  <a:lnTo>
                    <a:pt x="1887855" y="201930"/>
                  </a:lnTo>
                  <a:lnTo>
                    <a:pt x="1884998" y="238125"/>
                  </a:lnTo>
                  <a:lnTo>
                    <a:pt x="1879283" y="260985"/>
                  </a:lnTo>
                  <a:lnTo>
                    <a:pt x="1867853" y="280035"/>
                  </a:lnTo>
                  <a:lnTo>
                    <a:pt x="1855470" y="289560"/>
                  </a:lnTo>
                  <a:lnTo>
                    <a:pt x="1846898" y="291465"/>
                  </a:lnTo>
                  <a:lnTo>
                    <a:pt x="1837373" y="293370"/>
                  </a:lnTo>
                  <a:lnTo>
                    <a:pt x="1824038" y="302895"/>
                  </a:lnTo>
                  <a:lnTo>
                    <a:pt x="1820228" y="320040"/>
                  </a:lnTo>
                  <a:lnTo>
                    <a:pt x="1832610" y="336233"/>
                  </a:lnTo>
                  <a:lnTo>
                    <a:pt x="1859280" y="355283"/>
                  </a:lnTo>
                  <a:lnTo>
                    <a:pt x="1859280" y="364808"/>
                  </a:lnTo>
                  <a:lnTo>
                    <a:pt x="1854518" y="372428"/>
                  </a:lnTo>
                  <a:lnTo>
                    <a:pt x="1851660" y="381953"/>
                  </a:lnTo>
                  <a:lnTo>
                    <a:pt x="1858328" y="399098"/>
                  </a:lnTo>
                  <a:lnTo>
                    <a:pt x="1869758" y="404813"/>
                  </a:lnTo>
                  <a:lnTo>
                    <a:pt x="1881188" y="404813"/>
                  </a:lnTo>
                  <a:lnTo>
                    <a:pt x="1886903" y="406718"/>
                  </a:lnTo>
                  <a:lnTo>
                    <a:pt x="1881188" y="416243"/>
                  </a:lnTo>
                  <a:lnTo>
                    <a:pt x="1824038" y="458153"/>
                  </a:lnTo>
                  <a:lnTo>
                    <a:pt x="1764030" y="493395"/>
                  </a:lnTo>
                  <a:lnTo>
                    <a:pt x="1751648" y="497205"/>
                  </a:lnTo>
                  <a:lnTo>
                    <a:pt x="1744980" y="494348"/>
                  </a:lnTo>
                  <a:lnTo>
                    <a:pt x="1739265" y="490538"/>
                  </a:lnTo>
                  <a:lnTo>
                    <a:pt x="1731645" y="490538"/>
                  </a:lnTo>
                  <a:lnTo>
                    <a:pt x="1723073" y="501015"/>
                  </a:lnTo>
                  <a:lnTo>
                    <a:pt x="1718310" y="510540"/>
                  </a:lnTo>
                  <a:lnTo>
                    <a:pt x="1716405" y="531495"/>
                  </a:lnTo>
                  <a:lnTo>
                    <a:pt x="1724025" y="545783"/>
                  </a:lnTo>
                  <a:lnTo>
                    <a:pt x="1737360" y="557213"/>
                  </a:lnTo>
                  <a:lnTo>
                    <a:pt x="1752600" y="558165"/>
                  </a:lnTo>
                  <a:lnTo>
                    <a:pt x="1771650" y="550545"/>
                  </a:lnTo>
                  <a:lnTo>
                    <a:pt x="1816418" y="519113"/>
                  </a:lnTo>
                  <a:lnTo>
                    <a:pt x="1889760" y="454343"/>
                  </a:lnTo>
                  <a:lnTo>
                    <a:pt x="1894523" y="453390"/>
                  </a:lnTo>
                  <a:lnTo>
                    <a:pt x="1894523" y="461010"/>
                  </a:lnTo>
                  <a:lnTo>
                    <a:pt x="1884045" y="492443"/>
                  </a:lnTo>
                  <a:lnTo>
                    <a:pt x="1861185" y="553403"/>
                  </a:lnTo>
                  <a:lnTo>
                    <a:pt x="1855470" y="568643"/>
                  </a:lnTo>
                  <a:lnTo>
                    <a:pt x="1847850" y="572453"/>
                  </a:lnTo>
                  <a:lnTo>
                    <a:pt x="1838325" y="583883"/>
                  </a:lnTo>
                  <a:lnTo>
                    <a:pt x="1835468" y="593408"/>
                  </a:lnTo>
                  <a:lnTo>
                    <a:pt x="1838325" y="602933"/>
                  </a:lnTo>
                  <a:lnTo>
                    <a:pt x="1788795" y="714375"/>
                  </a:lnTo>
                  <a:lnTo>
                    <a:pt x="1783080" y="713423"/>
                  </a:lnTo>
                  <a:lnTo>
                    <a:pt x="1777365" y="718185"/>
                  </a:lnTo>
                  <a:lnTo>
                    <a:pt x="1764030" y="727710"/>
                  </a:lnTo>
                  <a:lnTo>
                    <a:pt x="1755458" y="763905"/>
                  </a:lnTo>
                  <a:lnTo>
                    <a:pt x="1748790" y="809625"/>
                  </a:lnTo>
                  <a:lnTo>
                    <a:pt x="1743075" y="818198"/>
                  </a:lnTo>
                  <a:lnTo>
                    <a:pt x="1744980" y="831533"/>
                  </a:lnTo>
                  <a:lnTo>
                    <a:pt x="1752600" y="844868"/>
                  </a:lnTo>
                  <a:lnTo>
                    <a:pt x="1764983" y="852488"/>
                  </a:lnTo>
                  <a:lnTo>
                    <a:pt x="1775460" y="849630"/>
                  </a:lnTo>
                  <a:lnTo>
                    <a:pt x="1784033" y="840105"/>
                  </a:lnTo>
                  <a:lnTo>
                    <a:pt x="1796415" y="806768"/>
                  </a:lnTo>
                  <a:lnTo>
                    <a:pt x="1814513" y="732473"/>
                  </a:lnTo>
                  <a:lnTo>
                    <a:pt x="1866900" y="618173"/>
                  </a:lnTo>
                  <a:lnTo>
                    <a:pt x="1899285" y="561023"/>
                  </a:lnTo>
                  <a:lnTo>
                    <a:pt x="1910715" y="545783"/>
                  </a:lnTo>
                  <a:lnTo>
                    <a:pt x="1917383" y="544830"/>
                  </a:lnTo>
                  <a:lnTo>
                    <a:pt x="1919288" y="560070"/>
                  </a:lnTo>
                  <a:lnTo>
                    <a:pt x="1912620" y="576263"/>
                  </a:lnTo>
                  <a:lnTo>
                    <a:pt x="1896428" y="614363"/>
                  </a:lnTo>
                  <a:lnTo>
                    <a:pt x="1897380" y="640080"/>
                  </a:lnTo>
                  <a:lnTo>
                    <a:pt x="1905953" y="656273"/>
                  </a:lnTo>
                  <a:lnTo>
                    <a:pt x="1924050" y="678180"/>
                  </a:lnTo>
                  <a:lnTo>
                    <a:pt x="1923098" y="687705"/>
                  </a:lnTo>
                  <a:lnTo>
                    <a:pt x="1914525" y="701993"/>
                  </a:lnTo>
                  <a:lnTo>
                    <a:pt x="1882140" y="740093"/>
                  </a:lnTo>
                  <a:lnTo>
                    <a:pt x="1831658" y="798195"/>
                  </a:lnTo>
                  <a:lnTo>
                    <a:pt x="1835468" y="804863"/>
                  </a:lnTo>
                  <a:lnTo>
                    <a:pt x="1845945" y="810578"/>
                  </a:lnTo>
                  <a:lnTo>
                    <a:pt x="1858328" y="819150"/>
                  </a:lnTo>
                  <a:lnTo>
                    <a:pt x="1868805" y="833438"/>
                  </a:lnTo>
                  <a:lnTo>
                    <a:pt x="1880235" y="853440"/>
                  </a:lnTo>
                  <a:lnTo>
                    <a:pt x="1897380" y="869633"/>
                  </a:lnTo>
                  <a:lnTo>
                    <a:pt x="1919288" y="877253"/>
                  </a:lnTo>
                  <a:lnTo>
                    <a:pt x="1944053" y="869633"/>
                  </a:lnTo>
                  <a:lnTo>
                    <a:pt x="1957388" y="851535"/>
                  </a:lnTo>
                  <a:lnTo>
                    <a:pt x="1968818" y="828675"/>
                  </a:lnTo>
                  <a:lnTo>
                    <a:pt x="1977390" y="807720"/>
                  </a:lnTo>
                  <a:lnTo>
                    <a:pt x="1979295" y="786765"/>
                  </a:lnTo>
                  <a:lnTo>
                    <a:pt x="1974533" y="753428"/>
                  </a:lnTo>
                  <a:lnTo>
                    <a:pt x="1969770" y="706755"/>
                  </a:lnTo>
                  <a:lnTo>
                    <a:pt x="1971675" y="669608"/>
                  </a:lnTo>
                  <a:lnTo>
                    <a:pt x="2005013" y="596265"/>
                  </a:lnTo>
                  <a:lnTo>
                    <a:pt x="2024063" y="550545"/>
                  </a:lnTo>
                  <a:lnTo>
                    <a:pt x="2029778" y="523875"/>
                  </a:lnTo>
                  <a:lnTo>
                    <a:pt x="2025968" y="523875"/>
                  </a:lnTo>
                  <a:lnTo>
                    <a:pt x="2019300" y="533400"/>
                  </a:lnTo>
                  <a:lnTo>
                    <a:pt x="1999298" y="567690"/>
                  </a:lnTo>
                  <a:lnTo>
                    <a:pt x="1978343" y="604838"/>
                  </a:lnTo>
                  <a:lnTo>
                    <a:pt x="1963103" y="622935"/>
                  </a:lnTo>
                  <a:lnTo>
                    <a:pt x="1953578" y="619125"/>
                  </a:lnTo>
                  <a:lnTo>
                    <a:pt x="1945958" y="609600"/>
                  </a:lnTo>
                  <a:lnTo>
                    <a:pt x="1943100" y="587693"/>
                  </a:lnTo>
                  <a:lnTo>
                    <a:pt x="1976438" y="540068"/>
                  </a:lnTo>
                  <a:lnTo>
                    <a:pt x="1988820" y="503873"/>
                  </a:lnTo>
                  <a:lnTo>
                    <a:pt x="1987868" y="485775"/>
                  </a:lnTo>
                  <a:lnTo>
                    <a:pt x="1979295" y="469583"/>
                  </a:lnTo>
                  <a:lnTo>
                    <a:pt x="1965960" y="464820"/>
                  </a:lnTo>
                  <a:lnTo>
                    <a:pt x="1949768" y="471488"/>
                  </a:lnTo>
                  <a:lnTo>
                    <a:pt x="1919288" y="497205"/>
                  </a:lnTo>
                  <a:lnTo>
                    <a:pt x="1914525" y="499110"/>
                  </a:lnTo>
                  <a:lnTo>
                    <a:pt x="1914525" y="493395"/>
                  </a:lnTo>
                  <a:lnTo>
                    <a:pt x="1921193" y="468630"/>
                  </a:lnTo>
                  <a:lnTo>
                    <a:pt x="1936433" y="415290"/>
                  </a:lnTo>
                  <a:lnTo>
                    <a:pt x="1950720" y="394335"/>
                  </a:lnTo>
                  <a:lnTo>
                    <a:pt x="1983105" y="362903"/>
                  </a:lnTo>
                  <a:lnTo>
                    <a:pt x="2047875" y="311468"/>
                  </a:lnTo>
                  <a:lnTo>
                    <a:pt x="2065973" y="291465"/>
                  </a:lnTo>
                  <a:lnTo>
                    <a:pt x="2068830" y="273368"/>
                  </a:lnTo>
                  <a:lnTo>
                    <a:pt x="2061210" y="261938"/>
                  </a:lnTo>
                  <a:lnTo>
                    <a:pt x="2048828" y="260985"/>
                  </a:lnTo>
                  <a:lnTo>
                    <a:pt x="2037398" y="260985"/>
                  </a:lnTo>
                  <a:lnTo>
                    <a:pt x="2027873" y="252413"/>
                  </a:lnTo>
                  <a:lnTo>
                    <a:pt x="2018348" y="228600"/>
                  </a:lnTo>
                  <a:lnTo>
                    <a:pt x="2026920" y="211455"/>
                  </a:lnTo>
                  <a:lnTo>
                    <a:pt x="2045018" y="188595"/>
                  </a:lnTo>
                  <a:lnTo>
                    <a:pt x="2063115" y="164783"/>
                  </a:lnTo>
                  <a:lnTo>
                    <a:pt x="2073593" y="143828"/>
                  </a:lnTo>
                  <a:lnTo>
                    <a:pt x="2075498" y="119063"/>
                  </a:lnTo>
                  <a:lnTo>
                    <a:pt x="2069783" y="104775"/>
                  </a:lnTo>
                  <a:lnTo>
                    <a:pt x="2048828" y="96203"/>
                  </a:lnTo>
                  <a:lnTo>
                    <a:pt x="2021205" y="109538"/>
                  </a:lnTo>
                  <a:lnTo>
                    <a:pt x="2015490" y="119063"/>
                  </a:lnTo>
                  <a:lnTo>
                    <a:pt x="2016443" y="128588"/>
                  </a:lnTo>
                  <a:lnTo>
                    <a:pt x="2019300" y="146685"/>
                  </a:lnTo>
                  <a:lnTo>
                    <a:pt x="2010728" y="164783"/>
                  </a:lnTo>
                  <a:lnTo>
                    <a:pt x="1993583" y="213360"/>
                  </a:lnTo>
                  <a:lnTo>
                    <a:pt x="1977390" y="251460"/>
                  </a:lnTo>
                  <a:lnTo>
                    <a:pt x="1972628" y="246698"/>
                  </a:lnTo>
                  <a:lnTo>
                    <a:pt x="1968818" y="234315"/>
                  </a:lnTo>
                  <a:lnTo>
                    <a:pt x="1963103" y="222885"/>
                  </a:lnTo>
                  <a:lnTo>
                    <a:pt x="1950720" y="221933"/>
                  </a:lnTo>
                  <a:lnTo>
                    <a:pt x="1936433" y="221933"/>
                  </a:lnTo>
                  <a:lnTo>
                    <a:pt x="1934528" y="202883"/>
                  </a:lnTo>
                  <a:lnTo>
                    <a:pt x="1951673" y="145733"/>
                  </a:lnTo>
                  <a:lnTo>
                    <a:pt x="1964055" y="121920"/>
                  </a:lnTo>
                  <a:lnTo>
                    <a:pt x="1972628" y="97155"/>
                  </a:lnTo>
                  <a:lnTo>
                    <a:pt x="1966913" y="77153"/>
                  </a:lnTo>
                  <a:lnTo>
                    <a:pt x="1935480" y="71438"/>
                  </a:lnTo>
                  <a:moveTo>
                    <a:pt x="1905953" y="349568"/>
                  </a:moveTo>
                  <a:lnTo>
                    <a:pt x="1903095" y="362903"/>
                  </a:lnTo>
                  <a:lnTo>
                    <a:pt x="1904048" y="375285"/>
                  </a:lnTo>
                  <a:lnTo>
                    <a:pt x="1899285" y="388620"/>
                  </a:lnTo>
                  <a:lnTo>
                    <a:pt x="1899285" y="393383"/>
                  </a:lnTo>
                  <a:lnTo>
                    <a:pt x="1903095" y="393383"/>
                  </a:lnTo>
                  <a:lnTo>
                    <a:pt x="1915478" y="382905"/>
                  </a:lnTo>
                  <a:lnTo>
                    <a:pt x="1925003" y="368618"/>
                  </a:lnTo>
                  <a:lnTo>
                    <a:pt x="1933575" y="350520"/>
                  </a:lnTo>
                  <a:lnTo>
                    <a:pt x="1957388" y="287655"/>
                  </a:lnTo>
                  <a:lnTo>
                    <a:pt x="1946910" y="293370"/>
                  </a:lnTo>
                  <a:lnTo>
                    <a:pt x="1933575" y="312420"/>
                  </a:lnTo>
                  <a:lnTo>
                    <a:pt x="1921193" y="333375"/>
                  </a:lnTo>
                  <a:lnTo>
                    <a:pt x="1905953" y="349568"/>
                  </a:lnTo>
                  <a:moveTo>
                    <a:pt x="1958340" y="345758"/>
                  </a:moveTo>
                  <a:lnTo>
                    <a:pt x="1970723" y="337185"/>
                  </a:lnTo>
                  <a:lnTo>
                    <a:pt x="1987868" y="318135"/>
                  </a:lnTo>
                  <a:lnTo>
                    <a:pt x="1990725" y="297180"/>
                  </a:lnTo>
                  <a:lnTo>
                    <a:pt x="1990725" y="289560"/>
                  </a:lnTo>
                  <a:lnTo>
                    <a:pt x="1986915" y="287655"/>
                  </a:lnTo>
                  <a:lnTo>
                    <a:pt x="1978343" y="295275"/>
                  </a:lnTo>
                  <a:lnTo>
                    <a:pt x="1970723" y="304800"/>
                  </a:lnTo>
                  <a:lnTo>
                    <a:pt x="1962150" y="322898"/>
                  </a:lnTo>
                  <a:lnTo>
                    <a:pt x="1958340" y="345758"/>
                  </a:lnTo>
                  <a:moveTo>
                    <a:pt x="1926908" y="743903"/>
                  </a:moveTo>
                  <a:lnTo>
                    <a:pt x="1906905" y="772478"/>
                  </a:lnTo>
                  <a:lnTo>
                    <a:pt x="1891665" y="802958"/>
                  </a:lnTo>
                  <a:lnTo>
                    <a:pt x="1896428" y="807720"/>
                  </a:lnTo>
                  <a:lnTo>
                    <a:pt x="1907858" y="808673"/>
                  </a:lnTo>
                  <a:lnTo>
                    <a:pt x="1926908" y="801053"/>
                  </a:lnTo>
                  <a:lnTo>
                    <a:pt x="1929765" y="765810"/>
                  </a:lnTo>
                  <a:lnTo>
                    <a:pt x="1926908" y="743903"/>
                  </a:lnTo>
                  <a:moveTo>
                    <a:pt x="2174558" y="164783"/>
                  </a:moveTo>
                  <a:lnTo>
                    <a:pt x="2181225" y="209550"/>
                  </a:lnTo>
                  <a:lnTo>
                    <a:pt x="2178368" y="222885"/>
                  </a:lnTo>
                  <a:lnTo>
                    <a:pt x="2172653" y="228600"/>
                  </a:lnTo>
                  <a:lnTo>
                    <a:pt x="2141220" y="320993"/>
                  </a:lnTo>
                  <a:lnTo>
                    <a:pt x="2109788" y="395288"/>
                  </a:lnTo>
                  <a:lnTo>
                    <a:pt x="2075498" y="452438"/>
                  </a:lnTo>
                  <a:lnTo>
                    <a:pt x="2064068" y="473393"/>
                  </a:lnTo>
                  <a:lnTo>
                    <a:pt x="2062163" y="506730"/>
                  </a:lnTo>
                  <a:lnTo>
                    <a:pt x="2065020" y="515303"/>
                  </a:lnTo>
                  <a:lnTo>
                    <a:pt x="2072640" y="518160"/>
                  </a:lnTo>
                  <a:lnTo>
                    <a:pt x="2095500" y="510540"/>
                  </a:lnTo>
                  <a:lnTo>
                    <a:pt x="2119313" y="493395"/>
                  </a:lnTo>
                  <a:lnTo>
                    <a:pt x="2132648" y="476250"/>
                  </a:lnTo>
                  <a:lnTo>
                    <a:pt x="2153603" y="436245"/>
                  </a:lnTo>
                  <a:lnTo>
                    <a:pt x="2165033" y="423863"/>
                  </a:lnTo>
                  <a:lnTo>
                    <a:pt x="2185988" y="422910"/>
                  </a:lnTo>
                  <a:lnTo>
                    <a:pt x="2203133" y="419100"/>
                  </a:lnTo>
                  <a:lnTo>
                    <a:pt x="2217420" y="410528"/>
                  </a:lnTo>
                  <a:lnTo>
                    <a:pt x="2228850" y="395288"/>
                  </a:lnTo>
                  <a:lnTo>
                    <a:pt x="2244090" y="386715"/>
                  </a:lnTo>
                  <a:lnTo>
                    <a:pt x="2257425" y="362903"/>
                  </a:lnTo>
                  <a:lnTo>
                    <a:pt x="2257425" y="353378"/>
                  </a:lnTo>
                  <a:lnTo>
                    <a:pt x="2248853" y="343853"/>
                  </a:lnTo>
                  <a:lnTo>
                    <a:pt x="2233613" y="341948"/>
                  </a:lnTo>
                  <a:lnTo>
                    <a:pt x="2216468" y="350520"/>
                  </a:lnTo>
                  <a:lnTo>
                    <a:pt x="2201228" y="360045"/>
                  </a:lnTo>
                  <a:lnTo>
                    <a:pt x="2191703" y="362903"/>
                  </a:lnTo>
                  <a:lnTo>
                    <a:pt x="2181225" y="367665"/>
                  </a:lnTo>
                  <a:lnTo>
                    <a:pt x="2165033" y="382905"/>
                  </a:lnTo>
                  <a:lnTo>
                    <a:pt x="2148840" y="398145"/>
                  </a:lnTo>
                  <a:lnTo>
                    <a:pt x="2140268" y="401955"/>
                  </a:lnTo>
                  <a:lnTo>
                    <a:pt x="2165033" y="329565"/>
                  </a:lnTo>
                  <a:lnTo>
                    <a:pt x="2201228" y="255270"/>
                  </a:lnTo>
                  <a:lnTo>
                    <a:pt x="2226945" y="223838"/>
                  </a:lnTo>
                  <a:lnTo>
                    <a:pt x="2247900" y="189548"/>
                  </a:lnTo>
                  <a:lnTo>
                    <a:pt x="2248853" y="178118"/>
                  </a:lnTo>
                  <a:lnTo>
                    <a:pt x="2241233" y="163830"/>
                  </a:lnTo>
                  <a:lnTo>
                    <a:pt x="2215515" y="143828"/>
                  </a:lnTo>
                  <a:lnTo>
                    <a:pt x="2200275" y="142875"/>
                  </a:lnTo>
                  <a:lnTo>
                    <a:pt x="2186940" y="147638"/>
                  </a:lnTo>
                  <a:lnTo>
                    <a:pt x="2174558" y="164783"/>
                  </a:lnTo>
                  <a:moveTo>
                    <a:pt x="2061210" y="565785"/>
                  </a:moveTo>
                  <a:lnTo>
                    <a:pt x="2084070" y="615315"/>
                  </a:lnTo>
                  <a:lnTo>
                    <a:pt x="2117408" y="663893"/>
                  </a:lnTo>
                  <a:lnTo>
                    <a:pt x="2109788" y="687705"/>
                  </a:lnTo>
                  <a:lnTo>
                    <a:pt x="2100263" y="700088"/>
                  </a:lnTo>
                  <a:lnTo>
                    <a:pt x="2080260" y="724853"/>
                  </a:lnTo>
                  <a:lnTo>
                    <a:pt x="2052638" y="753428"/>
                  </a:lnTo>
                  <a:lnTo>
                    <a:pt x="2033588" y="756285"/>
                  </a:lnTo>
                  <a:lnTo>
                    <a:pt x="2016443" y="763905"/>
                  </a:lnTo>
                  <a:lnTo>
                    <a:pt x="2017395" y="770573"/>
                  </a:lnTo>
                  <a:lnTo>
                    <a:pt x="2026920" y="774383"/>
                  </a:lnTo>
                  <a:lnTo>
                    <a:pt x="2038350" y="778193"/>
                  </a:lnTo>
                  <a:lnTo>
                    <a:pt x="2042160" y="784860"/>
                  </a:lnTo>
                  <a:lnTo>
                    <a:pt x="2052638" y="786765"/>
                  </a:lnTo>
                  <a:lnTo>
                    <a:pt x="2070735" y="781050"/>
                  </a:lnTo>
                  <a:lnTo>
                    <a:pt x="2084070" y="772478"/>
                  </a:lnTo>
                  <a:lnTo>
                    <a:pt x="2096453" y="759143"/>
                  </a:lnTo>
                  <a:lnTo>
                    <a:pt x="2125028" y="724853"/>
                  </a:lnTo>
                  <a:lnTo>
                    <a:pt x="2139315" y="705803"/>
                  </a:lnTo>
                  <a:lnTo>
                    <a:pt x="2149793" y="696278"/>
                  </a:lnTo>
                  <a:lnTo>
                    <a:pt x="2167890" y="713423"/>
                  </a:lnTo>
                  <a:lnTo>
                    <a:pt x="2198370" y="750570"/>
                  </a:lnTo>
                  <a:lnTo>
                    <a:pt x="2230755" y="788670"/>
                  </a:lnTo>
                  <a:lnTo>
                    <a:pt x="2254568" y="809625"/>
                  </a:lnTo>
                  <a:lnTo>
                    <a:pt x="2280285" y="810578"/>
                  </a:lnTo>
                  <a:lnTo>
                    <a:pt x="2318385" y="803910"/>
                  </a:lnTo>
                  <a:lnTo>
                    <a:pt x="2353628" y="793433"/>
                  </a:lnTo>
                  <a:lnTo>
                    <a:pt x="2372678" y="782955"/>
                  </a:lnTo>
                  <a:lnTo>
                    <a:pt x="2369820" y="773430"/>
                  </a:lnTo>
                  <a:lnTo>
                    <a:pt x="2352675" y="764858"/>
                  </a:lnTo>
                  <a:lnTo>
                    <a:pt x="2299335" y="753428"/>
                  </a:lnTo>
                  <a:lnTo>
                    <a:pt x="2245043" y="712470"/>
                  </a:lnTo>
                  <a:lnTo>
                    <a:pt x="2197418" y="674370"/>
                  </a:lnTo>
                  <a:lnTo>
                    <a:pt x="2181225" y="657225"/>
                  </a:lnTo>
                  <a:lnTo>
                    <a:pt x="2176463" y="642938"/>
                  </a:lnTo>
                  <a:lnTo>
                    <a:pt x="2195513" y="581025"/>
                  </a:lnTo>
                  <a:lnTo>
                    <a:pt x="2205038" y="542925"/>
                  </a:lnTo>
                  <a:lnTo>
                    <a:pt x="2205038" y="502920"/>
                  </a:lnTo>
                  <a:lnTo>
                    <a:pt x="2196465" y="484823"/>
                  </a:lnTo>
                  <a:lnTo>
                    <a:pt x="2185988" y="477203"/>
                  </a:lnTo>
                  <a:lnTo>
                    <a:pt x="2152650" y="476250"/>
                  </a:lnTo>
                  <a:lnTo>
                    <a:pt x="2145030" y="483870"/>
                  </a:lnTo>
                  <a:lnTo>
                    <a:pt x="2149793" y="519113"/>
                  </a:lnTo>
                  <a:lnTo>
                    <a:pt x="2151698" y="577215"/>
                  </a:lnTo>
                  <a:lnTo>
                    <a:pt x="2143125" y="606743"/>
                  </a:lnTo>
                  <a:lnTo>
                    <a:pt x="2139315" y="611505"/>
                  </a:lnTo>
                  <a:lnTo>
                    <a:pt x="2132648" y="606743"/>
                  </a:lnTo>
                  <a:lnTo>
                    <a:pt x="2111693" y="581025"/>
                  </a:lnTo>
                  <a:lnTo>
                    <a:pt x="2085023" y="559118"/>
                  </a:lnTo>
                  <a:lnTo>
                    <a:pt x="2069783" y="558165"/>
                  </a:lnTo>
                  <a:lnTo>
                    <a:pt x="2061210" y="565785"/>
                  </a:lnTo>
                  <a:moveTo>
                    <a:pt x="2875598" y="59055"/>
                  </a:moveTo>
                  <a:lnTo>
                    <a:pt x="2873693" y="67628"/>
                  </a:lnTo>
                  <a:lnTo>
                    <a:pt x="2877503" y="80010"/>
                  </a:lnTo>
                  <a:lnTo>
                    <a:pt x="2881313" y="94298"/>
                  </a:lnTo>
                  <a:lnTo>
                    <a:pt x="2879408" y="107633"/>
                  </a:lnTo>
                  <a:lnTo>
                    <a:pt x="2886075" y="127635"/>
                  </a:lnTo>
                  <a:lnTo>
                    <a:pt x="2908935" y="146685"/>
                  </a:lnTo>
                  <a:lnTo>
                    <a:pt x="2939415" y="153353"/>
                  </a:lnTo>
                  <a:lnTo>
                    <a:pt x="2955608" y="148590"/>
                  </a:lnTo>
                  <a:lnTo>
                    <a:pt x="2969895" y="136208"/>
                  </a:lnTo>
                  <a:lnTo>
                    <a:pt x="2981325" y="102870"/>
                  </a:lnTo>
                  <a:lnTo>
                    <a:pt x="2974658" y="80010"/>
                  </a:lnTo>
                  <a:lnTo>
                    <a:pt x="2958465" y="66675"/>
                  </a:lnTo>
                  <a:lnTo>
                    <a:pt x="2940368" y="61913"/>
                  </a:lnTo>
                  <a:lnTo>
                    <a:pt x="2905125" y="57150"/>
                  </a:lnTo>
                  <a:lnTo>
                    <a:pt x="2875598" y="59055"/>
                  </a:lnTo>
                  <a:moveTo>
                    <a:pt x="2549843" y="378143"/>
                  </a:moveTo>
                  <a:lnTo>
                    <a:pt x="2564130" y="409575"/>
                  </a:lnTo>
                  <a:lnTo>
                    <a:pt x="2583180" y="423863"/>
                  </a:lnTo>
                  <a:lnTo>
                    <a:pt x="2613660" y="426720"/>
                  </a:lnTo>
                  <a:lnTo>
                    <a:pt x="2636520" y="425768"/>
                  </a:lnTo>
                  <a:lnTo>
                    <a:pt x="2659380" y="419100"/>
                  </a:lnTo>
                  <a:lnTo>
                    <a:pt x="2720340" y="381000"/>
                  </a:lnTo>
                  <a:lnTo>
                    <a:pt x="2804160" y="340043"/>
                  </a:lnTo>
                  <a:lnTo>
                    <a:pt x="2897505" y="297180"/>
                  </a:lnTo>
                  <a:lnTo>
                    <a:pt x="2914650" y="296228"/>
                  </a:lnTo>
                  <a:lnTo>
                    <a:pt x="2918460" y="304800"/>
                  </a:lnTo>
                  <a:lnTo>
                    <a:pt x="2911793" y="327660"/>
                  </a:lnTo>
                  <a:lnTo>
                    <a:pt x="2817495" y="471488"/>
                  </a:lnTo>
                  <a:lnTo>
                    <a:pt x="2810828" y="511493"/>
                  </a:lnTo>
                  <a:lnTo>
                    <a:pt x="2814638" y="532448"/>
                  </a:lnTo>
                  <a:lnTo>
                    <a:pt x="2820353" y="537210"/>
                  </a:lnTo>
                  <a:lnTo>
                    <a:pt x="2828925" y="537210"/>
                  </a:lnTo>
                  <a:lnTo>
                    <a:pt x="2845118" y="526733"/>
                  </a:lnTo>
                  <a:lnTo>
                    <a:pt x="2866073" y="506730"/>
                  </a:lnTo>
                  <a:lnTo>
                    <a:pt x="2909888" y="471488"/>
                  </a:lnTo>
                  <a:lnTo>
                    <a:pt x="2946083" y="437198"/>
                  </a:lnTo>
                  <a:lnTo>
                    <a:pt x="2993708" y="430530"/>
                  </a:lnTo>
                  <a:lnTo>
                    <a:pt x="3002280" y="425768"/>
                  </a:lnTo>
                  <a:lnTo>
                    <a:pt x="3009900" y="425768"/>
                  </a:lnTo>
                  <a:lnTo>
                    <a:pt x="3017520" y="432435"/>
                  </a:lnTo>
                  <a:lnTo>
                    <a:pt x="3028950" y="438150"/>
                  </a:lnTo>
                  <a:lnTo>
                    <a:pt x="3046095" y="436245"/>
                  </a:lnTo>
                  <a:lnTo>
                    <a:pt x="3060383" y="426720"/>
                  </a:lnTo>
                  <a:lnTo>
                    <a:pt x="3065145" y="409575"/>
                  </a:lnTo>
                  <a:lnTo>
                    <a:pt x="3058478" y="392430"/>
                  </a:lnTo>
                  <a:lnTo>
                    <a:pt x="3048000" y="379095"/>
                  </a:lnTo>
                  <a:lnTo>
                    <a:pt x="3036570" y="364808"/>
                  </a:lnTo>
                  <a:lnTo>
                    <a:pt x="3027998" y="344805"/>
                  </a:lnTo>
                  <a:lnTo>
                    <a:pt x="3018473" y="339090"/>
                  </a:lnTo>
                  <a:lnTo>
                    <a:pt x="3001328" y="338138"/>
                  </a:lnTo>
                  <a:lnTo>
                    <a:pt x="2985135" y="342900"/>
                  </a:lnTo>
                  <a:lnTo>
                    <a:pt x="2979420" y="354330"/>
                  </a:lnTo>
                  <a:lnTo>
                    <a:pt x="2966085" y="379095"/>
                  </a:lnTo>
                  <a:lnTo>
                    <a:pt x="2929890" y="420053"/>
                  </a:lnTo>
                  <a:lnTo>
                    <a:pt x="2909888" y="439103"/>
                  </a:lnTo>
                  <a:lnTo>
                    <a:pt x="2898458" y="443865"/>
                  </a:lnTo>
                  <a:lnTo>
                    <a:pt x="2910840" y="416243"/>
                  </a:lnTo>
                  <a:lnTo>
                    <a:pt x="2938463" y="371475"/>
                  </a:lnTo>
                  <a:lnTo>
                    <a:pt x="2948940" y="343853"/>
                  </a:lnTo>
                  <a:lnTo>
                    <a:pt x="2967990" y="329565"/>
                  </a:lnTo>
                  <a:lnTo>
                    <a:pt x="2981325" y="318135"/>
                  </a:lnTo>
                  <a:lnTo>
                    <a:pt x="2987040" y="308610"/>
                  </a:lnTo>
                  <a:lnTo>
                    <a:pt x="2983230" y="296228"/>
                  </a:lnTo>
                  <a:lnTo>
                    <a:pt x="2974658" y="285750"/>
                  </a:lnTo>
                  <a:lnTo>
                    <a:pt x="2961323" y="276225"/>
                  </a:lnTo>
                  <a:lnTo>
                    <a:pt x="2982278" y="265748"/>
                  </a:lnTo>
                  <a:lnTo>
                    <a:pt x="3005138" y="260985"/>
                  </a:lnTo>
                  <a:lnTo>
                    <a:pt x="3032760" y="263843"/>
                  </a:lnTo>
                  <a:lnTo>
                    <a:pt x="3068003" y="271463"/>
                  </a:lnTo>
                  <a:lnTo>
                    <a:pt x="3100388" y="262890"/>
                  </a:lnTo>
                  <a:lnTo>
                    <a:pt x="3116580" y="243840"/>
                  </a:lnTo>
                  <a:lnTo>
                    <a:pt x="3118485" y="224790"/>
                  </a:lnTo>
                  <a:lnTo>
                    <a:pt x="3110865" y="217170"/>
                  </a:lnTo>
                  <a:lnTo>
                    <a:pt x="3096578" y="212408"/>
                  </a:lnTo>
                  <a:lnTo>
                    <a:pt x="3060383" y="208598"/>
                  </a:lnTo>
                  <a:lnTo>
                    <a:pt x="3032760" y="211455"/>
                  </a:lnTo>
                  <a:lnTo>
                    <a:pt x="3015615" y="219075"/>
                  </a:lnTo>
                  <a:lnTo>
                    <a:pt x="2994660" y="235268"/>
                  </a:lnTo>
                  <a:lnTo>
                    <a:pt x="2788920" y="311468"/>
                  </a:lnTo>
                  <a:lnTo>
                    <a:pt x="2717483" y="348615"/>
                  </a:lnTo>
                  <a:lnTo>
                    <a:pt x="2677478" y="367665"/>
                  </a:lnTo>
                  <a:lnTo>
                    <a:pt x="2656523" y="373380"/>
                  </a:lnTo>
                  <a:lnTo>
                    <a:pt x="2639378" y="374333"/>
                  </a:lnTo>
                  <a:lnTo>
                    <a:pt x="2616518" y="379095"/>
                  </a:lnTo>
                  <a:lnTo>
                    <a:pt x="2578418" y="369570"/>
                  </a:lnTo>
                  <a:lnTo>
                    <a:pt x="2560320" y="368618"/>
                  </a:lnTo>
                  <a:lnTo>
                    <a:pt x="2555558" y="371475"/>
                  </a:lnTo>
                  <a:lnTo>
                    <a:pt x="2549843" y="378143"/>
                  </a:lnTo>
                  <a:moveTo>
                    <a:pt x="2925128" y="477203"/>
                  </a:moveTo>
                  <a:lnTo>
                    <a:pt x="2913698" y="498158"/>
                  </a:lnTo>
                  <a:lnTo>
                    <a:pt x="2903220" y="530543"/>
                  </a:lnTo>
                  <a:lnTo>
                    <a:pt x="2888933" y="597218"/>
                  </a:lnTo>
                  <a:lnTo>
                    <a:pt x="2840355" y="801053"/>
                  </a:lnTo>
                  <a:lnTo>
                    <a:pt x="2846070" y="845820"/>
                  </a:lnTo>
                  <a:lnTo>
                    <a:pt x="2857500" y="865823"/>
                  </a:lnTo>
                  <a:lnTo>
                    <a:pt x="2875598" y="873443"/>
                  </a:lnTo>
                  <a:lnTo>
                    <a:pt x="2891790" y="864870"/>
                  </a:lnTo>
                  <a:lnTo>
                    <a:pt x="2900363" y="848678"/>
                  </a:lnTo>
                  <a:lnTo>
                    <a:pt x="2907983" y="814388"/>
                  </a:lnTo>
                  <a:lnTo>
                    <a:pt x="2906078" y="777240"/>
                  </a:lnTo>
                  <a:lnTo>
                    <a:pt x="2897505" y="741998"/>
                  </a:lnTo>
                  <a:lnTo>
                    <a:pt x="2906078" y="684848"/>
                  </a:lnTo>
                  <a:lnTo>
                    <a:pt x="2914650" y="616268"/>
                  </a:lnTo>
                  <a:lnTo>
                    <a:pt x="2928938" y="543878"/>
                  </a:lnTo>
                  <a:lnTo>
                    <a:pt x="2943225" y="491490"/>
                  </a:lnTo>
                  <a:lnTo>
                    <a:pt x="2940368" y="478155"/>
                  </a:lnTo>
                  <a:lnTo>
                    <a:pt x="2934653" y="472440"/>
                  </a:lnTo>
                  <a:lnTo>
                    <a:pt x="2925128" y="477203"/>
                  </a:lnTo>
                  <a:moveTo>
                    <a:pt x="2968943" y="495300"/>
                  </a:moveTo>
                  <a:lnTo>
                    <a:pt x="2983230" y="499110"/>
                  </a:lnTo>
                  <a:lnTo>
                    <a:pt x="2989898" y="501968"/>
                  </a:lnTo>
                  <a:lnTo>
                    <a:pt x="2992755" y="514350"/>
                  </a:lnTo>
                  <a:lnTo>
                    <a:pt x="2991803" y="585788"/>
                  </a:lnTo>
                  <a:lnTo>
                    <a:pt x="2970848" y="579120"/>
                  </a:lnTo>
                  <a:lnTo>
                    <a:pt x="2952750" y="579120"/>
                  </a:lnTo>
                  <a:lnTo>
                    <a:pt x="2936558" y="589598"/>
                  </a:lnTo>
                  <a:lnTo>
                    <a:pt x="2930843" y="604838"/>
                  </a:lnTo>
                  <a:lnTo>
                    <a:pt x="2936558" y="616268"/>
                  </a:lnTo>
                  <a:lnTo>
                    <a:pt x="2957513" y="631508"/>
                  </a:lnTo>
                  <a:lnTo>
                    <a:pt x="2958465" y="636270"/>
                  </a:lnTo>
                  <a:lnTo>
                    <a:pt x="2949893" y="637223"/>
                  </a:lnTo>
                  <a:lnTo>
                    <a:pt x="2929890" y="638175"/>
                  </a:lnTo>
                  <a:lnTo>
                    <a:pt x="2922270" y="652463"/>
                  </a:lnTo>
                  <a:lnTo>
                    <a:pt x="2926080" y="664845"/>
                  </a:lnTo>
                  <a:lnTo>
                    <a:pt x="2939415" y="681990"/>
                  </a:lnTo>
                  <a:lnTo>
                    <a:pt x="2957513" y="692468"/>
                  </a:lnTo>
                  <a:lnTo>
                    <a:pt x="2972753" y="689610"/>
                  </a:lnTo>
                  <a:lnTo>
                    <a:pt x="2987040" y="678180"/>
                  </a:lnTo>
                  <a:lnTo>
                    <a:pt x="2988945" y="672465"/>
                  </a:lnTo>
                  <a:lnTo>
                    <a:pt x="2993708" y="670560"/>
                  </a:lnTo>
                  <a:lnTo>
                    <a:pt x="2990850" y="767715"/>
                  </a:lnTo>
                  <a:lnTo>
                    <a:pt x="2981325" y="771525"/>
                  </a:lnTo>
                  <a:lnTo>
                    <a:pt x="2971800" y="779145"/>
                  </a:lnTo>
                  <a:lnTo>
                    <a:pt x="2973705" y="797243"/>
                  </a:lnTo>
                  <a:lnTo>
                    <a:pt x="2978468" y="808673"/>
                  </a:lnTo>
                  <a:lnTo>
                    <a:pt x="2978468" y="828675"/>
                  </a:lnTo>
                  <a:lnTo>
                    <a:pt x="2982278" y="847725"/>
                  </a:lnTo>
                  <a:lnTo>
                    <a:pt x="2991803" y="866775"/>
                  </a:lnTo>
                  <a:lnTo>
                    <a:pt x="2999423" y="872490"/>
                  </a:lnTo>
                  <a:lnTo>
                    <a:pt x="3007995" y="872490"/>
                  </a:lnTo>
                  <a:lnTo>
                    <a:pt x="3026093" y="858203"/>
                  </a:lnTo>
                  <a:lnTo>
                    <a:pt x="3041333" y="836295"/>
                  </a:lnTo>
                  <a:lnTo>
                    <a:pt x="3046095" y="817245"/>
                  </a:lnTo>
                  <a:lnTo>
                    <a:pt x="3038475" y="755333"/>
                  </a:lnTo>
                  <a:lnTo>
                    <a:pt x="3033713" y="625793"/>
                  </a:lnTo>
                  <a:lnTo>
                    <a:pt x="3034665" y="570548"/>
                  </a:lnTo>
                  <a:lnTo>
                    <a:pt x="3039428" y="530543"/>
                  </a:lnTo>
                  <a:lnTo>
                    <a:pt x="3049905" y="507683"/>
                  </a:lnTo>
                  <a:lnTo>
                    <a:pt x="3055620" y="488633"/>
                  </a:lnTo>
                  <a:lnTo>
                    <a:pt x="3048953" y="475298"/>
                  </a:lnTo>
                  <a:lnTo>
                    <a:pt x="3034665" y="467678"/>
                  </a:lnTo>
                  <a:lnTo>
                    <a:pt x="3017520" y="467678"/>
                  </a:lnTo>
                  <a:lnTo>
                    <a:pt x="2982278" y="479108"/>
                  </a:lnTo>
                  <a:lnTo>
                    <a:pt x="2970848" y="487680"/>
                  </a:lnTo>
                  <a:lnTo>
                    <a:pt x="2968943" y="495300"/>
                  </a:lnTo>
                  <a:moveTo>
                    <a:pt x="2990850" y="612458"/>
                  </a:moveTo>
                  <a:lnTo>
                    <a:pt x="2985135" y="620078"/>
                  </a:lnTo>
                  <a:lnTo>
                    <a:pt x="2969895" y="628650"/>
                  </a:lnTo>
                  <a:lnTo>
                    <a:pt x="2967038" y="633413"/>
                  </a:lnTo>
                  <a:lnTo>
                    <a:pt x="2973705" y="636270"/>
                  </a:lnTo>
                  <a:lnTo>
                    <a:pt x="2983230" y="639128"/>
                  </a:lnTo>
                  <a:lnTo>
                    <a:pt x="2989898" y="646748"/>
                  </a:lnTo>
                  <a:lnTo>
                    <a:pt x="2993708" y="647700"/>
                  </a:lnTo>
                  <a:lnTo>
                    <a:pt x="2995613" y="637223"/>
                  </a:lnTo>
                  <a:lnTo>
                    <a:pt x="2995613" y="617220"/>
                  </a:lnTo>
                  <a:lnTo>
                    <a:pt x="2990850" y="612458"/>
                  </a:lnTo>
                  <a:moveTo>
                    <a:pt x="3517583" y="360045"/>
                  </a:moveTo>
                  <a:lnTo>
                    <a:pt x="3501390" y="365760"/>
                  </a:lnTo>
                  <a:lnTo>
                    <a:pt x="3492818" y="381953"/>
                  </a:lnTo>
                  <a:lnTo>
                    <a:pt x="3489008" y="406718"/>
                  </a:lnTo>
                  <a:lnTo>
                    <a:pt x="3475673" y="451485"/>
                  </a:lnTo>
                  <a:lnTo>
                    <a:pt x="3463290" y="484823"/>
                  </a:lnTo>
                  <a:lnTo>
                    <a:pt x="3450908" y="505778"/>
                  </a:lnTo>
                  <a:lnTo>
                    <a:pt x="3445193" y="525780"/>
                  </a:lnTo>
                  <a:lnTo>
                    <a:pt x="3446145" y="544830"/>
                  </a:lnTo>
                  <a:lnTo>
                    <a:pt x="3452813" y="561975"/>
                  </a:lnTo>
                  <a:lnTo>
                    <a:pt x="3464243" y="576263"/>
                  </a:lnTo>
                  <a:lnTo>
                    <a:pt x="3479483" y="585788"/>
                  </a:lnTo>
                  <a:lnTo>
                    <a:pt x="3497580" y="588645"/>
                  </a:lnTo>
                  <a:lnTo>
                    <a:pt x="3517583" y="583883"/>
                  </a:lnTo>
                  <a:lnTo>
                    <a:pt x="3538538" y="569595"/>
                  </a:lnTo>
                  <a:lnTo>
                    <a:pt x="3599498" y="510540"/>
                  </a:lnTo>
                  <a:lnTo>
                    <a:pt x="3615690" y="501015"/>
                  </a:lnTo>
                  <a:lnTo>
                    <a:pt x="3619500" y="501968"/>
                  </a:lnTo>
                  <a:lnTo>
                    <a:pt x="3621405" y="507683"/>
                  </a:lnTo>
                  <a:lnTo>
                    <a:pt x="3619500" y="654368"/>
                  </a:lnTo>
                  <a:lnTo>
                    <a:pt x="3609975" y="661988"/>
                  </a:lnTo>
                  <a:lnTo>
                    <a:pt x="3596640" y="687705"/>
                  </a:lnTo>
                  <a:lnTo>
                    <a:pt x="3599498" y="724853"/>
                  </a:lnTo>
                  <a:lnTo>
                    <a:pt x="3607118" y="743903"/>
                  </a:lnTo>
                  <a:lnTo>
                    <a:pt x="3584258" y="756285"/>
                  </a:lnTo>
                  <a:lnTo>
                    <a:pt x="3555683" y="765810"/>
                  </a:lnTo>
                  <a:lnTo>
                    <a:pt x="3557588" y="729615"/>
                  </a:lnTo>
                  <a:lnTo>
                    <a:pt x="3557588" y="700088"/>
                  </a:lnTo>
                  <a:lnTo>
                    <a:pt x="3548063" y="672465"/>
                  </a:lnTo>
                  <a:lnTo>
                    <a:pt x="3534728" y="661988"/>
                  </a:lnTo>
                  <a:lnTo>
                    <a:pt x="3525203" y="660083"/>
                  </a:lnTo>
                  <a:lnTo>
                    <a:pt x="3513773" y="665798"/>
                  </a:lnTo>
                  <a:lnTo>
                    <a:pt x="3507105" y="674370"/>
                  </a:lnTo>
                  <a:lnTo>
                    <a:pt x="3512820" y="685800"/>
                  </a:lnTo>
                  <a:lnTo>
                    <a:pt x="3502343" y="726758"/>
                  </a:lnTo>
                  <a:lnTo>
                    <a:pt x="3495675" y="758190"/>
                  </a:lnTo>
                  <a:lnTo>
                    <a:pt x="3494723" y="794385"/>
                  </a:lnTo>
                  <a:lnTo>
                    <a:pt x="3505200" y="822008"/>
                  </a:lnTo>
                  <a:lnTo>
                    <a:pt x="3525203" y="833438"/>
                  </a:lnTo>
                  <a:lnTo>
                    <a:pt x="3548063" y="833438"/>
                  </a:lnTo>
                  <a:lnTo>
                    <a:pt x="3568065" y="826770"/>
                  </a:lnTo>
                  <a:lnTo>
                    <a:pt x="3649980" y="766763"/>
                  </a:lnTo>
                  <a:lnTo>
                    <a:pt x="3715703" y="714375"/>
                  </a:lnTo>
                  <a:lnTo>
                    <a:pt x="3726180" y="741045"/>
                  </a:lnTo>
                  <a:lnTo>
                    <a:pt x="3745230" y="754380"/>
                  </a:lnTo>
                  <a:lnTo>
                    <a:pt x="3778568" y="749618"/>
                  </a:lnTo>
                  <a:lnTo>
                    <a:pt x="3789998" y="736283"/>
                  </a:lnTo>
                  <a:lnTo>
                    <a:pt x="3795713" y="715328"/>
                  </a:lnTo>
                  <a:lnTo>
                    <a:pt x="3794760" y="689610"/>
                  </a:lnTo>
                  <a:lnTo>
                    <a:pt x="3784283" y="661035"/>
                  </a:lnTo>
                  <a:lnTo>
                    <a:pt x="3769043" y="641033"/>
                  </a:lnTo>
                  <a:lnTo>
                    <a:pt x="3749993" y="626745"/>
                  </a:lnTo>
                  <a:lnTo>
                    <a:pt x="3731895" y="619125"/>
                  </a:lnTo>
                  <a:lnTo>
                    <a:pt x="3717608" y="619125"/>
                  </a:lnTo>
                  <a:lnTo>
                    <a:pt x="3717608" y="643890"/>
                  </a:lnTo>
                  <a:lnTo>
                    <a:pt x="3718560" y="659130"/>
                  </a:lnTo>
                  <a:lnTo>
                    <a:pt x="3714750" y="676275"/>
                  </a:lnTo>
                  <a:lnTo>
                    <a:pt x="3690938" y="693420"/>
                  </a:lnTo>
                  <a:lnTo>
                    <a:pt x="3663315" y="703898"/>
                  </a:lnTo>
                  <a:lnTo>
                    <a:pt x="3655695" y="700088"/>
                  </a:lnTo>
                  <a:lnTo>
                    <a:pt x="3654743" y="689610"/>
                  </a:lnTo>
                  <a:lnTo>
                    <a:pt x="3659505" y="661035"/>
                  </a:lnTo>
                  <a:lnTo>
                    <a:pt x="3656648" y="618173"/>
                  </a:lnTo>
                  <a:lnTo>
                    <a:pt x="3651885" y="592455"/>
                  </a:lnTo>
                  <a:lnTo>
                    <a:pt x="3651885" y="540068"/>
                  </a:lnTo>
                  <a:lnTo>
                    <a:pt x="3657600" y="461963"/>
                  </a:lnTo>
                  <a:lnTo>
                    <a:pt x="3676650" y="434340"/>
                  </a:lnTo>
                  <a:lnTo>
                    <a:pt x="3697605" y="413385"/>
                  </a:lnTo>
                  <a:lnTo>
                    <a:pt x="3736658" y="387668"/>
                  </a:lnTo>
                  <a:lnTo>
                    <a:pt x="3778568" y="375285"/>
                  </a:lnTo>
                  <a:lnTo>
                    <a:pt x="3810953" y="377190"/>
                  </a:lnTo>
                  <a:lnTo>
                    <a:pt x="3832860" y="367665"/>
                  </a:lnTo>
                  <a:lnTo>
                    <a:pt x="3839528" y="357188"/>
                  </a:lnTo>
                  <a:lnTo>
                    <a:pt x="3841433" y="340995"/>
                  </a:lnTo>
                  <a:lnTo>
                    <a:pt x="3830003" y="320993"/>
                  </a:lnTo>
                  <a:lnTo>
                    <a:pt x="3814763" y="309563"/>
                  </a:lnTo>
                  <a:lnTo>
                    <a:pt x="3777615" y="290513"/>
                  </a:lnTo>
                  <a:lnTo>
                    <a:pt x="3763328" y="294323"/>
                  </a:lnTo>
                  <a:lnTo>
                    <a:pt x="3759518" y="304800"/>
                  </a:lnTo>
                  <a:lnTo>
                    <a:pt x="3765233" y="327660"/>
                  </a:lnTo>
                  <a:lnTo>
                    <a:pt x="3754755" y="340043"/>
                  </a:lnTo>
                  <a:lnTo>
                    <a:pt x="3727133" y="358140"/>
                  </a:lnTo>
                  <a:lnTo>
                    <a:pt x="3695700" y="372428"/>
                  </a:lnTo>
                  <a:lnTo>
                    <a:pt x="3685223" y="372428"/>
                  </a:lnTo>
                  <a:lnTo>
                    <a:pt x="3681413" y="365760"/>
                  </a:lnTo>
                  <a:lnTo>
                    <a:pt x="3690938" y="328613"/>
                  </a:lnTo>
                  <a:lnTo>
                    <a:pt x="3699510" y="312420"/>
                  </a:lnTo>
                  <a:lnTo>
                    <a:pt x="3707130" y="306705"/>
                  </a:lnTo>
                  <a:lnTo>
                    <a:pt x="3714750" y="302895"/>
                  </a:lnTo>
                  <a:lnTo>
                    <a:pt x="3721418" y="291465"/>
                  </a:lnTo>
                  <a:lnTo>
                    <a:pt x="3726180" y="263843"/>
                  </a:lnTo>
                  <a:lnTo>
                    <a:pt x="3717608" y="243840"/>
                  </a:lnTo>
                  <a:lnTo>
                    <a:pt x="3700463" y="230505"/>
                  </a:lnTo>
                  <a:lnTo>
                    <a:pt x="3676650" y="226695"/>
                  </a:lnTo>
                  <a:lnTo>
                    <a:pt x="3649028" y="233363"/>
                  </a:lnTo>
                  <a:lnTo>
                    <a:pt x="3638550" y="241935"/>
                  </a:lnTo>
                  <a:lnTo>
                    <a:pt x="3640455" y="248603"/>
                  </a:lnTo>
                  <a:lnTo>
                    <a:pt x="3649980" y="258128"/>
                  </a:lnTo>
                  <a:lnTo>
                    <a:pt x="3657600" y="281940"/>
                  </a:lnTo>
                  <a:lnTo>
                    <a:pt x="3658553" y="322898"/>
                  </a:lnTo>
                  <a:lnTo>
                    <a:pt x="3653790" y="364808"/>
                  </a:lnTo>
                  <a:lnTo>
                    <a:pt x="3645218" y="392430"/>
                  </a:lnTo>
                  <a:lnTo>
                    <a:pt x="3626168" y="412433"/>
                  </a:lnTo>
                  <a:lnTo>
                    <a:pt x="3603308" y="428625"/>
                  </a:lnTo>
                  <a:lnTo>
                    <a:pt x="3565208" y="451485"/>
                  </a:lnTo>
                  <a:lnTo>
                    <a:pt x="3567113" y="434340"/>
                  </a:lnTo>
                  <a:lnTo>
                    <a:pt x="3571875" y="417195"/>
                  </a:lnTo>
                  <a:lnTo>
                    <a:pt x="3571875" y="402908"/>
                  </a:lnTo>
                  <a:lnTo>
                    <a:pt x="3552825" y="376238"/>
                  </a:lnTo>
                  <a:lnTo>
                    <a:pt x="3537585" y="364808"/>
                  </a:lnTo>
                  <a:lnTo>
                    <a:pt x="3517583" y="360045"/>
                  </a:lnTo>
                  <a:moveTo>
                    <a:pt x="4193858" y="228600"/>
                  </a:moveTo>
                  <a:lnTo>
                    <a:pt x="4178618" y="230505"/>
                  </a:lnTo>
                  <a:lnTo>
                    <a:pt x="4178618" y="241935"/>
                  </a:lnTo>
                  <a:lnTo>
                    <a:pt x="4198620" y="270510"/>
                  </a:lnTo>
                  <a:lnTo>
                    <a:pt x="4206240" y="314325"/>
                  </a:lnTo>
                  <a:lnTo>
                    <a:pt x="4204335" y="378143"/>
                  </a:lnTo>
                  <a:lnTo>
                    <a:pt x="4191953" y="484823"/>
                  </a:lnTo>
                  <a:lnTo>
                    <a:pt x="4177665" y="564833"/>
                  </a:lnTo>
                  <a:lnTo>
                    <a:pt x="4159568" y="641033"/>
                  </a:lnTo>
                  <a:lnTo>
                    <a:pt x="4140518" y="703898"/>
                  </a:lnTo>
                  <a:lnTo>
                    <a:pt x="4129088" y="729615"/>
                  </a:lnTo>
                  <a:lnTo>
                    <a:pt x="4122420" y="737235"/>
                  </a:lnTo>
                  <a:lnTo>
                    <a:pt x="4115753" y="738188"/>
                  </a:lnTo>
                  <a:lnTo>
                    <a:pt x="4108133" y="741998"/>
                  </a:lnTo>
                  <a:lnTo>
                    <a:pt x="4102418" y="757238"/>
                  </a:lnTo>
                  <a:lnTo>
                    <a:pt x="4099560" y="803910"/>
                  </a:lnTo>
                  <a:lnTo>
                    <a:pt x="4109085" y="847725"/>
                  </a:lnTo>
                  <a:lnTo>
                    <a:pt x="4118610" y="859155"/>
                  </a:lnTo>
                  <a:lnTo>
                    <a:pt x="4131945" y="858203"/>
                  </a:lnTo>
                  <a:lnTo>
                    <a:pt x="4155758" y="842010"/>
                  </a:lnTo>
                  <a:lnTo>
                    <a:pt x="4170045" y="833438"/>
                  </a:lnTo>
                  <a:lnTo>
                    <a:pt x="4176713" y="823913"/>
                  </a:lnTo>
                  <a:lnTo>
                    <a:pt x="4178618" y="805815"/>
                  </a:lnTo>
                  <a:lnTo>
                    <a:pt x="4174808" y="773430"/>
                  </a:lnTo>
                  <a:lnTo>
                    <a:pt x="4180523" y="741045"/>
                  </a:lnTo>
                  <a:lnTo>
                    <a:pt x="4199573" y="693420"/>
                  </a:lnTo>
                  <a:lnTo>
                    <a:pt x="4213860" y="653415"/>
                  </a:lnTo>
                  <a:lnTo>
                    <a:pt x="4222433" y="604838"/>
                  </a:lnTo>
                  <a:lnTo>
                    <a:pt x="4228148" y="539115"/>
                  </a:lnTo>
                  <a:lnTo>
                    <a:pt x="4238625" y="533400"/>
                  </a:lnTo>
                  <a:lnTo>
                    <a:pt x="4247198" y="530543"/>
                  </a:lnTo>
                  <a:lnTo>
                    <a:pt x="4255770" y="521018"/>
                  </a:lnTo>
                  <a:lnTo>
                    <a:pt x="4276725" y="495300"/>
                  </a:lnTo>
                  <a:lnTo>
                    <a:pt x="4322445" y="469583"/>
                  </a:lnTo>
                  <a:lnTo>
                    <a:pt x="4340543" y="467678"/>
                  </a:lnTo>
                  <a:lnTo>
                    <a:pt x="4351973" y="459105"/>
                  </a:lnTo>
                  <a:lnTo>
                    <a:pt x="4362450" y="447675"/>
                  </a:lnTo>
                  <a:lnTo>
                    <a:pt x="4374833" y="440055"/>
                  </a:lnTo>
                  <a:lnTo>
                    <a:pt x="4387215" y="430530"/>
                  </a:lnTo>
                  <a:lnTo>
                    <a:pt x="4391978" y="416243"/>
                  </a:lnTo>
                  <a:lnTo>
                    <a:pt x="4385310" y="402908"/>
                  </a:lnTo>
                  <a:lnTo>
                    <a:pt x="4362450" y="396240"/>
                  </a:lnTo>
                  <a:lnTo>
                    <a:pt x="4355783" y="396240"/>
                  </a:lnTo>
                  <a:lnTo>
                    <a:pt x="4354830" y="387668"/>
                  </a:lnTo>
                  <a:lnTo>
                    <a:pt x="4363403" y="361950"/>
                  </a:lnTo>
                  <a:lnTo>
                    <a:pt x="4367213" y="323850"/>
                  </a:lnTo>
                  <a:lnTo>
                    <a:pt x="4371023" y="278130"/>
                  </a:lnTo>
                  <a:lnTo>
                    <a:pt x="4371023" y="268605"/>
                  </a:lnTo>
                  <a:lnTo>
                    <a:pt x="4365308" y="260985"/>
                  </a:lnTo>
                  <a:lnTo>
                    <a:pt x="4344353" y="251460"/>
                  </a:lnTo>
                  <a:lnTo>
                    <a:pt x="4322445" y="251460"/>
                  </a:lnTo>
                  <a:lnTo>
                    <a:pt x="4316730" y="256223"/>
                  </a:lnTo>
                  <a:lnTo>
                    <a:pt x="4316730" y="264795"/>
                  </a:lnTo>
                  <a:lnTo>
                    <a:pt x="4323398" y="297180"/>
                  </a:lnTo>
                  <a:lnTo>
                    <a:pt x="4323398" y="311468"/>
                  </a:lnTo>
                  <a:lnTo>
                    <a:pt x="4301490" y="432435"/>
                  </a:lnTo>
                  <a:lnTo>
                    <a:pt x="4290060" y="444818"/>
                  </a:lnTo>
                  <a:lnTo>
                    <a:pt x="4269105" y="456248"/>
                  </a:lnTo>
                  <a:lnTo>
                    <a:pt x="4249103" y="460058"/>
                  </a:lnTo>
                  <a:lnTo>
                    <a:pt x="4243388" y="458153"/>
                  </a:lnTo>
                  <a:lnTo>
                    <a:pt x="4242435" y="452438"/>
                  </a:lnTo>
                  <a:lnTo>
                    <a:pt x="4243388" y="343853"/>
                  </a:lnTo>
                  <a:lnTo>
                    <a:pt x="4268153" y="321945"/>
                  </a:lnTo>
                  <a:lnTo>
                    <a:pt x="4279583" y="300038"/>
                  </a:lnTo>
                  <a:lnTo>
                    <a:pt x="4278630" y="267653"/>
                  </a:lnTo>
                  <a:lnTo>
                    <a:pt x="4264343" y="240030"/>
                  </a:lnTo>
                  <a:lnTo>
                    <a:pt x="4245293" y="230505"/>
                  </a:lnTo>
                  <a:lnTo>
                    <a:pt x="4193858" y="228600"/>
                  </a:lnTo>
                  <a:moveTo>
                    <a:pt x="4450080" y="345758"/>
                  </a:moveTo>
                  <a:lnTo>
                    <a:pt x="4440555" y="356235"/>
                  </a:lnTo>
                  <a:lnTo>
                    <a:pt x="4451033" y="359093"/>
                  </a:lnTo>
                  <a:lnTo>
                    <a:pt x="4467225" y="359093"/>
                  </a:lnTo>
                  <a:lnTo>
                    <a:pt x="4474845" y="362903"/>
                  </a:lnTo>
                  <a:lnTo>
                    <a:pt x="4445318" y="473393"/>
                  </a:lnTo>
                  <a:lnTo>
                    <a:pt x="4421505" y="551498"/>
                  </a:lnTo>
                  <a:lnTo>
                    <a:pt x="4400550" y="599123"/>
                  </a:lnTo>
                  <a:lnTo>
                    <a:pt x="4384358" y="621983"/>
                  </a:lnTo>
                  <a:lnTo>
                    <a:pt x="4374833" y="651510"/>
                  </a:lnTo>
                  <a:lnTo>
                    <a:pt x="4373880" y="680085"/>
                  </a:lnTo>
                  <a:lnTo>
                    <a:pt x="4382453" y="699135"/>
                  </a:lnTo>
                  <a:lnTo>
                    <a:pt x="4400550" y="706755"/>
                  </a:lnTo>
                  <a:lnTo>
                    <a:pt x="4419600" y="713423"/>
                  </a:lnTo>
                  <a:lnTo>
                    <a:pt x="4435793" y="716280"/>
                  </a:lnTo>
                  <a:lnTo>
                    <a:pt x="4457700" y="708660"/>
                  </a:lnTo>
                  <a:lnTo>
                    <a:pt x="4479608" y="693420"/>
                  </a:lnTo>
                  <a:lnTo>
                    <a:pt x="4497705" y="672465"/>
                  </a:lnTo>
                  <a:lnTo>
                    <a:pt x="4503420" y="670560"/>
                  </a:lnTo>
                  <a:lnTo>
                    <a:pt x="4511040" y="675323"/>
                  </a:lnTo>
                  <a:lnTo>
                    <a:pt x="4531043" y="700088"/>
                  </a:lnTo>
                  <a:lnTo>
                    <a:pt x="4561523" y="731520"/>
                  </a:lnTo>
                  <a:lnTo>
                    <a:pt x="4581525" y="744855"/>
                  </a:lnTo>
                  <a:lnTo>
                    <a:pt x="4605338" y="755333"/>
                  </a:lnTo>
                  <a:lnTo>
                    <a:pt x="4644390" y="758190"/>
                  </a:lnTo>
                  <a:lnTo>
                    <a:pt x="4672013" y="746760"/>
                  </a:lnTo>
                  <a:lnTo>
                    <a:pt x="4684395" y="731520"/>
                  </a:lnTo>
                  <a:lnTo>
                    <a:pt x="4679633" y="722948"/>
                  </a:lnTo>
                  <a:lnTo>
                    <a:pt x="4664393" y="720090"/>
                  </a:lnTo>
                  <a:lnTo>
                    <a:pt x="4636770" y="703898"/>
                  </a:lnTo>
                  <a:lnTo>
                    <a:pt x="4578668" y="681038"/>
                  </a:lnTo>
                  <a:lnTo>
                    <a:pt x="4552950" y="672465"/>
                  </a:lnTo>
                  <a:lnTo>
                    <a:pt x="4535805" y="661035"/>
                  </a:lnTo>
                  <a:lnTo>
                    <a:pt x="4517708" y="633413"/>
                  </a:lnTo>
                  <a:lnTo>
                    <a:pt x="4515803" y="619125"/>
                  </a:lnTo>
                  <a:lnTo>
                    <a:pt x="4523423" y="582930"/>
                  </a:lnTo>
                  <a:lnTo>
                    <a:pt x="4535805" y="552450"/>
                  </a:lnTo>
                  <a:lnTo>
                    <a:pt x="4555808" y="519113"/>
                  </a:lnTo>
                  <a:lnTo>
                    <a:pt x="4562475" y="501015"/>
                  </a:lnTo>
                  <a:lnTo>
                    <a:pt x="4559618" y="483870"/>
                  </a:lnTo>
                  <a:lnTo>
                    <a:pt x="4549140" y="473393"/>
                  </a:lnTo>
                  <a:lnTo>
                    <a:pt x="4532948" y="474345"/>
                  </a:lnTo>
                  <a:lnTo>
                    <a:pt x="4499610" y="497205"/>
                  </a:lnTo>
                  <a:lnTo>
                    <a:pt x="4484370" y="510540"/>
                  </a:lnTo>
                  <a:lnTo>
                    <a:pt x="4491990" y="401003"/>
                  </a:lnTo>
                  <a:lnTo>
                    <a:pt x="4517708" y="361950"/>
                  </a:lnTo>
                  <a:lnTo>
                    <a:pt x="4537710" y="340995"/>
                  </a:lnTo>
                  <a:lnTo>
                    <a:pt x="4552950" y="336233"/>
                  </a:lnTo>
                  <a:lnTo>
                    <a:pt x="4565333" y="328613"/>
                  </a:lnTo>
                  <a:lnTo>
                    <a:pt x="4567238" y="310515"/>
                  </a:lnTo>
                  <a:lnTo>
                    <a:pt x="4562475" y="294323"/>
                  </a:lnTo>
                  <a:lnTo>
                    <a:pt x="4543425" y="283845"/>
                  </a:lnTo>
                  <a:lnTo>
                    <a:pt x="4518660" y="287655"/>
                  </a:lnTo>
                  <a:lnTo>
                    <a:pt x="4496753" y="303848"/>
                  </a:lnTo>
                  <a:lnTo>
                    <a:pt x="4450080" y="345758"/>
                  </a:lnTo>
                  <a:moveTo>
                    <a:pt x="4506278" y="535305"/>
                  </a:moveTo>
                  <a:lnTo>
                    <a:pt x="4505325" y="528638"/>
                  </a:lnTo>
                  <a:lnTo>
                    <a:pt x="4500563" y="528638"/>
                  </a:lnTo>
                  <a:lnTo>
                    <a:pt x="4485323" y="541020"/>
                  </a:lnTo>
                  <a:lnTo>
                    <a:pt x="4467225" y="562928"/>
                  </a:lnTo>
                  <a:lnTo>
                    <a:pt x="4455795" y="584835"/>
                  </a:lnTo>
                  <a:lnTo>
                    <a:pt x="4454843" y="596265"/>
                  </a:lnTo>
                  <a:lnTo>
                    <a:pt x="4460558" y="598170"/>
                  </a:lnTo>
                  <a:lnTo>
                    <a:pt x="4470083" y="597218"/>
                  </a:lnTo>
                  <a:lnTo>
                    <a:pt x="4481513" y="601980"/>
                  </a:lnTo>
                  <a:lnTo>
                    <a:pt x="4490085" y="600075"/>
                  </a:lnTo>
                  <a:lnTo>
                    <a:pt x="4496753" y="582930"/>
                  </a:lnTo>
                  <a:lnTo>
                    <a:pt x="4506278" y="535305"/>
                  </a:lnTo>
                  <a:moveTo>
                    <a:pt x="4449128" y="620078"/>
                  </a:moveTo>
                  <a:lnTo>
                    <a:pt x="4439603" y="619125"/>
                  </a:lnTo>
                  <a:lnTo>
                    <a:pt x="4431030" y="633413"/>
                  </a:lnTo>
                  <a:lnTo>
                    <a:pt x="4419600" y="681990"/>
                  </a:lnTo>
                  <a:lnTo>
                    <a:pt x="4420553" y="689610"/>
                  </a:lnTo>
                  <a:lnTo>
                    <a:pt x="4426268" y="690563"/>
                  </a:lnTo>
                  <a:lnTo>
                    <a:pt x="4446270" y="678180"/>
                  </a:lnTo>
                  <a:lnTo>
                    <a:pt x="4467225" y="656273"/>
                  </a:lnTo>
                  <a:lnTo>
                    <a:pt x="4475798" y="637223"/>
                  </a:lnTo>
                  <a:lnTo>
                    <a:pt x="4472940" y="628650"/>
                  </a:lnTo>
                  <a:lnTo>
                    <a:pt x="4466273" y="626745"/>
                  </a:lnTo>
                  <a:lnTo>
                    <a:pt x="4457700" y="625793"/>
                  </a:lnTo>
                  <a:lnTo>
                    <a:pt x="4449128" y="620078"/>
                  </a:lnTo>
                  <a:moveTo>
                    <a:pt x="4233863" y="593408"/>
                  </a:moveTo>
                  <a:lnTo>
                    <a:pt x="4229100" y="606743"/>
                  </a:lnTo>
                  <a:lnTo>
                    <a:pt x="4240530" y="613410"/>
                  </a:lnTo>
                  <a:lnTo>
                    <a:pt x="4278630" y="614363"/>
                  </a:lnTo>
                  <a:lnTo>
                    <a:pt x="4280535" y="627698"/>
                  </a:lnTo>
                  <a:lnTo>
                    <a:pt x="4272915" y="666750"/>
                  </a:lnTo>
                  <a:lnTo>
                    <a:pt x="4269105" y="712470"/>
                  </a:lnTo>
                  <a:lnTo>
                    <a:pt x="4272915" y="732473"/>
                  </a:lnTo>
                  <a:lnTo>
                    <a:pt x="4282440" y="746760"/>
                  </a:lnTo>
                  <a:lnTo>
                    <a:pt x="4296728" y="755333"/>
                  </a:lnTo>
                  <a:lnTo>
                    <a:pt x="4309110" y="756285"/>
                  </a:lnTo>
                  <a:lnTo>
                    <a:pt x="4326255" y="742950"/>
                  </a:lnTo>
                  <a:lnTo>
                    <a:pt x="4334828" y="721043"/>
                  </a:lnTo>
                  <a:lnTo>
                    <a:pt x="4334828" y="702945"/>
                  </a:lnTo>
                  <a:lnTo>
                    <a:pt x="4324350" y="686753"/>
                  </a:lnTo>
                  <a:lnTo>
                    <a:pt x="4320540" y="679133"/>
                  </a:lnTo>
                  <a:lnTo>
                    <a:pt x="4322445" y="666750"/>
                  </a:lnTo>
                  <a:lnTo>
                    <a:pt x="4325303" y="656273"/>
                  </a:lnTo>
                  <a:lnTo>
                    <a:pt x="4323398" y="639128"/>
                  </a:lnTo>
                  <a:lnTo>
                    <a:pt x="4317683" y="616268"/>
                  </a:lnTo>
                  <a:lnTo>
                    <a:pt x="4330065" y="583883"/>
                  </a:lnTo>
                  <a:lnTo>
                    <a:pt x="4340543" y="561975"/>
                  </a:lnTo>
                  <a:lnTo>
                    <a:pt x="4351020" y="553403"/>
                  </a:lnTo>
                  <a:lnTo>
                    <a:pt x="4358640" y="548640"/>
                  </a:lnTo>
                  <a:lnTo>
                    <a:pt x="4360545" y="536258"/>
                  </a:lnTo>
                  <a:lnTo>
                    <a:pt x="4355783" y="522923"/>
                  </a:lnTo>
                  <a:lnTo>
                    <a:pt x="4342448" y="518160"/>
                  </a:lnTo>
                  <a:lnTo>
                    <a:pt x="4324350" y="523875"/>
                  </a:lnTo>
                  <a:lnTo>
                    <a:pt x="4307205" y="537210"/>
                  </a:lnTo>
                  <a:lnTo>
                    <a:pt x="4272915" y="574358"/>
                  </a:lnTo>
                  <a:lnTo>
                    <a:pt x="4258628" y="586740"/>
                  </a:lnTo>
                  <a:lnTo>
                    <a:pt x="4248150" y="589598"/>
                  </a:lnTo>
                  <a:lnTo>
                    <a:pt x="4233863" y="593408"/>
                  </a:lnTo>
                  <a:moveTo>
                    <a:pt x="5115878" y="188595"/>
                  </a:moveTo>
                  <a:lnTo>
                    <a:pt x="5106353" y="194310"/>
                  </a:lnTo>
                  <a:lnTo>
                    <a:pt x="5109210" y="202883"/>
                  </a:lnTo>
                  <a:lnTo>
                    <a:pt x="5120640" y="223838"/>
                  </a:lnTo>
                  <a:lnTo>
                    <a:pt x="5117783" y="232410"/>
                  </a:lnTo>
                  <a:lnTo>
                    <a:pt x="5111115" y="239078"/>
                  </a:lnTo>
                  <a:lnTo>
                    <a:pt x="5103495" y="250508"/>
                  </a:lnTo>
                  <a:lnTo>
                    <a:pt x="5118735" y="257175"/>
                  </a:lnTo>
                  <a:lnTo>
                    <a:pt x="5149215" y="260985"/>
                  </a:lnTo>
                  <a:lnTo>
                    <a:pt x="5180648" y="256223"/>
                  </a:lnTo>
                  <a:lnTo>
                    <a:pt x="5192078" y="248603"/>
                  </a:lnTo>
                  <a:lnTo>
                    <a:pt x="5197793" y="236220"/>
                  </a:lnTo>
                  <a:lnTo>
                    <a:pt x="5191125" y="211455"/>
                  </a:lnTo>
                  <a:lnTo>
                    <a:pt x="5169218" y="195263"/>
                  </a:lnTo>
                  <a:lnTo>
                    <a:pt x="5140643" y="187643"/>
                  </a:lnTo>
                  <a:lnTo>
                    <a:pt x="5115878" y="188595"/>
                  </a:lnTo>
                  <a:moveTo>
                    <a:pt x="4991100" y="428625"/>
                  </a:moveTo>
                  <a:lnTo>
                    <a:pt x="4975860" y="430530"/>
                  </a:lnTo>
                  <a:lnTo>
                    <a:pt x="4984433" y="442913"/>
                  </a:lnTo>
                  <a:lnTo>
                    <a:pt x="5023485" y="469583"/>
                  </a:lnTo>
                  <a:lnTo>
                    <a:pt x="5045393" y="465773"/>
                  </a:lnTo>
                  <a:lnTo>
                    <a:pt x="5072063" y="441008"/>
                  </a:lnTo>
                  <a:lnTo>
                    <a:pt x="5087303" y="428625"/>
                  </a:lnTo>
                  <a:lnTo>
                    <a:pt x="5105400" y="421958"/>
                  </a:lnTo>
                  <a:lnTo>
                    <a:pt x="5124450" y="416243"/>
                  </a:lnTo>
                  <a:lnTo>
                    <a:pt x="5143500" y="405765"/>
                  </a:lnTo>
                  <a:lnTo>
                    <a:pt x="5152073" y="401955"/>
                  </a:lnTo>
                  <a:lnTo>
                    <a:pt x="5153978" y="408623"/>
                  </a:lnTo>
                  <a:lnTo>
                    <a:pt x="5146358" y="429578"/>
                  </a:lnTo>
                  <a:lnTo>
                    <a:pt x="5127308" y="446723"/>
                  </a:lnTo>
                  <a:lnTo>
                    <a:pt x="5119688" y="454343"/>
                  </a:lnTo>
                  <a:lnTo>
                    <a:pt x="5117783" y="465773"/>
                  </a:lnTo>
                  <a:lnTo>
                    <a:pt x="5115878" y="479108"/>
                  </a:lnTo>
                  <a:lnTo>
                    <a:pt x="5109210" y="491490"/>
                  </a:lnTo>
                  <a:lnTo>
                    <a:pt x="5093970" y="516255"/>
                  </a:lnTo>
                  <a:lnTo>
                    <a:pt x="5063490" y="575310"/>
                  </a:lnTo>
                  <a:lnTo>
                    <a:pt x="5032058" y="621983"/>
                  </a:lnTo>
                  <a:lnTo>
                    <a:pt x="4986338" y="679133"/>
                  </a:lnTo>
                  <a:lnTo>
                    <a:pt x="4939665" y="743903"/>
                  </a:lnTo>
                  <a:lnTo>
                    <a:pt x="4932998" y="744855"/>
                  </a:lnTo>
                  <a:lnTo>
                    <a:pt x="4931093" y="730568"/>
                  </a:lnTo>
                  <a:lnTo>
                    <a:pt x="4930140" y="715328"/>
                  </a:lnTo>
                  <a:lnTo>
                    <a:pt x="4925378" y="715328"/>
                  </a:lnTo>
                  <a:lnTo>
                    <a:pt x="4913948" y="744855"/>
                  </a:lnTo>
                  <a:lnTo>
                    <a:pt x="4890135" y="789623"/>
                  </a:lnTo>
                  <a:lnTo>
                    <a:pt x="4868228" y="835343"/>
                  </a:lnTo>
                  <a:lnTo>
                    <a:pt x="4866323" y="858203"/>
                  </a:lnTo>
                  <a:lnTo>
                    <a:pt x="4871085" y="880110"/>
                  </a:lnTo>
                  <a:lnTo>
                    <a:pt x="4885373" y="875348"/>
                  </a:lnTo>
                  <a:lnTo>
                    <a:pt x="4903470" y="853440"/>
                  </a:lnTo>
                  <a:lnTo>
                    <a:pt x="4926330" y="808673"/>
                  </a:lnTo>
                  <a:lnTo>
                    <a:pt x="4940618" y="782955"/>
                  </a:lnTo>
                  <a:lnTo>
                    <a:pt x="4954905" y="766763"/>
                  </a:lnTo>
                  <a:lnTo>
                    <a:pt x="4988243" y="725805"/>
                  </a:lnTo>
                  <a:lnTo>
                    <a:pt x="5014913" y="696278"/>
                  </a:lnTo>
                  <a:lnTo>
                    <a:pt x="5034915" y="681038"/>
                  </a:lnTo>
                  <a:lnTo>
                    <a:pt x="5056823" y="654368"/>
                  </a:lnTo>
                  <a:lnTo>
                    <a:pt x="5088255" y="606743"/>
                  </a:lnTo>
                  <a:lnTo>
                    <a:pt x="5104448" y="557213"/>
                  </a:lnTo>
                  <a:lnTo>
                    <a:pt x="5111115" y="538163"/>
                  </a:lnTo>
                  <a:lnTo>
                    <a:pt x="5121593" y="529590"/>
                  </a:lnTo>
                  <a:lnTo>
                    <a:pt x="5121593" y="564833"/>
                  </a:lnTo>
                  <a:lnTo>
                    <a:pt x="5105400" y="645795"/>
                  </a:lnTo>
                  <a:lnTo>
                    <a:pt x="5078730" y="781050"/>
                  </a:lnTo>
                  <a:lnTo>
                    <a:pt x="5085398" y="821055"/>
                  </a:lnTo>
                  <a:lnTo>
                    <a:pt x="5093970" y="838200"/>
                  </a:lnTo>
                  <a:lnTo>
                    <a:pt x="5107305" y="846773"/>
                  </a:lnTo>
                  <a:lnTo>
                    <a:pt x="5120640" y="839153"/>
                  </a:lnTo>
                  <a:lnTo>
                    <a:pt x="5130165" y="819150"/>
                  </a:lnTo>
                  <a:lnTo>
                    <a:pt x="5132070" y="782003"/>
                  </a:lnTo>
                  <a:lnTo>
                    <a:pt x="5132070" y="752475"/>
                  </a:lnTo>
                  <a:lnTo>
                    <a:pt x="5141595" y="699135"/>
                  </a:lnTo>
                  <a:lnTo>
                    <a:pt x="5153025" y="647700"/>
                  </a:lnTo>
                  <a:lnTo>
                    <a:pt x="5154930" y="627698"/>
                  </a:lnTo>
                  <a:lnTo>
                    <a:pt x="5151120" y="614363"/>
                  </a:lnTo>
                  <a:lnTo>
                    <a:pt x="5148263" y="612458"/>
                  </a:lnTo>
                  <a:lnTo>
                    <a:pt x="5146358" y="616268"/>
                  </a:lnTo>
                  <a:lnTo>
                    <a:pt x="5143500" y="634365"/>
                  </a:lnTo>
                  <a:lnTo>
                    <a:pt x="5140643" y="653415"/>
                  </a:lnTo>
                  <a:lnTo>
                    <a:pt x="5135880" y="660083"/>
                  </a:lnTo>
                  <a:lnTo>
                    <a:pt x="5133975" y="646748"/>
                  </a:lnTo>
                  <a:lnTo>
                    <a:pt x="5138738" y="620078"/>
                  </a:lnTo>
                  <a:lnTo>
                    <a:pt x="5147310" y="560070"/>
                  </a:lnTo>
                  <a:lnTo>
                    <a:pt x="5153025" y="533400"/>
                  </a:lnTo>
                  <a:lnTo>
                    <a:pt x="5157788" y="529590"/>
                  </a:lnTo>
                  <a:lnTo>
                    <a:pt x="5163503" y="542925"/>
                  </a:lnTo>
                  <a:lnTo>
                    <a:pt x="5171123" y="571500"/>
                  </a:lnTo>
                  <a:lnTo>
                    <a:pt x="5181600" y="588645"/>
                  </a:lnTo>
                  <a:lnTo>
                    <a:pt x="5193030" y="597218"/>
                  </a:lnTo>
                  <a:lnTo>
                    <a:pt x="5204460" y="598170"/>
                  </a:lnTo>
                  <a:lnTo>
                    <a:pt x="5214938" y="592455"/>
                  </a:lnTo>
                  <a:lnTo>
                    <a:pt x="5222558" y="582930"/>
                  </a:lnTo>
                  <a:lnTo>
                    <a:pt x="5224463" y="557213"/>
                  </a:lnTo>
                  <a:lnTo>
                    <a:pt x="5216843" y="540068"/>
                  </a:lnTo>
                  <a:lnTo>
                    <a:pt x="5209223" y="533400"/>
                  </a:lnTo>
                  <a:lnTo>
                    <a:pt x="5201603" y="527685"/>
                  </a:lnTo>
                  <a:lnTo>
                    <a:pt x="5195888" y="515303"/>
                  </a:lnTo>
                  <a:lnTo>
                    <a:pt x="5188268" y="503873"/>
                  </a:lnTo>
                  <a:lnTo>
                    <a:pt x="5175885" y="503873"/>
                  </a:lnTo>
                  <a:lnTo>
                    <a:pt x="5153025" y="515303"/>
                  </a:lnTo>
                  <a:lnTo>
                    <a:pt x="5150168" y="509588"/>
                  </a:lnTo>
                  <a:lnTo>
                    <a:pt x="5153978" y="490538"/>
                  </a:lnTo>
                  <a:lnTo>
                    <a:pt x="5161598" y="471488"/>
                  </a:lnTo>
                  <a:lnTo>
                    <a:pt x="5171123" y="464820"/>
                  </a:lnTo>
                  <a:lnTo>
                    <a:pt x="5181600" y="455295"/>
                  </a:lnTo>
                  <a:lnTo>
                    <a:pt x="5195888" y="426720"/>
                  </a:lnTo>
                  <a:lnTo>
                    <a:pt x="5226368" y="353378"/>
                  </a:lnTo>
                  <a:lnTo>
                    <a:pt x="5221605" y="332423"/>
                  </a:lnTo>
                  <a:lnTo>
                    <a:pt x="5205413" y="315278"/>
                  </a:lnTo>
                  <a:lnTo>
                    <a:pt x="5179695" y="313373"/>
                  </a:lnTo>
                  <a:lnTo>
                    <a:pt x="5163503" y="321945"/>
                  </a:lnTo>
                  <a:lnTo>
                    <a:pt x="5145405" y="338138"/>
                  </a:lnTo>
                  <a:lnTo>
                    <a:pt x="5126355" y="344805"/>
                  </a:lnTo>
                  <a:lnTo>
                    <a:pt x="5098733" y="361950"/>
                  </a:lnTo>
                  <a:lnTo>
                    <a:pt x="5035868" y="399098"/>
                  </a:lnTo>
                  <a:lnTo>
                    <a:pt x="5009198" y="418148"/>
                  </a:lnTo>
                  <a:lnTo>
                    <a:pt x="4991100" y="428625"/>
                  </a:lnTo>
                  <a:moveTo>
                    <a:pt x="5345430" y="290513"/>
                  </a:moveTo>
                  <a:lnTo>
                    <a:pt x="5359718" y="311468"/>
                  </a:lnTo>
                  <a:lnTo>
                    <a:pt x="5361623" y="339090"/>
                  </a:lnTo>
                  <a:lnTo>
                    <a:pt x="5356860" y="406718"/>
                  </a:lnTo>
                  <a:lnTo>
                    <a:pt x="5350193" y="461010"/>
                  </a:lnTo>
                  <a:lnTo>
                    <a:pt x="5332095" y="473393"/>
                  </a:lnTo>
                  <a:lnTo>
                    <a:pt x="5306378" y="486728"/>
                  </a:lnTo>
                  <a:lnTo>
                    <a:pt x="5303520" y="496253"/>
                  </a:lnTo>
                  <a:lnTo>
                    <a:pt x="5313045" y="510540"/>
                  </a:lnTo>
                  <a:lnTo>
                    <a:pt x="5336858" y="539115"/>
                  </a:lnTo>
                  <a:lnTo>
                    <a:pt x="5334000" y="595313"/>
                  </a:lnTo>
                  <a:lnTo>
                    <a:pt x="5318760" y="649605"/>
                  </a:lnTo>
                  <a:lnTo>
                    <a:pt x="5302568" y="659130"/>
                  </a:lnTo>
                  <a:lnTo>
                    <a:pt x="5275898" y="667703"/>
                  </a:lnTo>
                  <a:lnTo>
                    <a:pt x="5248275" y="676275"/>
                  </a:lnTo>
                  <a:lnTo>
                    <a:pt x="5231130" y="685800"/>
                  </a:lnTo>
                  <a:lnTo>
                    <a:pt x="5232083" y="692468"/>
                  </a:lnTo>
                  <a:lnTo>
                    <a:pt x="5240655" y="701040"/>
                  </a:lnTo>
                  <a:lnTo>
                    <a:pt x="5272088" y="720090"/>
                  </a:lnTo>
                  <a:lnTo>
                    <a:pt x="5308283" y="731520"/>
                  </a:lnTo>
                  <a:lnTo>
                    <a:pt x="5321618" y="731520"/>
                  </a:lnTo>
                  <a:lnTo>
                    <a:pt x="5329238" y="725805"/>
                  </a:lnTo>
                  <a:lnTo>
                    <a:pt x="5344478" y="711518"/>
                  </a:lnTo>
                  <a:lnTo>
                    <a:pt x="5368290" y="700088"/>
                  </a:lnTo>
                  <a:lnTo>
                    <a:pt x="5404485" y="698183"/>
                  </a:lnTo>
                  <a:lnTo>
                    <a:pt x="5454968" y="713423"/>
                  </a:lnTo>
                  <a:lnTo>
                    <a:pt x="5468303" y="716280"/>
                  </a:lnTo>
                  <a:lnTo>
                    <a:pt x="5479733" y="711518"/>
                  </a:lnTo>
                  <a:lnTo>
                    <a:pt x="5492115" y="687705"/>
                  </a:lnTo>
                  <a:lnTo>
                    <a:pt x="5485448" y="656273"/>
                  </a:lnTo>
                  <a:lnTo>
                    <a:pt x="5473065" y="641985"/>
                  </a:lnTo>
                  <a:lnTo>
                    <a:pt x="5454015" y="630555"/>
                  </a:lnTo>
                  <a:lnTo>
                    <a:pt x="5396865" y="633413"/>
                  </a:lnTo>
                  <a:lnTo>
                    <a:pt x="5350193" y="639128"/>
                  </a:lnTo>
                  <a:lnTo>
                    <a:pt x="5355908" y="613410"/>
                  </a:lnTo>
                  <a:lnTo>
                    <a:pt x="5372100" y="560070"/>
                  </a:lnTo>
                  <a:lnTo>
                    <a:pt x="5384483" y="516255"/>
                  </a:lnTo>
                  <a:lnTo>
                    <a:pt x="5392103" y="501968"/>
                  </a:lnTo>
                  <a:lnTo>
                    <a:pt x="5399723" y="496253"/>
                  </a:lnTo>
                  <a:lnTo>
                    <a:pt x="5430203" y="490538"/>
                  </a:lnTo>
                  <a:lnTo>
                    <a:pt x="5450205" y="480060"/>
                  </a:lnTo>
                  <a:lnTo>
                    <a:pt x="5460683" y="464820"/>
                  </a:lnTo>
                  <a:lnTo>
                    <a:pt x="5461635" y="443865"/>
                  </a:lnTo>
                  <a:lnTo>
                    <a:pt x="5450205" y="417195"/>
                  </a:lnTo>
                  <a:lnTo>
                    <a:pt x="5423535" y="410528"/>
                  </a:lnTo>
                  <a:lnTo>
                    <a:pt x="5413058" y="401955"/>
                  </a:lnTo>
                  <a:lnTo>
                    <a:pt x="5408295" y="392430"/>
                  </a:lnTo>
                  <a:lnTo>
                    <a:pt x="5412105" y="373380"/>
                  </a:lnTo>
                  <a:lnTo>
                    <a:pt x="5432108" y="340995"/>
                  </a:lnTo>
                  <a:lnTo>
                    <a:pt x="5428298" y="310515"/>
                  </a:lnTo>
                  <a:lnTo>
                    <a:pt x="5419725" y="296228"/>
                  </a:lnTo>
                  <a:lnTo>
                    <a:pt x="5407343" y="286703"/>
                  </a:lnTo>
                  <a:lnTo>
                    <a:pt x="5364480" y="281940"/>
                  </a:lnTo>
                  <a:lnTo>
                    <a:pt x="5347335" y="284798"/>
                  </a:lnTo>
                  <a:lnTo>
                    <a:pt x="5345430" y="290513"/>
                  </a:lnTo>
                  <a:moveTo>
                    <a:pt x="372428" y="711518"/>
                  </a:moveTo>
                  <a:lnTo>
                    <a:pt x="382905" y="750570"/>
                  </a:lnTo>
                  <a:lnTo>
                    <a:pt x="398145" y="769620"/>
                  </a:lnTo>
                  <a:lnTo>
                    <a:pt x="421005" y="775335"/>
                  </a:lnTo>
                  <a:lnTo>
                    <a:pt x="431483" y="767715"/>
                  </a:lnTo>
                  <a:lnTo>
                    <a:pt x="438150" y="762953"/>
                  </a:lnTo>
                  <a:lnTo>
                    <a:pt x="447675" y="779145"/>
                  </a:lnTo>
                  <a:lnTo>
                    <a:pt x="460058" y="789623"/>
                  </a:lnTo>
                  <a:lnTo>
                    <a:pt x="484823" y="793433"/>
                  </a:lnTo>
                  <a:lnTo>
                    <a:pt x="510540" y="782003"/>
                  </a:lnTo>
                  <a:lnTo>
                    <a:pt x="519113" y="770573"/>
                  </a:lnTo>
                  <a:lnTo>
                    <a:pt x="520065" y="758190"/>
                  </a:lnTo>
                  <a:lnTo>
                    <a:pt x="533400" y="704850"/>
                  </a:lnTo>
                  <a:lnTo>
                    <a:pt x="541973" y="672465"/>
                  </a:lnTo>
                  <a:lnTo>
                    <a:pt x="540068" y="649605"/>
                  </a:lnTo>
                  <a:lnTo>
                    <a:pt x="521970" y="640080"/>
                  </a:lnTo>
                  <a:lnTo>
                    <a:pt x="494348" y="640080"/>
                  </a:lnTo>
                  <a:lnTo>
                    <a:pt x="466725" y="645795"/>
                  </a:lnTo>
                  <a:lnTo>
                    <a:pt x="449580" y="655320"/>
                  </a:lnTo>
                  <a:lnTo>
                    <a:pt x="447675" y="662940"/>
                  </a:lnTo>
                  <a:lnTo>
                    <a:pt x="457200" y="668655"/>
                  </a:lnTo>
                  <a:lnTo>
                    <a:pt x="486728" y="677228"/>
                  </a:lnTo>
                  <a:lnTo>
                    <a:pt x="485775" y="706755"/>
                  </a:lnTo>
                  <a:lnTo>
                    <a:pt x="479108" y="723900"/>
                  </a:lnTo>
                  <a:lnTo>
                    <a:pt x="461010" y="735330"/>
                  </a:lnTo>
                  <a:lnTo>
                    <a:pt x="438150" y="739140"/>
                  </a:lnTo>
                  <a:lnTo>
                    <a:pt x="434340" y="736283"/>
                  </a:lnTo>
                  <a:lnTo>
                    <a:pt x="434340" y="728663"/>
                  </a:lnTo>
                  <a:lnTo>
                    <a:pt x="431483" y="717233"/>
                  </a:lnTo>
                  <a:lnTo>
                    <a:pt x="419100" y="703898"/>
                  </a:lnTo>
                  <a:lnTo>
                    <a:pt x="390525" y="700088"/>
                  </a:lnTo>
                  <a:lnTo>
                    <a:pt x="378143" y="702945"/>
                  </a:lnTo>
                  <a:lnTo>
                    <a:pt x="372428" y="711518"/>
                  </a:lnTo>
                </a:path>
              </a:pathLst>
            </a:custGeom>
            <a:grpFill/>
            <a:ln w="9525" cap="flat">
              <a:noFill/>
              <a:prstDash val="solid"/>
              <a:miter/>
            </a:ln>
          </p:spPr>
          <p:txBody>
            <a:bodyPr rtlCol="0" anchor="ctr"/>
            <a:lstStyle/>
            <a:p>
              <a:endParaRPr lang="zh-CN" altLang="en-US"/>
            </a:p>
          </p:txBody>
        </p:sp>
      </p:grpSp>
      <p:sp>
        <p:nvSpPr>
          <p:cNvPr id="63" name="任意多边形 62"/>
          <p:cNvSpPr/>
          <p:nvPr/>
        </p:nvSpPr>
        <p:spPr>
          <a:xfrm>
            <a:off x="7560729" y="888811"/>
            <a:ext cx="3103337" cy="330224"/>
          </a:xfrm>
          <a:custGeom>
            <a:avLst/>
            <a:gdLst/>
            <a:ahLst/>
            <a:cxnLst/>
            <a:rect l="l" t="t" r="r" b="b"/>
            <a:pathLst>
              <a:path w="3103337" h="330224">
                <a:moveTo>
                  <a:pt x="414376" y="220764"/>
                </a:moveTo>
                <a:cubicBezTo>
                  <a:pt x="416440" y="220534"/>
                  <a:pt x="421144" y="221338"/>
                  <a:pt x="428486" y="223173"/>
                </a:cubicBezTo>
                <a:cubicBezTo>
                  <a:pt x="448677" y="228680"/>
                  <a:pt x="461985" y="238316"/>
                  <a:pt x="468409" y="252083"/>
                </a:cubicBezTo>
                <a:cubicBezTo>
                  <a:pt x="467492" y="271356"/>
                  <a:pt x="458314" y="281452"/>
                  <a:pt x="440876" y="282369"/>
                </a:cubicBezTo>
                <a:cubicBezTo>
                  <a:pt x="430781" y="282369"/>
                  <a:pt x="426192" y="274568"/>
                  <a:pt x="427110" y="258966"/>
                </a:cubicBezTo>
                <a:cubicBezTo>
                  <a:pt x="428027" y="242446"/>
                  <a:pt x="425274" y="231433"/>
                  <a:pt x="418850" y="225926"/>
                </a:cubicBezTo>
                <a:cubicBezTo>
                  <a:pt x="417932" y="225926"/>
                  <a:pt x="417014" y="225467"/>
                  <a:pt x="416096" y="224550"/>
                </a:cubicBezTo>
                <a:cubicBezTo>
                  <a:pt x="412884" y="222255"/>
                  <a:pt x="412311" y="220993"/>
                  <a:pt x="414376" y="220764"/>
                </a:cubicBezTo>
                <a:close/>
                <a:moveTo>
                  <a:pt x="874696" y="212332"/>
                </a:moveTo>
                <a:cubicBezTo>
                  <a:pt x="877794" y="212676"/>
                  <a:pt x="881407" y="213536"/>
                  <a:pt x="885537" y="214913"/>
                </a:cubicBezTo>
                <a:cubicBezTo>
                  <a:pt x="918577" y="225009"/>
                  <a:pt x="925002" y="234186"/>
                  <a:pt x="904811" y="242446"/>
                </a:cubicBezTo>
                <a:cubicBezTo>
                  <a:pt x="902057" y="244282"/>
                  <a:pt x="900681" y="245200"/>
                  <a:pt x="900681" y="245200"/>
                </a:cubicBezTo>
                <a:cubicBezTo>
                  <a:pt x="865805" y="280075"/>
                  <a:pt x="834601" y="305314"/>
                  <a:pt x="807068" y="320916"/>
                </a:cubicBezTo>
                <a:cubicBezTo>
                  <a:pt x="799726" y="323669"/>
                  <a:pt x="795596" y="324587"/>
                  <a:pt x="794678" y="323669"/>
                </a:cubicBezTo>
                <a:cubicBezTo>
                  <a:pt x="793760" y="323669"/>
                  <a:pt x="795596" y="321834"/>
                  <a:pt x="800185" y="318163"/>
                </a:cubicBezTo>
                <a:cubicBezTo>
                  <a:pt x="822211" y="297972"/>
                  <a:pt x="841484" y="269521"/>
                  <a:pt x="858004" y="232810"/>
                </a:cubicBezTo>
                <a:cubicBezTo>
                  <a:pt x="858922" y="230974"/>
                  <a:pt x="859840" y="227762"/>
                  <a:pt x="860758" y="223173"/>
                </a:cubicBezTo>
                <a:cubicBezTo>
                  <a:pt x="860758" y="214913"/>
                  <a:pt x="865404" y="211299"/>
                  <a:pt x="874696" y="212332"/>
                </a:cubicBezTo>
                <a:close/>
                <a:moveTo>
                  <a:pt x="908941" y="208030"/>
                </a:moveTo>
                <a:cubicBezTo>
                  <a:pt x="936474" y="210783"/>
                  <a:pt x="962630" y="227762"/>
                  <a:pt x="987410" y="258966"/>
                </a:cubicBezTo>
                <a:cubicBezTo>
                  <a:pt x="995670" y="278239"/>
                  <a:pt x="994294" y="293842"/>
                  <a:pt x="983280" y="305773"/>
                </a:cubicBezTo>
                <a:cubicBezTo>
                  <a:pt x="968596" y="318622"/>
                  <a:pt x="956665" y="317245"/>
                  <a:pt x="947487" y="301643"/>
                </a:cubicBezTo>
                <a:cubicBezTo>
                  <a:pt x="946569" y="299807"/>
                  <a:pt x="945652" y="296136"/>
                  <a:pt x="944734" y="290629"/>
                </a:cubicBezTo>
                <a:cubicBezTo>
                  <a:pt x="942898" y="257590"/>
                  <a:pt x="930967" y="230056"/>
                  <a:pt x="908941" y="208030"/>
                </a:cubicBezTo>
                <a:close/>
                <a:moveTo>
                  <a:pt x="747871" y="169483"/>
                </a:moveTo>
                <a:lnTo>
                  <a:pt x="747871" y="223173"/>
                </a:lnTo>
                <a:cubicBezTo>
                  <a:pt x="757049" y="222255"/>
                  <a:pt x="765768" y="220879"/>
                  <a:pt x="774028" y="219043"/>
                </a:cubicBezTo>
                <a:lnTo>
                  <a:pt x="774028" y="169483"/>
                </a:lnTo>
                <a:close/>
                <a:moveTo>
                  <a:pt x="1598647" y="128183"/>
                </a:moveTo>
                <a:cubicBezTo>
                  <a:pt x="1605989" y="129101"/>
                  <a:pt x="1616085" y="135526"/>
                  <a:pt x="1628934" y="147457"/>
                </a:cubicBezTo>
                <a:cubicBezTo>
                  <a:pt x="1638111" y="156634"/>
                  <a:pt x="1641324" y="163518"/>
                  <a:pt x="1638570" y="168107"/>
                </a:cubicBezTo>
                <a:cubicBezTo>
                  <a:pt x="1637652" y="169024"/>
                  <a:pt x="1635358" y="169483"/>
                  <a:pt x="1631687" y="169483"/>
                </a:cubicBezTo>
                <a:cubicBezTo>
                  <a:pt x="1613331" y="167648"/>
                  <a:pt x="1593599" y="174072"/>
                  <a:pt x="1572490" y="188757"/>
                </a:cubicBezTo>
                <a:cubicBezTo>
                  <a:pt x="1577080" y="195181"/>
                  <a:pt x="1576620" y="198852"/>
                  <a:pt x="1571114" y="199770"/>
                </a:cubicBezTo>
                <a:cubicBezTo>
                  <a:pt x="1569278" y="200688"/>
                  <a:pt x="1568360" y="201146"/>
                  <a:pt x="1568360" y="201146"/>
                </a:cubicBezTo>
                <a:lnTo>
                  <a:pt x="1568360" y="208030"/>
                </a:lnTo>
                <a:lnTo>
                  <a:pt x="1641324" y="208030"/>
                </a:lnTo>
                <a:cubicBezTo>
                  <a:pt x="1641324" y="208030"/>
                  <a:pt x="1643159" y="204818"/>
                  <a:pt x="1646830" y="198393"/>
                </a:cubicBezTo>
                <a:cubicBezTo>
                  <a:pt x="1653254" y="186462"/>
                  <a:pt x="1657843" y="180497"/>
                  <a:pt x="1660597" y="180497"/>
                </a:cubicBezTo>
                <a:cubicBezTo>
                  <a:pt x="1667939" y="180497"/>
                  <a:pt x="1681247" y="188757"/>
                  <a:pt x="1700520" y="205276"/>
                </a:cubicBezTo>
                <a:cubicBezTo>
                  <a:pt x="1699602" y="205276"/>
                  <a:pt x="1700520" y="205735"/>
                  <a:pt x="1703273" y="206653"/>
                </a:cubicBezTo>
                <a:cubicBezTo>
                  <a:pt x="1705109" y="209406"/>
                  <a:pt x="1705568" y="211701"/>
                  <a:pt x="1704650" y="213536"/>
                </a:cubicBezTo>
                <a:cubicBezTo>
                  <a:pt x="1704650" y="214454"/>
                  <a:pt x="1702814" y="214913"/>
                  <a:pt x="1699143" y="214913"/>
                </a:cubicBezTo>
                <a:lnTo>
                  <a:pt x="1568360" y="214913"/>
                </a:lnTo>
                <a:lnTo>
                  <a:pt x="1568360" y="287876"/>
                </a:lnTo>
                <a:cubicBezTo>
                  <a:pt x="1567443" y="309903"/>
                  <a:pt x="1549546" y="320916"/>
                  <a:pt x="1514671" y="320916"/>
                </a:cubicBezTo>
                <a:cubicBezTo>
                  <a:pt x="1511918" y="319998"/>
                  <a:pt x="1509623" y="316786"/>
                  <a:pt x="1507788" y="311279"/>
                </a:cubicBezTo>
                <a:cubicBezTo>
                  <a:pt x="1502281" y="296595"/>
                  <a:pt x="1494480" y="288794"/>
                  <a:pt x="1484384" y="287876"/>
                </a:cubicBezTo>
                <a:cubicBezTo>
                  <a:pt x="1478878" y="287876"/>
                  <a:pt x="1476124" y="286958"/>
                  <a:pt x="1476124" y="285123"/>
                </a:cubicBezTo>
                <a:cubicBezTo>
                  <a:pt x="1477042" y="284205"/>
                  <a:pt x="1480254" y="283287"/>
                  <a:pt x="1485761" y="282369"/>
                </a:cubicBezTo>
                <a:cubicBezTo>
                  <a:pt x="1515130" y="285123"/>
                  <a:pt x="1528437" y="279157"/>
                  <a:pt x="1525684" y="264473"/>
                </a:cubicBezTo>
                <a:lnTo>
                  <a:pt x="1525684" y="213536"/>
                </a:lnTo>
                <a:lnTo>
                  <a:pt x="1388018" y="213536"/>
                </a:lnTo>
                <a:cubicBezTo>
                  <a:pt x="1384347" y="213536"/>
                  <a:pt x="1382052" y="212619"/>
                  <a:pt x="1381135" y="210783"/>
                </a:cubicBezTo>
                <a:cubicBezTo>
                  <a:pt x="1380217" y="209865"/>
                  <a:pt x="1381594" y="208948"/>
                  <a:pt x="1385265" y="208030"/>
                </a:cubicBezTo>
                <a:lnTo>
                  <a:pt x="1525684" y="208030"/>
                </a:lnTo>
                <a:lnTo>
                  <a:pt x="1525684" y="190133"/>
                </a:lnTo>
                <a:cubicBezTo>
                  <a:pt x="1520177" y="175449"/>
                  <a:pt x="1532108" y="173613"/>
                  <a:pt x="1561477" y="184627"/>
                </a:cubicBezTo>
                <a:lnTo>
                  <a:pt x="1580750" y="148833"/>
                </a:lnTo>
                <a:lnTo>
                  <a:pt x="1456851" y="148833"/>
                </a:lnTo>
                <a:cubicBezTo>
                  <a:pt x="1453180" y="148833"/>
                  <a:pt x="1450427" y="148375"/>
                  <a:pt x="1448591" y="147457"/>
                </a:cubicBezTo>
                <a:cubicBezTo>
                  <a:pt x="1446756" y="145621"/>
                  <a:pt x="1447673" y="144245"/>
                  <a:pt x="1451344" y="143327"/>
                </a:cubicBezTo>
                <a:lnTo>
                  <a:pt x="1576620" y="143327"/>
                </a:lnTo>
                <a:cubicBezTo>
                  <a:pt x="1577538" y="143327"/>
                  <a:pt x="1578915" y="141950"/>
                  <a:pt x="1580750" y="139197"/>
                </a:cubicBezTo>
                <a:cubicBezTo>
                  <a:pt x="1586257" y="132772"/>
                  <a:pt x="1592223" y="129101"/>
                  <a:pt x="1598647" y="128183"/>
                </a:cubicBezTo>
                <a:close/>
                <a:moveTo>
                  <a:pt x="2613246" y="123709"/>
                </a:moveTo>
                <a:cubicBezTo>
                  <a:pt x="2617376" y="124398"/>
                  <a:pt x="2624718" y="126807"/>
                  <a:pt x="2635272" y="130937"/>
                </a:cubicBezTo>
                <a:cubicBezTo>
                  <a:pt x="2649956" y="136443"/>
                  <a:pt x="2658676" y="141950"/>
                  <a:pt x="2661429" y="147457"/>
                </a:cubicBezTo>
                <a:cubicBezTo>
                  <a:pt x="2666936" y="161223"/>
                  <a:pt x="2665100" y="172237"/>
                  <a:pt x="2655922" y="180497"/>
                </a:cubicBezTo>
                <a:cubicBezTo>
                  <a:pt x="2643991" y="189674"/>
                  <a:pt x="2633896" y="189215"/>
                  <a:pt x="2625636" y="179120"/>
                </a:cubicBezTo>
                <a:cubicBezTo>
                  <a:pt x="2623800" y="177284"/>
                  <a:pt x="2622882" y="172696"/>
                  <a:pt x="2622882" y="165353"/>
                </a:cubicBezTo>
                <a:cubicBezTo>
                  <a:pt x="2621965" y="147916"/>
                  <a:pt x="2617835" y="135067"/>
                  <a:pt x="2610492" y="126807"/>
                </a:cubicBezTo>
                <a:cubicBezTo>
                  <a:pt x="2608198" y="124054"/>
                  <a:pt x="2609116" y="123021"/>
                  <a:pt x="2613246" y="123709"/>
                </a:cubicBezTo>
                <a:close/>
                <a:moveTo>
                  <a:pt x="2223651" y="111664"/>
                </a:moveTo>
                <a:cubicBezTo>
                  <a:pt x="2208048" y="129101"/>
                  <a:pt x="2195200" y="141950"/>
                  <a:pt x="2185104" y="150210"/>
                </a:cubicBezTo>
                <a:lnTo>
                  <a:pt x="2200248" y="150210"/>
                </a:lnTo>
                <a:cubicBezTo>
                  <a:pt x="2202083" y="151128"/>
                  <a:pt x="2204836" y="148375"/>
                  <a:pt x="2208508" y="141950"/>
                </a:cubicBezTo>
                <a:cubicBezTo>
                  <a:pt x="2212179" y="137361"/>
                  <a:pt x="2214932" y="134608"/>
                  <a:pt x="2216768" y="133690"/>
                </a:cubicBezTo>
                <a:cubicBezTo>
                  <a:pt x="2226863" y="134608"/>
                  <a:pt x="2240630" y="143786"/>
                  <a:pt x="2258068" y="161223"/>
                </a:cubicBezTo>
                <a:cubicBezTo>
                  <a:pt x="2264492" y="143786"/>
                  <a:pt x="2269998" y="127266"/>
                  <a:pt x="2274587" y="111664"/>
                </a:cubicBezTo>
                <a:close/>
                <a:moveTo>
                  <a:pt x="747871" y="100650"/>
                </a:moveTo>
                <a:lnTo>
                  <a:pt x="747871" y="162600"/>
                </a:lnTo>
                <a:lnTo>
                  <a:pt x="774028" y="162600"/>
                </a:lnTo>
                <a:lnTo>
                  <a:pt x="774028" y="100650"/>
                </a:lnTo>
                <a:close/>
                <a:moveTo>
                  <a:pt x="1057620" y="99274"/>
                </a:moveTo>
                <a:cubicBezTo>
                  <a:pt x="1058537" y="98815"/>
                  <a:pt x="1060029" y="98815"/>
                  <a:pt x="1062094" y="99274"/>
                </a:cubicBezTo>
                <a:cubicBezTo>
                  <a:pt x="1064159" y="99733"/>
                  <a:pt x="1066797" y="100650"/>
                  <a:pt x="1070010" y="102027"/>
                </a:cubicBezTo>
                <a:cubicBezTo>
                  <a:pt x="1100296" y="122218"/>
                  <a:pt x="1119111" y="149751"/>
                  <a:pt x="1126453" y="184627"/>
                </a:cubicBezTo>
                <a:cubicBezTo>
                  <a:pt x="1129206" y="204818"/>
                  <a:pt x="1124158" y="219961"/>
                  <a:pt x="1111309" y="230056"/>
                </a:cubicBezTo>
                <a:cubicBezTo>
                  <a:pt x="1096625" y="239234"/>
                  <a:pt x="1085612" y="236022"/>
                  <a:pt x="1078270" y="220420"/>
                </a:cubicBezTo>
                <a:cubicBezTo>
                  <a:pt x="1076434" y="217666"/>
                  <a:pt x="1075516" y="208489"/>
                  <a:pt x="1075516" y="192887"/>
                </a:cubicBezTo>
                <a:cubicBezTo>
                  <a:pt x="1076434" y="148833"/>
                  <a:pt x="1071845" y="119924"/>
                  <a:pt x="1061750" y="106157"/>
                </a:cubicBezTo>
                <a:cubicBezTo>
                  <a:pt x="1058078" y="102486"/>
                  <a:pt x="1056702" y="100191"/>
                  <a:pt x="1057620" y="99274"/>
                </a:cubicBezTo>
                <a:close/>
                <a:moveTo>
                  <a:pt x="2314510" y="96520"/>
                </a:moveTo>
                <a:cubicBezTo>
                  <a:pt x="2307168" y="112122"/>
                  <a:pt x="2299367" y="127266"/>
                  <a:pt x="2291107" y="141950"/>
                </a:cubicBezTo>
                <a:cubicBezTo>
                  <a:pt x="2299367" y="170401"/>
                  <a:pt x="2307168" y="190133"/>
                  <a:pt x="2314510" y="201146"/>
                </a:cubicBezTo>
                <a:cubicBezTo>
                  <a:pt x="2324606" y="169024"/>
                  <a:pt x="2331948" y="134149"/>
                  <a:pt x="2336537" y="96520"/>
                </a:cubicBezTo>
                <a:close/>
                <a:moveTo>
                  <a:pt x="155908" y="93767"/>
                </a:moveTo>
                <a:lnTo>
                  <a:pt x="155908" y="183250"/>
                </a:lnTo>
                <a:lnTo>
                  <a:pt x="221987" y="183250"/>
                </a:lnTo>
                <a:lnTo>
                  <a:pt x="221987" y="93767"/>
                </a:lnTo>
                <a:close/>
                <a:moveTo>
                  <a:pt x="59541" y="93767"/>
                </a:moveTo>
                <a:cubicBezTo>
                  <a:pt x="48528" y="93767"/>
                  <a:pt x="43480" y="96979"/>
                  <a:pt x="44398" y="103404"/>
                </a:cubicBezTo>
                <a:lnTo>
                  <a:pt x="44398" y="183250"/>
                </a:lnTo>
                <a:lnTo>
                  <a:pt x="110478" y="183250"/>
                </a:lnTo>
                <a:lnTo>
                  <a:pt x="110478" y="93767"/>
                </a:lnTo>
                <a:close/>
                <a:moveTo>
                  <a:pt x="2965671" y="89637"/>
                </a:moveTo>
                <a:lnTo>
                  <a:pt x="2965671" y="172237"/>
                </a:lnTo>
                <a:lnTo>
                  <a:pt x="3009724" y="172237"/>
                </a:lnTo>
                <a:lnTo>
                  <a:pt x="3012477" y="89637"/>
                </a:lnTo>
                <a:close/>
                <a:moveTo>
                  <a:pt x="2189234" y="59350"/>
                </a:moveTo>
                <a:lnTo>
                  <a:pt x="2189234" y="104780"/>
                </a:lnTo>
                <a:cubicBezTo>
                  <a:pt x="2201165" y="88260"/>
                  <a:pt x="2210343" y="73117"/>
                  <a:pt x="2216768" y="59350"/>
                </a:cubicBezTo>
                <a:close/>
                <a:moveTo>
                  <a:pt x="533112" y="56597"/>
                </a:moveTo>
                <a:cubicBezTo>
                  <a:pt x="515675" y="72199"/>
                  <a:pt x="503285" y="82295"/>
                  <a:pt x="495943" y="86884"/>
                </a:cubicBezTo>
                <a:cubicBezTo>
                  <a:pt x="498696" y="87801"/>
                  <a:pt x="501449" y="88719"/>
                  <a:pt x="504203" y="89637"/>
                </a:cubicBezTo>
                <a:cubicBezTo>
                  <a:pt x="511545" y="90555"/>
                  <a:pt x="515216" y="91931"/>
                  <a:pt x="515216" y="93767"/>
                </a:cubicBezTo>
                <a:cubicBezTo>
                  <a:pt x="515216" y="96520"/>
                  <a:pt x="514298" y="98815"/>
                  <a:pt x="512463" y="100650"/>
                </a:cubicBezTo>
                <a:cubicBezTo>
                  <a:pt x="509709" y="102486"/>
                  <a:pt x="508791" y="104321"/>
                  <a:pt x="509709" y="106157"/>
                </a:cubicBezTo>
                <a:lnTo>
                  <a:pt x="509709" y="121300"/>
                </a:lnTo>
                <a:lnTo>
                  <a:pt x="557892" y="121300"/>
                </a:lnTo>
                <a:cubicBezTo>
                  <a:pt x="558810" y="120382"/>
                  <a:pt x="560187" y="119465"/>
                  <a:pt x="562022" y="118547"/>
                </a:cubicBezTo>
                <a:cubicBezTo>
                  <a:pt x="562940" y="116711"/>
                  <a:pt x="565234" y="113958"/>
                  <a:pt x="568906" y="110287"/>
                </a:cubicBezTo>
                <a:cubicBezTo>
                  <a:pt x="558810" y="107534"/>
                  <a:pt x="553303" y="100191"/>
                  <a:pt x="552386" y="88260"/>
                </a:cubicBezTo>
                <a:cubicBezTo>
                  <a:pt x="550550" y="73576"/>
                  <a:pt x="544126" y="63022"/>
                  <a:pt x="533112" y="56597"/>
                </a:cubicBezTo>
                <a:close/>
                <a:moveTo>
                  <a:pt x="888291" y="45584"/>
                </a:moveTo>
                <a:cubicBezTo>
                  <a:pt x="880031" y="45584"/>
                  <a:pt x="876360" y="50632"/>
                  <a:pt x="877277" y="60727"/>
                </a:cubicBezTo>
                <a:lnTo>
                  <a:pt x="877277" y="157093"/>
                </a:lnTo>
                <a:lnTo>
                  <a:pt x="936474" y="157093"/>
                </a:lnTo>
                <a:lnTo>
                  <a:pt x="936474" y="45584"/>
                </a:lnTo>
                <a:close/>
                <a:moveTo>
                  <a:pt x="2617032" y="44551"/>
                </a:moveTo>
                <a:cubicBezTo>
                  <a:pt x="2619556" y="44322"/>
                  <a:pt x="2624259" y="45125"/>
                  <a:pt x="2631142" y="46961"/>
                </a:cubicBezTo>
                <a:cubicBezTo>
                  <a:pt x="2643073" y="50632"/>
                  <a:pt x="2651792" y="55220"/>
                  <a:pt x="2657299" y="60727"/>
                </a:cubicBezTo>
                <a:cubicBezTo>
                  <a:pt x="2668312" y="74494"/>
                  <a:pt x="2668771" y="86884"/>
                  <a:pt x="2658676" y="97897"/>
                </a:cubicBezTo>
                <a:cubicBezTo>
                  <a:pt x="2643073" y="109828"/>
                  <a:pt x="2631601" y="108910"/>
                  <a:pt x="2624259" y="95144"/>
                </a:cubicBezTo>
                <a:cubicBezTo>
                  <a:pt x="2622423" y="91473"/>
                  <a:pt x="2621965" y="85966"/>
                  <a:pt x="2622882" y="78624"/>
                </a:cubicBezTo>
                <a:cubicBezTo>
                  <a:pt x="2623800" y="65775"/>
                  <a:pt x="2621506" y="55679"/>
                  <a:pt x="2615999" y="48337"/>
                </a:cubicBezTo>
                <a:cubicBezTo>
                  <a:pt x="2614164" y="46043"/>
                  <a:pt x="2614508" y="44781"/>
                  <a:pt x="2617032" y="44551"/>
                </a:cubicBezTo>
                <a:close/>
                <a:moveTo>
                  <a:pt x="756131" y="35947"/>
                </a:moveTo>
                <a:cubicBezTo>
                  <a:pt x="748789" y="35029"/>
                  <a:pt x="746036" y="39618"/>
                  <a:pt x="747871" y="49714"/>
                </a:cubicBezTo>
                <a:lnTo>
                  <a:pt x="747871" y="93767"/>
                </a:lnTo>
                <a:lnTo>
                  <a:pt x="774028" y="93767"/>
                </a:lnTo>
                <a:lnTo>
                  <a:pt x="774028" y="35947"/>
                </a:lnTo>
                <a:close/>
                <a:moveTo>
                  <a:pt x="1445494" y="19771"/>
                </a:moveTo>
                <a:cubicBezTo>
                  <a:pt x="1451689" y="20460"/>
                  <a:pt x="1463276" y="23557"/>
                  <a:pt x="1480254" y="29064"/>
                </a:cubicBezTo>
                <a:cubicBezTo>
                  <a:pt x="1497692" y="37324"/>
                  <a:pt x="1505952" y="49255"/>
                  <a:pt x="1505034" y="64857"/>
                </a:cubicBezTo>
                <a:cubicBezTo>
                  <a:pt x="1502281" y="76788"/>
                  <a:pt x="1494480" y="84130"/>
                  <a:pt x="1481631" y="86884"/>
                </a:cubicBezTo>
                <a:cubicBezTo>
                  <a:pt x="1467864" y="87801"/>
                  <a:pt x="1459145" y="83213"/>
                  <a:pt x="1455474" y="73117"/>
                </a:cubicBezTo>
                <a:cubicBezTo>
                  <a:pt x="1454557" y="70364"/>
                  <a:pt x="1454557" y="65775"/>
                  <a:pt x="1455474" y="59350"/>
                </a:cubicBezTo>
                <a:cubicBezTo>
                  <a:pt x="1458228" y="47419"/>
                  <a:pt x="1454098" y="35947"/>
                  <a:pt x="1443084" y="24934"/>
                </a:cubicBezTo>
                <a:cubicBezTo>
                  <a:pt x="1438496" y="20804"/>
                  <a:pt x="1439299" y="19083"/>
                  <a:pt x="1445494" y="19771"/>
                </a:cubicBezTo>
                <a:close/>
                <a:moveTo>
                  <a:pt x="943357" y="16674"/>
                </a:moveTo>
                <a:cubicBezTo>
                  <a:pt x="964466" y="25852"/>
                  <a:pt x="980068" y="36406"/>
                  <a:pt x="990164" y="48337"/>
                </a:cubicBezTo>
                <a:cubicBezTo>
                  <a:pt x="990164" y="51090"/>
                  <a:pt x="987869" y="53844"/>
                  <a:pt x="983280" y="56597"/>
                </a:cubicBezTo>
                <a:cubicBezTo>
                  <a:pt x="978691" y="60268"/>
                  <a:pt x="976856" y="63022"/>
                  <a:pt x="977774" y="64857"/>
                </a:cubicBezTo>
                <a:lnTo>
                  <a:pt x="977774" y="172237"/>
                </a:lnTo>
                <a:cubicBezTo>
                  <a:pt x="977774" y="183250"/>
                  <a:pt x="971349" y="189674"/>
                  <a:pt x="958500" y="191510"/>
                </a:cubicBezTo>
                <a:cubicBezTo>
                  <a:pt x="942898" y="196099"/>
                  <a:pt x="935556" y="192887"/>
                  <a:pt x="936474" y="181873"/>
                </a:cubicBezTo>
                <a:lnTo>
                  <a:pt x="936474" y="163977"/>
                </a:lnTo>
                <a:lnTo>
                  <a:pt x="877277" y="163977"/>
                </a:lnTo>
                <a:lnTo>
                  <a:pt x="877277" y="177743"/>
                </a:lnTo>
                <a:cubicBezTo>
                  <a:pt x="876360" y="186003"/>
                  <a:pt x="867182" y="190592"/>
                  <a:pt x="849744" y="191510"/>
                </a:cubicBezTo>
                <a:cubicBezTo>
                  <a:pt x="840566" y="193345"/>
                  <a:pt x="836895" y="187839"/>
                  <a:pt x="838731" y="174990"/>
                </a:cubicBezTo>
                <a:lnTo>
                  <a:pt x="838731" y="37324"/>
                </a:lnTo>
                <a:cubicBezTo>
                  <a:pt x="837813" y="30899"/>
                  <a:pt x="838272" y="27228"/>
                  <a:pt x="840108" y="26311"/>
                </a:cubicBezTo>
                <a:cubicBezTo>
                  <a:pt x="841943" y="25393"/>
                  <a:pt x="846532" y="26311"/>
                  <a:pt x="853874" y="29064"/>
                </a:cubicBezTo>
                <a:cubicBezTo>
                  <a:pt x="865805" y="34571"/>
                  <a:pt x="874983" y="38242"/>
                  <a:pt x="881407" y="40077"/>
                </a:cubicBezTo>
                <a:lnTo>
                  <a:pt x="922707" y="40077"/>
                </a:lnTo>
                <a:cubicBezTo>
                  <a:pt x="923625" y="40077"/>
                  <a:pt x="927296" y="36406"/>
                  <a:pt x="933720" y="29064"/>
                </a:cubicBezTo>
                <a:cubicBezTo>
                  <a:pt x="938309" y="21722"/>
                  <a:pt x="941522" y="17592"/>
                  <a:pt x="943357" y="16674"/>
                </a:cubicBezTo>
                <a:close/>
                <a:moveTo>
                  <a:pt x="1222819" y="11167"/>
                </a:moveTo>
                <a:cubicBezTo>
                  <a:pt x="1247599" y="13921"/>
                  <a:pt x="1257235" y="21263"/>
                  <a:pt x="1251729" y="33194"/>
                </a:cubicBezTo>
                <a:cubicBezTo>
                  <a:pt x="1248058" y="38701"/>
                  <a:pt x="1246681" y="43289"/>
                  <a:pt x="1247599" y="46961"/>
                </a:cubicBezTo>
                <a:lnTo>
                  <a:pt x="1247599" y="219043"/>
                </a:lnTo>
                <a:cubicBezTo>
                  <a:pt x="1272379" y="144703"/>
                  <a:pt x="1283851" y="102486"/>
                  <a:pt x="1282015" y="92390"/>
                </a:cubicBezTo>
                <a:cubicBezTo>
                  <a:pt x="1282933" y="86884"/>
                  <a:pt x="1284310" y="83213"/>
                  <a:pt x="1286145" y="81377"/>
                </a:cubicBezTo>
                <a:cubicBezTo>
                  <a:pt x="1290734" y="79542"/>
                  <a:pt x="1303124" y="83213"/>
                  <a:pt x="1323315" y="92390"/>
                </a:cubicBezTo>
                <a:cubicBezTo>
                  <a:pt x="1337999" y="98815"/>
                  <a:pt x="1344883" y="104321"/>
                  <a:pt x="1343965" y="108910"/>
                </a:cubicBezTo>
                <a:cubicBezTo>
                  <a:pt x="1343047" y="111664"/>
                  <a:pt x="1340753" y="113958"/>
                  <a:pt x="1337082" y="115794"/>
                </a:cubicBezTo>
                <a:cubicBezTo>
                  <a:pt x="1333410" y="117629"/>
                  <a:pt x="1331116" y="119465"/>
                  <a:pt x="1330198" y="121300"/>
                </a:cubicBezTo>
                <a:cubicBezTo>
                  <a:pt x="1322856" y="132313"/>
                  <a:pt x="1311843" y="148833"/>
                  <a:pt x="1297158" y="170860"/>
                </a:cubicBezTo>
                <a:cubicBezTo>
                  <a:pt x="1274214" y="206653"/>
                  <a:pt x="1258153" y="231892"/>
                  <a:pt x="1248975" y="246576"/>
                </a:cubicBezTo>
                <a:lnTo>
                  <a:pt x="1247599" y="289253"/>
                </a:lnTo>
                <a:lnTo>
                  <a:pt x="1291652" y="289253"/>
                </a:lnTo>
                <a:cubicBezTo>
                  <a:pt x="1292570" y="288335"/>
                  <a:pt x="1294864" y="285123"/>
                  <a:pt x="1298535" y="279616"/>
                </a:cubicBezTo>
                <a:cubicBezTo>
                  <a:pt x="1306795" y="264932"/>
                  <a:pt x="1312761" y="257590"/>
                  <a:pt x="1316432" y="257590"/>
                </a:cubicBezTo>
                <a:cubicBezTo>
                  <a:pt x="1323774" y="258507"/>
                  <a:pt x="1336623" y="268603"/>
                  <a:pt x="1354978" y="287876"/>
                </a:cubicBezTo>
                <a:cubicBezTo>
                  <a:pt x="1357732" y="289712"/>
                  <a:pt x="1358190" y="291547"/>
                  <a:pt x="1356355" y="293383"/>
                </a:cubicBezTo>
                <a:cubicBezTo>
                  <a:pt x="1354519" y="294300"/>
                  <a:pt x="1350389" y="295218"/>
                  <a:pt x="1343965" y="296136"/>
                </a:cubicBezTo>
                <a:lnTo>
                  <a:pt x="1036970" y="296136"/>
                </a:lnTo>
                <a:cubicBezTo>
                  <a:pt x="1027792" y="294300"/>
                  <a:pt x="1025498" y="292006"/>
                  <a:pt x="1030087" y="289253"/>
                </a:cubicBezTo>
                <a:lnTo>
                  <a:pt x="1134713" y="289253"/>
                </a:lnTo>
                <a:lnTo>
                  <a:pt x="1134713" y="34571"/>
                </a:lnTo>
                <a:cubicBezTo>
                  <a:pt x="1132877" y="18968"/>
                  <a:pt x="1138843" y="12544"/>
                  <a:pt x="1152609" y="15297"/>
                </a:cubicBezTo>
                <a:cubicBezTo>
                  <a:pt x="1177389" y="17133"/>
                  <a:pt x="1185649" y="23098"/>
                  <a:pt x="1177389" y="33194"/>
                </a:cubicBezTo>
                <a:cubicBezTo>
                  <a:pt x="1175554" y="35947"/>
                  <a:pt x="1174636" y="37783"/>
                  <a:pt x="1174636" y="38701"/>
                </a:cubicBezTo>
                <a:lnTo>
                  <a:pt x="1174636" y="289253"/>
                </a:lnTo>
                <a:lnTo>
                  <a:pt x="1206299" y="289253"/>
                </a:lnTo>
                <a:lnTo>
                  <a:pt x="1206299" y="29064"/>
                </a:lnTo>
                <a:cubicBezTo>
                  <a:pt x="1204463" y="15297"/>
                  <a:pt x="1209970" y="9332"/>
                  <a:pt x="1222819" y="11167"/>
                </a:cubicBezTo>
                <a:close/>
                <a:moveTo>
                  <a:pt x="1617232" y="8758"/>
                </a:moveTo>
                <a:cubicBezTo>
                  <a:pt x="1622280" y="8070"/>
                  <a:pt x="1629392" y="9791"/>
                  <a:pt x="1638570" y="13921"/>
                </a:cubicBezTo>
                <a:cubicBezTo>
                  <a:pt x="1669774" y="27687"/>
                  <a:pt x="1675281" y="36865"/>
                  <a:pt x="1655090" y="41454"/>
                </a:cubicBezTo>
                <a:cubicBezTo>
                  <a:pt x="1646830" y="44207"/>
                  <a:pt x="1641782" y="46502"/>
                  <a:pt x="1639947" y="48337"/>
                </a:cubicBezTo>
                <a:cubicBezTo>
                  <a:pt x="1615167" y="71282"/>
                  <a:pt x="1599565" y="87343"/>
                  <a:pt x="1593140" y="96520"/>
                </a:cubicBezTo>
                <a:lnTo>
                  <a:pt x="1642700" y="96520"/>
                </a:lnTo>
                <a:cubicBezTo>
                  <a:pt x="1645454" y="96520"/>
                  <a:pt x="1648666" y="93308"/>
                  <a:pt x="1652337" y="86884"/>
                </a:cubicBezTo>
                <a:cubicBezTo>
                  <a:pt x="1656926" y="79542"/>
                  <a:pt x="1660597" y="75412"/>
                  <a:pt x="1663350" y="74494"/>
                </a:cubicBezTo>
                <a:cubicBezTo>
                  <a:pt x="1691801" y="83671"/>
                  <a:pt x="1708780" y="96520"/>
                  <a:pt x="1714286" y="113040"/>
                </a:cubicBezTo>
                <a:cubicBezTo>
                  <a:pt x="1713369" y="115794"/>
                  <a:pt x="1708321" y="118088"/>
                  <a:pt x="1699143" y="119924"/>
                </a:cubicBezTo>
                <a:cubicBezTo>
                  <a:pt x="1677117" y="123595"/>
                  <a:pt x="1659220" y="130478"/>
                  <a:pt x="1645454" y="140573"/>
                </a:cubicBezTo>
                <a:cubicBezTo>
                  <a:pt x="1640864" y="143327"/>
                  <a:pt x="1638570" y="144245"/>
                  <a:pt x="1638570" y="143327"/>
                </a:cubicBezTo>
                <a:cubicBezTo>
                  <a:pt x="1638570" y="143327"/>
                  <a:pt x="1639488" y="141032"/>
                  <a:pt x="1641324" y="136443"/>
                </a:cubicBezTo>
                <a:cubicBezTo>
                  <a:pt x="1641324" y="133690"/>
                  <a:pt x="1641782" y="130937"/>
                  <a:pt x="1642700" y="128183"/>
                </a:cubicBezTo>
                <a:cubicBezTo>
                  <a:pt x="1648207" y="111664"/>
                  <a:pt x="1649124" y="103404"/>
                  <a:pt x="1645454" y="103404"/>
                </a:cubicBezTo>
                <a:lnTo>
                  <a:pt x="1437578" y="103404"/>
                </a:lnTo>
                <a:cubicBezTo>
                  <a:pt x="1441249" y="125430"/>
                  <a:pt x="1434824" y="140573"/>
                  <a:pt x="1418305" y="148833"/>
                </a:cubicBezTo>
                <a:cubicBezTo>
                  <a:pt x="1395360" y="153422"/>
                  <a:pt x="1384806" y="145621"/>
                  <a:pt x="1386641" y="125430"/>
                </a:cubicBezTo>
                <a:cubicBezTo>
                  <a:pt x="1386641" y="121759"/>
                  <a:pt x="1390312" y="117629"/>
                  <a:pt x="1397655" y="113040"/>
                </a:cubicBezTo>
                <a:cubicBezTo>
                  <a:pt x="1409586" y="103862"/>
                  <a:pt x="1415551" y="92849"/>
                  <a:pt x="1415551" y="80000"/>
                </a:cubicBezTo>
                <a:cubicBezTo>
                  <a:pt x="1416469" y="68069"/>
                  <a:pt x="1422894" y="73576"/>
                  <a:pt x="1434824" y="96520"/>
                </a:cubicBezTo>
                <a:lnTo>
                  <a:pt x="1576620" y="96520"/>
                </a:lnTo>
                <a:cubicBezTo>
                  <a:pt x="1589469" y="67152"/>
                  <a:pt x="1600024" y="40995"/>
                  <a:pt x="1608284" y="18051"/>
                </a:cubicBezTo>
                <a:cubicBezTo>
                  <a:pt x="1609202" y="12544"/>
                  <a:pt x="1612184" y="9447"/>
                  <a:pt x="1617232" y="8758"/>
                </a:cubicBezTo>
                <a:close/>
                <a:moveTo>
                  <a:pt x="808444" y="8414"/>
                </a:moveTo>
                <a:cubicBezTo>
                  <a:pt x="813033" y="8414"/>
                  <a:pt x="821752" y="14838"/>
                  <a:pt x="834601" y="27687"/>
                </a:cubicBezTo>
                <a:cubicBezTo>
                  <a:pt x="837354" y="31358"/>
                  <a:pt x="838272" y="33653"/>
                  <a:pt x="837354" y="34571"/>
                </a:cubicBezTo>
                <a:cubicBezTo>
                  <a:pt x="836436" y="36406"/>
                  <a:pt x="834142" y="36865"/>
                  <a:pt x="830471" y="35947"/>
                </a:cubicBezTo>
                <a:lnTo>
                  <a:pt x="820834" y="35947"/>
                </a:lnTo>
                <a:cubicBezTo>
                  <a:pt x="813492" y="35947"/>
                  <a:pt x="810280" y="39618"/>
                  <a:pt x="811198" y="46961"/>
                </a:cubicBezTo>
                <a:lnTo>
                  <a:pt x="811198" y="213536"/>
                </a:lnTo>
                <a:cubicBezTo>
                  <a:pt x="830471" y="208948"/>
                  <a:pt x="840566" y="207112"/>
                  <a:pt x="841484" y="208030"/>
                </a:cubicBezTo>
                <a:cubicBezTo>
                  <a:pt x="841484" y="209865"/>
                  <a:pt x="831389" y="215372"/>
                  <a:pt x="811198" y="224550"/>
                </a:cubicBezTo>
                <a:lnTo>
                  <a:pt x="811198" y="289253"/>
                </a:lnTo>
                <a:cubicBezTo>
                  <a:pt x="812116" y="303937"/>
                  <a:pt x="804773" y="312656"/>
                  <a:pt x="789171" y="315409"/>
                </a:cubicBezTo>
                <a:cubicBezTo>
                  <a:pt x="778158" y="316327"/>
                  <a:pt x="773110" y="311738"/>
                  <a:pt x="774028" y="301643"/>
                </a:cubicBezTo>
                <a:lnTo>
                  <a:pt x="774028" y="239693"/>
                </a:lnTo>
                <a:cubicBezTo>
                  <a:pt x="749248" y="248871"/>
                  <a:pt x="727680" y="258966"/>
                  <a:pt x="709325" y="269979"/>
                </a:cubicBezTo>
                <a:cubicBezTo>
                  <a:pt x="703818" y="274568"/>
                  <a:pt x="700147" y="275945"/>
                  <a:pt x="698312" y="274109"/>
                </a:cubicBezTo>
                <a:cubicBezTo>
                  <a:pt x="694641" y="273192"/>
                  <a:pt x="689593" y="262178"/>
                  <a:pt x="683168" y="241070"/>
                </a:cubicBezTo>
                <a:cubicBezTo>
                  <a:pt x="680415" y="235563"/>
                  <a:pt x="683627" y="232351"/>
                  <a:pt x="692805" y="231433"/>
                </a:cubicBezTo>
                <a:cubicBezTo>
                  <a:pt x="699229" y="230515"/>
                  <a:pt x="704736" y="229597"/>
                  <a:pt x="709325" y="228680"/>
                </a:cubicBezTo>
                <a:lnTo>
                  <a:pt x="709325" y="35947"/>
                </a:lnTo>
                <a:lnTo>
                  <a:pt x="685922" y="35947"/>
                </a:lnTo>
                <a:cubicBezTo>
                  <a:pt x="680415" y="35947"/>
                  <a:pt x="677203" y="35488"/>
                  <a:pt x="676285" y="34571"/>
                </a:cubicBezTo>
                <a:cubicBezTo>
                  <a:pt x="676285" y="32735"/>
                  <a:pt x="678580" y="31358"/>
                  <a:pt x="683168" y="30441"/>
                </a:cubicBezTo>
                <a:lnTo>
                  <a:pt x="790548" y="30441"/>
                </a:lnTo>
                <a:cubicBezTo>
                  <a:pt x="790548" y="30441"/>
                  <a:pt x="791466" y="29064"/>
                  <a:pt x="793301" y="26311"/>
                </a:cubicBezTo>
                <a:cubicBezTo>
                  <a:pt x="799726" y="14380"/>
                  <a:pt x="804773" y="8414"/>
                  <a:pt x="808444" y="8414"/>
                </a:cubicBezTo>
                <a:close/>
                <a:moveTo>
                  <a:pt x="2936761" y="7037"/>
                </a:moveTo>
                <a:cubicBezTo>
                  <a:pt x="2958788" y="9791"/>
                  <a:pt x="2971177" y="13003"/>
                  <a:pt x="2973931" y="16674"/>
                </a:cubicBezTo>
                <a:cubicBezTo>
                  <a:pt x="2973013" y="20345"/>
                  <a:pt x="2971177" y="23098"/>
                  <a:pt x="2968424" y="24934"/>
                </a:cubicBezTo>
                <a:cubicBezTo>
                  <a:pt x="2966589" y="25852"/>
                  <a:pt x="2965671" y="26769"/>
                  <a:pt x="2965671" y="27687"/>
                </a:cubicBezTo>
                <a:lnTo>
                  <a:pt x="2965671" y="82754"/>
                </a:lnTo>
                <a:lnTo>
                  <a:pt x="3004217" y="82754"/>
                </a:lnTo>
                <a:cubicBezTo>
                  <a:pt x="3004217" y="83671"/>
                  <a:pt x="3004676" y="82754"/>
                  <a:pt x="3005594" y="80000"/>
                </a:cubicBezTo>
                <a:cubicBezTo>
                  <a:pt x="3008347" y="71740"/>
                  <a:pt x="3011559" y="66693"/>
                  <a:pt x="3015230" y="64857"/>
                </a:cubicBezTo>
                <a:cubicBezTo>
                  <a:pt x="3022572" y="63022"/>
                  <a:pt x="3036339" y="68987"/>
                  <a:pt x="3056530" y="82754"/>
                </a:cubicBezTo>
                <a:cubicBezTo>
                  <a:pt x="3054695" y="68069"/>
                  <a:pt x="3042764" y="53385"/>
                  <a:pt x="3020737" y="38701"/>
                </a:cubicBezTo>
                <a:cubicBezTo>
                  <a:pt x="3011559" y="36865"/>
                  <a:pt x="3006970" y="35029"/>
                  <a:pt x="3006970" y="33194"/>
                </a:cubicBezTo>
                <a:cubicBezTo>
                  <a:pt x="3007888" y="31358"/>
                  <a:pt x="3013395" y="30441"/>
                  <a:pt x="3023490" y="30441"/>
                </a:cubicBezTo>
                <a:cubicBezTo>
                  <a:pt x="3062955" y="32276"/>
                  <a:pt x="3088194" y="43289"/>
                  <a:pt x="3099207" y="63480"/>
                </a:cubicBezTo>
                <a:cubicBezTo>
                  <a:pt x="3104714" y="83671"/>
                  <a:pt x="3100584" y="96061"/>
                  <a:pt x="3086817" y="100650"/>
                </a:cubicBezTo>
                <a:cubicBezTo>
                  <a:pt x="3077639" y="103404"/>
                  <a:pt x="3069838" y="102027"/>
                  <a:pt x="3063414" y="96520"/>
                </a:cubicBezTo>
                <a:cubicBezTo>
                  <a:pt x="3062496" y="97438"/>
                  <a:pt x="3061119" y="97897"/>
                  <a:pt x="3059284" y="97897"/>
                </a:cubicBezTo>
                <a:cubicBezTo>
                  <a:pt x="3053777" y="100650"/>
                  <a:pt x="3051482" y="103404"/>
                  <a:pt x="3052400" y="106157"/>
                </a:cubicBezTo>
                <a:lnTo>
                  <a:pt x="3048270" y="168107"/>
                </a:lnTo>
                <a:cubicBezTo>
                  <a:pt x="3049188" y="168107"/>
                  <a:pt x="3051482" y="165812"/>
                  <a:pt x="3055154" y="161223"/>
                </a:cubicBezTo>
                <a:cubicBezTo>
                  <a:pt x="3057907" y="157552"/>
                  <a:pt x="3060202" y="155258"/>
                  <a:pt x="3062037" y="154340"/>
                </a:cubicBezTo>
                <a:cubicBezTo>
                  <a:pt x="3081310" y="159847"/>
                  <a:pt x="3095077" y="170401"/>
                  <a:pt x="3103337" y="186003"/>
                </a:cubicBezTo>
                <a:cubicBezTo>
                  <a:pt x="3101502" y="189674"/>
                  <a:pt x="3099207" y="192887"/>
                  <a:pt x="3096454" y="195640"/>
                </a:cubicBezTo>
                <a:cubicBezTo>
                  <a:pt x="3092782" y="198393"/>
                  <a:pt x="3090947" y="200688"/>
                  <a:pt x="3090947" y="202523"/>
                </a:cubicBezTo>
                <a:cubicBezTo>
                  <a:pt x="3089112" y="243823"/>
                  <a:pt x="3084982" y="269979"/>
                  <a:pt x="3078557" y="280993"/>
                </a:cubicBezTo>
                <a:cubicBezTo>
                  <a:pt x="3062955" y="294759"/>
                  <a:pt x="3046435" y="299807"/>
                  <a:pt x="3028997" y="296136"/>
                </a:cubicBezTo>
                <a:cubicBezTo>
                  <a:pt x="3027162" y="294300"/>
                  <a:pt x="3025785" y="291547"/>
                  <a:pt x="3024867" y="287876"/>
                </a:cubicBezTo>
                <a:cubicBezTo>
                  <a:pt x="3022114" y="280534"/>
                  <a:pt x="3016148" y="273651"/>
                  <a:pt x="3006970" y="267226"/>
                </a:cubicBezTo>
                <a:cubicBezTo>
                  <a:pt x="2997792" y="262637"/>
                  <a:pt x="2998710" y="260343"/>
                  <a:pt x="3009724" y="260343"/>
                </a:cubicBezTo>
                <a:cubicBezTo>
                  <a:pt x="3028079" y="259425"/>
                  <a:pt x="3038634" y="255295"/>
                  <a:pt x="3041387" y="247953"/>
                </a:cubicBezTo>
                <a:cubicBezTo>
                  <a:pt x="3046894" y="235104"/>
                  <a:pt x="3049647" y="214454"/>
                  <a:pt x="3049647" y="186003"/>
                </a:cubicBezTo>
                <a:cubicBezTo>
                  <a:pt x="3049647" y="183250"/>
                  <a:pt x="3049647" y="180497"/>
                  <a:pt x="3049647" y="177743"/>
                </a:cubicBezTo>
                <a:lnTo>
                  <a:pt x="2965671" y="177743"/>
                </a:lnTo>
                <a:lnTo>
                  <a:pt x="2965671" y="311279"/>
                </a:lnTo>
                <a:cubicBezTo>
                  <a:pt x="2965671" y="320457"/>
                  <a:pt x="2955576" y="325046"/>
                  <a:pt x="2935384" y="325046"/>
                </a:cubicBezTo>
                <a:cubicBezTo>
                  <a:pt x="2927124" y="325046"/>
                  <a:pt x="2923912" y="322751"/>
                  <a:pt x="2925748" y="318163"/>
                </a:cubicBezTo>
                <a:lnTo>
                  <a:pt x="2925748" y="179120"/>
                </a:lnTo>
                <a:lnTo>
                  <a:pt x="2818368" y="179120"/>
                </a:lnTo>
                <a:cubicBezTo>
                  <a:pt x="2811944" y="178202"/>
                  <a:pt x="2810108" y="175908"/>
                  <a:pt x="2812862" y="172237"/>
                </a:cubicBezTo>
                <a:lnTo>
                  <a:pt x="2925748" y="172237"/>
                </a:lnTo>
                <a:lnTo>
                  <a:pt x="2925748" y="89637"/>
                </a:lnTo>
                <a:lnTo>
                  <a:pt x="2843148" y="89637"/>
                </a:lnTo>
                <a:cubicBezTo>
                  <a:pt x="2839477" y="89637"/>
                  <a:pt x="2836723" y="88719"/>
                  <a:pt x="2834888" y="86884"/>
                </a:cubicBezTo>
                <a:cubicBezTo>
                  <a:pt x="2833053" y="85048"/>
                  <a:pt x="2833970" y="83671"/>
                  <a:pt x="2837641" y="82754"/>
                </a:cubicBezTo>
                <a:lnTo>
                  <a:pt x="2925748" y="82754"/>
                </a:lnTo>
                <a:lnTo>
                  <a:pt x="2925748" y="18051"/>
                </a:lnTo>
                <a:cubicBezTo>
                  <a:pt x="2923912" y="9791"/>
                  <a:pt x="2927583" y="6120"/>
                  <a:pt x="2936761" y="7037"/>
                </a:cubicBezTo>
                <a:close/>
                <a:moveTo>
                  <a:pt x="1911149" y="7037"/>
                </a:moveTo>
                <a:cubicBezTo>
                  <a:pt x="1946024" y="4284"/>
                  <a:pt x="1968051" y="12544"/>
                  <a:pt x="1977228" y="31817"/>
                </a:cubicBezTo>
                <a:cubicBezTo>
                  <a:pt x="1979064" y="53844"/>
                  <a:pt x="1970345" y="65775"/>
                  <a:pt x="1951072" y="67610"/>
                </a:cubicBezTo>
                <a:cubicBezTo>
                  <a:pt x="1937306" y="68528"/>
                  <a:pt x="1930422" y="59809"/>
                  <a:pt x="1930422" y="41454"/>
                </a:cubicBezTo>
                <a:cubicBezTo>
                  <a:pt x="1931340" y="40536"/>
                  <a:pt x="1931799" y="39618"/>
                  <a:pt x="1931799" y="38701"/>
                </a:cubicBezTo>
                <a:cubicBezTo>
                  <a:pt x="1930881" y="26769"/>
                  <a:pt x="1924916" y="17592"/>
                  <a:pt x="1913902" y="11167"/>
                </a:cubicBezTo>
                <a:cubicBezTo>
                  <a:pt x="1911149" y="9332"/>
                  <a:pt x="1910231" y="7955"/>
                  <a:pt x="1911149" y="7037"/>
                </a:cubicBezTo>
                <a:close/>
                <a:moveTo>
                  <a:pt x="2564374" y="4628"/>
                </a:moveTo>
                <a:cubicBezTo>
                  <a:pt x="2568045" y="4399"/>
                  <a:pt x="2571028" y="6120"/>
                  <a:pt x="2573322" y="9791"/>
                </a:cubicBezTo>
                <a:cubicBezTo>
                  <a:pt x="2593514" y="32735"/>
                  <a:pt x="2597185" y="43748"/>
                  <a:pt x="2584336" y="42831"/>
                </a:cubicBezTo>
                <a:cubicBezTo>
                  <a:pt x="2581582" y="42831"/>
                  <a:pt x="2579747" y="42831"/>
                  <a:pt x="2578829" y="42831"/>
                </a:cubicBezTo>
                <a:cubicBezTo>
                  <a:pt x="2565980" y="44666"/>
                  <a:pt x="2554049" y="46502"/>
                  <a:pt x="2543036" y="48337"/>
                </a:cubicBezTo>
                <a:lnTo>
                  <a:pt x="2543036" y="106157"/>
                </a:lnTo>
                <a:lnTo>
                  <a:pt x="2551296" y="106157"/>
                </a:lnTo>
                <a:cubicBezTo>
                  <a:pt x="2551296" y="106157"/>
                  <a:pt x="2553590" y="103404"/>
                  <a:pt x="2558179" y="97897"/>
                </a:cubicBezTo>
                <a:cubicBezTo>
                  <a:pt x="2564604" y="86884"/>
                  <a:pt x="2569192" y="81377"/>
                  <a:pt x="2571946" y="81377"/>
                </a:cubicBezTo>
                <a:cubicBezTo>
                  <a:pt x="2578370" y="84130"/>
                  <a:pt x="2590760" y="91931"/>
                  <a:pt x="2609116" y="104780"/>
                </a:cubicBezTo>
                <a:cubicBezTo>
                  <a:pt x="2610952" y="106616"/>
                  <a:pt x="2611410" y="108451"/>
                  <a:pt x="2610492" y="110287"/>
                </a:cubicBezTo>
                <a:cubicBezTo>
                  <a:pt x="2609575" y="111205"/>
                  <a:pt x="2607739" y="111664"/>
                  <a:pt x="2604986" y="111664"/>
                </a:cubicBezTo>
                <a:lnTo>
                  <a:pt x="2543036" y="111664"/>
                </a:lnTo>
                <a:lnTo>
                  <a:pt x="2543036" y="136443"/>
                </a:lnTo>
                <a:cubicBezTo>
                  <a:pt x="2563227" y="143786"/>
                  <a:pt x="2577912" y="151128"/>
                  <a:pt x="2587089" y="158470"/>
                </a:cubicBezTo>
                <a:cubicBezTo>
                  <a:pt x="2598102" y="172237"/>
                  <a:pt x="2598562" y="184627"/>
                  <a:pt x="2588466" y="195640"/>
                </a:cubicBezTo>
                <a:cubicBezTo>
                  <a:pt x="2573782" y="206653"/>
                  <a:pt x="2563686" y="203900"/>
                  <a:pt x="2558179" y="187380"/>
                </a:cubicBezTo>
                <a:cubicBezTo>
                  <a:pt x="2557262" y="187380"/>
                  <a:pt x="2556803" y="185544"/>
                  <a:pt x="2556803" y="181873"/>
                </a:cubicBezTo>
                <a:cubicBezTo>
                  <a:pt x="2555885" y="161682"/>
                  <a:pt x="2551296" y="149751"/>
                  <a:pt x="2543036" y="146080"/>
                </a:cubicBezTo>
                <a:lnTo>
                  <a:pt x="2543036" y="297513"/>
                </a:lnTo>
                <a:cubicBezTo>
                  <a:pt x="2543954" y="305773"/>
                  <a:pt x="2536153" y="311279"/>
                  <a:pt x="2519633" y="314033"/>
                </a:cubicBezTo>
                <a:cubicBezTo>
                  <a:pt x="2509537" y="315868"/>
                  <a:pt x="2504948" y="312197"/>
                  <a:pt x="2505866" y="303019"/>
                </a:cubicBezTo>
                <a:lnTo>
                  <a:pt x="2505866" y="195640"/>
                </a:lnTo>
                <a:cubicBezTo>
                  <a:pt x="2482004" y="228680"/>
                  <a:pt x="2465943" y="242446"/>
                  <a:pt x="2457683" y="236940"/>
                </a:cubicBezTo>
                <a:cubicBezTo>
                  <a:pt x="2481545" y="205735"/>
                  <a:pt x="2496688" y="164436"/>
                  <a:pt x="2503113" y="113040"/>
                </a:cubicBezTo>
                <a:lnTo>
                  <a:pt x="2460436" y="113040"/>
                </a:lnTo>
                <a:cubicBezTo>
                  <a:pt x="2451259" y="111205"/>
                  <a:pt x="2448964" y="109369"/>
                  <a:pt x="2453553" y="107534"/>
                </a:cubicBezTo>
                <a:lnTo>
                  <a:pt x="2505866" y="107534"/>
                </a:lnTo>
                <a:lnTo>
                  <a:pt x="2505866" y="52467"/>
                </a:lnTo>
                <a:cubicBezTo>
                  <a:pt x="2486593" y="54303"/>
                  <a:pt x="2471450" y="54762"/>
                  <a:pt x="2460436" y="53844"/>
                </a:cubicBezTo>
                <a:cubicBezTo>
                  <a:pt x="2452176" y="52008"/>
                  <a:pt x="2453094" y="49714"/>
                  <a:pt x="2463190" y="46961"/>
                </a:cubicBezTo>
                <a:cubicBezTo>
                  <a:pt x="2497147" y="37783"/>
                  <a:pt x="2526516" y="25852"/>
                  <a:pt x="2551296" y="11167"/>
                </a:cubicBezTo>
                <a:cubicBezTo>
                  <a:pt x="2556344" y="7037"/>
                  <a:pt x="2560703" y="4858"/>
                  <a:pt x="2564374" y="4628"/>
                </a:cubicBezTo>
                <a:close/>
                <a:moveTo>
                  <a:pt x="119512" y="4628"/>
                </a:moveTo>
                <a:cubicBezTo>
                  <a:pt x="122667" y="4399"/>
                  <a:pt x="126539" y="4743"/>
                  <a:pt x="131128" y="5661"/>
                </a:cubicBezTo>
                <a:cubicBezTo>
                  <a:pt x="159579" y="7496"/>
                  <a:pt x="168756" y="13003"/>
                  <a:pt x="158661" y="22181"/>
                </a:cubicBezTo>
                <a:cubicBezTo>
                  <a:pt x="156825" y="24016"/>
                  <a:pt x="155908" y="24934"/>
                  <a:pt x="155908" y="24934"/>
                </a:cubicBezTo>
                <a:lnTo>
                  <a:pt x="155908" y="86884"/>
                </a:lnTo>
                <a:lnTo>
                  <a:pt x="210974" y="86884"/>
                </a:lnTo>
                <a:cubicBezTo>
                  <a:pt x="211892" y="86884"/>
                  <a:pt x="213727" y="84130"/>
                  <a:pt x="216481" y="78624"/>
                </a:cubicBezTo>
                <a:cubicBezTo>
                  <a:pt x="221987" y="68528"/>
                  <a:pt x="226576" y="63022"/>
                  <a:pt x="230247" y="62104"/>
                </a:cubicBezTo>
                <a:cubicBezTo>
                  <a:pt x="254109" y="69446"/>
                  <a:pt x="270629" y="81377"/>
                  <a:pt x="279807" y="97897"/>
                </a:cubicBezTo>
                <a:cubicBezTo>
                  <a:pt x="277971" y="100650"/>
                  <a:pt x="275218" y="102945"/>
                  <a:pt x="271547" y="104780"/>
                </a:cubicBezTo>
                <a:cubicBezTo>
                  <a:pt x="269711" y="106616"/>
                  <a:pt x="268794" y="107534"/>
                  <a:pt x="268794" y="107534"/>
                </a:cubicBezTo>
                <a:lnTo>
                  <a:pt x="268794" y="194263"/>
                </a:lnTo>
                <a:cubicBezTo>
                  <a:pt x="270629" y="210783"/>
                  <a:pt x="260534" y="219961"/>
                  <a:pt x="238507" y="221796"/>
                </a:cubicBezTo>
                <a:cubicBezTo>
                  <a:pt x="227494" y="225467"/>
                  <a:pt x="221987" y="220420"/>
                  <a:pt x="221987" y="206653"/>
                </a:cubicBezTo>
                <a:lnTo>
                  <a:pt x="221987" y="190133"/>
                </a:lnTo>
                <a:lnTo>
                  <a:pt x="155908" y="190133"/>
                </a:lnTo>
                <a:lnTo>
                  <a:pt x="155908" y="305773"/>
                </a:lnTo>
                <a:cubicBezTo>
                  <a:pt x="156825" y="318622"/>
                  <a:pt x="148565" y="326423"/>
                  <a:pt x="131128" y="329176"/>
                </a:cubicBezTo>
                <a:cubicBezTo>
                  <a:pt x="115526" y="332847"/>
                  <a:pt x="108642" y="326881"/>
                  <a:pt x="110478" y="311279"/>
                </a:cubicBezTo>
                <a:lnTo>
                  <a:pt x="110478" y="188757"/>
                </a:lnTo>
                <a:lnTo>
                  <a:pt x="44398" y="188757"/>
                </a:lnTo>
                <a:lnTo>
                  <a:pt x="44398" y="203900"/>
                </a:lnTo>
                <a:cubicBezTo>
                  <a:pt x="45316" y="218584"/>
                  <a:pt x="38433" y="226385"/>
                  <a:pt x="23748" y="227303"/>
                </a:cubicBezTo>
                <a:cubicBezTo>
                  <a:pt x="6310" y="231892"/>
                  <a:pt x="-1491" y="225467"/>
                  <a:pt x="345" y="208030"/>
                </a:cubicBezTo>
                <a:lnTo>
                  <a:pt x="345" y="85507"/>
                </a:lnTo>
                <a:cubicBezTo>
                  <a:pt x="-573" y="79083"/>
                  <a:pt x="345" y="74953"/>
                  <a:pt x="3098" y="73117"/>
                </a:cubicBezTo>
                <a:cubicBezTo>
                  <a:pt x="5852" y="71282"/>
                  <a:pt x="10440" y="71740"/>
                  <a:pt x="16865" y="74494"/>
                </a:cubicBezTo>
                <a:cubicBezTo>
                  <a:pt x="30631" y="83671"/>
                  <a:pt x="40268" y="88260"/>
                  <a:pt x="45775" y="88260"/>
                </a:cubicBezTo>
                <a:lnTo>
                  <a:pt x="110478" y="88260"/>
                </a:lnTo>
                <a:lnTo>
                  <a:pt x="110478" y="22181"/>
                </a:lnTo>
                <a:cubicBezTo>
                  <a:pt x="107036" y="11167"/>
                  <a:pt x="110048" y="5317"/>
                  <a:pt x="119512" y="4628"/>
                </a:cubicBezTo>
                <a:close/>
                <a:moveTo>
                  <a:pt x="396823" y="4284"/>
                </a:moveTo>
                <a:cubicBezTo>
                  <a:pt x="415179" y="6120"/>
                  <a:pt x="432157" y="11626"/>
                  <a:pt x="447759" y="20804"/>
                </a:cubicBezTo>
                <a:cubicBezTo>
                  <a:pt x="446842" y="24475"/>
                  <a:pt x="444088" y="27228"/>
                  <a:pt x="439500" y="29064"/>
                </a:cubicBezTo>
                <a:cubicBezTo>
                  <a:pt x="435828" y="29982"/>
                  <a:pt x="433993" y="30899"/>
                  <a:pt x="433993" y="31817"/>
                </a:cubicBezTo>
                <a:cubicBezTo>
                  <a:pt x="431240" y="34571"/>
                  <a:pt x="427110" y="40077"/>
                  <a:pt x="421603" y="48337"/>
                </a:cubicBezTo>
                <a:lnTo>
                  <a:pt x="454643" y="48337"/>
                </a:lnTo>
                <a:cubicBezTo>
                  <a:pt x="457396" y="46502"/>
                  <a:pt x="461526" y="42831"/>
                  <a:pt x="467033" y="37324"/>
                </a:cubicBezTo>
                <a:cubicBezTo>
                  <a:pt x="472539" y="30899"/>
                  <a:pt x="476669" y="28146"/>
                  <a:pt x="479423" y="29064"/>
                </a:cubicBezTo>
                <a:cubicBezTo>
                  <a:pt x="483094" y="31817"/>
                  <a:pt x="489518" y="36865"/>
                  <a:pt x="498696" y="44207"/>
                </a:cubicBezTo>
                <a:cubicBezTo>
                  <a:pt x="501449" y="46043"/>
                  <a:pt x="503744" y="47419"/>
                  <a:pt x="505579" y="48337"/>
                </a:cubicBezTo>
                <a:cubicBezTo>
                  <a:pt x="510168" y="36406"/>
                  <a:pt x="513839" y="24475"/>
                  <a:pt x="516593" y="12544"/>
                </a:cubicBezTo>
                <a:cubicBezTo>
                  <a:pt x="517510" y="7955"/>
                  <a:pt x="518428" y="5202"/>
                  <a:pt x="519346" y="4284"/>
                </a:cubicBezTo>
                <a:cubicBezTo>
                  <a:pt x="523017" y="3366"/>
                  <a:pt x="533571" y="5202"/>
                  <a:pt x="551009" y="9791"/>
                </a:cubicBezTo>
                <a:cubicBezTo>
                  <a:pt x="564776" y="13462"/>
                  <a:pt x="571659" y="16215"/>
                  <a:pt x="571659" y="18051"/>
                </a:cubicBezTo>
                <a:cubicBezTo>
                  <a:pt x="570741" y="19886"/>
                  <a:pt x="567988" y="22181"/>
                  <a:pt x="563399" y="24934"/>
                </a:cubicBezTo>
                <a:cubicBezTo>
                  <a:pt x="559728" y="26769"/>
                  <a:pt x="556975" y="28605"/>
                  <a:pt x="555139" y="30441"/>
                </a:cubicBezTo>
                <a:cubicBezTo>
                  <a:pt x="550550" y="35029"/>
                  <a:pt x="545502" y="40995"/>
                  <a:pt x="539996" y="48337"/>
                </a:cubicBezTo>
                <a:lnTo>
                  <a:pt x="588179" y="48337"/>
                </a:lnTo>
                <a:cubicBezTo>
                  <a:pt x="590014" y="48337"/>
                  <a:pt x="593227" y="45125"/>
                  <a:pt x="597815" y="38701"/>
                </a:cubicBezTo>
                <a:cubicBezTo>
                  <a:pt x="605158" y="26769"/>
                  <a:pt x="611582" y="22181"/>
                  <a:pt x="617089" y="24934"/>
                </a:cubicBezTo>
                <a:cubicBezTo>
                  <a:pt x="628102" y="32276"/>
                  <a:pt x="635903" y="39159"/>
                  <a:pt x="640492" y="45584"/>
                </a:cubicBezTo>
                <a:cubicBezTo>
                  <a:pt x="641410" y="47419"/>
                  <a:pt x="641410" y="47878"/>
                  <a:pt x="640492" y="46961"/>
                </a:cubicBezTo>
                <a:cubicBezTo>
                  <a:pt x="645999" y="52467"/>
                  <a:pt x="647375" y="55220"/>
                  <a:pt x="644622" y="55220"/>
                </a:cubicBezTo>
                <a:lnTo>
                  <a:pt x="551009" y="55220"/>
                </a:lnTo>
                <a:cubicBezTo>
                  <a:pt x="563858" y="59809"/>
                  <a:pt x="573953" y="63939"/>
                  <a:pt x="581295" y="67610"/>
                </a:cubicBezTo>
                <a:cubicBezTo>
                  <a:pt x="593227" y="77706"/>
                  <a:pt x="595521" y="89637"/>
                  <a:pt x="588179" y="103404"/>
                </a:cubicBezTo>
                <a:cubicBezTo>
                  <a:pt x="590014" y="105239"/>
                  <a:pt x="591850" y="107075"/>
                  <a:pt x="593685" y="108910"/>
                </a:cubicBezTo>
                <a:cubicBezTo>
                  <a:pt x="601028" y="113499"/>
                  <a:pt x="606534" y="117629"/>
                  <a:pt x="610205" y="121300"/>
                </a:cubicBezTo>
                <a:cubicBezTo>
                  <a:pt x="612041" y="124054"/>
                  <a:pt x="612959" y="125889"/>
                  <a:pt x="612959" y="126807"/>
                </a:cubicBezTo>
                <a:cubicBezTo>
                  <a:pt x="612959" y="127725"/>
                  <a:pt x="611582" y="128183"/>
                  <a:pt x="608829" y="128183"/>
                </a:cubicBezTo>
                <a:lnTo>
                  <a:pt x="509709" y="128183"/>
                </a:lnTo>
                <a:lnTo>
                  <a:pt x="509709" y="165353"/>
                </a:lnTo>
                <a:lnTo>
                  <a:pt x="593685" y="165353"/>
                </a:lnTo>
                <a:cubicBezTo>
                  <a:pt x="596439" y="165353"/>
                  <a:pt x="600110" y="161682"/>
                  <a:pt x="604699" y="154340"/>
                </a:cubicBezTo>
                <a:cubicBezTo>
                  <a:pt x="611123" y="144245"/>
                  <a:pt x="617089" y="140573"/>
                  <a:pt x="622595" y="143327"/>
                </a:cubicBezTo>
                <a:cubicBezTo>
                  <a:pt x="626266" y="146080"/>
                  <a:pt x="632691" y="151128"/>
                  <a:pt x="641869" y="158470"/>
                </a:cubicBezTo>
                <a:cubicBezTo>
                  <a:pt x="643704" y="161223"/>
                  <a:pt x="645999" y="163059"/>
                  <a:pt x="648752" y="163977"/>
                </a:cubicBezTo>
                <a:cubicBezTo>
                  <a:pt x="653341" y="168566"/>
                  <a:pt x="654259" y="171319"/>
                  <a:pt x="651505" y="172237"/>
                </a:cubicBezTo>
                <a:lnTo>
                  <a:pt x="577166" y="172237"/>
                </a:lnTo>
                <a:cubicBezTo>
                  <a:pt x="567070" y="173154"/>
                  <a:pt x="562022" y="177284"/>
                  <a:pt x="562022" y="184627"/>
                </a:cubicBezTo>
                <a:lnTo>
                  <a:pt x="562022" y="206653"/>
                </a:lnTo>
                <a:lnTo>
                  <a:pt x="579919" y="206653"/>
                </a:lnTo>
                <a:cubicBezTo>
                  <a:pt x="580837" y="206653"/>
                  <a:pt x="583131" y="203900"/>
                  <a:pt x="586802" y="198393"/>
                </a:cubicBezTo>
                <a:cubicBezTo>
                  <a:pt x="595062" y="186462"/>
                  <a:pt x="601945" y="181873"/>
                  <a:pt x="607452" y="184627"/>
                </a:cubicBezTo>
                <a:cubicBezTo>
                  <a:pt x="616630" y="191051"/>
                  <a:pt x="625349" y="197475"/>
                  <a:pt x="633609" y="203900"/>
                </a:cubicBezTo>
                <a:cubicBezTo>
                  <a:pt x="639115" y="209406"/>
                  <a:pt x="640492" y="212160"/>
                  <a:pt x="637739" y="212160"/>
                </a:cubicBezTo>
                <a:lnTo>
                  <a:pt x="562022" y="212160"/>
                </a:lnTo>
                <a:lnTo>
                  <a:pt x="562022" y="289253"/>
                </a:lnTo>
                <a:cubicBezTo>
                  <a:pt x="562022" y="307608"/>
                  <a:pt x="548256" y="319080"/>
                  <a:pt x="520722" y="323669"/>
                </a:cubicBezTo>
                <a:cubicBezTo>
                  <a:pt x="512463" y="324587"/>
                  <a:pt x="506497" y="320457"/>
                  <a:pt x="502826" y="311279"/>
                </a:cubicBezTo>
                <a:cubicBezTo>
                  <a:pt x="498237" y="299348"/>
                  <a:pt x="490436" y="292006"/>
                  <a:pt x="479423" y="289253"/>
                </a:cubicBezTo>
                <a:cubicBezTo>
                  <a:pt x="466574" y="287417"/>
                  <a:pt x="467492" y="286958"/>
                  <a:pt x="482176" y="287876"/>
                </a:cubicBezTo>
                <a:cubicBezTo>
                  <a:pt x="509709" y="287876"/>
                  <a:pt x="522558" y="280993"/>
                  <a:pt x="520722" y="267226"/>
                </a:cubicBezTo>
                <a:lnTo>
                  <a:pt x="520722" y="212160"/>
                </a:lnTo>
                <a:lnTo>
                  <a:pt x="372043" y="212160"/>
                </a:lnTo>
                <a:cubicBezTo>
                  <a:pt x="366536" y="211242"/>
                  <a:pt x="364242" y="209406"/>
                  <a:pt x="365160" y="206653"/>
                </a:cubicBezTo>
                <a:lnTo>
                  <a:pt x="520722" y="206653"/>
                </a:lnTo>
                <a:lnTo>
                  <a:pt x="520722" y="172237"/>
                </a:lnTo>
                <a:lnTo>
                  <a:pt x="343133" y="172237"/>
                </a:lnTo>
                <a:cubicBezTo>
                  <a:pt x="339462" y="172237"/>
                  <a:pt x="337168" y="170860"/>
                  <a:pt x="336250" y="168107"/>
                </a:cubicBezTo>
                <a:cubicBezTo>
                  <a:pt x="335332" y="167189"/>
                  <a:pt x="336709" y="166271"/>
                  <a:pt x="340380" y="165353"/>
                </a:cubicBezTo>
                <a:lnTo>
                  <a:pt x="471163" y="165353"/>
                </a:lnTo>
                <a:lnTo>
                  <a:pt x="471163" y="128183"/>
                </a:lnTo>
                <a:lnTo>
                  <a:pt x="377550" y="128183"/>
                </a:lnTo>
                <a:cubicBezTo>
                  <a:pt x="373879" y="128183"/>
                  <a:pt x="371125" y="127266"/>
                  <a:pt x="369290" y="125430"/>
                </a:cubicBezTo>
                <a:cubicBezTo>
                  <a:pt x="368372" y="123595"/>
                  <a:pt x="369749" y="122218"/>
                  <a:pt x="373420" y="121300"/>
                </a:cubicBezTo>
                <a:lnTo>
                  <a:pt x="471163" y="121300"/>
                </a:lnTo>
                <a:lnTo>
                  <a:pt x="471163" y="92390"/>
                </a:lnTo>
                <a:cubicBezTo>
                  <a:pt x="471163" y="85966"/>
                  <a:pt x="474375" y="83671"/>
                  <a:pt x="480799" y="85507"/>
                </a:cubicBezTo>
                <a:cubicBezTo>
                  <a:pt x="481717" y="85507"/>
                  <a:pt x="483553" y="85507"/>
                  <a:pt x="486306" y="85507"/>
                </a:cubicBezTo>
                <a:cubicBezTo>
                  <a:pt x="489059" y="81836"/>
                  <a:pt x="494566" y="71740"/>
                  <a:pt x="502826" y="55220"/>
                </a:cubicBezTo>
                <a:lnTo>
                  <a:pt x="491813" y="55220"/>
                </a:lnTo>
                <a:lnTo>
                  <a:pt x="417473" y="55220"/>
                </a:lnTo>
                <a:cubicBezTo>
                  <a:pt x="427568" y="60727"/>
                  <a:pt x="435828" y="65775"/>
                  <a:pt x="442253" y="70364"/>
                </a:cubicBezTo>
                <a:cubicBezTo>
                  <a:pt x="456019" y="95144"/>
                  <a:pt x="451889" y="108910"/>
                  <a:pt x="429863" y="111664"/>
                </a:cubicBezTo>
                <a:cubicBezTo>
                  <a:pt x="419767" y="110746"/>
                  <a:pt x="415179" y="102945"/>
                  <a:pt x="416096" y="88260"/>
                </a:cubicBezTo>
                <a:cubicBezTo>
                  <a:pt x="417932" y="74494"/>
                  <a:pt x="415637" y="65775"/>
                  <a:pt x="409213" y="62104"/>
                </a:cubicBezTo>
                <a:cubicBezTo>
                  <a:pt x="390857" y="79542"/>
                  <a:pt x="371584" y="95603"/>
                  <a:pt x="351393" y="110287"/>
                </a:cubicBezTo>
                <a:cubicBezTo>
                  <a:pt x="344051" y="115794"/>
                  <a:pt x="339462" y="118547"/>
                  <a:pt x="337627" y="118547"/>
                </a:cubicBezTo>
                <a:cubicBezTo>
                  <a:pt x="336709" y="117629"/>
                  <a:pt x="338544" y="114417"/>
                  <a:pt x="343133" y="108910"/>
                </a:cubicBezTo>
                <a:cubicBezTo>
                  <a:pt x="366995" y="73117"/>
                  <a:pt x="383515" y="40995"/>
                  <a:pt x="392693" y="12544"/>
                </a:cubicBezTo>
                <a:cubicBezTo>
                  <a:pt x="394529" y="7955"/>
                  <a:pt x="395905" y="5202"/>
                  <a:pt x="396823" y="4284"/>
                </a:cubicBezTo>
                <a:close/>
                <a:moveTo>
                  <a:pt x="1517510" y="3854"/>
                </a:moveTo>
                <a:cubicBezTo>
                  <a:pt x="1521812" y="1617"/>
                  <a:pt x="1534632" y="6349"/>
                  <a:pt x="1555971" y="18051"/>
                </a:cubicBezTo>
                <a:cubicBezTo>
                  <a:pt x="1581668" y="47419"/>
                  <a:pt x="1580292" y="68528"/>
                  <a:pt x="1551841" y="81377"/>
                </a:cubicBezTo>
                <a:cubicBezTo>
                  <a:pt x="1537156" y="84130"/>
                  <a:pt x="1528896" y="78624"/>
                  <a:pt x="1527061" y="64857"/>
                </a:cubicBezTo>
                <a:cubicBezTo>
                  <a:pt x="1526143" y="63022"/>
                  <a:pt x="1525684" y="58892"/>
                  <a:pt x="1525684" y="52467"/>
                </a:cubicBezTo>
                <a:cubicBezTo>
                  <a:pt x="1526602" y="35947"/>
                  <a:pt x="1523390" y="21263"/>
                  <a:pt x="1516047" y="8414"/>
                </a:cubicBezTo>
                <a:cubicBezTo>
                  <a:pt x="1515589" y="6120"/>
                  <a:pt x="1516076" y="4600"/>
                  <a:pt x="1517510" y="3854"/>
                </a:cubicBezTo>
                <a:close/>
                <a:moveTo>
                  <a:pt x="1801962" y="2649"/>
                </a:moveTo>
                <a:cubicBezTo>
                  <a:pt x="1805920" y="2821"/>
                  <a:pt x="1810653" y="3366"/>
                  <a:pt x="1816159" y="4284"/>
                </a:cubicBezTo>
                <a:cubicBezTo>
                  <a:pt x="1834515" y="7037"/>
                  <a:pt x="1838645" y="12544"/>
                  <a:pt x="1828549" y="20804"/>
                </a:cubicBezTo>
                <a:cubicBezTo>
                  <a:pt x="1827632" y="21722"/>
                  <a:pt x="1827173" y="22181"/>
                  <a:pt x="1827173" y="22181"/>
                </a:cubicBezTo>
                <a:lnTo>
                  <a:pt x="1827173" y="82754"/>
                </a:lnTo>
                <a:cubicBezTo>
                  <a:pt x="1830844" y="80000"/>
                  <a:pt x="1834515" y="76329"/>
                  <a:pt x="1838186" y="71740"/>
                </a:cubicBezTo>
                <a:cubicBezTo>
                  <a:pt x="1846446" y="63480"/>
                  <a:pt x="1851494" y="59350"/>
                  <a:pt x="1853329" y="59350"/>
                </a:cubicBezTo>
                <a:cubicBezTo>
                  <a:pt x="1856082" y="60268"/>
                  <a:pt x="1863425" y="64857"/>
                  <a:pt x="1875356" y="73117"/>
                </a:cubicBezTo>
                <a:lnTo>
                  <a:pt x="1999255" y="73117"/>
                </a:lnTo>
                <a:cubicBezTo>
                  <a:pt x="1999255" y="73117"/>
                  <a:pt x="2001550" y="69905"/>
                  <a:pt x="2006138" y="63480"/>
                </a:cubicBezTo>
                <a:cubicBezTo>
                  <a:pt x="2012563" y="53385"/>
                  <a:pt x="2016693" y="48337"/>
                  <a:pt x="2018528" y="48337"/>
                </a:cubicBezTo>
                <a:cubicBezTo>
                  <a:pt x="2023117" y="48337"/>
                  <a:pt x="2033213" y="55220"/>
                  <a:pt x="2048815" y="68987"/>
                </a:cubicBezTo>
                <a:cubicBezTo>
                  <a:pt x="2053404" y="73576"/>
                  <a:pt x="2055239" y="76788"/>
                  <a:pt x="2054322" y="78624"/>
                </a:cubicBezTo>
                <a:cubicBezTo>
                  <a:pt x="2054322" y="80459"/>
                  <a:pt x="2051109" y="80918"/>
                  <a:pt x="2044685" y="80000"/>
                </a:cubicBezTo>
                <a:lnTo>
                  <a:pt x="1882239" y="80000"/>
                </a:lnTo>
                <a:cubicBezTo>
                  <a:pt x="1886828" y="84589"/>
                  <a:pt x="1888663" y="87801"/>
                  <a:pt x="1887746" y="89637"/>
                </a:cubicBezTo>
                <a:cubicBezTo>
                  <a:pt x="1885910" y="92390"/>
                  <a:pt x="1881780" y="93308"/>
                  <a:pt x="1875356" y="92390"/>
                </a:cubicBezTo>
                <a:lnTo>
                  <a:pt x="1827173" y="92390"/>
                </a:lnTo>
                <a:lnTo>
                  <a:pt x="1827173" y="117170"/>
                </a:lnTo>
                <a:cubicBezTo>
                  <a:pt x="1861130" y="124512"/>
                  <a:pt x="1879486" y="136902"/>
                  <a:pt x="1882239" y="154340"/>
                </a:cubicBezTo>
                <a:cubicBezTo>
                  <a:pt x="1889581" y="140573"/>
                  <a:pt x="1895547" y="126348"/>
                  <a:pt x="1900136" y="111664"/>
                </a:cubicBezTo>
                <a:cubicBezTo>
                  <a:pt x="1901971" y="105239"/>
                  <a:pt x="1904266" y="101109"/>
                  <a:pt x="1907019" y="99274"/>
                </a:cubicBezTo>
                <a:cubicBezTo>
                  <a:pt x="1929046" y="102945"/>
                  <a:pt x="1943730" y="111205"/>
                  <a:pt x="1951072" y="124054"/>
                </a:cubicBezTo>
                <a:cubicBezTo>
                  <a:pt x="1949236" y="126807"/>
                  <a:pt x="1946483" y="128642"/>
                  <a:pt x="1942812" y="129560"/>
                </a:cubicBezTo>
                <a:cubicBezTo>
                  <a:pt x="1938223" y="131396"/>
                  <a:pt x="1935470" y="132772"/>
                  <a:pt x="1934552" y="133690"/>
                </a:cubicBezTo>
                <a:cubicBezTo>
                  <a:pt x="1927210" y="141032"/>
                  <a:pt x="1920326" y="148833"/>
                  <a:pt x="1913902" y="157093"/>
                </a:cubicBezTo>
                <a:cubicBezTo>
                  <a:pt x="1920326" y="187380"/>
                  <a:pt x="1929963" y="209406"/>
                  <a:pt x="1942812" y="223173"/>
                </a:cubicBezTo>
                <a:cubicBezTo>
                  <a:pt x="1950154" y="205735"/>
                  <a:pt x="1955661" y="186003"/>
                  <a:pt x="1959332" y="163977"/>
                </a:cubicBezTo>
                <a:cubicBezTo>
                  <a:pt x="1961168" y="154799"/>
                  <a:pt x="1963003" y="149292"/>
                  <a:pt x="1964839" y="147457"/>
                </a:cubicBezTo>
                <a:cubicBezTo>
                  <a:pt x="1972181" y="145621"/>
                  <a:pt x="1986406" y="150210"/>
                  <a:pt x="2007515" y="161223"/>
                </a:cubicBezTo>
                <a:cubicBezTo>
                  <a:pt x="2002926" y="141032"/>
                  <a:pt x="1990078" y="122677"/>
                  <a:pt x="1968969" y="106157"/>
                </a:cubicBezTo>
                <a:cubicBezTo>
                  <a:pt x="1964380" y="102486"/>
                  <a:pt x="1962544" y="100191"/>
                  <a:pt x="1963462" y="99274"/>
                </a:cubicBezTo>
                <a:cubicBezTo>
                  <a:pt x="2006598" y="108451"/>
                  <a:pt x="2035048" y="123595"/>
                  <a:pt x="2048815" y="144703"/>
                </a:cubicBezTo>
                <a:cubicBezTo>
                  <a:pt x="2054322" y="165812"/>
                  <a:pt x="2047897" y="179579"/>
                  <a:pt x="2029542" y="186003"/>
                </a:cubicBezTo>
                <a:cubicBezTo>
                  <a:pt x="2019446" y="187839"/>
                  <a:pt x="2012104" y="183250"/>
                  <a:pt x="2007515" y="172237"/>
                </a:cubicBezTo>
                <a:cubicBezTo>
                  <a:pt x="2006598" y="174072"/>
                  <a:pt x="2005680" y="175908"/>
                  <a:pt x="2004762" y="177743"/>
                </a:cubicBezTo>
                <a:cubicBezTo>
                  <a:pt x="1990078" y="210783"/>
                  <a:pt x="1978146" y="234186"/>
                  <a:pt x="1968969" y="247953"/>
                </a:cubicBezTo>
                <a:cubicBezTo>
                  <a:pt x="1979982" y="260802"/>
                  <a:pt x="2003844" y="271815"/>
                  <a:pt x="2040555" y="280993"/>
                </a:cubicBezTo>
                <a:cubicBezTo>
                  <a:pt x="2051568" y="283746"/>
                  <a:pt x="2057075" y="285123"/>
                  <a:pt x="2057075" y="285123"/>
                </a:cubicBezTo>
                <a:cubicBezTo>
                  <a:pt x="2056157" y="286041"/>
                  <a:pt x="2054780" y="286958"/>
                  <a:pt x="2052945" y="287876"/>
                </a:cubicBezTo>
                <a:cubicBezTo>
                  <a:pt x="2042849" y="290629"/>
                  <a:pt x="2033672" y="297054"/>
                  <a:pt x="2025412" y="307149"/>
                </a:cubicBezTo>
                <a:cubicBezTo>
                  <a:pt x="2023576" y="308985"/>
                  <a:pt x="2021741" y="311738"/>
                  <a:pt x="2019905" y="315409"/>
                </a:cubicBezTo>
                <a:cubicBezTo>
                  <a:pt x="2018070" y="325505"/>
                  <a:pt x="2010728" y="326423"/>
                  <a:pt x="1997878" y="318163"/>
                </a:cubicBezTo>
                <a:cubicBezTo>
                  <a:pt x="1980441" y="307149"/>
                  <a:pt x="1963003" y="292924"/>
                  <a:pt x="1945566" y="275486"/>
                </a:cubicBezTo>
                <a:cubicBezTo>
                  <a:pt x="1911608" y="301184"/>
                  <a:pt x="1873062" y="317245"/>
                  <a:pt x="1829926" y="323669"/>
                </a:cubicBezTo>
                <a:cubicBezTo>
                  <a:pt x="1829008" y="322751"/>
                  <a:pt x="1831303" y="320916"/>
                  <a:pt x="1836809" y="318163"/>
                </a:cubicBezTo>
                <a:cubicBezTo>
                  <a:pt x="1878109" y="299807"/>
                  <a:pt x="1908396" y="276863"/>
                  <a:pt x="1927669" y="249330"/>
                </a:cubicBezTo>
                <a:cubicBezTo>
                  <a:pt x="1915738" y="229139"/>
                  <a:pt x="1908854" y="200688"/>
                  <a:pt x="1907019" y="163977"/>
                </a:cubicBezTo>
                <a:cubicBezTo>
                  <a:pt x="1880404" y="187839"/>
                  <a:pt x="1861130" y="201605"/>
                  <a:pt x="1849199" y="205276"/>
                </a:cubicBezTo>
                <a:cubicBezTo>
                  <a:pt x="1847364" y="205276"/>
                  <a:pt x="1849658" y="201146"/>
                  <a:pt x="1856082" y="192887"/>
                </a:cubicBezTo>
                <a:cubicBezTo>
                  <a:pt x="1859754" y="187380"/>
                  <a:pt x="1862507" y="183250"/>
                  <a:pt x="1864342" y="180497"/>
                </a:cubicBezTo>
                <a:cubicBezTo>
                  <a:pt x="1849658" y="180497"/>
                  <a:pt x="1841857" y="172237"/>
                  <a:pt x="1840939" y="155717"/>
                </a:cubicBezTo>
                <a:cubicBezTo>
                  <a:pt x="1840022" y="141032"/>
                  <a:pt x="1835433" y="130937"/>
                  <a:pt x="1827173" y="125430"/>
                </a:cubicBezTo>
                <a:lnTo>
                  <a:pt x="1827173" y="305773"/>
                </a:lnTo>
                <a:cubicBezTo>
                  <a:pt x="1827173" y="313115"/>
                  <a:pt x="1819372" y="318163"/>
                  <a:pt x="1803769" y="320916"/>
                </a:cubicBezTo>
                <a:cubicBezTo>
                  <a:pt x="1790003" y="322751"/>
                  <a:pt x="1784037" y="319539"/>
                  <a:pt x="1785873" y="311279"/>
                </a:cubicBezTo>
                <a:lnTo>
                  <a:pt x="1785873" y="187380"/>
                </a:lnTo>
                <a:cubicBezTo>
                  <a:pt x="1762929" y="215831"/>
                  <a:pt x="1744573" y="233269"/>
                  <a:pt x="1730806" y="239693"/>
                </a:cubicBezTo>
                <a:cubicBezTo>
                  <a:pt x="1729889" y="239693"/>
                  <a:pt x="1731265" y="236940"/>
                  <a:pt x="1734936" y="231433"/>
                </a:cubicBezTo>
                <a:cubicBezTo>
                  <a:pt x="1763387" y="187380"/>
                  <a:pt x="1779448" y="141032"/>
                  <a:pt x="1783120" y="92390"/>
                </a:cubicBezTo>
                <a:lnTo>
                  <a:pt x="1741820" y="92390"/>
                </a:lnTo>
                <a:cubicBezTo>
                  <a:pt x="1738149" y="92390"/>
                  <a:pt x="1735395" y="91473"/>
                  <a:pt x="1733560" y="89637"/>
                </a:cubicBezTo>
                <a:cubicBezTo>
                  <a:pt x="1731724" y="87801"/>
                  <a:pt x="1732642" y="86425"/>
                  <a:pt x="1736313" y="85507"/>
                </a:cubicBezTo>
                <a:lnTo>
                  <a:pt x="1787250" y="85507"/>
                </a:lnTo>
                <a:lnTo>
                  <a:pt x="1787250" y="11167"/>
                </a:lnTo>
                <a:cubicBezTo>
                  <a:pt x="1785184" y="4972"/>
                  <a:pt x="1790089" y="2133"/>
                  <a:pt x="1801962" y="2649"/>
                </a:cubicBezTo>
                <a:close/>
                <a:moveTo>
                  <a:pt x="2690339" y="1531"/>
                </a:moveTo>
                <a:cubicBezTo>
                  <a:pt x="2724296" y="4284"/>
                  <a:pt x="2735768" y="9332"/>
                  <a:pt x="2724755" y="16674"/>
                </a:cubicBezTo>
                <a:cubicBezTo>
                  <a:pt x="2722002" y="20345"/>
                  <a:pt x="2720625" y="22640"/>
                  <a:pt x="2720625" y="23557"/>
                </a:cubicBezTo>
                <a:lnTo>
                  <a:pt x="2720625" y="202523"/>
                </a:lnTo>
                <a:cubicBezTo>
                  <a:pt x="2721543" y="200688"/>
                  <a:pt x="2723838" y="197475"/>
                  <a:pt x="2727508" y="192887"/>
                </a:cubicBezTo>
                <a:cubicBezTo>
                  <a:pt x="2734851" y="184627"/>
                  <a:pt x="2739440" y="180038"/>
                  <a:pt x="2741275" y="179120"/>
                </a:cubicBezTo>
                <a:cubicBezTo>
                  <a:pt x="2748618" y="180955"/>
                  <a:pt x="2757795" y="186921"/>
                  <a:pt x="2768808" y="197017"/>
                </a:cubicBezTo>
                <a:cubicBezTo>
                  <a:pt x="2772479" y="201605"/>
                  <a:pt x="2772479" y="204359"/>
                  <a:pt x="2768808" y="205276"/>
                </a:cubicBezTo>
                <a:lnTo>
                  <a:pt x="2720625" y="209406"/>
                </a:lnTo>
                <a:lnTo>
                  <a:pt x="2720625" y="309903"/>
                </a:lnTo>
                <a:cubicBezTo>
                  <a:pt x="2722461" y="317245"/>
                  <a:pt x="2714660" y="321834"/>
                  <a:pt x="2697222" y="323669"/>
                </a:cubicBezTo>
                <a:cubicBezTo>
                  <a:pt x="2685291" y="325505"/>
                  <a:pt x="2680243" y="320916"/>
                  <a:pt x="2682079" y="309903"/>
                </a:cubicBezTo>
                <a:lnTo>
                  <a:pt x="2682079" y="212160"/>
                </a:lnTo>
                <a:lnTo>
                  <a:pt x="2582959" y="220420"/>
                </a:lnTo>
                <a:cubicBezTo>
                  <a:pt x="2578370" y="221338"/>
                  <a:pt x="2574699" y="221338"/>
                  <a:pt x="2571946" y="220420"/>
                </a:cubicBezTo>
                <a:cubicBezTo>
                  <a:pt x="2570110" y="218584"/>
                  <a:pt x="2571028" y="216749"/>
                  <a:pt x="2574699" y="214913"/>
                </a:cubicBezTo>
                <a:lnTo>
                  <a:pt x="2682079" y="206653"/>
                </a:lnTo>
                <a:lnTo>
                  <a:pt x="2682079" y="13921"/>
                </a:lnTo>
                <a:cubicBezTo>
                  <a:pt x="2681161" y="5661"/>
                  <a:pt x="2683914" y="1531"/>
                  <a:pt x="2690339" y="1531"/>
                </a:cubicBezTo>
                <a:close/>
                <a:moveTo>
                  <a:pt x="2160324" y="154"/>
                </a:moveTo>
                <a:cubicBezTo>
                  <a:pt x="2178680" y="154"/>
                  <a:pt x="2190152" y="1990"/>
                  <a:pt x="2194741" y="5661"/>
                </a:cubicBezTo>
                <a:cubicBezTo>
                  <a:pt x="2194741" y="7496"/>
                  <a:pt x="2193823" y="9791"/>
                  <a:pt x="2191988" y="12544"/>
                </a:cubicBezTo>
                <a:cubicBezTo>
                  <a:pt x="2190152" y="14380"/>
                  <a:pt x="2189234" y="16674"/>
                  <a:pt x="2189234" y="19427"/>
                </a:cubicBezTo>
                <a:lnTo>
                  <a:pt x="2189234" y="53844"/>
                </a:lnTo>
                <a:cubicBezTo>
                  <a:pt x="2195658" y="42831"/>
                  <a:pt x="2199788" y="36865"/>
                  <a:pt x="2201624" y="35947"/>
                </a:cubicBezTo>
                <a:cubicBezTo>
                  <a:pt x="2206213" y="36865"/>
                  <a:pt x="2212638" y="41913"/>
                  <a:pt x="2220898" y="51090"/>
                </a:cubicBezTo>
                <a:cubicBezTo>
                  <a:pt x="2222733" y="48337"/>
                  <a:pt x="2224568" y="44666"/>
                  <a:pt x="2226404" y="40077"/>
                </a:cubicBezTo>
                <a:cubicBezTo>
                  <a:pt x="2228240" y="35488"/>
                  <a:pt x="2230075" y="31817"/>
                  <a:pt x="2231911" y="29064"/>
                </a:cubicBezTo>
                <a:cubicBezTo>
                  <a:pt x="2233746" y="19886"/>
                  <a:pt x="2240171" y="17133"/>
                  <a:pt x="2251184" y="20804"/>
                </a:cubicBezTo>
                <a:cubicBezTo>
                  <a:pt x="2273211" y="30899"/>
                  <a:pt x="2283765" y="37324"/>
                  <a:pt x="2282847" y="40077"/>
                </a:cubicBezTo>
                <a:cubicBezTo>
                  <a:pt x="2281930" y="41913"/>
                  <a:pt x="2279635" y="44207"/>
                  <a:pt x="2275964" y="46961"/>
                </a:cubicBezTo>
                <a:cubicBezTo>
                  <a:pt x="2269540" y="50632"/>
                  <a:pt x="2263574" y="56597"/>
                  <a:pt x="2258068" y="64857"/>
                </a:cubicBezTo>
                <a:cubicBezTo>
                  <a:pt x="2254396" y="70364"/>
                  <a:pt x="2250266" y="75870"/>
                  <a:pt x="2245678" y="81377"/>
                </a:cubicBezTo>
                <a:cubicBezTo>
                  <a:pt x="2236500" y="94226"/>
                  <a:pt x="2230534" y="102027"/>
                  <a:pt x="2227781" y="104780"/>
                </a:cubicBezTo>
                <a:lnTo>
                  <a:pt x="2236041" y="104780"/>
                </a:lnTo>
                <a:cubicBezTo>
                  <a:pt x="2236041" y="104780"/>
                  <a:pt x="2237418" y="102945"/>
                  <a:pt x="2240171" y="99274"/>
                </a:cubicBezTo>
                <a:cubicBezTo>
                  <a:pt x="2248431" y="90096"/>
                  <a:pt x="2253478" y="85507"/>
                  <a:pt x="2255314" y="85507"/>
                </a:cubicBezTo>
                <a:cubicBezTo>
                  <a:pt x="2260821" y="87343"/>
                  <a:pt x="2267245" y="94226"/>
                  <a:pt x="2274587" y="106157"/>
                </a:cubicBezTo>
                <a:cubicBezTo>
                  <a:pt x="2280094" y="86884"/>
                  <a:pt x="2285600" y="57056"/>
                  <a:pt x="2291107" y="16674"/>
                </a:cubicBezTo>
                <a:cubicBezTo>
                  <a:pt x="2291107" y="15756"/>
                  <a:pt x="2291107" y="14380"/>
                  <a:pt x="2291107" y="12544"/>
                </a:cubicBezTo>
                <a:cubicBezTo>
                  <a:pt x="2291107" y="3366"/>
                  <a:pt x="2295696" y="-305"/>
                  <a:pt x="2304874" y="1531"/>
                </a:cubicBezTo>
                <a:cubicBezTo>
                  <a:pt x="2335160" y="7037"/>
                  <a:pt x="2350762" y="12085"/>
                  <a:pt x="2351680" y="16674"/>
                </a:cubicBezTo>
                <a:cubicBezTo>
                  <a:pt x="2351680" y="18510"/>
                  <a:pt x="2350304" y="19886"/>
                  <a:pt x="2347550" y="20804"/>
                </a:cubicBezTo>
                <a:cubicBezTo>
                  <a:pt x="2341126" y="24475"/>
                  <a:pt x="2336537" y="30899"/>
                  <a:pt x="2333784" y="40077"/>
                </a:cubicBezTo>
                <a:cubicBezTo>
                  <a:pt x="2324606" y="65775"/>
                  <a:pt x="2319100" y="82754"/>
                  <a:pt x="2317264" y="91014"/>
                </a:cubicBezTo>
                <a:lnTo>
                  <a:pt x="2351680" y="91014"/>
                </a:lnTo>
                <a:cubicBezTo>
                  <a:pt x="2352598" y="91014"/>
                  <a:pt x="2355351" y="87343"/>
                  <a:pt x="2359940" y="80000"/>
                </a:cubicBezTo>
                <a:cubicBezTo>
                  <a:pt x="2368200" y="67152"/>
                  <a:pt x="2374166" y="60727"/>
                  <a:pt x="2377837" y="60727"/>
                </a:cubicBezTo>
                <a:cubicBezTo>
                  <a:pt x="2384261" y="61645"/>
                  <a:pt x="2394357" y="69905"/>
                  <a:pt x="2408123" y="85507"/>
                </a:cubicBezTo>
                <a:cubicBezTo>
                  <a:pt x="2410877" y="89178"/>
                  <a:pt x="2412253" y="91931"/>
                  <a:pt x="2412253" y="93767"/>
                </a:cubicBezTo>
                <a:cubicBezTo>
                  <a:pt x="2411336" y="95603"/>
                  <a:pt x="2409041" y="96520"/>
                  <a:pt x="2405370" y="96520"/>
                </a:cubicBezTo>
                <a:lnTo>
                  <a:pt x="2357187" y="96520"/>
                </a:lnTo>
                <a:cubicBezTo>
                  <a:pt x="2380131" y="102945"/>
                  <a:pt x="2391604" y="107992"/>
                  <a:pt x="2391604" y="111664"/>
                </a:cubicBezTo>
                <a:cubicBezTo>
                  <a:pt x="2391604" y="113499"/>
                  <a:pt x="2390227" y="115335"/>
                  <a:pt x="2387474" y="117170"/>
                </a:cubicBezTo>
                <a:cubicBezTo>
                  <a:pt x="2381049" y="122677"/>
                  <a:pt x="2377378" y="128183"/>
                  <a:pt x="2376460" y="133690"/>
                </a:cubicBezTo>
                <a:cubicBezTo>
                  <a:pt x="2366364" y="173154"/>
                  <a:pt x="2353057" y="207571"/>
                  <a:pt x="2336537" y="236940"/>
                </a:cubicBezTo>
                <a:cubicBezTo>
                  <a:pt x="2351221" y="255295"/>
                  <a:pt x="2374624" y="269979"/>
                  <a:pt x="2406747" y="280993"/>
                </a:cubicBezTo>
                <a:cubicBezTo>
                  <a:pt x="2410418" y="281911"/>
                  <a:pt x="2412253" y="282369"/>
                  <a:pt x="2412253" y="282369"/>
                </a:cubicBezTo>
                <a:cubicBezTo>
                  <a:pt x="2412253" y="284205"/>
                  <a:pt x="2409959" y="286041"/>
                  <a:pt x="2405370" y="287876"/>
                </a:cubicBezTo>
                <a:cubicBezTo>
                  <a:pt x="2398028" y="291547"/>
                  <a:pt x="2392521" y="296136"/>
                  <a:pt x="2388850" y="301643"/>
                </a:cubicBezTo>
                <a:cubicBezTo>
                  <a:pt x="2384261" y="305314"/>
                  <a:pt x="2381049" y="308526"/>
                  <a:pt x="2379214" y="311279"/>
                </a:cubicBezTo>
                <a:cubicBezTo>
                  <a:pt x="2373707" y="321375"/>
                  <a:pt x="2367741" y="322751"/>
                  <a:pt x="2361317" y="315409"/>
                </a:cubicBezTo>
                <a:cubicBezTo>
                  <a:pt x="2346633" y="303478"/>
                  <a:pt x="2329654" y="286958"/>
                  <a:pt x="2310380" y="265850"/>
                </a:cubicBezTo>
                <a:cubicBezTo>
                  <a:pt x="2270916" y="296136"/>
                  <a:pt x="2233746" y="314492"/>
                  <a:pt x="2198871" y="320916"/>
                </a:cubicBezTo>
                <a:cubicBezTo>
                  <a:pt x="2198871" y="319080"/>
                  <a:pt x="2202542" y="315868"/>
                  <a:pt x="2209884" y="311279"/>
                </a:cubicBezTo>
                <a:cubicBezTo>
                  <a:pt x="2246595" y="289253"/>
                  <a:pt x="2275046" y="262637"/>
                  <a:pt x="2295237" y="231433"/>
                </a:cubicBezTo>
                <a:cubicBezTo>
                  <a:pt x="2291566" y="223173"/>
                  <a:pt x="2287895" y="199311"/>
                  <a:pt x="2284224" y="159847"/>
                </a:cubicBezTo>
                <a:cubicBezTo>
                  <a:pt x="2284224" y="157093"/>
                  <a:pt x="2284224" y="154799"/>
                  <a:pt x="2284224" y="152963"/>
                </a:cubicBezTo>
                <a:cubicBezTo>
                  <a:pt x="2267704" y="176825"/>
                  <a:pt x="2256691" y="189215"/>
                  <a:pt x="2251184" y="190133"/>
                </a:cubicBezTo>
                <a:cubicBezTo>
                  <a:pt x="2248431" y="189215"/>
                  <a:pt x="2249348" y="183250"/>
                  <a:pt x="2253938" y="172237"/>
                </a:cubicBezTo>
                <a:cubicBezTo>
                  <a:pt x="2230075" y="172237"/>
                  <a:pt x="2212179" y="176825"/>
                  <a:pt x="2200248" y="186003"/>
                </a:cubicBezTo>
                <a:cubicBezTo>
                  <a:pt x="2207590" y="188757"/>
                  <a:pt x="2212179" y="191510"/>
                  <a:pt x="2214014" y="194263"/>
                </a:cubicBezTo>
                <a:cubicBezTo>
                  <a:pt x="2214014" y="196099"/>
                  <a:pt x="2213096" y="197934"/>
                  <a:pt x="2211261" y="199770"/>
                </a:cubicBezTo>
                <a:cubicBezTo>
                  <a:pt x="2208508" y="203441"/>
                  <a:pt x="2207131" y="207112"/>
                  <a:pt x="2207131" y="210783"/>
                </a:cubicBezTo>
                <a:cubicBezTo>
                  <a:pt x="2215391" y="209865"/>
                  <a:pt x="2222733" y="208948"/>
                  <a:pt x="2229158" y="208030"/>
                </a:cubicBezTo>
                <a:cubicBezTo>
                  <a:pt x="2240171" y="206194"/>
                  <a:pt x="2247054" y="205276"/>
                  <a:pt x="2249808" y="205276"/>
                </a:cubicBezTo>
                <a:cubicBezTo>
                  <a:pt x="2262656" y="204359"/>
                  <a:pt x="2269081" y="204359"/>
                  <a:pt x="2269081" y="205276"/>
                </a:cubicBezTo>
                <a:cubicBezTo>
                  <a:pt x="2270916" y="206194"/>
                  <a:pt x="2267245" y="208030"/>
                  <a:pt x="2258068" y="210783"/>
                </a:cubicBezTo>
                <a:cubicBezTo>
                  <a:pt x="2249808" y="214454"/>
                  <a:pt x="2240171" y="218584"/>
                  <a:pt x="2229158" y="223173"/>
                </a:cubicBezTo>
                <a:cubicBezTo>
                  <a:pt x="2219062" y="226844"/>
                  <a:pt x="2211720" y="229597"/>
                  <a:pt x="2207131" y="231433"/>
                </a:cubicBezTo>
                <a:lnTo>
                  <a:pt x="2207131" y="285123"/>
                </a:lnTo>
                <a:cubicBezTo>
                  <a:pt x="2205295" y="308985"/>
                  <a:pt x="2188775" y="319998"/>
                  <a:pt x="2157571" y="318163"/>
                </a:cubicBezTo>
                <a:cubicBezTo>
                  <a:pt x="2155736" y="316327"/>
                  <a:pt x="2154359" y="313574"/>
                  <a:pt x="2153441" y="309903"/>
                </a:cubicBezTo>
                <a:cubicBezTo>
                  <a:pt x="2150688" y="300725"/>
                  <a:pt x="2144264" y="293842"/>
                  <a:pt x="2134168" y="289253"/>
                </a:cubicBezTo>
                <a:cubicBezTo>
                  <a:pt x="2124990" y="286499"/>
                  <a:pt x="2125908" y="285582"/>
                  <a:pt x="2136921" y="286499"/>
                </a:cubicBezTo>
                <a:cubicBezTo>
                  <a:pt x="2157112" y="286499"/>
                  <a:pt x="2167208" y="283287"/>
                  <a:pt x="2167208" y="276863"/>
                </a:cubicBezTo>
                <a:lnTo>
                  <a:pt x="2167208" y="245200"/>
                </a:lnTo>
                <a:cubicBezTo>
                  <a:pt x="2141510" y="255295"/>
                  <a:pt x="2125449" y="261720"/>
                  <a:pt x="2119024" y="264473"/>
                </a:cubicBezTo>
                <a:cubicBezTo>
                  <a:pt x="2108011" y="271815"/>
                  <a:pt x="2101587" y="269979"/>
                  <a:pt x="2099751" y="258966"/>
                </a:cubicBezTo>
                <a:cubicBezTo>
                  <a:pt x="2096998" y="251624"/>
                  <a:pt x="2095162" y="243823"/>
                  <a:pt x="2094245" y="235563"/>
                </a:cubicBezTo>
                <a:cubicBezTo>
                  <a:pt x="2091492" y="229139"/>
                  <a:pt x="2094245" y="225926"/>
                  <a:pt x="2102505" y="225926"/>
                </a:cubicBezTo>
                <a:cubicBezTo>
                  <a:pt x="2108929" y="225009"/>
                  <a:pt x="2119484" y="223632"/>
                  <a:pt x="2134168" y="221796"/>
                </a:cubicBezTo>
                <a:cubicBezTo>
                  <a:pt x="2147934" y="219961"/>
                  <a:pt x="2158948" y="218125"/>
                  <a:pt x="2167208" y="216290"/>
                </a:cubicBezTo>
                <a:lnTo>
                  <a:pt x="2167208" y="190133"/>
                </a:lnTo>
                <a:cubicBezTo>
                  <a:pt x="2167208" y="185544"/>
                  <a:pt x="2173173" y="183709"/>
                  <a:pt x="2185104" y="184627"/>
                </a:cubicBezTo>
                <a:cubicBezTo>
                  <a:pt x="2184186" y="184627"/>
                  <a:pt x="2185104" y="184627"/>
                  <a:pt x="2187858" y="184627"/>
                </a:cubicBezTo>
                <a:lnTo>
                  <a:pt x="2203001" y="157093"/>
                </a:lnTo>
                <a:lnTo>
                  <a:pt x="2176844" y="157093"/>
                </a:lnTo>
                <a:cubicBezTo>
                  <a:pt x="2140134" y="183709"/>
                  <a:pt x="2108929" y="202064"/>
                  <a:pt x="2083232" y="212160"/>
                </a:cubicBezTo>
                <a:cubicBezTo>
                  <a:pt x="2081396" y="211242"/>
                  <a:pt x="2089197" y="203441"/>
                  <a:pt x="2106635" y="188757"/>
                </a:cubicBezTo>
                <a:cubicBezTo>
                  <a:pt x="2117648" y="178661"/>
                  <a:pt x="2129120" y="168107"/>
                  <a:pt x="2141051" y="157093"/>
                </a:cubicBezTo>
                <a:lnTo>
                  <a:pt x="2113518" y="157093"/>
                </a:lnTo>
                <a:cubicBezTo>
                  <a:pt x="2108011" y="155258"/>
                  <a:pt x="2106635" y="152963"/>
                  <a:pt x="2109388" y="150210"/>
                </a:cubicBezTo>
                <a:lnTo>
                  <a:pt x="2146558" y="150210"/>
                </a:lnTo>
                <a:cubicBezTo>
                  <a:pt x="2158489" y="139197"/>
                  <a:pt x="2170879" y="125889"/>
                  <a:pt x="2183728" y="110287"/>
                </a:cubicBezTo>
                <a:lnTo>
                  <a:pt x="2096998" y="110287"/>
                </a:lnTo>
                <a:cubicBezTo>
                  <a:pt x="2093327" y="110287"/>
                  <a:pt x="2091032" y="109828"/>
                  <a:pt x="2090115" y="108910"/>
                </a:cubicBezTo>
                <a:cubicBezTo>
                  <a:pt x="2089197" y="107075"/>
                  <a:pt x="2090115" y="105698"/>
                  <a:pt x="2092868" y="104780"/>
                </a:cubicBezTo>
                <a:lnTo>
                  <a:pt x="2149311" y="104780"/>
                </a:lnTo>
                <a:lnTo>
                  <a:pt x="2149311" y="60727"/>
                </a:lnTo>
                <a:lnTo>
                  <a:pt x="2106635" y="60727"/>
                </a:lnTo>
                <a:cubicBezTo>
                  <a:pt x="2103881" y="60727"/>
                  <a:pt x="2101587" y="59809"/>
                  <a:pt x="2099751" y="57974"/>
                </a:cubicBezTo>
                <a:cubicBezTo>
                  <a:pt x="2098834" y="56138"/>
                  <a:pt x="2099751" y="54762"/>
                  <a:pt x="2102505" y="53844"/>
                </a:cubicBezTo>
                <a:lnTo>
                  <a:pt x="2149311" y="53844"/>
                </a:lnTo>
                <a:lnTo>
                  <a:pt x="2149311" y="9791"/>
                </a:lnTo>
                <a:cubicBezTo>
                  <a:pt x="2147476" y="2449"/>
                  <a:pt x="2151147" y="-764"/>
                  <a:pt x="2160324" y="154"/>
                </a:cubicBezTo>
                <a:close/>
              </a:path>
            </a:pathLst>
          </a:custGeom>
          <a:solidFill>
            <a:schemeClr val="bg1"/>
          </a:solidFill>
          <a:ln>
            <a:noFill/>
          </a:ln>
          <a:effectLst>
            <a:outerShdw blurRad="38100" dist="38100" dir="2700000" algn="tl">
              <a:srgbClr val="000000">
                <a:alpha val="43137"/>
              </a:srgb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endParaRPr lang="zh-CN" altLang="en-US" sz="2800" dirty="0">
              <a:solidFill>
                <a:schemeClr val="bg1"/>
              </a:solidFill>
              <a:effectLst>
                <a:outerShdw blurRad="38100" dist="38100" dir="2700000" algn="tl">
                  <a:srgbClr val="000000">
                    <a:alpha val="43137"/>
                  </a:srgbClr>
                </a:outerShdw>
              </a:effectLst>
              <a:latin typeface="方正大标宋简体" panose="02010601030101010101" pitchFamily="2" charset="-122"/>
              <a:ea typeface="方正大标宋简体" panose="02010601030101010101" pitchFamily="2" charset="-122"/>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1" cstate="print">
            <a:extLst>
              <a:ext uri="{28A0092B-C50C-407E-A947-70E740481C1C}">
                <a14:useLocalDpi xmlns:a14="http://schemas.microsoft.com/office/drawing/2010/main" val="0"/>
              </a:ext>
            </a:extLst>
          </a:blip>
          <a:srcRect t="5896" r="5219" b="56226"/>
          <a:stretch>
            <a:fillRect/>
          </a:stretch>
        </p:blipFill>
        <p:spPr>
          <a:xfrm>
            <a:off x="0" y="-4192"/>
            <a:ext cx="12192000" cy="6883400"/>
          </a:xfrm>
          <a:prstGeom prst="rect">
            <a:avLst/>
          </a:prstGeom>
        </p:spPr>
      </p:pic>
      <p:sp>
        <p:nvSpPr>
          <p:cNvPr id="5" name="矩形 4"/>
          <p:cNvSpPr/>
          <p:nvPr/>
        </p:nvSpPr>
        <p:spPr>
          <a:xfrm>
            <a:off x="-25400" y="-4192"/>
            <a:ext cx="12217400" cy="6883400"/>
          </a:xfrm>
          <a:prstGeom prst="rect">
            <a:avLst/>
          </a:prstGeom>
          <a:blipFill dpi="0" rotWithShape="1">
            <a:blip r:embed="rId2">
              <a:alphaModFix amt="87000"/>
            </a:blip>
            <a:srcRect/>
            <a:stretch>
              <a:fillRect l="5" r="-9653" b="-9534"/>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 name="矩形 5"/>
          <p:cNvSpPr/>
          <p:nvPr/>
        </p:nvSpPr>
        <p:spPr>
          <a:xfrm>
            <a:off x="215900" y="221343"/>
            <a:ext cx="11743266" cy="6415314"/>
          </a:xfrm>
          <a:prstGeom prst="rect">
            <a:avLst/>
          </a:prstGeom>
          <a:noFill/>
          <a:ln w="50800">
            <a:solidFill>
              <a:srgbClr val="FFE192">
                <a:alpha val="22000"/>
              </a:srgbClr>
            </a:solidFill>
          </a:ln>
          <a:effectLst>
            <a:outerShdw blurRad="50800" dist="38100" dir="2700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p:cNvSpPr/>
          <p:nvPr/>
        </p:nvSpPr>
        <p:spPr>
          <a:xfrm>
            <a:off x="1579461" y="1739104"/>
            <a:ext cx="8891668" cy="3531395"/>
          </a:xfrm>
          <a:prstGeom prst="rect">
            <a:avLst/>
          </a:prstGeom>
          <a:gradFill>
            <a:gsLst>
              <a:gs pos="47000">
                <a:srgbClr val="FFFFFF">
                  <a:alpha val="71000"/>
                </a:srgbClr>
              </a:gs>
              <a:gs pos="76000">
                <a:schemeClr val="bg1"/>
              </a:gs>
              <a:gs pos="0">
                <a:srgbClr val="FFFFFF">
                  <a:alpha val="0"/>
                </a:srgbClr>
              </a:gs>
            </a:gsLst>
            <a:lin ang="16200000" scaled="0"/>
          </a:gradFill>
          <a:ln>
            <a:gradFill>
              <a:gsLst>
                <a:gs pos="6000">
                  <a:srgbClr val="F0843B"/>
                </a:gs>
                <a:gs pos="100000">
                  <a:schemeClr val="bg1">
                    <a:alpha val="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1907681" y="1496025"/>
            <a:ext cx="8233347" cy="4218975"/>
          </a:xfrm>
          <a:prstGeom prst="rect">
            <a:avLst/>
          </a:prstGeom>
          <a:gradFill>
            <a:gsLst>
              <a:gs pos="47000">
                <a:srgbClr val="FFFFFF">
                  <a:alpha val="71000"/>
                </a:srgbClr>
              </a:gs>
              <a:gs pos="76000">
                <a:schemeClr val="bg1"/>
              </a:gs>
              <a:gs pos="0">
                <a:srgbClr val="FFFFFF">
                  <a:alpha val="0"/>
                </a:srgbClr>
              </a:gs>
            </a:gsLst>
            <a:lin ang="16200000" scaled="0"/>
          </a:gradFill>
          <a:ln>
            <a:gradFill>
              <a:gsLst>
                <a:gs pos="6000">
                  <a:srgbClr val="F0843B"/>
                </a:gs>
                <a:gs pos="100000">
                  <a:schemeClr val="bg1">
                    <a:alpha val="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1635124" y="3082493"/>
            <a:ext cx="8852938" cy="703078"/>
          </a:xfrm>
          <a:prstGeom prst="rect">
            <a:avLst/>
          </a:prstGeom>
        </p:spPr>
        <p:txBody>
          <a:bodyPr wrap="square">
            <a:spAutoFit/>
          </a:bodyPr>
          <a:lstStyle/>
          <a:p>
            <a:pPr algn="ctr">
              <a:lnSpc>
                <a:spcPct val="150000"/>
              </a:lnSpc>
              <a:defRPr/>
            </a:pPr>
            <a:r>
              <a:rPr lang="zh-CN" altLang="en-US" sz="3000" b="1" noProof="1">
                <a:solidFill>
                  <a:srgbClr val="E62F10"/>
                </a:solidFill>
                <a:latin typeface="华文中宋" panose="02010600040101010101" pitchFamily="2" charset="-122"/>
                <a:ea typeface="华文中宋" panose="02010600040101010101" pitchFamily="2" charset="-122"/>
              </a:rPr>
              <a:t>第</a:t>
            </a:r>
            <a:r>
              <a:rPr lang="en-US" altLang="zh-CN" sz="3000" b="1" noProof="1">
                <a:solidFill>
                  <a:srgbClr val="E62F10"/>
                </a:solidFill>
                <a:latin typeface="华文中宋" panose="02010600040101010101" pitchFamily="2" charset="-122"/>
                <a:ea typeface="华文中宋" panose="02010600040101010101" pitchFamily="2" charset="-122"/>
              </a:rPr>
              <a:t>2</a:t>
            </a:r>
            <a:r>
              <a:rPr lang="zh-CN" altLang="en-US" sz="3000" b="1" noProof="1">
                <a:solidFill>
                  <a:srgbClr val="E62F10"/>
                </a:solidFill>
                <a:latin typeface="华文中宋" panose="02010600040101010101" pitchFamily="2" charset="-122"/>
                <a:ea typeface="华文中宋" panose="02010600040101010101" pitchFamily="2" charset="-122"/>
              </a:rPr>
              <a:t>课 </a:t>
            </a:r>
            <a:r>
              <a:rPr lang="en-US" altLang="zh-CN" sz="3000" b="1" dirty="0" err="1">
                <a:solidFill>
                  <a:srgbClr val="E62F10"/>
                </a:solidFill>
                <a:latin typeface="华文中宋" panose="02010600040101010101" pitchFamily="2" charset="-122"/>
                <a:ea typeface="华文中宋" panose="02010600040101010101" pitchFamily="2" charset="-122"/>
              </a:rPr>
              <a:t>中国特色社会主义的开创和发展</a:t>
            </a:r>
            <a:endParaRPr lang="zh-CN" altLang="en-US" sz="3000" b="1" noProof="1">
              <a:solidFill>
                <a:srgbClr val="E62F10"/>
              </a:solidFill>
              <a:latin typeface="华文中宋" panose="02010600040101010101" pitchFamily="2" charset="-122"/>
              <a:ea typeface="华文中宋" panose="02010600040101010101" pitchFamily="2" charset="-122"/>
            </a:endParaRPr>
          </a:p>
        </p:txBody>
      </p:sp>
      <p:sp>
        <p:nvSpPr>
          <p:cNvPr id="18" name="矩形 17"/>
          <p:cNvSpPr/>
          <p:nvPr/>
        </p:nvSpPr>
        <p:spPr>
          <a:xfrm>
            <a:off x="2660650" y="3785571"/>
            <a:ext cx="6875272" cy="540341"/>
          </a:xfrm>
          <a:prstGeom prst="rect">
            <a:avLst/>
          </a:prstGeom>
        </p:spPr>
        <p:txBody>
          <a:bodyPr wrap="square">
            <a:spAutoFit/>
          </a:bodyPr>
          <a:lstStyle/>
          <a:p>
            <a:pPr algn="ctr">
              <a:lnSpc>
                <a:spcPct val="150000"/>
              </a:lnSpc>
              <a:defRPr/>
            </a:pPr>
            <a:r>
              <a:rPr lang="zh-CN" altLang="en-US" sz="2200" b="1" spc="300" dirty="0">
                <a:solidFill>
                  <a:srgbClr val="E62F10"/>
                </a:solidFill>
                <a:latin typeface="微软雅黑" panose="020B0503020204020204" pitchFamily="34" charset="-122"/>
                <a:ea typeface="微软雅黑" panose="020B0503020204020204" pitchFamily="34" charset="-122"/>
                <a:sym typeface="叶根友行书繁" panose="02010600030101010101" pitchFamily="2" charset="-122"/>
              </a:rPr>
              <a:t>第一框 </a:t>
            </a:r>
            <a:r>
              <a:rPr lang="en-US" altLang="zh-CN" sz="2200" b="1" spc="300" dirty="0" err="1">
                <a:solidFill>
                  <a:srgbClr val="E62F10"/>
                </a:solidFill>
                <a:latin typeface="微软雅黑" panose="020B0503020204020204" pitchFamily="34" charset="-122"/>
                <a:ea typeface="微软雅黑" panose="020B0503020204020204" pitchFamily="34" charset="-122"/>
              </a:rPr>
              <a:t>进行改革开放和社会主义现代化建设</a:t>
            </a:r>
            <a:r>
              <a:rPr lang="en-US" altLang="zh-CN" sz="2200" b="1" spc="300" dirty="0">
                <a:solidFill>
                  <a:srgbClr val="E62F10"/>
                </a:solidFill>
                <a:latin typeface="微软雅黑" panose="020B0503020204020204" pitchFamily="34" charset="-122"/>
                <a:ea typeface="微软雅黑" panose="020B0503020204020204" pitchFamily="34" charset="-122"/>
              </a:rPr>
              <a:t> </a:t>
            </a:r>
            <a:endParaRPr lang="zh-CN" altLang="en-US" sz="2200" b="1" spc="300" dirty="0">
              <a:solidFill>
                <a:srgbClr val="E62F10"/>
              </a:solidFill>
              <a:latin typeface="微软雅黑" panose="020B0503020204020204" pitchFamily="34" charset="-122"/>
              <a:ea typeface="微软雅黑" panose="020B0503020204020204" pitchFamily="34" charset="-122"/>
              <a:sym typeface="叶根友行书繁" panose="02010600030101010101" pitchFamily="2" charset="-122"/>
            </a:endParaRPr>
          </a:p>
        </p:txBody>
      </p:sp>
      <p:grpSp>
        <p:nvGrpSpPr>
          <p:cNvPr id="19" name="组合 18"/>
          <p:cNvGrpSpPr/>
          <p:nvPr/>
        </p:nvGrpSpPr>
        <p:grpSpPr>
          <a:xfrm>
            <a:off x="326151" y="1716335"/>
            <a:ext cx="11539697" cy="1950330"/>
            <a:chOff x="346662" y="2330551"/>
            <a:chExt cx="11539697" cy="1950330"/>
          </a:xfrm>
        </p:grpSpPr>
        <p:grpSp>
          <p:nvGrpSpPr>
            <p:cNvPr id="20" name="组合 19"/>
            <p:cNvGrpSpPr/>
            <p:nvPr/>
          </p:nvGrpSpPr>
          <p:grpSpPr>
            <a:xfrm>
              <a:off x="919964" y="2330551"/>
              <a:ext cx="10272411" cy="1319400"/>
              <a:chOff x="961997" y="1962251"/>
              <a:chExt cx="10272411" cy="1319400"/>
            </a:xfrm>
          </p:grpSpPr>
          <p:sp>
            <p:nvSpPr>
              <p:cNvPr id="26" name="矩形: 圆角 3"/>
              <p:cNvSpPr/>
              <p:nvPr/>
            </p:nvSpPr>
            <p:spPr>
              <a:xfrm>
                <a:off x="2818564" y="2002595"/>
                <a:ext cx="6556829" cy="1279056"/>
              </a:xfrm>
              <a:prstGeom prst="roundRect">
                <a:avLst>
                  <a:gd name="adj" fmla="val 11339"/>
                </a:avLst>
              </a:prstGeom>
              <a:solidFill>
                <a:srgbClr val="FFE192"/>
              </a:solidFill>
              <a:ln>
                <a:solidFill>
                  <a:srgbClr val="FFE192">
                    <a:alpha val="60000"/>
                  </a:srgbClr>
                </a:solidFill>
              </a:ln>
              <a:effectLst>
                <a:outerShdw blurRad="304800" algn="c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7" name="组合 26"/>
              <p:cNvGrpSpPr/>
              <p:nvPr/>
            </p:nvGrpSpPr>
            <p:grpSpPr>
              <a:xfrm>
                <a:off x="961997" y="1962251"/>
                <a:ext cx="10272411" cy="1231687"/>
                <a:chOff x="711017" y="703677"/>
                <a:chExt cx="11848864" cy="1231687"/>
              </a:xfrm>
              <a:effectLst>
                <a:outerShdw blurRad="88900" dist="38100" dir="2700000" algn="tl" rotWithShape="0">
                  <a:prstClr val="black">
                    <a:alpha val="40000"/>
                  </a:prstClr>
                </a:outerShdw>
              </a:effectLst>
            </p:grpSpPr>
            <p:sp>
              <p:nvSpPr>
                <p:cNvPr id="28" name="矩形: 圆角 3"/>
                <p:cNvSpPr/>
                <p:nvPr/>
              </p:nvSpPr>
              <p:spPr>
                <a:xfrm>
                  <a:off x="2755536" y="703677"/>
                  <a:ext cx="7563071" cy="1231687"/>
                </a:xfrm>
                <a:prstGeom prst="roundRect">
                  <a:avLst>
                    <a:gd name="adj" fmla="val 11339"/>
                  </a:avLst>
                </a:prstGeom>
                <a:solidFill>
                  <a:schemeClr val="bg1"/>
                </a:solidFill>
                <a:ln>
                  <a:solidFill>
                    <a:srgbClr val="FFE192">
                      <a:alpha val="6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矩形 28"/>
                <p:cNvSpPr/>
                <p:nvPr/>
              </p:nvSpPr>
              <p:spPr>
                <a:xfrm>
                  <a:off x="711017" y="703678"/>
                  <a:ext cx="11848864" cy="1137747"/>
                </a:xfrm>
                <a:prstGeom prst="rect">
                  <a:avLst/>
                </a:prstGeom>
              </p:spPr>
              <p:txBody>
                <a:bodyPr wrap="square">
                  <a:spAutoFit/>
                </a:bodyPr>
                <a:lstStyle/>
                <a:p>
                  <a:pPr algn="ctr">
                    <a:lnSpc>
                      <a:spcPct val="110000"/>
                    </a:lnSpc>
                    <a:defRPr/>
                  </a:pPr>
                  <a:r>
                    <a:rPr lang="zh-CN" altLang="en-US" sz="3200" b="1" noProof="1">
                      <a:solidFill>
                        <a:srgbClr val="EF4223"/>
                      </a:solidFill>
                      <a:latin typeface="华文中宋" panose="02010600040101010101" pitchFamily="2" charset="-122"/>
                      <a:ea typeface="华文中宋" panose="02010600040101010101" pitchFamily="2" charset="-122"/>
                    </a:rPr>
                    <a:t>第一单元 中国特色社会主义</a:t>
                  </a:r>
                  <a:r>
                    <a:rPr lang="zh-CN" altLang="en-US" sz="3200" b="1" noProof="1" smtClean="0">
                      <a:solidFill>
                        <a:srgbClr val="EF4223"/>
                      </a:solidFill>
                      <a:latin typeface="华文中宋" panose="02010600040101010101" pitchFamily="2" charset="-122"/>
                      <a:ea typeface="华文中宋" panose="02010600040101010101" pitchFamily="2" charset="-122"/>
                    </a:rPr>
                    <a:t>的</a:t>
                  </a:r>
                  <a:endParaRPr lang="en-US" altLang="zh-CN" sz="3200" b="1" noProof="1" smtClean="0">
                    <a:solidFill>
                      <a:srgbClr val="EF4223"/>
                    </a:solidFill>
                    <a:latin typeface="华文中宋" panose="02010600040101010101" pitchFamily="2" charset="-122"/>
                    <a:ea typeface="华文中宋" panose="02010600040101010101" pitchFamily="2" charset="-122"/>
                  </a:endParaRPr>
                </a:p>
                <a:p>
                  <a:pPr algn="ctr">
                    <a:lnSpc>
                      <a:spcPct val="110000"/>
                    </a:lnSpc>
                    <a:defRPr/>
                  </a:pPr>
                  <a:r>
                    <a:rPr lang="zh-CN" altLang="en-US" sz="3200" b="1" noProof="1" smtClean="0">
                      <a:solidFill>
                        <a:srgbClr val="EF4223"/>
                      </a:solidFill>
                      <a:latin typeface="华文中宋" panose="02010600040101010101" pitchFamily="2" charset="-122"/>
                      <a:ea typeface="华文中宋" panose="02010600040101010101" pitchFamily="2" charset="-122"/>
                    </a:rPr>
                    <a:t>开创</a:t>
                  </a:r>
                  <a:r>
                    <a:rPr lang="zh-CN" altLang="en-US" sz="3200" b="1" noProof="1">
                      <a:solidFill>
                        <a:srgbClr val="EF4223"/>
                      </a:solidFill>
                      <a:latin typeface="华文中宋" panose="02010600040101010101" pitchFamily="2" charset="-122"/>
                      <a:ea typeface="华文中宋" panose="02010600040101010101" pitchFamily="2" charset="-122"/>
                    </a:rPr>
                    <a:t>、坚持、捍卫、发展</a:t>
                  </a:r>
                  <a:endParaRPr lang="zh-CN" altLang="en-US" sz="3200" b="1" noProof="1">
                    <a:solidFill>
                      <a:srgbClr val="EF4223"/>
                    </a:solidFill>
                    <a:latin typeface="华文中宋" panose="02010600040101010101" pitchFamily="2" charset="-122"/>
                    <a:ea typeface="华文中宋" panose="02010600040101010101" pitchFamily="2" charset="-122"/>
                  </a:endParaRPr>
                </a:p>
              </p:txBody>
            </p:sp>
          </p:grpSp>
        </p:grpSp>
        <p:cxnSp>
          <p:nvCxnSpPr>
            <p:cNvPr id="21" name="直接连接符 20"/>
            <p:cNvCxnSpPr/>
            <p:nvPr/>
          </p:nvCxnSpPr>
          <p:spPr>
            <a:xfrm flipH="1">
              <a:off x="346662" y="2972655"/>
              <a:ext cx="1056754" cy="0"/>
            </a:xfrm>
            <a:prstGeom prst="line">
              <a:avLst/>
            </a:prstGeom>
            <a:ln w="25400">
              <a:gradFill flip="none" rotWithShape="1">
                <a:gsLst>
                  <a:gs pos="0">
                    <a:schemeClr val="bg1">
                      <a:alpha val="0"/>
                    </a:schemeClr>
                  </a:gs>
                  <a:gs pos="92000">
                    <a:schemeClr val="bg1"/>
                  </a:gs>
                </a:gsLst>
                <a:lin ang="10800000" scaled="1"/>
                <a:tileRect/>
              </a:gra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10686209" y="2972655"/>
              <a:ext cx="1200150" cy="0"/>
            </a:xfrm>
            <a:prstGeom prst="line">
              <a:avLst/>
            </a:prstGeom>
            <a:ln w="25400">
              <a:gradFill flip="none" rotWithShape="1">
                <a:gsLst>
                  <a:gs pos="0">
                    <a:schemeClr val="bg1">
                      <a:alpha val="0"/>
                    </a:schemeClr>
                  </a:gs>
                  <a:gs pos="92000">
                    <a:schemeClr val="bg1"/>
                  </a:gs>
                </a:gsLst>
                <a:lin ang="10800000" scaled="1"/>
                <a:tileRect/>
              </a:gradFill>
            </a:ln>
          </p:spPr>
          <p:style>
            <a:lnRef idx="1">
              <a:schemeClr val="accent1"/>
            </a:lnRef>
            <a:fillRef idx="0">
              <a:schemeClr val="accent1"/>
            </a:fillRef>
            <a:effectRef idx="0">
              <a:schemeClr val="accent1"/>
            </a:effectRef>
            <a:fontRef idx="minor">
              <a:schemeClr val="tx1"/>
            </a:fontRef>
          </p:style>
        </p:cxnSp>
        <p:sp>
          <p:nvSpPr>
            <p:cNvPr id="25" name="矩形 24"/>
            <p:cNvSpPr/>
            <p:nvPr/>
          </p:nvSpPr>
          <p:spPr>
            <a:xfrm>
              <a:off x="2684644" y="3662409"/>
              <a:ext cx="6654441" cy="618472"/>
            </a:xfrm>
            <a:prstGeom prst="rect">
              <a:avLst/>
            </a:prstGeom>
            <a:blipFill dpi="0" rotWithShape="1">
              <a:blip r:embed="rId3">
                <a:alphaModFix amt="69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矩形 42"/>
          <p:cNvSpPr/>
          <p:nvPr/>
        </p:nvSpPr>
        <p:spPr>
          <a:xfrm>
            <a:off x="0" y="-4192"/>
            <a:ext cx="12192000" cy="6883400"/>
          </a:xfrm>
          <a:prstGeom prst="rect">
            <a:avLst/>
          </a:prstGeom>
          <a:blipFill dpi="0" rotWithShape="1">
            <a:blip r:embed="rId1"/>
            <a:srcRect/>
            <a:stretch>
              <a:fillRect l="5" r="-9653" b="-9534"/>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4" name="图文框 43"/>
          <p:cNvSpPr/>
          <p:nvPr/>
        </p:nvSpPr>
        <p:spPr>
          <a:xfrm>
            <a:off x="-2070099" y="1540933"/>
            <a:ext cx="13066952" cy="3564467"/>
          </a:xfrm>
          <a:prstGeom prst="frame">
            <a:avLst>
              <a:gd name="adj1" fmla="val 0"/>
            </a:avLst>
          </a:prstGeom>
          <a:noFill/>
          <a:ln w="127000">
            <a:gradFill flip="none" rotWithShape="1">
              <a:gsLst>
                <a:gs pos="39000">
                  <a:srgbClr val="F69776">
                    <a:alpha val="0"/>
                    <a:lumMod val="20000"/>
                    <a:lumOff val="80000"/>
                  </a:srgbClr>
                </a:gs>
                <a:gs pos="100000">
                  <a:srgbClr val="F69776">
                    <a:lumMod val="22000"/>
                    <a:lumOff val="78000"/>
                  </a:srgbClr>
                </a:gs>
              </a:gsLst>
              <a:lin ang="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0" y="2000252"/>
            <a:ext cx="12192000" cy="2666958"/>
          </a:xfrm>
          <a:prstGeom prst="rect">
            <a:avLst/>
          </a:prstGeom>
          <a:gradFill>
            <a:gsLst>
              <a:gs pos="0">
                <a:schemeClr val="accent4">
                  <a:lumMod val="20000"/>
                  <a:lumOff val="80000"/>
                </a:schemeClr>
              </a:gs>
              <a:gs pos="100000">
                <a:schemeClr val="accent2">
                  <a:lumMod val="20000"/>
                  <a:lumOff val="80000"/>
                </a:schemeClr>
              </a:gs>
            </a:gsLst>
            <a:lin ang="5400000" scaled="0"/>
          </a:gradFill>
          <a:ln>
            <a:noFill/>
          </a:ln>
          <a:effectLst>
            <a:outerShdw blurRad="177800" dist="152400" dir="10800000" algn="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ndParaRPr>
          </a:p>
        </p:txBody>
      </p:sp>
      <p:sp>
        <p:nvSpPr>
          <p:cNvPr id="25" name="矩形 24"/>
          <p:cNvSpPr/>
          <p:nvPr/>
        </p:nvSpPr>
        <p:spPr>
          <a:xfrm>
            <a:off x="-2" y="2120989"/>
            <a:ext cx="12192000" cy="24066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6" name="文本框 25"/>
          <p:cNvSpPr txBox="1"/>
          <p:nvPr/>
        </p:nvSpPr>
        <p:spPr>
          <a:xfrm>
            <a:off x="1862243" y="3292974"/>
            <a:ext cx="8450580" cy="737235"/>
          </a:xfrm>
          <a:prstGeom prst="rect">
            <a:avLst/>
          </a:prstGeom>
          <a:noFill/>
        </p:spPr>
        <p:txBody>
          <a:bodyPr wrap="none" rtlCol="0" anchor="ctr">
            <a:spAutoFit/>
          </a:bodyPr>
          <a:lstStyle/>
          <a:p>
            <a:pPr algn="ctr">
              <a:lnSpc>
                <a:spcPct val="150000"/>
              </a:lnSpc>
              <a:defRPr/>
            </a:pPr>
            <a:r>
              <a:rPr lang="zh-CN" altLang="en-US" sz="2800" b="1" spc="300" dirty="0">
                <a:solidFill>
                  <a:srgbClr val="E62F10"/>
                </a:solidFill>
                <a:latin typeface="微软雅黑" panose="020B0503020204020204" pitchFamily="34" charset="-122"/>
                <a:ea typeface="微软雅黑" panose="020B0503020204020204" pitchFamily="34" charset="-122"/>
                <a:sym typeface="+mn-ea"/>
              </a:rPr>
              <a:t>为什么说改革开放是决定中国命运的关键一招？</a:t>
            </a:r>
            <a:endParaRPr lang="zh-CN" altLang="en-US" sz="2800" b="1" spc="300" dirty="0">
              <a:solidFill>
                <a:srgbClr val="E62F10"/>
              </a:solidFill>
              <a:latin typeface="微软雅黑" panose="020B0503020204020204" pitchFamily="34" charset="-122"/>
              <a:ea typeface="微软雅黑" panose="020B0503020204020204" pitchFamily="34" charset="-122"/>
              <a:sym typeface="+mn-ea"/>
            </a:endParaRPr>
          </a:p>
        </p:txBody>
      </p:sp>
      <p:sp>
        <p:nvSpPr>
          <p:cNvPr id="27" name="矩形 26"/>
          <p:cNvSpPr/>
          <p:nvPr/>
        </p:nvSpPr>
        <p:spPr>
          <a:xfrm>
            <a:off x="4848331" y="2420118"/>
            <a:ext cx="2478405" cy="922020"/>
          </a:xfrm>
          <a:prstGeom prst="rect">
            <a:avLst/>
          </a:prstGeom>
        </p:spPr>
        <p:txBody>
          <a:bodyPr wrap="none">
            <a:spAutoFit/>
          </a:bodyPr>
          <a:lstStyle/>
          <a:p>
            <a:pPr algn="ctr">
              <a:lnSpc>
                <a:spcPct val="150000"/>
              </a:lnSpc>
              <a:defRPr/>
            </a:pPr>
            <a:r>
              <a:rPr lang="zh-CN" altLang="en-US" sz="3600" b="1" dirty="0">
                <a:solidFill>
                  <a:srgbClr val="E62F10"/>
                </a:solidFill>
                <a:latin typeface="华文中宋" panose="02010600040101010101" pitchFamily="2" charset="-122"/>
                <a:ea typeface="华文中宋" panose="02010600040101010101" pitchFamily="2" charset="-122"/>
              </a:rPr>
              <a:t>本框总议题</a:t>
            </a:r>
            <a:endParaRPr lang="zh-CN" altLang="en-US" sz="3600" b="1" dirty="0">
              <a:solidFill>
                <a:srgbClr val="E62F10"/>
              </a:solidFill>
              <a:latin typeface="华文中宋" panose="02010600040101010101" pitchFamily="2" charset="-122"/>
              <a:ea typeface="华文中宋" panose="02010600040101010101" pitchFamily="2" charset="-122"/>
            </a:endParaRPr>
          </a:p>
        </p:txBody>
      </p:sp>
      <p:cxnSp>
        <p:nvCxnSpPr>
          <p:cNvPr id="28" name="直接连接符 27"/>
          <p:cNvCxnSpPr/>
          <p:nvPr/>
        </p:nvCxnSpPr>
        <p:spPr>
          <a:xfrm>
            <a:off x="1772418" y="3311127"/>
            <a:ext cx="8626766" cy="0"/>
          </a:xfrm>
          <a:prstGeom prst="line">
            <a:avLst/>
          </a:prstGeom>
          <a:ln w="25400">
            <a:gradFill flip="none" rotWithShape="1">
              <a:gsLst>
                <a:gs pos="0">
                  <a:srgbClr val="FFE192">
                    <a:alpha val="0"/>
                  </a:srgbClr>
                </a:gs>
                <a:gs pos="100000">
                  <a:srgbClr val="FFE192">
                    <a:alpha val="0"/>
                  </a:srgbClr>
                </a:gs>
                <a:gs pos="56000">
                  <a:srgbClr val="EF4223"/>
                </a:gs>
              </a:gsLst>
              <a:lin ang="10800000" scaled="1"/>
              <a:tileRect/>
            </a:gradFill>
          </a:ln>
        </p:spPr>
        <p:style>
          <a:lnRef idx="1">
            <a:schemeClr val="accent1"/>
          </a:lnRef>
          <a:fillRef idx="0">
            <a:schemeClr val="accent1"/>
          </a:fillRef>
          <a:effectRef idx="0">
            <a:schemeClr val="accent1"/>
          </a:effectRef>
          <a:fontRef idx="minor">
            <a:schemeClr val="tx1"/>
          </a:fontRef>
        </p:style>
      </p:cxnSp>
      <p:sp>
        <p:nvSpPr>
          <p:cNvPr id="45" name="矩形 44"/>
          <p:cNvSpPr/>
          <p:nvPr/>
        </p:nvSpPr>
        <p:spPr>
          <a:xfrm>
            <a:off x="0" y="4674855"/>
            <a:ext cx="12217400" cy="410199"/>
          </a:xfrm>
          <a:prstGeom prst="rect">
            <a:avLst/>
          </a:prstGeom>
          <a:blipFill dpi="0" rotWithShape="1">
            <a:blip r:embed="rId2">
              <a:alphaModFix amt="69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6" name="矩形 45"/>
          <p:cNvSpPr/>
          <p:nvPr/>
        </p:nvSpPr>
        <p:spPr>
          <a:xfrm flipV="1">
            <a:off x="0" y="1583919"/>
            <a:ext cx="12217400" cy="410199"/>
          </a:xfrm>
          <a:prstGeom prst="rect">
            <a:avLst/>
          </a:prstGeom>
          <a:blipFill dpi="0" rotWithShape="1">
            <a:blip r:embed="rId2">
              <a:alphaModFix amt="69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 name="图片 35"/>
          <p:cNvPicPr>
            <a:picLocks noChangeAspect="1"/>
          </p:cNvPicPr>
          <p:nvPr/>
        </p:nvPicPr>
        <p:blipFill>
          <a:blip r:embed="rId1"/>
          <a:stretch>
            <a:fillRect/>
          </a:stretch>
        </p:blipFill>
        <p:spPr>
          <a:xfrm flipV="1">
            <a:off x="53947" y="0"/>
            <a:ext cx="12138053" cy="6864627"/>
          </a:xfrm>
          <a:prstGeom prst="rect">
            <a:avLst/>
          </a:prstGeom>
        </p:spPr>
      </p:pic>
      <p:sp>
        <p:nvSpPr>
          <p:cNvPr id="38" name="矩形 37"/>
          <p:cNvSpPr/>
          <p:nvPr/>
        </p:nvSpPr>
        <p:spPr>
          <a:xfrm>
            <a:off x="576842" y="0"/>
            <a:ext cx="2719219" cy="6858000"/>
          </a:xfrm>
          <a:prstGeom prst="rect">
            <a:avLst/>
          </a:prstGeom>
          <a:solidFill>
            <a:srgbClr val="EF4223"/>
          </a:solidFill>
          <a:ln>
            <a:noFill/>
          </a:ln>
          <a:effectLst>
            <a:outerShdw blurRad="495300" dist="38100" algn="l" rotWithShape="0">
              <a:prstClr val="black">
                <a:alpha val="4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7" name="矩形 36"/>
          <p:cNvSpPr/>
          <p:nvPr/>
        </p:nvSpPr>
        <p:spPr>
          <a:xfrm>
            <a:off x="283876" y="0"/>
            <a:ext cx="2719219" cy="6858000"/>
          </a:xfrm>
          <a:prstGeom prst="rect">
            <a:avLst/>
          </a:prstGeom>
          <a:solidFill>
            <a:srgbClr val="EF4223"/>
          </a:solidFill>
          <a:ln>
            <a:noFill/>
          </a:ln>
          <a:effectLst>
            <a:outerShdw blurRad="495300" dist="38100" algn="l" rotWithShape="0">
              <a:prstClr val="black">
                <a:alpha val="4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44" name="组合 43"/>
          <p:cNvGrpSpPr/>
          <p:nvPr/>
        </p:nvGrpSpPr>
        <p:grpSpPr>
          <a:xfrm>
            <a:off x="1475049" y="487118"/>
            <a:ext cx="10244981" cy="5718235"/>
            <a:chOff x="1641414" y="487118"/>
            <a:chExt cx="10031044" cy="5718235"/>
          </a:xfrm>
        </p:grpSpPr>
        <p:grpSp>
          <p:nvGrpSpPr>
            <p:cNvPr id="25" name="组合 24"/>
            <p:cNvGrpSpPr/>
            <p:nvPr/>
          </p:nvGrpSpPr>
          <p:grpSpPr>
            <a:xfrm>
              <a:off x="1641414" y="487118"/>
              <a:ext cx="10031044" cy="5718235"/>
              <a:chOff x="387871" y="0"/>
              <a:chExt cx="11306628" cy="6473371"/>
            </a:xfrm>
          </p:grpSpPr>
          <p:sp>
            <p:nvSpPr>
              <p:cNvPr id="26" name="矩形: 剪去对角 5"/>
              <p:cNvSpPr/>
              <p:nvPr/>
            </p:nvSpPr>
            <p:spPr>
              <a:xfrm flipH="1">
                <a:off x="387871" y="0"/>
                <a:ext cx="11306628" cy="6473371"/>
              </a:xfrm>
              <a:prstGeom prst="snip2DiagRect">
                <a:avLst/>
              </a:prstGeom>
              <a:noFill/>
              <a:ln w="127000">
                <a:gradFill flip="none" rotWithShape="1">
                  <a:gsLst>
                    <a:gs pos="39000">
                      <a:srgbClr val="F16A66">
                        <a:alpha val="0"/>
                      </a:srgbClr>
                    </a:gs>
                    <a:gs pos="100000">
                      <a:srgbClr val="F16A66"/>
                    </a:gs>
                  </a:gsLst>
                  <a:lin ang="81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矩形: 剪去对角 6"/>
              <p:cNvSpPr/>
              <p:nvPr/>
            </p:nvSpPr>
            <p:spPr>
              <a:xfrm flipH="1">
                <a:off x="670661" y="239297"/>
                <a:ext cx="10733420" cy="5984250"/>
              </a:xfrm>
              <a:prstGeom prst="snip2DiagRect">
                <a:avLst>
                  <a:gd name="adj1" fmla="val 0"/>
                  <a:gd name="adj2" fmla="val 14869"/>
                </a:avLst>
              </a:prstGeom>
              <a:noFill/>
              <a:ln w="127000">
                <a:gradFill flip="none" rotWithShape="1">
                  <a:gsLst>
                    <a:gs pos="39000">
                      <a:srgbClr val="F69776">
                        <a:alpha val="0"/>
                        <a:lumMod val="20000"/>
                        <a:lumOff val="80000"/>
                      </a:srgbClr>
                    </a:gs>
                    <a:gs pos="100000">
                      <a:srgbClr val="F69776">
                        <a:lumMod val="22000"/>
                        <a:lumOff val="78000"/>
                      </a:srgbClr>
                    </a:gs>
                  </a:gsLst>
                  <a:lin ang="81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1" name="矩形 40"/>
            <p:cNvSpPr/>
            <p:nvPr/>
          </p:nvSpPr>
          <p:spPr>
            <a:xfrm>
              <a:off x="3286971" y="783867"/>
              <a:ext cx="8028729" cy="410199"/>
            </a:xfrm>
            <a:prstGeom prst="rect">
              <a:avLst/>
            </a:prstGeom>
            <a:blipFill dpi="0" rotWithShape="1">
              <a:blip r:embed="rId2">
                <a:alphaModFix amt="69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2" name="矩形 41"/>
            <p:cNvSpPr/>
            <p:nvPr/>
          </p:nvSpPr>
          <p:spPr>
            <a:xfrm flipV="1">
              <a:off x="3286971" y="5487070"/>
              <a:ext cx="7297209" cy="451880"/>
            </a:xfrm>
            <a:prstGeom prst="rect">
              <a:avLst/>
            </a:prstGeom>
            <a:blipFill dpi="0" rotWithShape="1">
              <a:blip r:embed="rId2">
                <a:alphaModFix amt="69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28" name="矩形 27"/>
          <p:cNvSpPr/>
          <p:nvPr/>
        </p:nvSpPr>
        <p:spPr>
          <a:xfrm>
            <a:off x="0" y="0"/>
            <a:ext cx="2719219" cy="6858000"/>
          </a:xfrm>
          <a:prstGeom prst="rect">
            <a:avLst/>
          </a:prstGeom>
          <a:solidFill>
            <a:srgbClr val="EF4223"/>
          </a:solidFill>
          <a:ln>
            <a:noFill/>
          </a:ln>
          <a:effectLst>
            <a:outerShdw blurRad="495300" dist="38100" algn="l" rotWithShape="0">
              <a:prstClr val="black">
                <a:alpha val="4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29" name="组合 28"/>
          <p:cNvGrpSpPr/>
          <p:nvPr/>
        </p:nvGrpSpPr>
        <p:grpSpPr>
          <a:xfrm>
            <a:off x="1248872" y="1064519"/>
            <a:ext cx="899277" cy="1895185"/>
            <a:chOff x="2506016" y="1697328"/>
            <a:chExt cx="899277" cy="1895185"/>
          </a:xfrm>
        </p:grpSpPr>
        <p:sp>
          <p:nvSpPr>
            <p:cNvPr id="30" name="任意多边形 29"/>
            <p:cNvSpPr/>
            <p:nvPr/>
          </p:nvSpPr>
          <p:spPr>
            <a:xfrm>
              <a:off x="2676942" y="1937653"/>
              <a:ext cx="538377" cy="1401835"/>
            </a:xfrm>
            <a:custGeom>
              <a:avLst/>
              <a:gdLst/>
              <a:ahLst/>
              <a:cxnLst/>
              <a:rect l="l" t="t" r="r" b="b"/>
              <a:pathLst>
                <a:path w="538377" h="1401835">
                  <a:moveTo>
                    <a:pt x="68602" y="1111188"/>
                  </a:moveTo>
                  <a:cubicBezTo>
                    <a:pt x="128604" y="1111188"/>
                    <a:pt x="165923" y="1124360"/>
                    <a:pt x="180558" y="1150702"/>
                  </a:cubicBezTo>
                  <a:cubicBezTo>
                    <a:pt x="183485" y="1158751"/>
                    <a:pt x="184994" y="1166252"/>
                    <a:pt x="185085" y="1173203"/>
                  </a:cubicBezTo>
                  <a:cubicBezTo>
                    <a:pt x="185360" y="1194058"/>
                    <a:pt x="172874" y="1209973"/>
                    <a:pt x="147629" y="1220949"/>
                  </a:cubicBezTo>
                  <a:cubicBezTo>
                    <a:pt x="122750" y="1225340"/>
                    <a:pt x="106652" y="1217290"/>
                    <a:pt x="99335" y="1196802"/>
                  </a:cubicBezTo>
                  <a:cubicBezTo>
                    <a:pt x="92017" y="1168996"/>
                    <a:pt x="79578" y="1144848"/>
                    <a:pt x="62016" y="1124360"/>
                  </a:cubicBezTo>
                  <a:cubicBezTo>
                    <a:pt x="57626" y="1119969"/>
                    <a:pt x="56162" y="1117042"/>
                    <a:pt x="57626" y="1115579"/>
                  </a:cubicBezTo>
                  <a:cubicBezTo>
                    <a:pt x="59089" y="1112652"/>
                    <a:pt x="62748" y="1111188"/>
                    <a:pt x="68602" y="1111188"/>
                  </a:cubicBezTo>
                  <a:close/>
                  <a:moveTo>
                    <a:pt x="356175" y="876301"/>
                  </a:moveTo>
                  <a:cubicBezTo>
                    <a:pt x="388371" y="883618"/>
                    <a:pt x="415446" y="898984"/>
                    <a:pt x="437398" y="922400"/>
                  </a:cubicBezTo>
                  <a:cubicBezTo>
                    <a:pt x="438861" y="926790"/>
                    <a:pt x="435203" y="931913"/>
                    <a:pt x="426422" y="937767"/>
                  </a:cubicBezTo>
                  <a:cubicBezTo>
                    <a:pt x="422031" y="940693"/>
                    <a:pt x="419104" y="945816"/>
                    <a:pt x="417641" y="953133"/>
                  </a:cubicBezTo>
                  <a:lnTo>
                    <a:pt x="417641" y="1069479"/>
                  </a:lnTo>
                  <a:lnTo>
                    <a:pt x="428617" y="1069479"/>
                  </a:lnTo>
                  <a:cubicBezTo>
                    <a:pt x="446179" y="1037283"/>
                    <a:pt x="458618" y="1021185"/>
                    <a:pt x="465936" y="1021185"/>
                  </a:cubicBezTo>
                  <a:cubicBezTo>
                    <a:pt x="483497" y="1024112"/>
                    <a:pt x="506913" y="1041673"/>
                    <a:pt x="536182" y="1073870"/>
                  </a:cubicBezTo>
                  <a:cubicBezTo>
                    <a:pt x="537280" y="1075699"/>
                    <a:pt x="537966" y="1077391"/>
                    <a:pt x="538240" y="1078946"/>
                  </a:cubicBezTo>
                  <a:cubicBezTo>
                    <a:pt x="539064" y="1083611"/>
                    <a:pt x="536182" y="1087041"/>
                    <a:pt x="529597" y="1089236"/>
                  </a:cubicBezTo>
                  <a:cubicBezTo>
                    <a:pt x="512035" y="1087773"/>
                    <a:pt x="471789" y="1087041"/>
                    <a:pt x="408860" y="1087041"/>
                  </a:cubicBezTo>
                  <a:lnTo>
                    <a:pt x="305685" y="1087041"/>
                  </a:lnTo>
                  <a:lnTo>
                    <a:pt x="305685" y="1115579"/>
                  </a:lnTo>
                  <a:cubicBezTo>
                    <a:pt x="307148" y="1117042"/>
                    <a:pt x="308612" y="1119969"/>
                    <a:pt x="310075" y="1124360"/>
                  </a:cubicBezTo>
                  <a:cubicBezTo>
                    <a:pt x="324710" y="1144848"/>
                    <a:pt x="340077" y="1164605"/>
                    <a:pt x="356175" y="1183631"/>
                  </a:cubicBezTo>
                  <a:cubicBezTo>
                    <a:pt x="370810" y="1152898"/>
                    <a:pt x="378859" y="1127287"/>
                    <a:pt x="380322" y="1106798"/>
                  </a:cubicBezTo>
                  <a:cubicBezTo>
                    <a:pt x="383249" y="1100944"/>
                    <a:pt x="389103" y="1098749"/>
                    <a:pt x="397884" y="1100212"/>
                  </a:cubicBezTo>
                  <a:cubicBezTo>
                    <a:pt x="405201" y="1103139"/>
                    <a:pt x="419104" y="1108993"/>
                    <a:pt x="439593" y="1117774"/>
                  </a:cubicBezTo>
                  <a:cubicBezTo>
                    <a:pt x="461545" y="1126555"/>
                    <a:pt x="475448" y="1132409"/>
                    <a:pt x="481302" y="1135336"/>
                  </a:cubicBezTo>
                  <a:cubicBezTo>
                    <a:pt x="490083" y="1147044"/>
                    <a:pt x="487888" y="1155093"/>
                    <a:pt x="474716" y="1159483"/>
                  </a:cubicBezTo>
                  <a:cubicBezTo>
                    <a:pt x="464472" y="1158020"/>
                    <a:pt x="455691" y="1160215"/>
                    <a:pt x="448374" y="1166069"/>
                  </a:cubicBezTo>
                  <a:cubicBezTo>
                    <a:pt x="424958" y="1182167"/>
                    <a:pt x="401543" y="1195338"/>
                    <a:pt x="378127" y="1205583"/>
                  </a:cubicBezTo>
                  <a:cubicBezTo>
                    <a:pt x="411787" y="1239243"/>
                    <a:pt x="459350" y="1265585"/>
                    <a:pt x="520816" y="1284610"/>
                  </a:cubicBezTo>
                  <a:cubicBezTo>
                    <a:pt x="531060" y="1287537"/>
                    <a:pt x="536182" y="1291196"/>
                    <a:pt x="536182" y="1295587"/>
                  </a:cubicBezTo>
                  <a:cubicBezTo>
                    <a:pt x="536182" y="1299977"/>
                    <a:pt x="531792" y="1304367"/>
                    <a:pt x="523011" y="1308758"/>
                  </a:cubicBezTo>
                  <a:cubicBezTo>
                    <a:pt x="498132" y="1321929"/>
                    <a:pt x="479107" y="1336564"/>
                    <a:pt x="465936" y="1352662"/>
                  </a:cubicBezTo>
                  <a:cubicBezTo>
                    <a:pt x="460082" y="1361443"/>
                    <a:pt x="454228" y="1365833"/>
                    <a:pt x="448374" y="1365833"/>
                  </a:cubicBezTo>
                  <a:cubicBezTo>
                    <a:pt x="443983" y="1365833"/>
                    <a:pt x="437398" y="1362906"/>
                    <a:pt x="428617" y="1357053"/>
                  </a:cubicBezTo>
                  <a:cubicBezTo>
                    <a:pt x="373005" y="1324856"/>
                    <a:pt x="332027" y="1264122"/>
                    <a:pt x="305685" y="1174850"/>
                  </a:cubicBezTo>
                  <a:cubicBezTo>
                    <a:pt x="305685" y="1250950"/>
                    <a:pt x="306417" y="1302904"/>
                    <a:pt x="307880" y="1330710"/>
                  </a:cubicBezTo>
                  <a:cubicBezTo>
                    <a:pt x="310807" y="1359979"/>
                    <a:pt x="302758" y="1378273"/>
                    <a:pt x="283733" y="1385590"/>
                  </a:cubicBezTo>
                  <a:cubicBezTo>
                    <a:pt x="261781" y="1394371"/>
                    <a:pt x="244219" y="1399493"/>
                    <a:pt x="231048" y="1400957"/>
                  </a:cubicBezTo>
                  <a:cubicBezTo>
                    <a:pt x="213486" y="1403884"/>
                    <a:pt x="203241" y="1399493"/>
                    <a:pt x="200315" y="1387786"/>
                  </a:cubicBezTo>
                  <a:cubicBezTo>
                    <a:pt x="194461" y="1367297"/>
                    <a:pt x="175435" y="1352662"/>
                    <a:pt x="143239" y="1343881"/>
                  </a:cubicBezTo>
                  <a:cubicBezTo>
                    <a:pt x="131531" y="1340954"/>
                    <a:pt x="126409" y="1337296"/>
                    <a:pt x="127872" y="1332905"/>
                  </a:cubicBezTo>
                  <a:cubicBezTo>
                    <a:pt x="127872" y="1328515"/>
                    <a:pt x="134458" y="1327051"/>
                    <a:pt x="147629" y="1328515"/>
                  </a:cubicBezTo>
                  <a:cubicBezTo>
                    <a:pt x="159337" y="1328515"/>
                    <a:pt x="171777" y="1328515"/>
                    <a:pt x="184948" y="1328515"/>
                  </a:cubicBezTo>
                  <a:cubicBezTo>
                    <a:pt x="209827" y="1331442"/>
                    <a:pt x="220803" y="1317539"/>
                    <a:pt x="217876" y="1286806"/>
                  </a:cubicBezTo>
                  <a:lnTo>
                    <a:pt x="217876" y="1231925"/>
                  </a:lnTo>
                  <a:cubicBezTo>
                    <a:pt x="216413" y="1233389"/>
                    <a:pt x="213486" y="1235584"/>
                    <a:pt x="209095" y="1238511"/>
                  </a:cubicBezTo>
                  <a:cubicBezTo>
                    <a:pt x="144702" y="1288269"/>
                    <a:pt x="102993" y="1319734"/>
                    <a:pt x="83968" y="1332905"/>
                  </a:cubicBezTo>
                  <a:cubicBezTo>
                    <a:pt x="76651" y="1335832"/>
                    <a:pt x="72260" y="1339491"/>
                    <a:pt x="70797" y="1343881"/>
                  </a:cubicBezTo>
                  <a:cubicBezTo>
                    <a:pt x="66406" y="1357053"/>
                    <a:pt x="59089" y="1359248"/>
                    <a:pt x="48845" y="1350467"/>
                  </a:cubicBezTo>
                  <a:cubicBezTo>
                    <a:pt x="45918" y="1344613"/>
                    <a:pt x="37137" y="1330710"/>
                    <a:pt x="22502" y="1308758"/>
                  </a:cubicBezTo>
                  <a:cubicBezTo>
                    <a:pt x="13721" y="1294123"/>
                    <a:pt x="7867" y="1284610"/>
                    <a:pt x="4940" y="1280220"/>
                  </a:cubicBezTo>
                  <a:cubicBezTo>
                    <a:pt x="550" y="1271439"/>
                    <a:pt x="4209" y="1265585"/>
                    <a:pt x="15916" y="1262658"/>
                  </a:cubicBezTo>
                  <a:cubicBezTo>
                    <a:pt x="83236" y="1245097"/>
                    <a:pt x="150556" y="1224608"/>
                    <a:pt x="217876" y="1201192"/>
                  </a:cubicBezTo>
                  <a:lnTo>
                    <a:pt x="217876" y="1087041"/>
                  </a:lnTo>
                  <a:lnTo>
                    <a:pt x="86163" y="1087041"/>
                  </a:lnTo>
                  <a:cubicBezTo>
                    <a:pt x="61284" y="1087041"/>
                    <a:pt x="40796" y="1088505"/>
                    <a:pt x="24697" y="1091432"/>
                  </a:cubicBezTo>
                  <a:cubicBezTo>
                    <a:pt x="20307" y="1091432"/>
                    <a:pt x="16648" y="1089968"/>
                    <a:pt x="13721" y="1087041"/>
                  </a:cubicBezTo>
                  <a:cubicBezTo>
                    <a:pt x="13721" y="1087041"/>
                    <a:pt x="12258" y="1085578"/>
                    <a:pt x="9331" y="1082651"/>
                  </a:cubicBezTo>
                  <a:cubicBezTo>
                    <a:pt x="4940" y="1076797"/>
                    <a:pt x="2013" y="1073138"/>
                    <a:pt x="550" y="1071675"/>
                  </a:cubicBezTo>
                  <a:cubicBezTo>
                    <a:pt x="-914" y="1067284"/>
                    <a:pt x="550" y="1065089"/>
                    <a:pt x="4940" y="1065089"/>
                  </a:cubicBezTo>
                  <a:cubicBezTo>
                    <a:pt x="21039" y="1068016"/>
                    <a:pt x="51040" y="1069479"/>
                    <a:pt x="94944" y="1069479"/>
                  </a:cubicBezTo>
                  <a:lnTo>
                    <a:pt x="334223" y="1069479"/>
                  </a:lnTo>
                  <a:lnTo>
                    <a:pt x="334223" y="1008013"/>
                  </a:lnTo>
                  <a:lnTo>
                    <a:pt x="156410" y="1008013"/>
                  </a:lnTo>
                  <a:cubicBezTo>
                    <a:pt x="134458" y="1009477"/>
                    <a:pt x="119823" y="1010940"/>
                    <a:pt x="112506" y="1012404"/>
                  </a:cubicBezTo>
                  <a:cubicBezTo>
                    <a:pt x="106652" y="1015331"/>
                    <a:pt x="102993" y="1013867"/>
                    <a:pt x="101530" y="1008013"/>
                  </a:cubicBezTo>
                  <a:cubicBezTo>
                    <a:pt x="101530" y="1006550"/>
                    <a:pt x="100066" y="1003623"/>
                    <a:pt x="97139" y="999233"/>
                  </a:cubicBezTo>
                  <a:cubicBezTo>
                    <a:pt x="95676" y="996306"/>
                    <a:pt x="94212" y="994110"/>
                    <a:pt x="92749" y="992647"/>
                  </a:cubicBezTo>
                  <a:cubicBezTo>
                    <a:pt x="91286" y="988256"/>
                    <a:pt x="92749" y="986793"/>
                    <a:pt x="97139" y="988256"/>
                  </a:cubicBezTo>
                  <a:cubicBezTo>
                    <a:pt x="108847" y="991183"/>
                    <a:pt x="132263" y="992647"/>
                    <a:pt x="167386" y="992647"/>
                  </a:cubicBezTo>
                  <a:lnTo>
                    <a:pt x="334223" y="992647"/>
                  </a:lnTo>
                  <a:lnTo>
                    <a:pt x="334223" y="931181"/>
                  </a:lnTo>
                  <a:lnTo>
                    <a:pt x="134458" y="931181"/>
                  </a:lnTo>
                  <a:cubicBezTo>
                    <a:pt x="128604" y="931181"/>
                    <a:pt x="119092" y="931913"/>
                    <a:pt x="105920" y="933376"/>
                  </a:cubicBezTo>
                  <a:cubicBezTo>
                    <a:pt x="98603" y="933376"/>
                    <a:pt x="94212" y="933376"/>
                    <a:pt x="92749" y="933376"/>
                  </a:cubicBezTo>
                  <a:cubicBezTo>
                    <a:pt x="89822" y="936303"/>
                    <a:pt x="86163" y="935571"/>
                    <a:pt x="81773" y="931181"/>
                  </a:cubicBezTo>
                  <a:cubicBezTo>
                    <a:pt x="81773" y="929717"/>
                    <a:pt x="80309" y="926790"/>
                    <a:pt x="77383" y="922400"/>
                  </a:cubicBezTo>
                  <a:cubicBezTo>
                    <a:pt x="74456" y="919473"/>
                    <a:pt x="72992" y="917278"/>
                    <a:pt x="72992" y="915814"/>
                  </a:cubicBezTo>
                  <a:cubicBezTo>
                    <a:pt x="71529" y="911424"/>
                    <a:pt x="72992" y="909229"/>
                    <a:pt x="77383" y="909229"/>
                  </a:cubicBezTo>
                  <a:cubicBezTo>
                    <a:pt x="92017" y="912156"/>
                    <a:pt x="114701" y="913619"/>
                    <a:pt x="145434" y="913619"/>
                  </a:cubicBezTo>
                  <a:lnTo>
                    <a:pt x="325442" y="913619"/>
                  </a:lnTo>
                  <a:cubicBezTo>
                    <a:pt x="337150" y="890204"/>
                    <a:pt x="347394" y="877764"/>
                    <a:pt x="356175" y="876301"/>
                  </a:cubicBezTo>
                  <a:close/>
                  <a:moveTo>
                    <a:pt x="171777" y="311721"/>
                  </a:moveTo>
                  <a:lnTo>
                    <a:pt x="171777" y="436848"/>
                  </a:lnTo>
                  <a:lnTo>
                    <a:pt x="356175" y="436848"/>
                  </a:lnTo>
                  <a:lnTo>
                    <a:pt x="356175" y="311721"/>
                  </a:lnTo>
                  <a:close/>
                  <a:moveTo>
                    <a:pt x="171777" y="184398"/>
                  </a:moveTo>
                  <a:lnTo>
                    <a:pt x="171777" y="296355"/>
                  </a:lnTo>
                  <a:lnTo>
                    <a:pt x="356175" y="296355"/>
                  </a:lnTo>
                  <a:lnTo>
                    <a:pt x="356175" y="184398"/>
                  </a:lnTo>
                  <a:close/>
                  <a:moveTo>
                    <a:pt x="184948" y="54881"/>
                  </a:moveTo>
                  <a:cubicBezTo>
                    <a:pt x="184948" y="54881"/>
                    <a:pt x="184216" y="55613"/>
                    <a:pt x="182753" y="57076"/>
                  </a:cubicBezTo>
                  <a:cubicBezTo>
                    <a:pt x="175435" y="62930"/>
                    <a:pt x="171777" y="68784"/>
                    <a:pt x="171777" y="74638"/>
                  </a:cubicBezTo>
                  <a:lnTo>
                    <a:pt x="171777" y="166837"/>
                  </a:lnTo>
                  <a:lnTo>
                    <a:pt x="356175" y="166837"/>
                  </a:lnTo>
                  <a:lnTo>
                    <a:pt x="356175" y="54881"/>
                  </a:lnTo>
                  <a:close/>
                  <a:moveTo>
                    <a:pt x="375932" y="0"/>
                  </a:moveTo>
                  <a:cubicBezTo>
                    <a:pt x="397884" y="2927"/>
                    <a:pt x="424226" y="16830"/>
                    <a:pt x="454959" y="41710"/>
                  </a:cubicBezTo>
                  <a:cubicBezTo>
                    <a:pt x="462277" y="47563"/>
                    <a:pt x="465936" y="53234"/>
                    <a:pt x="465936" y="58722"/>
                  </a:cubicBezTo>
                  <a:cubicBezTo>
                    <a:pt x="465936" y="64210"/>
                    <a:pt x="462277" y="69516"/>
                    <a:pt x="454959" y="74638"/>
                  </a:cubicBezTo>
                  <a:cubicBezTo>
                    <a:pt x="447642" y="76101"/>
                    <a:pt x="444715" y="84150"/>
                    <a:pt x="446179" y="98785"/>
                  </a:cubicBezTo>
                  <a:lnTo>
                    <a:pt x="446179" y="212936"/>
                  </a:lnTo>
                  <a:cubicBezTo>
                    <a:pt x="446179" y="325624"/>
                    <a:pt x="447642" y="416360"/>
                    <a:pt x="450569" y="485143"/>
                  </a:cubicBezTo>
                  <a:cubicBezTo>
                    <a:pt x="452033" y="504168"/>
                    <a:pt x="443983" y="515144"/>
                    <a:pt x="426422" y="518071"/>
                  </a:cubicBezTo>
                  <a:cubicBezTo>
                    <a:pt x="411787" y="523925"/>
                    <a:pt x="395689" y="526852"/>
                    <a:pt x="378127" y="526852"/>
                  </a:cubicBezTo>
                  <a:cubicBezTo>
                    <a:pt x="362029" y="529779"/>
                    <a:pt x="354711" y="523193"/>
                    <a:pt x="356175" y="507095"/>
                  </a:cubicBezTo>
                  <a:lnTo>
                    <a:pt x="356175" y="452215"/>
                  </a:lnTo>
                  <a:lnTo>
                    <a:pt x="171777" y="452215"/>
                  </a:lnTo>
                  <a:lnTo>
                    <a:pt x="171777" y="489533"/>
                  </a:lnTo>
                  <a:cubicBezTo>
                    <a:pt x="173240" y="507095"/>
                    <a:pt x="167386" y="517339"/>
                    <a:pt x="154215" y="520266"/>
                  </a:cubicBezTo>
                  <a:cubicBezTo>
                    <a:pt x="142507" y="526120"/>
                    <a:pt x="126409" y="529779"/>
                    <a:pt x="105920" y="531242"/>
                  </a:cubicBezTo>
                  <a:cubicBezTo>
                    <a:pt x="83968" y="537096"/>
                    <a:pt x="74456" y="527584"/>
                    <a:pt x="77383" y="502705"/>
                  </a:cubicBezTo>
                  <a:cubicBezTo>
                    <a:pt x="81773" y="441239"/>
                    <a:pt x="83968" y="346113"/>
                    <a:pt x="83968" y="217327"/>
                  </a:cubicBezTo>
                  <a:lnTo>
                    <a:pt x="83968" y="116347"/>
                  </a:lnTo>
                  <a:cubicBezTo>
                    <a:pt x="83968" y="76833"/>
                    <a:pt x="81773" y="46832"/>
                    <a:pt x="77383" y="26343"/>
                  </a:cubicBezTo>
                  <a:cubicBezTo>
                    <a:pt x="75919" y="8781"/>
                    <a:pt x="82505" y="2196"/>
                    <a:pt x="97139" y="6586"/>
                  </a:cubicBezTo>
                  <a:cubicBezTo>
                    <a:pt x="123482" y="12440"/>
                    <a:pt x="150556" y="20489"/>
                    <a:pt x="178362" y="30733"/>
                  </a:cubicBezTo>
                  <a:cubicBezTo>
                    <a:pt x="184216" y="32197"/>
                    <a:pt x="187875" y="34392"/>
                    <a:pt x="189338" y="37319"/>
                  </a:cubicBezTo>
                  <a:lnTo>
                    <a:pt x="343003" y="37319"/>
                  </a:lnTo>
                  <a:cubicBezTo>
                    <a:pt x="357638" y="13903"/>
                    <a:pt x="368614" y="1464"/>
                    <a:pt x="375932" y="0"/>
                  </a:cubicBezTo>
                  <a:close/>
                </a:path>
              </a:pathLst>
            </a:custGeom>
            <a:solidFill>
              <a:schemeClr val="bg1"/>
            </a:solidFill>
            <a:ln>
              <a:noFill/>
            </a:ln>
            <a:effectLst>
              <a:outerShdw blurRad="38100" dist="38100" dir="2700000" algn="tl">
                <a:srgbClr val="000000">
                  <a:alpha val="43137"/>
                </a:srgb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sz="4400" spc="600">
                <a:solidFill>
                  <a:schemeClr val="bg1"/>
                </a:solidFill>
                <a:effectLst>
                  <a:outerShdw blurRad="38100" dist="38100" dir="2700000" algn="tl">
                    <a:srgbClr val="000000">
                      <a:alpha val="43137"/>
                    </a:srgbClr>
                  </a:outerShdw>
                </a:effectLst>
                <a:latin typeface="方正粗宋简体" panose="03000509000000000000" pitchFamily="65" charset="-122"/>
                <a:ea typeface="方正粗宋简体" panose="03000509000000000000" pitchFamily="65" charset="-122"/>
              </a:endParaRPr>
            </a:p>
          </p:txBody>
        </p:sp>
        <p:sp>
          <p:nvSpPr>
            <p:cNvPr id="31" name="半闭框 30"/>
            <p:cNvSpPr/>
            <p:nvPr/>
          </p:nvSpPr>
          <p:spPr>
            <a:xfrm flipH="1" flipV="1">
              <a:off x="3179116" y="3387069"/>
              <a:ext cx="226177" cy="205444"/>
            </a:xfrm>
            <a:prstGeom prst="halfFrame">
              <a:avLst>
                <a:gd name="adj1" fmla="val 25579"/>
                <a:gd name="adj2" fmla="val 22638"/>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ffectLst>
                  <a:outerShdw blurRad="38100" dist="38100" dir="2700000" algn="tl">
                    <a:srgbClr val="000000">
                      <a:alpha val="43137"/>
                    </a:srgbClr>
                  </a:outerShdw>
                </a:effectLst>
              </a:endParaRPr>
            </a:p>
          </p:txBody>
        </p:sp>
        <p:sp>
          <p:nvSpPr>
            <p:cNvPr id="32" name="半闭框 31"/>
            <p:cNvSpPr/>
            <p:nvPr/>
          </p:nvSpPr>
          <p:spPr>
            <a:xfrm rot="10800000" flipH="1" flipV="1">
              <a:off x="2506016" y="1697328"/>
              <a:ext cx="226177" cy="205444"/>
            </a:xfrm>
            <a:prstGeom prst="halfFrame">
              <a:avLst>
                <a:gd name="adj1" fmla="val 25579"/>
                <a:gd name="adj2" fmla="val 22638"/>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ffectLst>
                  <a:outerShdw blurRad="38100" dist="38100" dir="2700000" algn="tl">
                    <a:srgbClr val="000000">
                      <a:alpha val="43137"/>
                    </a:srgbClr>
                  </a:outerShdw>
                </a:effectLst>
              </a:endParaRPr>
            </a:p>
          </p:txBody>
        </p:sp>
      </p:grpSp>
      <p:grpSp>
        <p:nvGrpSpPr>
          <p:cNvPr id="2" name="组合 1"/>
          <p:cNvGrpSpPr/>
          <p:nvPr/>
        </p:nvGrpSpPr>
        <p:grpSpPr>
          <a:xfrm>
            <a:off x="4139017" y="3569989"/>
            <a:ext cx="6267360" cy="691011"/>
            <a:chOff x="3571072" y="1631712"/>
            <a:chExt cx="6267360" cy="691011"/>
          </a:xfrm>
          <a:effectLst>
            <a:outerShdw blurRad="139700" algn="ctr" rotWithShape="0">
              <a:prstClr val="black">
                <a:alpha val="40000"/>
              </a:prstClr>
            </a:outerShdw>
          </a:effectLst>
        </p:grpSpPr>
        <p:sp>
          <p:nvSpPr>
            <p:cNvPr id="5" name="矩形: 圆角 3"/>
            <p:cNvSpPr/>
            <p:nvPr/>
          </p:nvSpPr>
          <p:spPr>
            <a:xfrm>
              <a:off x="3571072" y="1670991"/>
              <a:ext cx="728513" cy="651731"/>
            </a:xfrm>
            <a:prstGeom prst="roundRect">
              <a:avLst>
                <a:gd name="adj" fmla="val 0"/>
              </a:avLst>
            </a:prstGeom>
            <a:solidFill>
              <a:srgbClr val="EF4223"/>
            </a:solidFill>
            <a:ln>
              <a:solidFill>
                <a:srgbClr val="EF4223"/>
              </a:solidFill>
            </a:ln>
            <a:effectLst>
              <a:outerShdw blurRad="1143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圆角 3"/>
            <p:cNvSpPr/>
            <p:nvPr/>
          </p:nvSpPr>
          <p:spPr>
            <a:xfrm>
              <a:off x="4191558" y="1670992"/>
              <a:ext cx="5646874" cy="651731"/>
            </a:xfrm>
            <a:prstGeom prst="roundRect">
              <a:avLst>
                <a:gd name="adj" fmla="val 0"/>
              </a:avLst>
            </a:prstGeom>
            <a:solidFill>
              <a:schemeClr val="bg1"/>
            </a:solidFill>
            <a:ln>
              <a:solidFill>
                <a:srgbClr val="EF4223"/>
              </a:solid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矩形 32"/>
            <p:cNvSpPr/>
            <p:nvPr/>
          </p:nvSpPr>
          <p:spPr>
            <a:xfrm>
              <a:off x="4344606" y="1631712"/>
              <a:ext cx="5340777" cy="601255"/>
            </a:xfrm>
            <a:prstGeom prst="rect">
              <a:avLst/>
            </a:prstGeom>
          </p:spPr>
          <p:txBody>
            <a:bodyPr wrap="square">
              <a:spAutoFit/>
            </a:bodyPr>
            <a:lstStyle/>
            <a:p>
              <a:pPr>
                <a:lnSpc>
                  <a:spcPct val="150000"/>
                </a:lnSpc>
                <a:defRPr/>
              </a:pPr>
              <a:r>
                <a:rPr lang="zh-CN" altLang="en-US" sz="2500" b="1" dirty="0">
                  <a:solidFill>
                    <a:srgbClr val="EF4223"/>
                  </a:solidFill>
                  <a:latin typeface="华文中宋" panose="02010600040101010101" pitchFamily="2" charset="-122"/>
                  <a:ea typeface="华文中宋" panose="02010600040101010101" pitchFamily="2" charset="-122"/>
                </a:rPr>
                <a:t>课堂小结</a:t>
              </a:r>
              <a:endParaRPr lang="zh-CN" altLang="en-US" sz="2500" b="1" dirty="0">
                <a:solidFill>
                  <a:srgbClr val="EF4223"/>
                </a:solidFill>
                <a:latin typeface="华文中宋" panose="02010600040101010101" pitchFamily="2" charset="-122"/>
                <a:ea typeface="华文中宋" panose="02010600040101010101" pitchFamily="2" charset="-122"/>
              </a:endParaRPr>
            </a:p>
          </p:txBody>
        </p:sp>
        <p:sp>
          <p:nvSpPr>
            <p:cNvPr id="34" name="矩形 33"/>
            <p:cNvSpPr/>
            <p:nvPr/>
          </p:nvSpPr>
          <p:spPr>
            <a:xfrm>
              <a:off x="3633746" y="1637506"/>
              <a:ext cx="538377" cy="601255"/>
            </a:xfrm>
            <a:prstGeom prst="rect">
              <a:avLst/>
            </a:prstGeom>
          </p:spPr>
          <p:txBody>
            <a:bodyPr wrap="square">
              <a:spAutoFit/>
            </a:bodyPr>
            <a:lstStyle/>
            <a:p>
              <a:pPr>
                <a:lnSpc>
                  <a:spcPct val="150000"/>
                </a:lnSpc>
                <a:defRPr/>
              </a:pPr>
              <a:r>
                <a:rPr lang="zh-CN" altLang="en-US" sz="2500" b="1" noProof="1">
                  <a:solidFill>
                    <a:schemeClr val="bg1"/>
                  </a:solidFill>
                  <a:effectLst>
                    <a:outerShdw blurRad="38100" dist="38100" dir="2700000" algn="tl">
                      <a:srgbClr val="000000">
                        <a:alpha val="43137"/>
                      </a:srgbClr>
                    </a:outerShdw>
                  </a:effectLst>
                  <a:latin typeface="华文中宋" panose="02010600040101010101" pitchFamily="2" charset="-122"/>
                  <a:ea typeface="华文中宋" panose="02010600040101010101" pitchFamily="2" charset="-122"/>
                </a:rPr>
                <a:t>三</a:t>
              </a:r>
              <a:endParaRPr lang="zh-CN" altLang="en-US" sz="2500" b="1" noProof="1">
                <a:solidFill>
                  <a:schemeClr val="bg1"/>
                </a:solidFill>
                <a:effectLst>
                  <a:outerShdw blurRad="38100" dist="38100" dir="2700000" algn="tl">
                    <a:srgbClr val="000000">
                      <a:alpha val="43137"/>
                    </a:srgbClr>
                  </a:outerShdw>
                </a:effectLst>
                <a:latin typeface="华文中宋" panose="02010600040101010101" pitchFamily="2" charset="-122"/>
                <a:ea typeface="华文中宋" panose="02010600040101010101" pitchFamily="2" charset="-122"/>
              </a:endParaRPr>
            </a:p>
          </p:txBody>
        </p:sp>
      </p:grpSp>
      <p:grpSp>
        <p:nvGrpSpPr>
          <p:cNvPr id="9" name="组合 8"/>
          <p:cNvGrpSpPr/>
          <p:nvPr/>
        </p:nvGrpSpPr>
        <p:grpSpPr>
          <a:xfrm>
            <a:off x="4139017" y="1596470"/>
            <a:ext cx="6267360" cy="691011"/>
            <a:chOff x="3571072" y="1631712"/>
            <a:chExt cx="6267360" cy="691011"/>
          </a:xfrm>
          <a:effectLst>
            <a:outerShdw blurRad="139700" algn="ctr" rotWithShape="0">
              <a:prstClr val="black">
                <a:alpha val="40000"/>
              </a:prstClr>
            </a:outerShdw>
          </a:effectLst>
        </p:grpSpPr>
        <p:sp>
          <p:nvSpPr>
            <p:cNvPr id="6" name="矩形: 圆角 3"/>
            <p:cNvSpPr/>
            <p:nvPr/>
          </p:nvSpPr>
          <p:spPr>
            <a:xfrm>
              <a:off x="3571072" y="1670991"/>
              <a:ext cx="728513" cy="651731"/>
            </a:xfrm>
            <a:prstGeom prst="roundRect">
              <a:avLst>
                <a:gd name="adj" fmla="val 0"/>
              </a:avLst>
            </a:prstGeom>
            <a:solidFill>
              <a:srgbClr val="EF4223"/>
            </a:solidFill>
            <a:ln>
              <a:solidFill>
                <a:srgbClr val="EF4223"/>
              </a:solidFill>
            </a:ln>
            <a:effectLst>
              <a:outerShdw blurRad="1143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圆角 3"/>
            <p:cNvSpPr/>
            <p:nvPr/>
          </p:nvSpPr>
          <p:spPr>
            <a:xfrm>
              <a:off x="4191558" y="1670992"/>
              <a:ext cx="5646874" cy="651731"/>
            </a:xfrm>
            <a:prstGeom prst="roundRect">
              <a:avLst>
                <a:gd name="adj" fmla="val 0"/>
              </a:avLst>
            </a:prstGeom>
            <a:solidFill>
              <a:schemeClr val="bg1"/>
            </a:solidFill>
            <a:ln>
              <a:solidFill>
                <a:srgbClr val="EF4223"/>
              </a:solid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4344606" y="1631712"/>
              <a:ext cx="5340777" cy="601255"/>
            </a:xfrm>
            <a:prstGeom prst="rect">
              <a:avLst/>
            </a:prstGeom>
          </p:spPr>
          <p:txBody>
            <a:bodyPr wrap="square">
              <a:spAutoFit/>
            </a:bodyPr>
            <a:lstStyle/>
            <a:p>
              <a:pPr>
                <a:lnSpc>
                  <a:spcPct val="150000"/>
                </a:lnSpc>
                <a:defRPr/>
              </a:pPr>
              <a:r>
                <a:rPr lang="zh-CN" altLang="en-US" sz="2500" b="1" dirty="0">
                  <a:solidFill>
                    <a:srgbClr val="EF4223"/>
                  </a:solidFill>
                  <a:latin typeface="华文中宋" panose="02010600040101010101" pitchFamily="2" charset="-122"/>
                  <a:ea typeface="华文中宋" panose="02010600040101010101" pitchFamily="2" charset="-122"/>
                </a:rPr>
                <a:t>子议题</a:t>
              </a:r>
              <a:r>
                <a:rPr lang="en-US" altLang="zh-CN" sz="2500" b="1" dirty="0">
                  <a:solidFill>
                    <a:srgbClr val="EF4223"/>
                  </a:solidFill>
                  <a:latin typeface="华文中宋" panose="02010600040101010101" pitchFamily="2" charset="-122"/>
                  <a:ea typeface="华文中宋" panose="02010600040101010101" pitchFamily="2" charset="-122"/>
                </a:rPr>
                <a:t>1</a:t>
              </a:r>
              <a:r>
                <a:rPr lang="zh-CN" altLang="en-US" sz="2500" b="1" dirty="0">
                  <a:solidFill>
                    <a:srgbClr val="EF4223"/>
                  </a:solidFill>
                  <a:latin typeface="华文中宋" panose="02010600040101010101" pitchFamily="2" charset="-122"/>
                  <a:ea typeface="华文中宋" panose="02010600040101010101" pitchFamily="2" charset="-122"/>
                </a:rPr>
                <a:t>：</a:t>
              </a:r>
              <a:r>
                <a:rPr lang="zh-CN" altLang="en-US" sz="2500" b="1" dirty="0">
                  <a:solidFill>
                    <a:srgbClr val="EF4223"/>
                  </a:solidFill>
                  <a:latin typeface="华文中宋" panose="02010600040101010101" pitchFamily="2" charset="-122"/>
                  <a:ea typeface="华文中宋" panose="02010600040101010101" pitchFamily="2" charset="-122"/>
                  <a:sym typeface="+mn-ea"/>
                </a:rPr>
                <a:t>时代出卷，路在何方？</a:t>
              </a:r>
              <a:endParaRPr lang="zh-CN" altLang="en-US" sz="2500" b="1" dirty="0">
                <a:solidFill>
                  <a:srgbClr val="EF4223"/>
                </a:solidFill>
                <a:latin typeface="华文中宋" panose="02010600040101010101" pitchFamily="2" charset="-122"/>
                <a:ea typeface="华文中宋" panose="02010600040101010101" pitchFamily="2" charset="-122"/>
                <a:sym typeface="+mn-ea"/>
              </a:endParaRPr>
            </a:p>
          </p:txBody>
        </p:sp>
        <p:sp>
          <p:nvSpPr>
            <p:cNvPr id="7" name="矩形 6"/>
            <p:cNvSpPr/>
            <p:nvPr/>
          </p:nvSpPr>
          <p:spPr>
            <a:xfrm>
              <a:off x="3633746" y="1637506"/>
              <a:ext cx="538377" cy="601255"/>
            </a:xfrm>
            <a:prstGeom prst="rect">
              <a:avLst/>
            </a:prstGeom>
          </p:spPr>
          <p:txBody>
            <a:bodyPr wrap="square">
              <a:spAutoFit/>
            </a:bodyPr>
            <a:lstStyle/>
            <a:p>
              <a:pPr>
                <a:lnSpc>
                  <a:spcPct val="150000"/>
                </a:lnSpc>
                <a:defRPr/>
              </a:pPr>
              <a:r>
                <a:rPr lang="zh-CN" altLang="en-US" sz="2500" b="1" noProof="1">
                  <a:solidFill>
                    <a:schemeClr val="bg1"/>
                  </a:solidFill>
                  <a:effectLst>
                    <a:outerShdw blurRad="38100" dist="38100" dir="2700000" algn="tl">
                      <a:srgbClr val="000000">
                        <a:alpha val="43137"/>
                      </a:srgbClr>
                    </a:outerShdw>
                  </a:effectLst>
                  <a:latin typeface="华文中宋" panose="02010600040101010101" pitchFamily="2" charset="-122"/>
                  <a:ea typeface="华文中宋" panose="02010600040101010101" pitchFamily="2" charset="-122"/>
                </a:rPr>
                <a:t>一</a:t>
              </a:r>
              <a:endParaRPr lang="zh-CN" altLang="en-US" sz="2500" b="1" noProof="1">
                <a:solidFill>
                  <a:schemeClr val="bg1"/>
                </a:solidFill>
                <a:effectLst>
                  <a:outerShdw blurRad="38100" dist="38100" dir="2700000" algn="tl">
                    <a:srgbClr val="000000">
                      <a:alpha val="43137"/>
                    </a:srgbClr>
                  </a:outerShdw>
                </a:effectLst>
                <a:latin typeface="华文中宋" panose="02010600040101010101" pitchFamily="2" charset="-122"/>
                <a:ea typeface="华文中宋" panose="02010600040101010101" pitchFamily="2" charset="-122"/>
              </a:endParaRPr>
            </a:p>
          </p:txBody>
        </p:sp>
      </p:grpSp>
      <p:grpSp>
        <p:nvGrpSpPr>
          <p:cNvPr id="10" name="组合 9"/>
          <p:cNvGrpSpPr/>
          <p:nvPr/>
        </p:nvGrpSpPr>
        <p:grpSpPr>
          <a:xfrm>
            <a:off x="4139017" y="2575039"/>
            <a:ext cx="6267360" cy="691011"/>
            <a:chOff x="3571072" y="1631712"/>
            <a:chExt cx="6267360" cy="691011"/>
          </a:xfrm>
          <a:effectLst>
            <a:outerShdw blurRad="139700" algn="ctr" rotWithShape="0">
              <a:prstClr val="black">
                <a:alpha val="40000"/>
              </a:prstClr>
            </a:outerShdw>
          </a:effectLst>
        </p:grpSpPr>
        <p:sp>
          <p:nvSpPr>
            <p:cNvPr id="11" name="矩形: 圆角 3"/>
            <p:cNvSpPr/>
            <p:nvPr/>
          </p:nvSpPr>
          <p:spPr>
            <a:xfrm>
              <a:off x="3571072" y="1670991"/>
              <a:ext cx="728513" cy="651731"/>
            </a:xfrm>
            <a:prstGeom prst="roundRect">
              <a:avLst>
                <a:gd name="adj" fmla="val 0"/>
              </a:avLst>
            </a:prstGeom>
            <a:solidFill>
              <a:srgbClr val="EF4223"/>
            </a:solidFill>
            <a:ln>
              <a:solidFill>
                <a:srgbClr val="EF4223"/>
              </a:solidFill>
            </a:ln>
            <a:effectLst>
              <a:outerShdw blurRad="1143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圆角 3"/>
            <p:cNvSpPr/>
            <p:nvPr/>
          </p:nvSpPr>
          <p:spPr>
            <a:xfrm>
              <a:off x="4191558" y="1670992"/>
              <a:ext cx="5646874" cy="651731"/>
            </a:xfrm>
            <a:prstGeom prst="roundRect">
              <a:avLst>
                <a:gd name="adj" fmla="val 0"/>
              </a:avLst>
            </a:prstGeom>
            <a:solidFill>
              <a:schemeClr val="bg1"/>
            </a:solidFill>
            <a:ln>
              <a:solidFill>
                <a:srgbClr val="EF4223"/>
              </a:solid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4344606" y="1631712"/>
              <a:ext cx="5340777" cy="601255"/>
            </a:xfrm>
            <a:prstGeom prst="rect">
              <a:avLst/>
            </a:prstGeom>
          </p:spPr>
          <p:txBody>
            <a:bodyPr wrap="square">
              <a:spAutoFit/>
            </a:bodyPr>
            <a:lstStyle/>
            <a:p>
              <a:pPr>
                <a:lnSpc>
                  <a:spcPct val="150000"/>
                </a:lnSpc>
                <a:defRPr/>
              </a:pPr>
              <a:r>
                <a:rPr lang="zh-CN" altLang="en-US" sz="2500" b="1" dirty="0">
                  <a:solidFill>
                    <a:srgbClr val="EF4223"/>
                  </a:solidFill>
                  <a:latin typeface="华文中宋" panose="02010600040101010101" pitchFamily="2" charset="-122"/>
                  <a:ea typeface="华文中宋" panose="02010600040101010101" pitchFamily="2" charset="-122"/>
                </a:rPr>
                <a:t>子议题2：赶考路上，何以致远？</a:t>
              </a:r>
              <a:endParaRPr lang="zh-CN" altLang="en-US" sz="2500" b="1" dirty="0">
                <a:solidFill>
                  <a:srgbClr val="EF4223"/>
                </a:solidFill>
                <a:latin typeface="华文中宋" panose="02010600040101010101" pitchFamily="2" charset="-122"/>
                <a:ea typeface="华文中宋" panose="02010600040101010101" pitchFamily="2" charset="-122"/>
              </a:endParaRPr>
            </a:p>
          </p:txBody>
        </p:sp>
        <p:sp>
          <p:nvSpPr>
            <p:cNvPr id="14" name="矩形 13"/>
            <p:cNvSpPr/>
            <p:nvPr/>
          </p:nvSpPr>
          <p:spPr>
            <a:xfrm>
              <a:off x="3633746" y="1637506"/>
              <a:ext cx="538377" cy="601255"/>
            </a:xfrm>
            <a:prstGeom prst="rect">
              <a:avLst/>
            </a:prstGeom>
          </p:spPr>
          <p:txBody>
            <a:bodyPr wrap="square">
              <a:spAutoFit/>
            </a:bodyPr>
            <a:lstStyle/>
            <a:p>
              <a:pPr>
                <a:lnSpc>
                  <a:spcPct val="150000"/>
                </a:lnSpc>
                <a:defRPr/>
              </a:pPr>
              <a:r>
                <a:rPr lang="zh-CN" altLang="en-US" sz="2500" b="1" noProof="1">
                  <a:solidFill>
                    <a:schemeClr val="bg1"/>
                  </a:solidFill>
                  <a:effectLst>
                    <a:outerShdw blurRad="38100" dist="38100" dir="2700000" algn="tl">
                      <a:srgbClr val="000000">
                        <a:alpha val="43137"/>
                      </a:srgbClr>
                    </a:outerShdw>
                  </a:effectLst>
                  <a:latin typeface="华文中宋" panose="02010600040101010101" pitchFamily="2" charset="-122"/>
                  <a:ea typeface="华文中宋" panose="02010600040101010101" pitchFamily="2" charset="-122"/>
                </a:rPr>
                <a:t>二</a:t>
              </a:r>
              <a:endParaRPr lang="zh-CN" altLang="en-US" sz="2500" b="1" noProof="1">
                <a:solidFill>
                  <a:schemeClr val="bg1"/>
                </a:solidFill>
                <a:effectLst>
                  <a:outerShdw blurRad="38100" dist="38100" dir="2700000" algn="tl">
                    <a:srgbClr val="000000">
                      <a:alpha val="43137"/>
                    </a:srgbClr>
                  </a:outerShdw>
                </a:effectLst>
                <a:latin typeface="华文中宋" panose="02010600040101010101" pitchFamily="2" charset="-122"/>
                <a:ea typeface="华文中宋" panose="02010600040101010101" pitchFamily="2" charset="-122"/>
              </a:endParaRPr>
            </a:p>
          </p:txBody>
        </p:sp>
      </p:grpSp>
      <p:grpSp>
        <p:nvGrpSpPr>
          <p:cNvPr id="35" name="组合 34"/>
          <p:cNvGrpSpPr/>
          <p:nvPr/>
        </p:nvGrpSpPr>
        <p:grpSpPr>
          <a:xfrm>
            <a:off x="4139017" y="4571455"/>
            <a:ext cx="6267360" cy="691011"/>
            <a:chOff x="3571072" y="1631712"/>
            <a:chExt cx="6267360" cy="691011"/>
          </a:xfrm>
          <a:effectLst>
            <a:outerShdw blurRad="139700" algn="ctr" rotWithShape="0">
              <a:prstClr val="black">
                <a:alpha val="40000"/>
              </a:prstClr>
            </a:outerShdw>
          </a:effectLst>
        </p:grpSpPr>
        <p:sp>
          <p:nvSpPr>
            <p:cNvPr id="39" name="矩形: 圆角 3"/>
            <p:cNvSpPr/>
            <p:nvPr/>
          </p:nvSpPr>
          <p:spPr>
            <a:xfrm>
              <a:off x="3571072" y="1670991"/>
              <a:ext cx="728513" cy="651731"/>
            </a:xfrm>
            <a:prstGeom prst="roundRect">
              <a:avLst>
                <a:gd name="adj" fmla="val 0"/>
              </a:avLst>
            </a:prstGeom>
            <a:solidFill>
              <a:srgbClr val="EF4223"/>
            </a:solidFill>
            <a:ln>
              <a:solidFill>
                <a:srgbClr val="EF4223"/>
              </a:solidFill>
            </a:ln>
            <a:effectLst>
              <a:outerShdw blurRad="1143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矩形: 圆角 3"/>
            <p:cNvSpPr/>
            <p:nvPr/>
          </p:nvSpPr>
          <p:spPr>
            <a:xfrm>
              <a:off x="4191558" y="1670992"/>
              <a:ext cx="5646874" cy="651731"/>
            </a:xfrm>
            <a:prstGeom prst="roundRect">
              <a:avLst>
                <a:gd name="adj" fmla="val 0"/>
              </a:avLst>
            </a:prstGeom>
            <a:solidFill>
              <a:schemeClr val="bg1"/>
            </a:solidFill>
            <a:ln>
              <a:solidFill>
                <a:srgbClr val="EF4223"/>
              </a:solid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矩形 42"/>
            <p:cNvSpPr/>
            <p:nvPr/>
          </p:nvSpPr>
          <p:spPr>
            <a:xfrm>
              <a:off x="4344606" y="1631712"/>
              <a:ext cx="5340777" cy="601255"/>
            </a:xfrm>
            <a:prstGeom prst="rect">
              <a:avLst/>
            </a:prstGeom>
          </p:spPr>
          <p:txBody>
            <a:bodyPr wrap="square">
              <a:spAutoFit/>
            </a:bodyPr>
            <a:lstStyle/>
            <a:p>
              <a:pPr>
                <a:lnSpc>
                  <a:spcPct val="150000"/>
                </a:lnSpc>
                <a:defRPr/>
              </a:pPr>
              <a:r>
                <a:rPr lang="zh-CN" altLang="en-US" sz="2500" b="1" dirty="0">
                  <a:solidFill>
                    <a:srgbClr val="EF4223"/>
                  </a:solidFill>
                  <a:latin typeface="华文中宋" panose="02010600040101010101" pitchFamily="2" charset="-122"/>
                  <a:ea typeface="华文中宋" panose="02010600040101010101" pitchFamily="2" charset="-122"/>
                </a:rPr>
                <a:t>课后作业</a:t>
              </a:r>
              <a:endParaRPr lang="zh-CN" altLang="en-US" sz="2500" b="1" dirty="0">
                <a:solidFill>
                  <a:srgbClr val="EF4223"/>
                </a:solidFill>
                <a:latin typeface="华文中宋" panose="02010600040101010101" pitchFamily="2" charset="-122"/>
                <a:ea typeface="华文中宋" panose="02010600040101010101" pitchFamily="2" charset="-122"/>
              </a:endParaRPr>
            </a:p>
          </p:txBody>
        </p:sp>
        <p:sp>
          <p:nvSpPr>
            <p:cNvPr id="45" name="矩形 44"/>
            <p:cNvSpPr/>
            <p:nvPr/>
          </p:nvSpPr>
          <p:spPr>
            <a:xfrm>
              <a:off x="3633746" y="1637506"/>
              <a:ext cx="538377" cy="601255"/>
            </a:xfrm>
            <a:prstGeom prst="rect">
              <a:avLst/>
            </a:prstGeom>
          </p:spPr>
          <p:txBody>
            <a:bodyPr wrap="square">
              <a:spAutoFit/>
            </a:bodyPr>
            <a:lstStyle/>
            <a:p>
              <a:pPr>
                <a:lnSpc>
                  <a:spcPct val="150000"/>
                </a:lnSpc>
                <a:defRPr/>
              </a:pPr>
              <a:r>
                <a:rPr lang="zh-CN" altLang="en-US" sz="2500" b="1" noProof="1">
                  <a:solidFill>
                    <a:schemeClr val="bg1"/>
                  </a:solidFill>
                  <a:effectLst>
                    <a:outerShdw blurRad="38100" dist="38100" dir="2700000" algn="tl">
                      <a:srgbClr val="000000">
                        <a:alpha val="43137"/>
                      </a:srgbClr>
                    </a:outerShdw>
                  </a:effectLst>
                  <a:latin typeface="华文中宋" panose="02010600040101010101" pitchFamily="2" charset="-122"/>
                  <a:ea typeface="华文中宋" panose="02010600040101010101" pitchFamily="2" charset="-122"/>
                </a:rPr>
                <a:t>四</a:t>
              </a:r>
              <a:endParaRPr lang="zh-CN" altLang="en-US" sz="2500" b="1" noProof="1">
                <a:solidFill>
                  <a:schemeClr val="bg1"/>
                </a:solidFill>
                <a:effectLst>
                  <a:outerShdw blurRad="38100" dist="38100" dir="2700000" algn="tl">
                    <a:srgbClr val="000000">
                      <a:alpha val="43137"/>
                    </a:srgbClr>
                  </a:outerShdw>
                </a:effectLst>
                <a:latin typeface="华文中宋" panose="02010600040101010101" pitchFamily="2" charset="-122"/>
                <a:ea typeface="华文中宋" panose="02010600040101010101" pitchFamily="2" charset="-122"/>
              </a:endParaRPr>
            </a:p>
          </p:txBody>
        </p:sp>
      </p:gr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矩形 63"/>
          <p:cNvSpPr/>
          <p:nvPr/>
        </p:nvSpPr>
        <p:spPr>
          <a:xfrm>
            <a:off x="-25400" y="-4192"/>
            <a:ext cx="12217400" cy="6883400"/>
          </a:xfrm>
          <a:prstGeom prst="rect">
            <a:avLst/>
          </a:prstGeom>
          <a:blipFill dpi="0" rotWithShape="1">
            <a:blip r:embed="rId1"/>
            <a:srcRect/>
            <a:stretch>
              <a:fillRect l="5" r="-9653" b="-9534"/>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1" name="矩形 20"/>
          <p:cNvSpPr/>
          <p:nvPr/>
        </p:nvSpPr>
        <p:spPr>
          <a:xfrm>
            <a:off x="-22911" y="330200"/>
            <a:ext cx="12192000" cy="5800315"/>
          </a:xfrm>
          <a:prstGeom prst="rect">
            <a:avLst/>
          </a:prstGeom>
          <a:blipFill dpi="0" rotWithShape="1">
            <a:blip r:embed="rId2">
              <a:alphaModFix amt="37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0" name="缺角矩形 19"/>
          <p:cNvSpPr/>
          <p:nvPr/>
        </p:nvSpPr>
        <p:spPr>
          <a:xfrm>
            <a:off x="262468" y="224367"/>
            <a:ext cx="11734798" cy="6409266"/>
          </a:xfrm>
          <a:prstGeom prst="plaque">
            <a:avLst>
              <a:gd name="adj" fmla="val 2378"/>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12" name="组合 11"/>
          <p:cNvGrpSpPr/>
          <p:nvPr/>
        </p:nvGrpSpPr>
        <p:grpSpPr>
          <a:xfrm>
            <a:off x="1046480" y="1747520"/>
            <a:ext cx="10448290" cy="4432935"/>
            <a:chOff x="1740000" y="1623779"/>
            <a:chExt cx="8712000" cy="4212000"/>
          </a:xfrm>
        </p:grpSpPr>
        <p:sp>
          <p:nvSpPr>
            <p:cNvPr id="13" name="矩形: 圆顶角 6"/>
            <p:cNvSpPr/>
            <p:nvPr/>
          </p:nvSpPr>
          <p:spPr>
            <a:xfrm>
              <a:off x="1812000" y="1695779"/>
              <a:ext cx="8640000" cy="4140000"/>
            </a:xfrm>
            <a:prstGeom prst="rect">
              <a:avLst/>
            </a:prstGeom>
            <a:gradFill>
              <a:gsLst>
                <a:gs pos="0">
                  <a:srgbClr val="F38F4E"/>
                </a:gs>
                <a:gs pos="100000">
                  <a:srgbClr val="FF1408"/>
                </a:gs>
              </a:gsLst>
              <a:lin ang="0" scaled="0"/>
            </a:gradFill>
            <a:ln w="63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圆顶角 6"/>
            <p:cNvSpPr/>
            <p:nvPr/>
          </p:nvSpPr>
          <p:spPr>
            <a:xfrm flipV="1">
              <a:off x="1740000" y="1623779"/>
              <a:ext cx="8640000" cy="4140000"/>
            </a:xfrm>
            <a:prstGeom prst="snip1Rect">
              <a:avLst>
                <a:gd name="adj" fmla="val 8858"/>
              </a:avLst>
            </a:prstGeom>
            <a:solidFill>
              <a:schemeClr val="bg1"/>
            </a:solidFill>
            <a:ln w="6350">
              <a:gradFill>
                <a:gsLst>
                  <a:gs pos="0">
                    <a:srgbClr val="FF1408"/>
                  </a:gs>
                  <a:gs pos="100000">
                    <a:srgbClr val="F38F4E"/>
                  </a:gs>
                </a:gsLst>
                <a:lin ang="0" scaled="0"/>
              </a:gradFill>
            </a:ln>
            <a:effectLst>
              <a:outerShdw blurRad="177800" dist="1524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5" name="文本框 14"/>
          <p:cNvSpPr txBox="1"/>
          <p:nvPr/>
        </p:nvSpPr>
        <p:spPr>
          <a:xfrm>
            <a:off x="1355725" y="1823085"/>
            <a:ext cx="9337040" cy="3935730"/>
          </a:xfrm>
          <a:prstGeom prst="rect">
            <a:avLst/>
          </a:prstGeom>
          <a:noFill/>
        </p:spPr>
        <p:txBody>
          <a:bodyPr wrap="square" rtlCol="0">
            <a:noAutofit/>
          </a:bodyPr>
          <a:lstStyle/>
          <a:p>
            <a:pPr marL="285750" indent="-285750" algn="just">
              <a:lnSpc>
                <a:spcPct val="150000"/>
              </a:lnSpc>
              <a:spcAft>
                <a:spcPts val="600"/>
              </a:spcAft>
              <a:buClr>
                <a:srgbClr val="EF4223"/>
              </a:buClr>
              <a:buFont typeface="Wingdings" panose="05000000000000000000" pitchFamily="2" charset="2"/>
              <a:buChar char="u"/>
            </a:pPr>
            <a:r>
              <a:rPr lang="en-US" altLang="zh-CN" sz="2800" dirty="0" err="1">
                <a:solidFill>
                  <a:schemeClr val="tx1">
                    <a:lumMod val="85000"/>
                    <a:lumOff val="15000"/>
                  </a:schemeClr>
                </a:solidFill>
                <a:latin typeface="微软雅黑" panose="020B0503020204020204" pitchFamily="34" charset="-122"/>
                <a:ea typeface="微软雅黑" panose="020B0503020204020204" pitchFamily="34" charset="-122"/>
              </a:rPr>
              <a:t>了解改革开放的历史进程，理解实行改革开放历史性决策的重大意义</a:t>
            </a:r>
            <a:r>
              <a:rPr lang="zh-CN" altLang="en-US" sz="2800" dirty="0">
                <a:solidFill>
                  <a:schemeClr val="tx1">
                    <a:lumMod val="85000"/>
                    <a:lumOff val="15000"/>
                  </a:schemeClr>
                </a:solidFill>
                <a:latin typeface="微软雅黑" panose="020B0503020204020204" pitchFamily="34" charset="-122"/>
                <a:ea typeface="微软雅黑" panose="020B0503020204020204" pitchFamily="34" charset="-122"/>
              </a:rPr>
              <a:t>；</a:t>
            </a:r>
            <a:r>
              <a:rPr lang="en-US" altLang="zh-CN" sz="2800" dirty="0" err="1">
                <a:solidFill>
                  <a:schemeClr val="tx1">
                    <a:lumMod val="85000"/>
                    <a:lumOff val="15000"/>
                  </a:schemeClr>
                </a:solidFill>
                <a:latin typeface="微软雅黑" panose="020B0503020204020204" pitchFamily="34" charset="-122"/>
                <a:ea typeface="微软雅黑" panose="020B0503020204020204" pitchFamily="34" charset="-122"/>
              </a:rPr>
              <a:t>了解党领导人民开创和发展中国特色社会主义道路的历程，认同中国特色社会主义道路</a:t>
            </a:r>
            <a:r>
              <a:rPr lang="en-US" altLang="zh-CN" sz="2800" dirty="0">
                <a:solidFill>
                  <a:schemeClr val="tx1">
                    <a:lumMod val="85000"/>
                    <a:lumOff val="15000"/>
                  </a:schemeClr>
                </a:solidFill>
                <a:latin typeface="微软雅黑" panose="020B0503020204020204" pitchFamily="34" charset="-122"/>
                <a:ea typeface="微软雅黑" panose="020B0503020204020204" pitchFamily="34" charset="-122"/>
              </a:rPr>
              <a:t>。</a:t>
            </a:r>
            <a:endParaRPr lang="en-US" altLang="zh-CN" sz="2800" dirty="0">
              <a:solidFill>
                <a:schemeClr val="tx1">
                  <a:lumMod val="85000"/>
                  <a:lumOff val="15000"/>
                </a:schemeClr>
              </a:solidFill>
              <a:latin typeface="微软雅黑" panose="020B0503020204020204" pitchFamily="34" charset="-122"/>
              <a:ea typeface="微软雅黑" panose="020B0503020204020204" pitchFamily="34" charset="-122"/>
            </a:endParaRPr>
          </a:p>
          <a:p>
            <a:pPr marL="285750" indent="-285750" algn="just">
              <a:lnSpc>
                <a:spcPct val="150000"/>
              </a:lnSpc>
              <a:spcAft>
                <a:spcPts val="600"/>
              </a:spcAft>
              <a:buClr>
                <a:srgbClr val="EF4223"/>
              </a:buClr>
              <a:buFont typeface="Wingdings" panose="05000000000000000000" pitchFamily="2" charset="2"/>
              <a:buChar char="u"/>
            </a:pPr>
            <a:r>
              <a:rPr lang="en-US" altLang="zh-CN" sz="2800" dirty="0">
                <a:solidFill>
                  <a:schemeClr val="tx1">
                    <a:lumMod val="85000"/>
                    <a:lumOff val="15000"/>
                  </a:schemeClr>
                </a:solidFill>
                <a:latin typeface="微软雅黑" panose="020B0503020204020204" pitchFamily="34" charset="-122"/>
                <a:ea typeface="微软雅黑" panose="020B0503020204020204" pitchFamily="34" charset="-122"/>
              </a:rPr>
              <a:t>理解持续推进改革开放对国家发展和人民生活改善的重要意义，感受改革开放和社会主义现代化建设取得的伟大成就，坚定中国特色社会主义道路自信。</a:t>
            </a:r>
            <a:endParaRPr lang="en-US" altLang="zh-CN" sz="28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7" name="矩形 16"/>
          <p:cNvSpPr/>
          <p:nvPr/>
        </p:nvSpPr>
        <p:spPr>
          <a:xfrm>
            <a:off x="5182930" y="609403"/>
            <a:ext cx="1826141" cy="743793"/>
          </a:xfrm>
          <a:prstGeom prst="rect">
            <a:avLst/>
          </a:prstGeom>
        </p:spPr>
        <p:txBody>
          <a:bodyPr wrap="none">
            <a:spAutoFit/>
          </a:bodyPr>
          <a:lstStyle/>
          <a:p>
            <a:pPr algn="just">
              <a:lnSpc>
                <a:spcPct val="150000"/>
              </a:lnSpc>
              <a:buClr>
                <a:srgbClr val="207FBA"/>
              </a:buClr>
              <a:defRPr/>
            </a:pPr>
            <a:r>
              <a:rPr lang="zh-CN" altLang="en-US" sz="3200" b="1" kern="100" dirty="0">
                <a:solidFill>
                  <a:srgbClr val="EF4223"/>
                </a:solidFill>
                <a:latin typeface="华文中宋" panose="02010600040101010101" pitchFamily="2" charset="-122"/>
                <a:ea typeface="华文中宋" panose="02010600040101010101" pitchFamily="2" charset="-122"/>
                <a:cs typeface="Times New Roman" panose="02020603050405020304" pitchFamily="18" charset="0"/>
              </a:rPr>
              <a:t>教学目标</a:t>
            </a:r>
            <a:endParaRPr lang="zh-CN" altLang="en-US" sz="3200" b="1" kern="100" dirty="0">
              <a:solidFill>
                <a:srgbClr val="EF4223"/>
              </a:solidFill>
              <a:latin typeface="华文中宋" panose="02010600040101010101" pitchFamily="2" charset="-122"/>
              <a:ea typeface="华文中宋" panose="02010600040101010101" pitchFamily="2" charset="-122"/>
              <a:cs typeface="Times New Roman" panose="02020603050405020304" pitchFamily="18" charset="0"/>
            </a:endParaRPr>
          </a:p>
        </p:txBody>
      </p:sp>
      <p:grpSp>
        <p:nvGrpSpPr>
          <p:cNvPr id="36" name="组合 35"/>
          <p:cNvGrpSpPr/>
          <p:nvPr/>
        </p:nvGrpSpPr>
        <p:grpSpPr>
          <a:xfrm>
            <a:off x="4882158" y="967267"/>
            <a:ext cx="2427684" cy="216000"/>
            <a:chOff x="4958991" y="967267"/>
            <a:chExt cx="2427684" cy="216000"/>
          </a:xfrm>
        </p:grpSpPr>
        <p:sp>
          <p:nvSpPr>
            <p:cNvPr id="30" name="燕尾形 13"/>
            <p:cNvSpPr/>
            <p:nvPr/>
          </p:nvSpPr>
          <p:spPr>
            <a:xfrm>
              <a:off x="4958991" y="967267"/>
              <a:ext cx="144000" cy="216000"/>
            </a:xfrm>
            <a:prstGeom prst="chevron">
              <a:avLst/>
            </a:prstGeom>
            <a:solidFill>
              <a:srgbClr val="FF140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5" name="燕尾形 13"/>
            <p:cNvSpPr/>
            <p:nvPr/>
          </p:nvSpPr>
          <p:spPr>
            <a:xfrm flipH="1">
              <a:off x="7242675" y="967267"/>
              <a:ext cx="144000" cy="216000"/>
            </a:xfrm>
            <a:prstGeom prst="chevron">
              <a:avLst/>
            </a:prstGeom>
            <a:solidFill>
              <a:srgbClr val="FF140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cxnSp>
        <p:nvCxnSpPr>
          <p:cNvPr id="39" name="直接连接符 38"/>
          <p:cNvCxnSpPr/>
          <p:nvPr/>
        </p:nvCxnSpPr>
        <p:spPr>
          <a:xfrm flipH="1">
            <a:off x="1046480" y="1075267"/>
            <a:ext cx="3835678" cy="0"/>
          </a:xfrm>
          <a:prstGeom prst="line">
            <a:avLst/>
          </a:prstGeom>
          <a:ln>
            <a:solidFill>
              <a:srgbClr val="FF1408"/>
            </a:solidFill>
            <a:headEnd type="diamond"/>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nvCxnSpPr>
        <p:spPr>
          <a:xfrm flipH="1">
            <a:off x="7309842" y="1075267"/>
            <a:ext cx="3835678" cy="0"/>
          </a:xfrm>
          <a:prstGeom prst="line">
            <a:avLst/>
          </a:prstGeom>
          <a:ln>
            <a:solidFill>
              <a:srgbClr val="FF1408"/>
            </a:solidFill>
            <a:headEnd type="none"/>
            <a:tailEnd type="diamond"/>
          </a:ln>
        </p:spPr>
        <p:style>
          <a:lnRef idx="1">
            <a:schemeClr val="accent1"/>
          </a:lnRef>
          <a:fillRef idx="0">
            <a:schemeClr val="accent1"/>
          </a:fillRef>
          <a:effectRef idx="0">
            <a:schemeClr val="accent1"/>
          </a:effectRef>
          <a:fontRef idx="minor">
            <a:schemeClr val="tx1"/>
          </a:fontRef>
        </p:style>
      </p:cxnSp>
      <p:sp>
        <p:nvSpPr>
          <p:cNvPr id="2" name="矩形 1"/>
          <p:cNvSpPr/>
          <p:nvPr/>
        </p:nvSpPr>
        <p:spPr>
          <a:xfrm>
            <a:off x="1129943" y="5770597"/>
            <a:ext cx="10015576" cy="410199"/>
          </a:xfrm>
          <a:prstGeom prst="rect">
            <a:avLst/>
          </a:prstGeom>
          <a:blipFill dpi="0" rotWithShape="1">
            <a:blip r:embed="rId3">
              <a:alphaModFix amt="69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p:cNvPicPr>
            <a:picLocks noChangeAspect="1"/>
          </p:cNvPicPr>
          <p:nvPr/>
        </p:nvPicPr>
        <p:blipFill rotWithShape="1">
          <a:blip r:embed="rId1" cstate="print">
            <a:duotone>
              <a:schemeClr val="accent2">
                <a:shade val="45000"/>
                <a:satMod val="135000"/>
              </a:schemeClr>
              <a:prstClr val="white"/>
            </a:duotone>
            <a:extLst>
              <a:ext uri="{28A0092B-C50C-407E-A947-70E740481C1C}">
                <a14:useLocalDpi xmlns:a14="http://schemas.microsoft.com/office/drawing/2010/main" val="0"/>
              </a:ext>
            </a:extLst>
          </a:blip>
          <a:srcRect b="42848"/>
          <a:stretch>
            <a:fillRect/>
          </a:stretch>
        </p:blipFill>
        <p:spPr>
          <a:xfrm flipH="1">
            <a:off x="-197988" y="3436047"/>
            <a:ext cx="12389988" cy="2971261"/>
          </a:xfrm>
          <a:prstGeom prst="rect">
            <a:avLst/>
          </a:prstGeom>
        </p:spPr>
      </p:pic>
      <p:grpSp>
        <p:nvGrpSpPr>
          <p:cNvPr id="2" name="组合 1"/>
          <p:cNvGrpSpPr/>
          <p:nvPr/>
        </p:nvGrpSpPr>
        <p:grpSpPr>
          <a:xfrm>
            <a:off x="3079750" y="950919"/>
            <a:ext cx="6070703" cy="605287"/>
            <a:chOff x="2267316" y="5544266"/>
            <a:chExt cx="3213760" cy="480757"/>
          </a:xfrm>
        </p:grpSpPr>
        <p:sp>
          <p:nvSpPr>
            <p:cNvPr id="3" name="立方体 2"/>
            <p:cNvSpPr/>
            <p:nvPr/>
          </p:nvSpPr>
          <p:spPr bwMode="auto">
            <a:xfrm flipH="1">
              <a:off x="2267316" y="5544266"/>
              <a:ext cx="3194569" cy="480757"/>
            </a:xfrm>
            <a:prstGeom prst="cube">
              <a:avLst>
                <a:gd name="adj" fmla="val 11119"/>
              </a:avLst>
            </a:prstGeom>
            <a:gradFill>
              <a:gsLst>
                <a:gs pos="0">
                  <a:srgbClr val="FFE192"/>
                </a:gs>
                <a:gs pos="30000">
                  <a:srgbClr val="F36C3C"/>
                </a:gs>
                <a:gs pos="68000">
                  <a:srgbClr val="ED3011"/>
                </a:gs>
              </a:gsLst>
              <a:lin ang="0" scaled="0"/>
            </a:gradFill>
            <a:ln w="6350">
              <a:gradFill>
                <a:gsLst>
                  <a:gs pos="0">
                    <a:srgbClr val="D3C8D8"/>
                  </a:gs>
                  <a:gs pos="100000">
                    <a:srgbClr val="EDE4CE"/>
                  </a:gs>
                </a:gsLst>
                <a:lin ang="0" scaled="0"/>
              </a:gradFill>
            </a:ln>
            <a:effectLst>
              <a:outerShdw blurRad="127000" dist="50800" dir="18900000" algn="b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hangingPunct="1">
                <a:buFont typeface="Arial" panose="020B0604020202020204" pitchFamily="34" charset="0"/>
                <a:buNone/>
              </a:pPr>
              <a:endParaRPr lang="zh-CN" altLang="en-US" dirty="0"/>
            </a:p>
          </p:txBody>
        </p:sp>
        <p:sp>
          <p:nvSpPr>
            <p:cNvPr id="4" name="文本框 3"/>
            <p:cNvSpPr txBox="1"/>
            <p:nvPr/>
          </p:nvSpPr>
          <p:spPr>
            <a:xfrm>
              <a:off x="2343046" y="5549645"/>
              <a:ext cx="3138030" cy="446081"/>
            </a:xfrm>
            <a:prstGeom prst="rect">
              <a:avLst/>
            </a:prstGeom>
            <a:noFill/>
          </p:spPr>
          <p:txBody>
            <a:bodyPr wrap="square" rtlCol="0">
              <a:spAutoFit/>
            </a:bodyPr>
            <a:lstStyle/>
            <a:p>
              <a:pPr algn="ctr">
                <a:lnSpc>
                  <a:spcPct val="130000"/>
                </a:lnSpc>
              </a:pPr>
              <a:r>
                <a:rPr lang="zh-CN" altLang="en-US" sz="2600" b="1" dirty="0">
                  <a:solidFill>
                    <a:schemeClr val="bg1"/>
                  </a:solidFill>
                  <a:effectLst>
                    <a:outerShdw blurRad="38100" dist="38100" dir="2700000" algn="tl">
                      <a:srgbClr val="000000">
                        <a:alpha val="76000"/>
                      </a:srgbClr>
                    </a:outerShdw>
                  </a:effectLst>
                  <a:latin typeface="华文中宋" panose="02010600040101010101" pitchFamily="2" charset="-122"/>
                  <a:ea typeface="华文中宋" panose="02010600040101010101" pitchFamily="2" charset="-122"/>
                </a:rPr>
                <a:t>一、</a:t>
              </a:r>
              <a:r>
                <a:rPr lang="zh-CN" altLang="zh-CN" sz="2600" b="1" dirty="0">
                  <a:solidFill>
                    <a:schemeClr val="bg1"/>
                  </a:solidFill>
                  <a:effectLst>
                    <a:outerShdw blurRad="38100" dist="38100" dir="2700000" algn="tl">
                      <a:srgbClr val="000000">
                        <a:alpha val="76000"/>
                      </a:srgbClr>
                    </a:outerShdw>
                  </a:effectLst>
                  <a:latin typeface="华文中宋" panose="02010600040101010101" pitchFamily="2" charset="-122"/>
                  <a:ea typeface="华文中宋" panose="02010600040101010101" pitchFamily="2" charset="-122"/>
                </a:rPr>
                <a:t>子议题1：时代出卷，路在何方？</a:t>
              </a:r>
              <a:endParaRPr lang="zh-CN" altLang="zh-CN" sz="2600" b="1" dirty="0">
                <a:solidFill>
                  <a:schemeClr val="bg1"/>
                </a:solidFill>
                <a:effectLst>
                  <a:outerShdw blurRad="38100" dist="38100" dir="2700000" algn="tl">
                    <a:srgbClr val="000000">
                      <a:alpha val="76000"/>
                    </a:srgbClr>
                  </a:outerShdw>
                </a:effectLst>
                <a:latin typeface="华文中宋" panose="02010600040101010101" pitchFamily="2" charset="-122"/>
                <a:ea typeface="华文中宋" panose="02010600040101010101" pitchFamily="2" charset="-122"/>
              </a:endParaRPr>
            </a:p>
          </p:txBody>
        </p:sp>
      </p:grpSp>
      <p:grpSp>
        <p:nvGrpSpPr>
          <p:cNvPr id="5" name="组合 4"/>
          <p:cNvGrpSpPr/>
          <p:nvPr/>
        </p:nvGrpSpPr>
        <p:grpSpPr>
          <a:xfrm>
            <a:off x="5233988" y="1932938"/>
            <a:ext cx="1880405" cy="489558"/>
            <a:chOff x="5095451" y="804255"/>
            <a:chExt cx="1880405" cy="489558"/>
          </a:xfrm>
        </p:grpSpPr>
        <p:grpSp>
          <p:nvGrpSpPr>
            <p:cNvPr id="6" name="组合 5"/>
            <p:cNvGrpSpPr/>
            <p:nvPr/>
          </p:nvGrpSpPr>
          <p:grpSpPr>
            <a:xfrm>
              <a:off x="5095451" y="814388"/>
              <a:ext cx="479425" cy="479425"/>
              <a:chOff x="4964852" y="1208088"/>
              <a:chExt cx="479425" cy="479425"/>
            </a:xfrm>
          </p:grpSpPr>
          <p:sp>
            <p:nvSpPr>
              <p:cNvPr id="8" name="圆角矩形 2"/>
              <p:cNvSpPr/>
              <p:nvPr/>
            </p:nvSpPr>
            <p:spPr>
              <a:xfrm>
                <a:off x="4964852" y="1208088"/>
                <a:ext cx="479425" cy="479425"/>
              </a:xfrm>
              <a:prstGeom prst="roundRect">
                <a:avLst/>
              </a:prstGeom>
              <a:gradFill>
                <a:gsLst>
                  <a:gs pos="48000">
                    <a:srgbClr val="F68552"/>
                  </a:gs>
                  <a:gs pos="0">
                    <a:srgbClr val="FFE192"/>
                  </a:gs>
                  <a:gs pos="100000">
                    <a:srgbClr val="EF4223"/>
                  </a:gs>
                </a:gsLst>
                <a:lin ang="5400000" scaled="0"/>
              </a:gradFill>
              <a:ln>
                <a:noFill/>
              </a:ln>
              <a:effectLst>
                <a:outerShdw blurRad="50800" dist="88900" dir="2700000" algn="tl" rotWithShape="0">
                  <a:srgbClr val="545991">
                    <a:alpha val="2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字魂59号-创粗黑" panose="00000500000000000000" charset="-122"/>
                  <a:ea typeface="字魂59号-创粗黑" panose="00000500000000000000" charset="-122"/>
                  <a:cs typeface="+mn-ea"/>
                </a:endParaRPr>
              </a:p>
            </p:txBody>
          </p:sp>
          <p:sp>
            <p:nvSpPr>
              <p:cNvPr id="9" name="book-with-bookmark_20755"/>
              <p:cNvSpPr/>
              <p:nvPr/>
            </p:nvSpPr>
            <p:spPr>
              <a:xfrm>
                <a:off x="5028647" y="1290795"/>
                <a:ext cx="351833" cy="314010"/>
              </a:xfrm>
              <a:custGeom>
                <a:avLst/>
                <a:gdLst>
                  <a:gd name="connsiteX0" fmla="*/ 531210 w 609293"/>
                  <a:gd name="connsiteY0" fmla="*/ 180168 h 543794"/>
                  <a:gd name="connsiteX1" fmla="*/ 334243 w 609293"/>
                  <a:gd name="connsiteY1" fmla="*/ 329543 h 543794"/>
                  <a:gd name="connsiteX2" fmla="*/ 216913 w 609293"/>
                  <a:gd name="connsiteY2" fmla="*/ 343162 h 543794"/>
                  <a:gd name="connsiteX3" fmla="*/ 89171 w 609293"/>
                  <a:gd name="connsiteY3" fmla="*/ 288831 h 543794"/>
                  <a:gd name="connsiteX4" fmla="*/ 89171 w 609293"/>
                  <a:gd name="connsiteY4" fmla="*/ 323978 h 543794"/>
                  <a:gd name="connsiteX5" fmla="*/ 131996 w 609293"/>
                  <a:gd name="connsiteY5" fmla="*/ 390611 h 543794"/>
                  <a:gd name="connsiteX6" fmla="*/ 218527 w 609293"/>
                  <a:gd name="connsiteY6" fmla="*/ 427662 h 543794"/>
                  <a:gd name="connsiteX7" fmla="*/ 297871 w 609293"/>
                  <a:gd name="connsiteY7" fmla="*/ 416971 h 543794"/>
                  <a:gd name="connsiteX8" fmla="*/ 493371 w 609293"/>
                  <a:gd name="connsiteY8" fmla="*/ 265399 h 543794"/>
                  <a:gd name="connsiteX9" fmla="*/ 516250 w 609293"/>
                  <a:gd name="connsiteY9" fmla="*/ 238746 h 543794"/>
                  <a:gd name="connsiteX10" fmla="*/ 516543 w 609293"/>
                  <a:gd name="connsiteY10" fmla="*/ 238160 h 543794"/>
                  <a:gd name="connsiteX11" fmla="*/ 518743 w 609293"/>
                  <a:gd name="connsiteY11" fmla="*/ 234499 h 543794"/>
                  <a:gd name="connsiteX12" fmla="*/ 531063 w 609293"/>
                  <a:gd name="connsiteY12" fmla="*/ 199938 h 543794"/>
                  <a:gd name="connsiteX13" fmla="*/ 335465 w 609293"/>
                  <a:gd name="connsiteY13" fmla="*/ 37482 h 543794"/>
                  <a:gd name="connsiteX14" fmla="*/ 347882 w 609293"/>
                  <a:gd name="connsiteY14" fmla="*/ 39433 h 543794"/>
                  <a:gd name="connsiteX15" fmla="*/ 424840 w 609293"/>
                  <a:gd name="connsiteY15" fmla="*/ 67565 h 543794"/>
                  <a:gd name="connsiteX16" fmla="*/ 352290 w 609293"/>
                  <a:gd name="connsiteY16" fmla="*/ 119268 h 543794"/>
                  <a:gd name="connsiteX17" fmla="*/ 309604 w 609293"/>
                  <a:gd name="connsiteY17" fmla="*/ 126003 h 543794"/>
                  <a:gd name="connsiteX18" fmla="*/ 271025 w 609293"/>
                  <a:gd name="connsiteY18" fmla="*/ 104774 h 543794"/>
                  <a:gd name="connsiteX19" fmla="*/ 276012 w 609293"/>
                  <a:gd name="connsiteY19" fmla="*/ 77836 h 543794"/>
                  <a:gd name="connsiteX20" fmla="*/ 356250 w 609293"/>
                  <a:gd name="connsiteY20" fmla="*/ 23374 h 543794"/>
                  <a:gd name="connsiteX21" fmla="*/ 335465 w 609293"/>
                  <a:gd name="connsiteY21" fmla="*/ 37482 h 543794"/>
                  <a:gd name="connsiteX22" fmla="*/ 318990 w 609293"/>
                  <a:gd name="connsiteY22" fmla="*/ 34893 h 543794"/>
                  <a:gd name="connsiteX23" fmla="*/ 261499 w 609293"/>
                  <a:gd name="connsiteY23" fmla="*/ 50709 h 543794"/>
                  <a:gd name="connsiteX24" fmla="*/ 44879 w 609293"/>
                  <a:gd name="connsiteY24" fmla="*/ 202281 h 543794"/>
                  <a:gd name="connsiteX25" fmla="*/ 35053 w 609293"/>
                  <a:gd name="connsiteY25" fmla="*/ 226005 h 543794"/>
                  <a:gd name="connsiteX26" fmla="*/ 35053 w 609293"/>
                  <a:gd name="connsiteY26" fmla="*/ 368498 h 543794"/>
                  <a:gd name="connsiteX27" fmla="*/ 76558 w 609293"/>
                  <a:gd name="connsiteY27" fmla="*/ 435570 h 543794"/>
                  <a:gd name="connsiteX28" fmla="*/ 223953 w 609293"/>
                  <a:gd name="connsiteY28" fmla="*/ 503082 h 543794"/>
                  <a:gd name="connsiteX29" fmla="*/ 301977 w 609293"/>
                  <a:gd name="connsiteY29" fmla="*/ 492245 h 543794"/>
                  <a:gd name="connsiteX30" fmla="*/ 303004 w 609293"/>
                  <a:gd name="connsiteY30" fmla="*/ 491513 h 543794"/>
                  <a:gd name="connsiteX31" fmla="*/ 551742 w 609293"/>
                  <a:gd name="connsiteY31" fmla="*/ 306258 h 543794"/>
                  <a:gd name="connsiteX32" fmla="*/ 571835 w 609293"/>
                  <a:gd name="connsiteY32" fmla="*/ 283705 h 543794"/>
                  <a:gd name="connsiteX33" fmla="*/ 538543 w 609293"/>
                  <a:gd name="connsiteY33" fmla="*/ 267889 h 543794"/>
                  <a:gd name="connsiteX34" fmla="*/ 515370 w 609293"/>
                  <a:gd name="connsiteY34" fmla="*/ 292638 h 543794"/>
                  <a:gd name="connsiteX35" fmla="*/ 319870 w 609293"/>
                  <a:gd name="connsiteY35" fmla="*/ 444064 h 543794"/>
                  <a:gd name="connsiteX36" fmla="*/ 204301 w 609293"/>
                  <a:gd name="connsiteY36" fmla="*/ 459587 h 543794"/>
                  <a:gd name="connsiteX37" fmla="*/ 117770 w 609293"/>
                  <a:gd name="connsiteY37" fmla="*/ 422536 h 543794"/>
                  <a:gd name="connsiteX38" fmla="*/ 54119 w 609293"/>
                  <a:gd name="connsiteY38" fmla="*/ 323978 h 543794"/>
                  <a:gd name="connsiteX39" fmla="*/ 54119 w 609293"/>
                  <a:gd name="connsiteY39" fmla="*/ 262471 h 543794"/>
                  <a:gd name="connsiteX40" fmla="*/ 62039 w 609293"/>
                  <a:gd name="connsiteY40" fmla="*/ 247826 h 543794"/>
                  <a:gd name="connsiteX41" fmla="*/ 78465 w 609293"/>
                  <a:gd name="connsiteY41" fmla="*/ 246361 h 543794"/>
                  <a:gd name="connsiteX42" fmla="*/ 230846 w 609293"/>
                  <a:gd name="connsiteY42" fmla="*/ 311091 h 543794"/>
                  <a:gd name="connsiteX43" fmla="*/ 313124 w 609293"/>
                  <a:gd name="connsiteY43" fmla="*/ 301865 h 543794"/>
                  <a:gd name="connsiteX44" fmla="*/ 534583 w 609293"/>
                  <a:gd name="connsiteY44" fmla="*/ 133598 h 543794"/>
                  <a:gd name="connsiteX45" fmla="*/ 541329 w 609293"/>
                  <a:gd name="connsiteY45" fmla="*/ 128033 h 543794"/>
                  <a:gd name="connsiteX46" fmla="*/ 546756 w 609293"/>
                  <a:gd name="connsiteY46" fmla="*/ 117782 h 543794"/>
                  <a:gd name="connsiteX47" fmla="*/ 532970 w 609293"/>
                  <a:gd name="connsiteY47" fmla="*/ 107091 h 543794"/>
                  <a:gd name="connsiteX48" fmla="*/ 424840 w 609293"/>
                  <a:gd name="connsiteY48" fmla="*/ 67565 h 543794"/>
                  <a:gd name="connsiteX49" fmla="*/ 438982 w 609293"/>
                  <a:gd name="connsiteY49" fmla="*/ 57486 h 543794"/>
                  <a:gd name="connsiteX50" fmla="*/ 298953 w 609293"/>
                  <a:gd name="connsiteY50" fmla="*/ 1302 h 543794"/>
                  <a:gd name="connsiteX51" fmla="*/ 359909 w 609293"/>
                  <a:gd name="connsiteY51" fmla="*/ 6629 h 543794"/>
                  <a:gd name="connsiteX52" fmla="*/ 544996 w 609293"/>
                  <a:gd name="connsiteY52" fmla="*/ 74287 h 543794"/>
                  <a:gd name="connsiteX53" fmla="*/ 581368 w 609293"/>
                  <a:gd name="connsiteY53" fmla="*/ 112509 h 543794"/>
                  <a:gd name="connsiteX54" fmla="*/ 566262 w 609293"/>
                  <a:gd name="connsiteY54" fmla="*/ 152489 h 543794"/>
                  <a:gd name="connsiteX55" fmla="*/ 566115 w 609293"/>
                  <a:gd name="connsiteY55" fmla="*/ 199938 h 543794"/>
                  <a:gd name="connsiteX56" fmla="*/ 556582 w 609293"/>
                  <a:gd name="connsiteY56" fmla="*/ 237721 h 543794"/>
                  <a:gd name="connsiteX57" fmla="*/ 595301 w 609293"/>
                  <a:gd name="connsiteY57" fmla="*/ 256027 h 543794"/>
                  <a:gd name="connsiteX58" fmla="*/ 609087 w 609293"/>
                  <a:gd name="connsiteY58" fmla="*/ 275358 h 543794"/>
                  <a:gd name="connsiteX59" fmla="*/ 574328 w 609293"/>
                  <a:gd name="connsiteY59" fmla="*/ 333058 h 543794"/>
                  <a:gd name="connsiteX60" fmla="*/ 573302 w 609293"/>
                  <a:gd name="connsiteY60" fmla="*/ 333790 h 543794"/>
                  <a:gd name="connsiteX61" fmla="*/ 324417 w 609293"/>
                  <a:gd name="connsiteY61" fmla="*/ 519045 h 543794"/>
                  <a:gd name="connsiteX62" fmla="*/ 252259 w 609293"/>
                  <a:gd name="connsiteY62" fmla="*/ 543794 h 543794"/>
                  <a:gd name="connsiteX63" fmla="*/ 209287 w 609293"/>
                  <a:gd name="connsiteY63" fmla="*/ 534861 h 543794"/>
                  <a:gd name="connsiteX64" fmla="*/ 61892 w 609293"/>
                  <a:gd name="connsiteY64" fmla="*/ 467349 h 543794"/>
                  <a:gd name="connsiteX65" fmla="*/ 1 w 609293"/>
                  <a:gd name="connsiteY65" fmla="*/ 368498 h 543794"/>
                  <a:gd name="connsiteX66" fmla="*/ 1 w 609293"/>
                  <a:gd name="connsiteY66" fmla="*/ 226152 h 543794"/>
                  <a:gd name="connsiteX67" fmla="*/ 24787 w 609293"/>
                  <a:gd name="connsiteY67" fmla="*/ 173578 h 543794"/>
                  <a:gd name="connsiteX68" fmla="*/ 241406 w 609293"/>
                  <a:gd name="connsiteY68" fmla="*/ 22006 h 543794"/>
                  <a:gd name="connsiteX69" fmla="*/ 298953 w 609293"/>
                  <a:gd name="connsiteY69" fmla="*/ 1302 h 543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609293" h="543794">
                    <a:moveTo>
                      <a:pt x="531210" y="180168"/>
                    </a:moveTo>
                    <a:lnTo>
                      <a:pt x="334243" y="329543"/>
                    </a:lnTo>
                    <a:cubicBezTo>
                      <a:pt x="303591" y="352828"/>
                      <a:pt x="252112" y="358832"/>
                      <a:pt x="216913" y="343162"/>
                    </a:cubicBezTo>
                    <a:lnTo>
                      <a:pt x="89171" y="288831"/>
                    </a:lnTo>
                    <a:lnTo>
                      <a:pt x="89171" y="323978"/>
                    </a:lnTo>
                    <a:cubicBezTo>
                      <a:pt x="89171" y="349460"/>
                      <a:pt x="108824" y="380067"/>
                      <a:pt x="131996" y="390611"/>
                    </a:cubicBezTo>
                    <a:lnTo>
                      <a:pt x="218527" y="427662"/>
                    </a:lnTo>
                    <a:cubicBezTo>
                      <a:pt x="242139" y="438499"/>
                      <a:pt x="278365" y="433520"/>
                      <a:pt x="297871" y="416971"/>
                    </a:cubicBezTo>
                    <a:lnTo>
                      <a:pt x="493371" y="265399"/>
                    </a:lnTo>
                    <a:cubicBezTo>
                      <a:pt x="502171" y="257931"/>
                      <a:pt x="510090" y="248412"/>
                      <a:pt x="516250" y="238746"/>
                    </a:cubicBezTo>
                    <a:cubicBezTo>
                      <a:pt x="516397" y="238600"/>
                      <a:pt x="516397" y="238453"/>
                      <a:pt x="516543" y="238160"/>
                    </a:cubicBezTo>
                    <a:cubicBezTo>
                      <a:pt x="517130" y="236842"/>
                      <a:pt x="517863" y="235671"/>
                      <a:pt x="518743" y="234499"/>
                    </a:cubicBezTo>
                    <a:cubicBezTo>
                      <a:pt x="526517" y="221466"/>
                      <a:pt x="531063" y="208432"/>
                      <a:pt x="531063" y="199938"/>
                    </a:cubicBezTo>
                    <a:close/>
                    <a:moveTo>
                      <a:pt x="335465" y="37482"/>
                    </a:moveTo>
                    <a:lnTo>
                      <a:pt x="347882" y="39433"/>
                    </a:lnTo>
                    <a:lnTo>
                      <a:pt x="424840" y="67565"/>
                    </a:lnTo>
                    <a:lnTo>
                      <a:pt x="352290" y="119268"/>
                    </a:lnTo>
                    <a:cubicBezTo>
                      <a:pt x="326179" y="138008"/>
                      <a:pt x="306963" y="140936"/>
                      <a:pt x="309604" y="126003"/>
                    </a:cubicBezTo>
                    <a:cubicBezTo>
                      <a:pt x="312244" y="111070"/>
                      <a:pt x="295082" y="101553"/>
                      <a:pt x="271025" y="104774"/>
                    </a:cubicBezTo>
                    <a:cubicBezTo>
                      <a:pt x="247115" y="107995"/>
                      <a:pt x="249315" y="95990"/>
                      <a:pt x="276012" y="77836"/>
                    </a:cubicBezTo>
                    <a:close/>
                    <a:moveTo>
                      <a:pt x="356250" y="23374"/>
                    </a:moveTo>
                    <a:lnTo>
                      <a:pt x="335465" y="37482"/>
                    </a:lnTo>
                    <a:lnTo>
                      <a:pt x="318990" y="34893"/>
                    </a:lnTo>
                    <a:cubicBezTo>
                      <a:pt x="298311" y="34893"/>
                      <a:pt x="275871" y="40604"/>
                      <a:pt x="261499" y="50709"/>
                    </a:cubicBezTo>
                    <a:lnTo>
                      <a:pt x="44879" y="202281"/>
                    </a:lnTo>
                    <a:cubicBezTo>
                      <a:pt x="35933" y="208578"/>
                      <a:pt x="34906" y="214583"/>
                      <a:pt x="35053" y="226005"/>
                    </a:cubicBezTo>
                    <a:lnTo>
                      <a:pt x="35053" y="368498"/>
                    </a:lnTo>
                    <a:cubicBezTo>
                      <a:pt x="35053" y="394272"/>
                      <a:pt x="54119" y="425026"/>
                      <a:pt x="76558" y="435570"/>
                    </a:cubicBezTo>
                    <a:lnTo>
                      <a:pt x="223953" y="503082"/>
                    </a:lnTo>
                    <a:cubicBezTo>
                      <a:pt x="247126" y="513919"/>
                      <a:pt x="282765" y="508940"/>
                      <a:pt x="301977" y="492245"/>
                    </a:cubicBezTo>
                    <a:cubicBezTo>
                      <a:pt x="302417" y="491952"/>
                      <a:pt x="302711" y="491659"/>
                      <a:pt x="303004" y="491513"/>
                    </a:cubicBezTo>
                    <a:lnTo>
                      <a:pt x="551742" y="306258"/>
                    </a:lnTo>
                    <a:cubicBezTo>
                      <a:pt x="562449" y="296885"/>
                      <a:pt x="568755" y="288831"/>
                      <a:pt x="571835" y="283705"/>
                    </a:cubicBezTo>
                    <a:lnTo>
                      <a:pt x="538543" y="267889"/>
                    </a:lnTo>
                    <a:cubicBezTo>
                      <a:pt x="531650" y="276969"/>
                      <a:pt x="523877" y="285463"/>
                      <a:pt x="515370" y="292638"/>
                    </a:cubicBezTo>
                    <a:lnTo>
                      <a:pt x="319870" y="444064"/>
                    </a:lnTo>
                    <a:cubicBezTo>
                      <a:pt x="290684" y="468813"/>
                      <a:pt x="239646" y="475843"/>
                      <a:pt x="204301" y="459587"/>
                    </a:cubicBezTo>
                    <a:lnTo>
                      <a:pt x="117770" y="422536"/>
                    </a:lnTo>
                    <a:cubicBezTo>
                      <a:pt x="81838" y="406134"/>
                      <a:pt x="54119" y="362933"/>
                      <a:pt x="54119" y="323978"/>
                    </a:cubicBezTo>
                    <a:lnTo>
                      <a:pt x="54119" y="262471"/>
                    </a:lnTo>
                    <a:cubicBezTo>
                      <a:pt x="54119" y="256613"/>
                      <a:pt x="57052" y="251048"/>
                      <a:pt x="62039" y="247826"/>
                    </a:cubicBezTo>
                    <a:cubicBezTo>
                      <a:pt x="66878" y="244604"/>
                      <a:pt x="73038" y="244018"/>
                      <a:pt x="78465" y="246361"/>
                    </a:cubicBezTo>
                    <a:lnTo>
                      <a:pt x="230846" y="311091"/>
                    </a:lnTo>
                    <a:cubicBezTo>
                      <a:pt x="254899" y="321928"/>
                      <a:pt x="292444" y="317534"/>
                      <a:pt x="313124" y="301865"/>
                    </a:cubicBezTo>
                    <a:lnTo>
                      <a:pt x="534583" y="133598"/>
                    </a:lnTo>
                    <a:cubicBezTo>
                      <a:pt x="536343" y="131255"/>
                      <a:pt x="538689" y="129351"/>
                      <a:pt x="541329" y="128033"/>
                    </a:cubicBezTo>
                    <a:cubicBezTo>
                      <a:pt x="545729" y="123639"/>
                      <a:pt x="547049" y="119832"/>
                      <a:pt x="546756" y="117782"/>
                    </a:cubicBezTo>
                    <a:cubicBezTo>
                      <a:pt x="546316" y="114999"/>
                      <a:pt x="542503" y="110606"/>
                      <a:pt x="532970" y="107091"/>
                    </a:cubicBezTo>
                    <a:lnTo>
                      <a:pt x="424840" y="67565"/>
                    </a:lnTo>
                    <a:lnTo>
                      <a:pt x="438982" y="57486"/>
                    </a:lnTo>
                    <a:close/>
                    <a:moveTo>
                      <a:pt x="298953" y="1302"/>
                    </a:moveTo>
                    <a:cubicBezTo>
                      <a:pt x="320274" y="-1462"/>
                      <a:pt x="342163" y="112"/>
                      <a:pt x="359909" y="6629"/>
                    </a:cubicBezTo>
                    <a:lnTo>
                      <a:pt x="544996" y="74287"/>
                    </a:lnTo>
                    <a:cubicBezTo>
                      <a:pt x="565529" y="81756"/>
                      <a:pt x="578875" y="95815"/>
                      <a:pt x="581368" y="112509"/>
                    </a:cubicBezTo>
                    <a:cubicBezTo>
                      <a:pt x="583568" y="126422"/>
                      <a:pt x="577995" y="140627"/>
                      <a:pt x="566262" y="152489"/>
                    </a:cubicBezTo>
                    <a:lnTo>
                      <a:pt x="566115" y="199938"/>
                    </a:lnTo>
                    <a:cubicBezTo>
                      <a:pt x="566115" y="211361"/>
                      <a:pt x="562595" y="224541"/>
                      <a:pt x="556582" y="237721"/>
                    </a:cubicBezTo>
                    <a:lnTo>
                      <a:pt x="595301" y="256027"/>
                    </a:lnTo>
                    <a:cubicBezTo>
                      <a:pt x="603221" y="260127"/>
                      <a:pt x="608060" y="267010"/>
                      <a:pt x="609087" y="275358"/>
                    </a:cubicBezTo>
                    <a:cubicBezTo>
                      <a:pt x="611727" y="296885"/>
                      <a:pt x="588408" y="320756"/>
                      <a:pt x="574328" y="333058"/>
                    </a:cubicBezTo>
                    <a:cubicBezTo>
                      <a:pt x="573888" y="333204"/>
                      <a:pt x="573595" y="333497"/>
                      <a:pt x="573302" y="333790"/>
                    </a:cubicBezTo>
                    <a:lnTo>
                      <a:pt x="324417" y="519045"/>
                    </a:lnTo>
                    <a:cubicBezTo>
                      <a:pt x="305791" y="535154"/>
                      <a:pt x="278658" y="543794"/>
                      <a:pt x="252259" y="543794"/>
                    </a:cubicBezTo>
                    <a:cubicBezTo>
                      <a:pt x="237153" y="543794"/>
                      <a:pt x="222193" y="540865"/>
                      <a:pt x="209287" y="534861"/>
                    </a:cubicBezTo>
                    <a:lnTo>
                      <a:pt x="61892" y="467349"/>
                    </a:lnTo>
                    <a:cubicBezTo>
                      <a:pt x="27133" y="451093"/>
                      <a:pt x="1" y="407745"/>
                      <a:pt x="1" y="368498"/>
                    </a:cubicBezTo>
                    <a:lnTo>
                      <a:pt x="1" y="226152"/>
                    </a:lnTo>
                    <a:cubicBezTo>
                      <a:pt x="1" y="214875"/>
                      <a:pt x="-146" y="191151"/>
                      <a:pt x="24787" y="173578"/>
                    </a:cubicBezTo>
                    <a:lnTo>
                      <a:pt x="241406" y="22006"/>
                    </a:lnTo>
                    <a:cubicBezTo>
                      <a:pt x="256879" y="11169"/>
                      <a:pt x="277632" y="4066"/>
                      <a:pt x="298953" y="1302"/>
                    </a:cubicBezTo>
                    <a:close/>
                  </a:path>
                </a:pathLst>
              </a:cu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 name="文本框 6"/>
            <p:cNvSpPr txBox="1"/>
            <p:nvPr/>
          </p:nvSpPr>
          <p:spPr>
            <a:xfrm>
              <a:off x="5623349" y="804255"/>
              <a:ext cx="1352507" cy="489558"/>
            </a:xfrm>
            <a:prstGeom prst="rect">
              <a:avLst/>
            </a:prstGeom>
            <a:noFill/>
          </p:spPr>
          <p:txBody>
            <a:bodyPr wrap="square" rtlCol="0" anchor="ctr">
              <a:spAutoFit/>
            </a:bodyPr>
            <a:lstStyle/>
            <a:p>
              <a:pPr algn="just">
                <a:lnSpc>
                  <a:spcPct val="130000"/>
                </a:lnSpc>
              </a:pPr>
              <a:r>
                <a:rPr lang="zh-CN" altLang="en-US" sz="2200" b="1" dirty="0">
                  <a:solidFill>
                    <a:srgbClr val="EF4223"/>
                  </a:solidFill>
                  <a:latin typeface="微软雅黑" panose="020B0503020204020204" pitchFamily="34" charset="-122"/>
                  <a:ea typeface="微软雅黑" panose="020B0503020204020204" pitchFamily="34" charset="-122"/>
                </a:rPr>
                <a:t>任务引思</a:t>
              </a:r>
              <a:endParaRPr lang="zh-CN" altLang="en-US" sz="2200" b="1" dirty="0">
                <a:solidFill>
                  <a:srgbClr val="EF4223"/>
                </a:solidFill>
                <a:latin typeface="微软雅黑" panose="020B0503020204020204" pitchFamily="34" charset="-122"/>
                <a:ea typeface="微软雅黑" panose="020B0503020204020204" pitchFamily="34" charset="-122"/>
              </a:endParaRPr>
            </a:p>
          </p:txBody>
        </p:sp>
      </p:grpSp>
      <p:sp>
        <p:nvSpPr>
          <p:cNvPr id="10" name="矩形 9"/>
          <p:cNvSpPr/>
          <p:nvPr/>
        </p:nvSpPr>
        <p:spPr>
          <a:xfrm rot="5400000">
            <a:off x="4872843" y="-1948153"/>
            <a:ext cx="2446340" cy="12192003"/>
          </a:xfrm>
          <a:prstGeom prst="rect">
            <a:avLst/>
          </a:prstGeom>
          <a:gradFill flip="none" rotWithShape="1">
            <a:gsLst>
              <a:gs pos="63000">
                <a:srgbClr val="F15928"/>
              </a:gs>
              <a:gs pos="0">
                <a:srgbClr val="EF4223"/>
              </a:gs>
              <a:gs pos="100000">
                <a:srgbClr val="F58832"/>
              </a:gs>
            </a:gsLst>
            <a:path path="rect">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1" name="矩形 10"/>
          <p:cNvSpPr/>
          <p:nvPr/>
        </p:nvSpPr>
        <p:spPr>
          <a:xfrm>
            <a:off x="6366509" y="2671255"/>
            <a:ext cx="4769807" cy="2954086"/>
          </a:xfrm>
          <a:prstGeom prst="rect">
            <a:avLst/>
          </a:prstGeom>
          <a:blipFill>
            <a:blip r:embed="rId2"/>
            <a:stretch>
              <a:fillRect l="-3188" r="-2483"/>
            </a:stretch>
          </a:blipFill>
          <a:ln w="38100">
            <a:solidFill>
              <a:schemeClr val="bg1"/>
            </a:solidFill>
          </a:ln>
          <a:effectLst>
            <a:outerShdw blurRad="177800" dist="1524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1800" b="1" dirty="0">
              <a:solidFill>
                <a:schemeClr val="tx1">
                  <a:lumMod val="75000"/>
                  <a:lumOff val="25000"/>
                  <a:alpha val="70000"/>
                </a:schemeClr>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endParaRPr>
          </a:p>
        </p:txBody>
      </p:sp>
      <p:sp>
        <p:nvSpPr>
          <p:cNvPr id="12" name="文本框 11"/>
          <p:cNvSpPr txBox="1"/>
          <p:nvPr/>
        </p:nvSpPr>
        <p:spPr>
          <a:xfrm>
            <a:off x="905510" y="3978910"/>
            <a:ext cx="4618990" cy="398780"/>
          </a:xfrm>
          <a:prstGeom prst="rect">
            <a:avLst/>
          </a:prstGeom>
          <a:noFill/>
          <a:ln>
            <a:noFill/>
          </a:ln>
          <a:extLst>
            <a:ext uri="{909E8E84-426E-40DD-AFC4-6F175D3DCCD1}">
              <a14:hiddenFill xmlns:a14="http://schemas.microsoft.com/office/drawing/2010/main">
                <a:solidFill>
                  <a:srgbClr val="1E9474"/>
                </a:solidFill>
              </a14:hiddenFill>
            </a:ext>
          </a:extLst>
        </p:spPr>
        <p:txBody>
          <a:bodyPr wrap="square" rtlCol="0">
            <a:spAutoFit/>
          </a:bodyPr>
          <a:lstStyle/>
          <a:p>
            <a:pPr algn="ctr"/>
            <a:r>
              <a:rPr lang="zh-CN" altLang="en-US" sz="20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播放视频：《年夜饭的变迁》</a:t>
            </a:r>
            <a:endParaRPr lang="zh-CN" altLang="en-US" sz="20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13" name="文本框 1"/>
          <p:cNvSpPr txBox="1"/>
          <p:nvPr/>
        </p:nvSpPr>
        <p:spPr>
          <a:xfrm>
            <a:off x="5899150" y="5620253"/>
            <a:ext cx="5557798" cy="681355"/>
          </a:xfrm>
          <a:prstGeom prst="rect">
            <a:avLst/>
          </a:prstGeom>
          <a:noFill/>
        </p:spPr>
        <p:txBody>
          <a:bodyPr wrap="square" rtlCol="0">
            <a:spAutoFit/>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ctr">
              <a:lnSpc>
                <a:spcPct val="120000"/>
              </a:lnSpc>
            </a:pPr>
            <a:r>
              <a:rPr lang="zh-CN" altLang="en-US" sz="1600" dirty="0">
                <a:latin typeface="楷体" panose="02010609060101010101" pitchFamily="49" charset="-122"/>
                <a:ea typeface="楷体" panose="02010609060101010101" pitchFamily="49" charset="-122"/>
              </a:rPr>
              <a:t>（请教师自行搜索短视频《年夜饭的变迁》，视频来自“伟大的变革——庆祝改革开放40周年大型展览”网上展厅）</a:t>
            </a:r>
            <a:endParaRPr lang="zh-CN" altLang="en-US" sz="1600" dirty="0">
              <a:latin typeface="楷体" panose="02010609060101010101" pitchFamily="49" charset="-122"/>
              <a:ea typeface="楷体" panose="02010609060101010101" pitchFamily="49" charset="-122"/>
            </a:endParaRPr>
          </a:p>
        </p:txBody>
      </p:sp>
      <p:sp>
        <p:nvSpPr>
          <p:cNvPr id="15" name="矩形 14"/>
          <p:cNvSpPr/>
          <p:nvPr/>
        </p:nvSpPr>
        <p:spPr>
          <a:xfrm>
            <a:off x="6389786" y="4721129"/>
            <a:ext cx="4746530" cy="885921"/>
          </a:xfrm>
          <a:prstGeom prst="rect">
            <a:avLst/>
          </a:prstGeom>
          <a:gradFill flip="none" rotWithShape="1">
            <a:gsLst>
              <a:gs pos="0">
                <a:srgbClr val="EF4223"/>
              </a:gs>
              <a:gs pos="53000">
                <a:schemeClr val="bg1">
                  <a:alpha val="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5237945" y="559768"/>
            <a:ext cx="1835955" cy="489558"/>
            <a:chOff x="5095451" y="804255"/>
            <a:chExt cx="1835955" cy="489558"/>
          </a:xfrm>
        </p:grpSpPr>
        <p:grpSp>
          <p:nvGrpSpPr>
            <p:cNvPr id="3" name="组合 2"/>
            <p:cNvGrpSpPr/>
            <p:nvPr/>
          </p:nvGrpSpPr>
          <p:grpSpPr>
            <a:xfrm>
              <a:off x="5095451" y="814388"/>
              <a:ext cx="479425" cy="479425"/>
              <a:chOff x="4964852" y="1208088"/>
              <a:chExt cx="479425" cy="479425"/>
            </a:xfrm>
          </p:grpSpPr>
          <p:sp>
            <p:nvSpPr>
              <p:cNvPr id="5" name="圆角矩形 2"/>
              <p:cNvSpPr/>
              <p:nvPr/>
            </p:nvSpPr>
            <p:spPr>
              <a:xfrm>
                <a:off x="4964852" y="1208088"/>
                <a:ext cx="479425" cy="479425"/>
              </a:xfrm>
              <a:prstGeom prst="roundRect">
                <a:avLst/>
              </a:prstGeom>
              <a:gradFill>
                <a:gsLst>
                  <a:gs pos="48000">
                    <a:srgbClr val="F68552"/>
                  </a:gs>
                  <a:gs pos="0">
                    <a:srgbClr val="FFE192"/>
                  </a:gs>
                  <a:gs pos="100000">
                    <a:srgbClr val="EF4223"/>
                  </a:gs>
                </a:gsLst>
                <a:lin ang="5400000" scaled="0"/>
              </a:gradFill>
              <a:ln>
                <a:noFill/>
              </a:ln>
              <a:effectLst>
                <a:outerShdw blurRad="50800" dist="88900" dir="2700000" algn="tl" rotWithShape="0">
                  <a:srgbClr val="545991">
                    <a:alpha val="2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字魂59号-创粗黑" panose="00000500000000000000" charset="-122"/>
                  <a:ea typeface="字魂59号-创粗黑" panose="00000500000000000000" charset="-122"/>
                  <a:cs typeface="+mn-ea"/>
                </a:endParaRPr>
              </a:p>
            </p:txBody>
          </p:sp>
          <p:sp>
            <p:nvSpPr>
              <p:cNvPr id="6" name="book-with-bookmark_20755"/>
              <p:cNvSpPr/>
              <p:nvPr/>
            </p:nvSpPr>
            <p:spPr>
              <a:xfrm>
                <a:off x="5028647" y="1290795"/>
                <a:ext cx="351833" cy="314010"/>
              </a:xfrm>
              <a:custGeom>
                <a:avLst/>
                <a:gdLst>
                  <a:gd name="connsiteX0" fmla="*/ 531210 w 609293"/>
                  <a:gd name="connsiteY0" fmla="*/ 180168 h 543794"/>
                  <a:gd name="connsiteX1" fmla="*/ 334243 w 609293"/>
                  <a:gd name="connsiteY1" fmla="*/ 329543 h 543794"/>
                  <a:gd name="connsiteX2" fmla="*/ 216913 w 609293"/>
                  <a:gd name="connsiteY2" fmla="*/ 343162 h 543794"/>
                  <a:gd name="connsiteX3" fmla="*/ 89171 w 609293"/>
                  <a:gd name="connsiteY3" fmla="*/ 288831 h 543794"/>
                  <a:gd name="connsiteX4" fmla="*/ 89171 w 609293"/>
                  <a:gd name="connsiteY4" fmla="*/ 323978 h 543794"/>
                  <a:gd name="connsiteX5" fmla="*/ 131996 w 609293"/>
                  <a:gd name="connsiteY5" fmla="*/ 390611 h 543794"/>
                  <a:gd name="connsiteX6" fmla="*/ 218527 w 609293"/>
                  <a:gd name="connsiteY6" fmla="*/ 427662 h 543794"/>
                  <a:gd name="connsiteX7" fmla="*/ 297871 w 609293"/>
                  <a:gd name="connsiteY7" fmla="*/ 416971 h 543794"/>
                  <a:gd name="connsiteX8" fmla="*/ 493371 w 609293"/>
                  <a:gd name="connsiteY8" fmla="*/ 265399 h 543794"/>
                  <a:gd name="connsiteX9" fmla="*/ 516250 w 609293"/>
                  <a:gd name="connsiteY9" fmla="*/ 238746 h 543794"/>
                  <a:gd name="connsiteX10" fmla="*/ 516543 w 609293"/>
                  <a:gd name="connsiteY10" fmla="*/ 238160 h 543794"/>
                  <a:gd name="connsiteX11" fmla="*/ 518743 w 609293"/>
                  <a:gd name="connsiteY11" fmla="*/ 234499 h 543794"/>
                  <a:gd name="connsiteX12" fmla="*/ 531063 w 609293"/>
                  <a:gd name="connsiteY12" fmla="*/ 199938 h 543794"/>
                  <a:gd name="connsiteX13" fmla="*/ 335465 w 609293"/>
                  <a:gd name="connsiteY13" fmla="*/ 37482 h 543794"/>
                  <a:gd name="connsiteX14" fmla="*/ 347882 w 609293"/>
                  <a:gd name="connsiteY14" fmla="*/ 39433 h 543794"/>
                  <a:gd name="connsiteX15" fmla="*/ 424840 w 609293"/>
                  <a:gd name="connsiteY15" fmla="*/ 67565 h 543794"/>
                  <a:gd name="connsiteX16" fmla="*/ 352290 w 609293"/>
                  <a:gd name="connsiteY16" fmla="*/ 119268 h 543794"/>
                  <a:gd name="connsiteX17" fmla="*/ 309604 w 609293"/>
                  <a:gd name="connsiteY17" fmla="*/ 126003 h 543794"/>
                  <a:gd name="connsiteX18" fmla="*/ 271025 w 609293"/>
                  <a:gd name="connsiteY18" fmla="*/ 104774 h 543794"/>
                  <a:gd name="connsiteX19" fmla="*/ 276012 w 609293"/>
                  <a:gd name="connsiteY19" fmla="*/ 77836 h 543794"/>
                  <a:gd name="connsiteX20" fmla="*/ 356250 w 609293"/>
                  <a:gd name="connsiteY20" fmla="*/ 23374 h 543794"/>
                  <a:gd name="connsiteX21" fmla="*/ 335465 w 609293"/>
                  <a:gd name="connsiteY21" fmla="*/ 37482 h 543794"/>
                  <a:gd name="connsiteX22" fmla="*/ 318990 w 609293"/>
                  <a:gd name="connsiteY22" fmla="*/ 34893 h 543794"/>
                  <a:gd name="connsiteX23" fmla="*/ 261499 w 609293"/>
                  <a:gd name="connsiteY23" fmla="*/ 50709 h 543794"/>
                  <a:gd name="connsiteX24" fmla="*/ 44879 w 609293"/>
                  <a:gd name="connsiteY24" fmla="*/ 202281 h 543794"/>
                  <a:gd name="connsiteX25" fmla="*/ 35053 w 609293"/>
                  <a:gd name="connsiteY25" fmla="*/ 226005 h 543794"/>
                  <a:gd name="connsiteX26" fmla="*/ 35053 w 609293"/>
                  <a:gd name="connsiteY26" fmla="*/ 368498 h 543794"/>
                  <a:gd name="connsiteX27" fmla="*/ 76558 w 609293"/>
                  <a:gd name="connsiteY27" fmla="*/ 435570 h 543794"/>
                  <a:gd name="connsiteX28" fmla="*/ 223953 w 609293"/>
                  <a:gd name="connsiteY28" fmla="*/ 503082 h 543794"/>
                  <a:gd name="connsiteX29" fmla="*/ 301977 w 609293"/>
                  <a:gd name="connsiteY29" fmla="*/ 492245 h 543794"/>
                  <a:gd name="connsiteX30" fmla="*/ 303004 w 609293"/>
                  <a:gd name="connsiteY30" fmla="*/ 491513 h 543794"/>
                  <a:gd name="connsiteX31" fmla="*/ 551742 w 609293"/>
                  <a:gd name="connsiteY31" fmla="*/ 306258 h 543794"/>
                  <a:gd name="connsiteX32" fmla="*/ 571835 w 609293"/>
                  <a:gd name="connsiteY32" fmla="*/ 283705 h 543794"/>
                  <a:gd name="connsiteX33" fmla="*/ 538543 w 609293"/>
                  <a:gd name="connsiteY33" fmla="*/ 267889 h 543794"/>
                  <a:gd name="connsiteX34" fmla="*/ 515370 w 609293"/>
                  <a:gd name="connsiteY34" fmla="*/ 292638 h 543794"/>
                  <a:gd name="connsiteX35" fmla="*/ 319870 w 609293"/>
                  <a:gd name="connsiteY35" fmla="*/ 444064 h 543794"/>
                  <a:gd name="connsiteX36" fmla="*/ 204301 w 609293"/>
                  <a:gd name="connsiteY36" fmla="*/ 459587 h 543794"/>
                  <a:gd name="connsiteX37" fmla="*/ 117770 w 609293"/>
                  <a:gd name="connsiteY37" fmla="*/ 422536 h 543794"/>
                  <a:gd name="connsiteX38" fmla="*/ 54119 w 609293"/>
                  <a:gd name="connsiteY38" fmla="*/ 323978 h 543794"/>
                  <a:gd name="connsiteX39" fmla="*/ 54119 w 609293"/>
                  <a:gd name="connsiteY39" fmla="*/ 262471 h 543794"/>
                  <a:gd name="connsiteX40" fmla="*/ 62039 w 609293"/>
                  <a:gd name="connsiteY40" fmla="*/ 247826 h 543794"/>
                  <a:gd name="connsiteX41" fmla="*/ 78465 w 609293"/>
                  <a:gd name="connsiteY41" fmla="*/ 246361 h 543794"/>
                  <a:gd name="connsiteX42" fmla="*/ 230846 w 609293"/>
                  <a:gd name="connsiteY42" fmla="*/ 311091 h 543794"/>
                  <a:gd name="connsiteX43" fmla="*/ 313124 w 609293"/>
                  <a:gd name="connsiteY43" fmla="*/ 301865 h 543794"/>
                  <a:gd name="connsiteX44" fmla="*/ 534583 w 609293"/>
                  <a:gd name="connsiteY44" fmla="*/ 133598 h 543794"/>
                  <a:gd name="connsiteX45" fmla="*/ 541329 w 609293"/>
                  <a:gd name="connsiteY45" fmla="*/ 128033 h 543794"/>
                  <a:gd name="connsiteX46" fmla="*/ 546756 w 609293"/>
                  <a:gd name="connsiteY46" fmla="*/ 117782 h 543794"/>
                  <a:gd name="connsiteX47" fmla="*/ 532970 w 609293"/>
                  <a:gd name="connsiteY47" fmla="*/ 107091 h 543794"/>
                  <a:gd name="connsiteX48" fmla="*/ 424840 w 609293"/>
                  <a:gd name="connsiteY48" fmla="*/ 67565 h 543794"/>
                  <a:gd name="connsiteX49" fmla="*/ 438982 w 609293"/>
                  <a:gd name="connsiteY49" fmla="*/ 57486 h 543794"/>
                  <a:gd name="connsiteX50" fmla="*/ 298953 w 609293"/>
                  <a:gd name="connsiteY50" fmla="*/ 1302 h 543794"/>
                  <a:gd name="connsiteX51" fmla="*/ 359909 w 609293"/>
                  <a:gd name="connsiteY51" fmla="*/ 6629 h 543794"/>
                  <a:gd name="connsiteX52" fmla="*/ 544996 w 609293"/>
                  <a:gd name="connsiteY52" fmla="*/ 74287 h 543794"/>
                  <a:gd name="connsiteX53" fmla="*/ 581368 w 609293"/>
                  <a:gd name="connsiteY53" fmla="*/ 112509 h 543794"/>
                  <a:gd name="connsiteX54" fmla="*/ 566262 w 609293"/>
                  <a:gd name="connsiteY54" fmla="*/ 152489 h 543794"/>
                  <a:gd name="connsiteX55" fmla="*/ 566115 w 609293"/>
                  <a:gd name="connsiteY55" fmla="*/ 199938 h 543794"/>
                  <a:gd name="connsiteX56" fmla="*/ 556582 w 609293"/>
                  <a:gd name="connsiteY56" fmla="*/ 237721 h 543794"/>
                  <a:gd name="connsiteX57" fmla="*/ 595301 w 609293"/>
                  <a:gd name="connsiteY57" fmla="*/ 256027 h 543794"/>
                  <a:gd name="connsiteX58" fmla="*/ 609087 w 609293"/>
                  <a:gd name="connsiteY58" fmla="*/ 275358 h 543794"/>
                  <a:gd name="connsiteX59" fmla="*/ 574328 w 609293"/>
                  <a:gd name="connsiteY59" fmla="*/ 333058 h 543794"/>
                  <a:gd name="connsiteX60" fmla="*/ 573302 w 609293"/>
                  <a:gd name="connsiteY60" fmla="*/ 333790 h 543794"/>
                  <a:gd name="connsiteX61" fmla="*/ 324417 w 609293"/>
                  <a:gd name="connsiteY61" fmla="*/ 519045 h 543794"/>
                  <a:gd name="connsiteX62" fmla="*/ 252259 w 609293"/>
                  <a:gd name="connsiteY62" fmla="*/ 543794 h 543794"/>
                  <a:gd name="connsiteX63" fmla="*/ 209287 w 609293"/>
                  <a:gd name="connsiteY63" fmla="*/ 534861 h 543794"/>
                  <a:gd name="connsiteX64" fmla="*/ 61892 w 609293"/>
                  <a:gd name="connsiteY64" fmla="*/ 467349 h 543794"/>
                  <a:gd name="connsiteX65" fmla="*/ 1 w 609293"/>
                  <a:gd name="connsiteY65" fmla="*/ 368498 h 543794"/>
                  <a:gd name="connsiteX66" fmla="*/ 1 w 609293"/>
                  <a:gd name="connsiteY66" fmla="*/ 226152 h 543794"/>
                  <a:gd name="connsiteX67" fmla="*/ 24787 w 609293"/>
                  <a:gd name="connsiteY67" fmla="*/ 173578 h 543794"/>
                  <a:gd name="connsiteX68" fmla="*/ 241406 w 609293"/>
                  <a:gd name="connsiteY68" fmla="*/ 22006 h 543794"/>
                  <a:gd name="connsiteX69" fmla="*/ 298953 w 609293"/>
                  <a:gd name="connsiteY69" fmla="*/ 1302 h 543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609293" h="543794">
                    <a:moveTo>
                      <a:pt x="531210" y="180168"/>
                    </a:moveTo>
                    <a:lnTo>
                      <a:pt x="334243" y="329543"/>
                    </a:lnTo>
                    <a:cubicBezTo>
                      <a:pt x="303591" y="352828"/>
                      <a:pt x="252112" y="358832"/>
                      <a:pt x="216913" y="343162"/>
                    </a:cubicBezTo>
                    <a:lnTo>
                      <a:pt x="89171" y="288831"/>
                    </a:lnTo>
                    <a:lnTo>
                      <a:pt x="89171" y="323978"/>
                    </a:lnTo>
                    <a:cubicBezTo>
                      <a:pt x="89171" y="349460"/>
                      <a:pt x="108824" y="380067"/>
                      <a:pt x="131996" y="390611"/>
                    </a:cubicBezTo>
                    <a:lnTo>
                      <a:pt x="218527" y="427662"/>
                    </a:lnTo>
                    <a:cubicBezTo>
                      <a:pt x="242139" y="438499"/>
                      <a:pt x="278365" y="433520"/>
                      <a:pt x="297871" y="416971"/>
                    </a:cubicBezTo>
                    <a:lnTo>
                      <a:pt x="493371" y="265399"/>
                    </a:lnTo>
                    <a:cubicBezTo>
                      <a:pt x="502171" y="257931"/>
                      <a:pt x="510090" y="248412"/>
                      <a:pt x="516250" y="238746"/>
                    </a:cubicBezTo>
                    <a:cubicBezTo>
                      <a:pt x="516397" y="238600"/>
                      <a:pt x="516397" y="238453"/>
                      <a:pt x="516543" y="238160"/>
                    </a:cubicBezTo>
                    <a:cubicBezTo>
                      <a:pt x="517130" y="236842"/>
                      <a:pt x="517863" y="235671"/>
                      <a:pt x="518743" y="234499"/>
                    </a:cubicBezTo>
                    <a:cubicBezTo>
                      <a:pt x="526517" y="221466"/>
                      <a:pt x="531063" y="208432"/>
                      <a:pt x="531063" y="199938"/>
                    </a:cubicBezTo>
                    <a:close/>
                    <a:moveTo>
                      <a:pt x="335465" y="37482"/>
                    </a:moveTo>
                    <a:lnTo>
                      <a:pt x="347882" y="39433"/>
                    </a:lnTo>
                    <a:lnTo>
                      <a:pt x="424840" y="67565"/>
                    </a:lnTo>
                    <a:lnTo>
                      <a:pt x="352290" y="119268"/>
                    </a:lnTo>
                    <a:cubicBezTo>
                      <a:pt x="326179" y="138008"/>
                      <a:pt x="306963" y="140936"/>
                      <a:pt x="309604" y="126003"/>
                    </a:cubicBezTo>
                    <a:cubicBezTo>
                      <a:pt x="312244" y="111070"/>
                      <a:pt x="295082" y="101553"/>
                      <a:pt x="271025" y="104774"/>
                    </a:cubicBezTo>
                    <a:cubicBezTo>
                      <a:pt x="247115" y="107995"/>
                      <a:pt x="249315" y="95990"/>
                      <a:pt x="276012" y="77836"/>
                    </a:cubicBezTo>
                    <a:close/>
                    <a:moveTo>
                      <a:pt x="356250" y="23374"/>
                    </a:moveTo>
                    <a:lnTo>
                      <a:pt x="335465" y="37482"/>
                    </a:lnTo>
                    <a:lnTo>
                      <a:pt x="318990" y="34893"/>
                    </a:lnTo>
                    <a:cubicBezTo>
                      <a:pt x="298311" y="34893"/>
                      <a:pt x="275871" y="40604"/>
                      <a:pt x="261499" y="50709"/>
                    </a:cubicBezTo>
                    <a:lnTo>
                      <a:pt x="44879" y="202281"/>
                    </a:lnTo>
                    <a:cubicBezTo>
                      <a:pt x="35933" y="208578"/>
                      <a:pt x="34906" y="214583"/>
                      <a:pt x="35053" y="226005"/>
                    </a:cubicBezTo>
                    <a:lnTo>
                      <a:pt x="35053" y="368498"/>
                    </a:lnTo>
                    <a:cubicBezTo>
                      <a:pt x="35053" y="394272"/>
                      <a:pt x="54119" y="425026"/>
                      <a:pt x="76558" y="435570"/>
                    </a:cubicBezTo>
                    <a:lnTo>
                      <a:pt x="223953" y="503082"/>
                    </a:lnTo>
                    <a:cubicBezTo>
                      <a:pt x="247126" y="513919"/>
                      <a:pt x="282765" y="508940"/>
                      <a:pt x="301977" y="492245"/>
                    </a:cubicBezTo>
                    <a:cubicBezTo>
                      <a:pt x="302417" y="491952"/>
                      <a:pt x="302711" y="491659"/>
                      <a:pt x="303004" y="491513"/>
                    </a:cubicBezTo>
                    <a:lnTo>
                      <a:pt x="551742" y="306258"/>
                    </a:lnTo>
                    <a:cubicBezTo>
                      <a:pt x="562449" y="296885"/>
                      <a:pt x="568755" y="288831"/>
                      <a:pt x="571835" y="283705"/>
                    </a:cubicBezTo>
                    <a:lnTo>
                      <a:pt x="538543" y="267889"/>
                    </a:lnTo>
                    <a:cubicBezTo>
                      <a:pt x="531650" y="276969"/>
                      <a:pt x="523877" y="285463"/>
                      <a:pt x="515370" y="292638"/>
                    </a:cubicBezTo>
                    <a:lnTo>
                      <a:pt x="319870" y="444064"/>
                    </a:lnTo>
                    <a:cubicBezTo>
                      <a:pt x="290684" y="468813"/>
                      <a:pt x="239646" y="475843"/>
                      <a:pt x="204301" y="459587"/>
                    </a:cubicBezTo>
                    <a:lnTo>
                      <a:pt x="117770" y="422536"/>
                    </a:lnTo>
                    <a:cubicBezTo>
                      <a:pt x="81838" y="406134"/>
                      <a:pt x="54119" y="362933"/>
                      <a:pt x="54119" y="323978"/>
                    </a:cubicBezTo>
                    <a:lnTo>
                      <a:pt x="54119" y="262471"/>
                    </a:lnTo>
                    <a:cubicBezTo>
                      <a:pt x="54119" y="256613"/>
                      <a:pt x="57052" y="251048"/>
                      <a:pt x="62039" y="247826"/>
                    </a:cubicBezTo>
                    <a:cubicBezTo>
                      <a:pt x="66878" y="244604"/>
                      <a:pt x="73038" y="244018"/>
                      <a:pt x="78465" y="246361"/>
                    </a:cubicBezTo>
                    <a:lnTo>
                      <a:pt x="230846" y="311091"/>
                    </a:lnTo>
                    <a:cubicBezTo>
                      <a:pt x="254899" y="321928"/>
                      <a:pt x="292444" y="317534"/>
                      <a:pt x="313124" y="301865"/>
                    </a:cubicBezTo>
                    <a:lnTo>
                      <a:pt x="534583" y="133598"/>
                    </a:lnTo>
                    <a:cubicBezTo>
                      <a:pt x="536343" y="131255"/>
                      <a:pt x="538689" y="129351"/>
                      <a:pt x="541329" y="128033"/>
                    </a:cubicBezTo>
                    <a:cubicBezTo>
                      <a:pt x="545729" y="123639"/>
                      <a:pt x="547049" y="119832"/>
                      <a:pt x="546756" y="117782"/>
                    </a:cubicBezTo>
                    <a:cubicBezTo>
                      <a:pt x="546316" y="114999"/>
                      <a:pt x="542503" y="110606"/>
                      <a:pt x="532970" y="107091"/>
                    </a:cubicBezTo>
                    <a:lnTo>
                      <a:pt x="424840" y="67565"/>
                    </a:lnTo>
                    <a:lnTo>
                      <a:pt x="438982" y="57486"/>
                    </a:lnTo>
                    <a:close/>
                    <a:moveTo>
                      <a:pt x="298953" y="1302"/>
                    </a:moveTo>
                    <a:cubicBezTo>
                      <a:pt x="320274" y="-1462"/>
                      <a:pt x="342163" y="112"/>
                      <a:pt x="359909" y="6629"/>
                    </a:cubicBezTo>
                    <a:lnTo>
                      <a:pt x="544996" y="74287"/>
                    </a:lnTo>
                    <a:cubicBezTo>
                      <a:pt x="565529" y="81756"/>
                      <a:pt x="578875" y="95815"/>
                      <a:pt x="581368" y="112509"/>
                    </a:cubicBezTo>
                    <a:cubicBezTo>
                      <a:pt x="583568" y="126422"/>
                      <a:pt x="577995" y="140627"/>
                      <a:pt x="566262" y="152489"/>
                    </a:cubicBezTo>
                    <a:lnTo>
                      <a:pt x="566115" y="199938"/>
                    </a:lnTo>
                    <a:cubicBezTo>
                      <a:pt x="566115" y="211361"/>
                      <a:pt x="562595" y="224541"/>
                      <a:pt x="556582" y="237721"/>
                    </a:cubicBezTo>
                    <a:lnTo>
                      <a:pt x="595301" y="256027"/>
                    </a:lnTo>
                    <a:cubicBezTo>
                      <a:pt x="603221" y="260127"/>
                      <a:pt x="608060" y="267010"/>
                      <a:pt x="609087" y="275358"/>
                    </a:cubicBezTo>
                    <a:cubicBezTo>
                      <a:pt x="611727" y="296885"/>
                      <a:pt x="588408" y="320756"/>
                      <a:pt x="574328" y="333058"/>
                    </a:cubicBezTo>
                    <a:cubicBezTo>
                      <a:pt x="573888" y="333204"/>
                      <a:pt x="573595" y="333497"/>
                      <a:pt x="573302" y="333790"/>
                    </a:cubicBezTo>
                    <a:lnTo>
                      <a:pt x="324417" y="519045"/>
                    </a:lnTo>
                    <a:cubicBezTo>
                      <a:pt x="305791" y="535154"/>
                      <a:pt x="278658" y="543794"/>
                      <a:pt x="252259" y="543794"/>
                    </a:cubicBezTo>
                    <a:cubicBezTo>
                      <a:pt x="237153" y="543794"/>
                      <a:pt x="222193" y="540865"/>
                      <a:pt x="209287" y="534861"/>
                    </a:cubicBezTo>
                    <a:lnTo>
                      <a:pt x="61892" y="467349"/>
                    </a:lnTo>
                    <a:cubicBezTo>
                      <a:pt x="27133" y="451093"/>
                      <a:pt x="1" y="407745"/>
                      <a:pt x="1" y="368498"/>
                    </a:cubicBezTo>
                    <a:lnTo>
                      <a:pt x="1" y="226152"/>
                    </a:lnTo>
                    <a:cubicBezTo>
                      <a:pt x="1" y="214875"/>
                      <a:pt x="-146" y="191151"/>
                      <a:pt x="24787" y="173578"/>
                    </a:cubicBezTo>
                    <a:lnTo>
                      <a:pt x="241406" y="22006"/>
                    </a:lnTo>
                    <a:cubicBezTo>
                      <a:pt x="256879" y="11169"/>
                      <a:pt x="277632" y="4066"/>
                      <a:pt x="298953" y="1302"/>
                    </a:cubicBezTo>
                    <a:close/>
                  </a:path>
                </a:pathLst>
              </a:cu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 name="文本框 3"/>
            <p:cNvSpPr txBox="1"/>
            <p:nvPr/>
          </p:nvSpPr>
          <p:spPr>
            <a:xfrm>
              <a:off x="5623349" y="804255"/>
              <a:ext cx="1308057" cy="489558"/>
            </a:xfrm>
            <a:prstGeom prst="rect">
              <a:avLst/>
            </a:prstGeom>
            <a:noFill/>
          </p:spPr>
          <p:txBody>
            <a:bodyPr wrap="square" rtlCol="0" anchor="ctr">
              <a:spAutoFit/>
            </a:bodyPr>
            <a:lstStyle/>
            <a:p>
              <a:pPr algn="just">
                <a:lnSpc>
                  <a:spcPct val="130000"/>
                </a:lnSpc>
              </a:pPr>
              <a:r>
                <a:rPr lang="zh-CN" altLang="en-US" sz="2200" b="1" dirty="0">
                  <a:solidFill>
                    <a:srgbClr val="EF4223"/>
                  </a:solidFill>
                  <a:latin typeface="微软雅黑" panose="020B0503020204020204" pitchFamily="34" charset="-122"/>
                  <a:ea typeface="微软雅黑" panose="020B0503020204020204" pitchFamily="34" charset="-122"/>
                </a:rPr>
                <a:t>任务引思</a:t>
              </a:r>
              <a:endParaRPr lang="zh-CN" altLang="en-US" sz="2200" b="1" dirty="0">
                <a:solidFill>
                  <a:srgbClr val="EF4223"/>
                </a:solidFill>
                <a:latin typeface="微软雅黑" panose="020B0503020204020204" pitchFamily="34" charset="-122"/>
                <a:ea typeface="微软雅黑" panose="020B0503020204020204" pitchFamily="34" charset="-122"/>
              </a:endParaRPr>
            </a:p>
          </p:txBody>
        </p:sp>
      </p:grpSp>
      <p:sp>
        <p:nvSpPr>
          <p:cNvPr id="7" name="矩形 6"/>
          <p:cNvSpPr/>
          <p:nvPr/>
        </p:nvSpPr>
        <p:spPr>
          <a:xfrm>
            <a:off x="-1" y="1238504"/>
            <a:ext cx="12169089" cy="4892011"/>
          </a:xfrm>
          <a:prstGeom prst="rect">
            <a:avLst/>
          </a:prstGeom>
          <a:blipFill dpi="0" rotWithShape="1">
            <a:blip r:embed="rId1">
              <a:alphaModFix amt="37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8" name="组合 7"/>
          <p:cNvGrpSpPr/>
          <p:nvPr/>
        </p:nvGrpSpPr>
        <p:grpSpPr>
          <a:xfrm>
            <a:off x="378460" y="1238250"/>
            <a:ext cx="5257165" cy="5015865"/>
            <a:chOff x="4471569" y="1345772"/>
            <a:chExt cx="7100180" cy="3973741"/>
          </a:xfrm>
        </p:grpSpPr>
        <p:sp>
          <p:nvSpPr>
            <p:cNvPr id="9" name="矩形 8"/>
            <p:cNvSpPr/>
            <p:nvPr/>
          </p:nvSpPr>
          <p:spPr>
            <a:xfrm>
              <a:off x="4471570" y="1354737"/>
              <a:ext cx="7100179" cy="3964776"/>
            </a:xfrm>
            <a:prstGeom prst="rect">
              <a:avLst/>
            </a:prstGeom>
            <a:solidFill>
              <a:schemeClr val="bg1"/>
            </a:solidFill>
            <a:ln>
              <a:noFill/>
            </a:ln>
            <a:effectLst>
              <a:outerShdw blurRad="355600" algn="ctr" rotWithShape="0">
                <a:schemeClr val="tx1">
                  <a:lumMod val="75000"/>
                  <a:lumOff val="2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0" name="矩形 9"/>
            <p:cNvSpPr/>
            <p:nvPr/>
          </p:nvSpPr>
          <p:spPr>
            <a:xfrm flipH="1">
              <a:off x="4471569" y="1345772"/>
              <a:ext cx="7100179" cy="3973741"/>
            </a:xfrm>
            <a:prstGeom prst="rect">
              <a:avLst/>
            </a:prstGeom>
            <a:noFill/>
            <a:ln w="19050">
              <a:gradFill>
                <a:gsLst>
                  <a:gs pos="0">
                    <a:srgbClr val="EF4223"/>
                  </a:gs>
                  <a:gs pos="35398">
                    <a:srgbClr val="E55003">
                      <a:alpha val="0"/>
                      <a:lumMod val="0"/>
                      <a:lumOff val="100000"/>
                    </a:srgbClr>
                  </a:gs>
                  <a:gs pos="70000">
                    <a:srgbClr val="E55003">
                      <a:alpha val="0"/>
                      <a:lumMod val="0"/>
                      <a:lumOff val="100000"/>
                    </a:srgbClr>
                  </a:gs>
                  <a:gs pos="100000">
                    <a:srgbClr val="EF4223"/>
                  </a:gs>
                </a:gsLst>
                <a:lin ang="3600000" scaled="0"/>
              </a:gradFill>
            </a:ln>
            <a:effectLst>
              <a:outerShdw blurRad="101600" dist="127000" dir="2700000" algn="tl" rotWithShape="0">
                <a:srgbClr val="B00000">
                  <a:alpha val="2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7" name="矩形 16"/>
          <p:cNvSpPr/>
          <p:nvPr/>
        </p:nvSpPr>
        <p:spPr>
          <a:xfrm>
            <a:off x="378460" y="1249680"/>
            <a:ext cx="5257165" cy="4879975"/>
          </a:xfrm>
          <a:prstGeom prst="rect">
            <a:avLst/>
          </a:prstGeom>
        </p:spPr>
        <p:txBody>
          <a:bodyPr wrap="square">
            <a:noAutofit/>
          </a:bodyPr>
          <a:lstStyle/>
          <a:p>
            <a:pPr algn="just">
              <a:lnSpc>
                <a:spcPct val="100000"/>
              </a:lnSpc>
            </a:pPr>
            <a:r>
              <a:rPr lang="zh-CN" altLang="en-US" sz="3000" dirty="0">
                <a:solidFill>
                  <a:schemeClr val="tx1">
                    <a:lumMod val="85000"/>
                    <a:lumOff val="15000"/>
                  </a:schemeClr>
                </a:solidFill>
                <a:latin typeface="微软雅黑" panose="020B0503020204020204" pitchFamily="34" charset="-122"/>
                <a:ea typeface="微软雅黑" panose="020B0503020204020204" pitchFamily="34" charset="-122"/>
              </a:rPr>
              <a:t>       年夜饭，不仅象征着团圆和亲情，而且代表着一种独有的文化传承。年夜饭，作为中国人一年中最隆重的一顿饭，直接体现了中国人的生活变迁。从满足温饱到丰盛美味，再到追求营养健康，年夜饭的变化折射出人民生活水平的显著提高。改革开放的巨大成就，就体现在这一餐一饭中，体现在日常生活的细节中。</a:t>
            </a:r>
            <a:endParaRPr lang="zh-CN" altLang="en-US" sz="30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8" name="矩形 17"/>
          <p:cNvSpPr/>
          <p:nvPr/>
        </p:nvSpPr>
        <p:spPr>
          <a:xfrm>
            <a:off x="6025920" y="2327243"/>
            <a:ext cx="5470755" cy="3292253"/>
          </a:xfrm>
          <a:prstGeom prst="rect">
            <a:avLst/>
          </a:prstGeom>
          <a:solidFill>
            <a:srgbClr val="EF42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5921375" y="1438275"/>
            <a:ext cx="5470525" cy="4815205"/>
          </a:xfrm>
          <a:prstGeom prst="rect">
            <a:avLst/>
          </a:prstGeom>
          <a:solidFill>
            <a:schemeClr val="bg1"/>
          </a:solidFill>
          <a:ln>
            <a:solidFill>
              <a:srgbClr val="D1C2D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0" name="组合 19"/>
          <p:cNvGrpSpPr/>
          <p:nvPr/>
        </p:nvGrpSpPr>
        <p:grpSpPr>
          <a:xfrm>
            <a:off x="6118185" y="1746045"/>
            <a:ext cx="4868577" cy="3512658"/>
            <a:chOff x="6011534" y="2249821"/>
            <a:chExt cx="4868577" cy="3512658"/>
          </a:xfrm>
        </p:grpSpPr>
        <p:sp>
          <p:nvSpPr>
            <p:cNvPr id="21" name="文本框 20"/>
            <p:cNvSpPr txBox="1"/>
            <p:nvPr/>
          </p:nvSpPr>
          <p:spPr>
            <a:xfrm>
              <a:off x="6011534" y="3085954"/>
              <a:ext cx="4868577" cy="2676525"/>
            </a:xfrm>
            <a:prstGeom prst="rect">
              <a:avLst/>
            </a:prstGeom>
            <a:noFill/>
          </p:spPr>
          <p:txBody>
            <a:bodyPr wrap="square">
              <a:spAutoFit/>
            </a:bodyPr>
            <a:lstStyle>
              <a:defPPr>
                <a:defRPr lang="zh-CN"/>
              </a:defPPr>
              <a:lvl1pPr marL="285750" indent="-285750" algn="just">
                <a:lnSpc>
                  <a:spcPct val="150000"/>
                </a:lnSpc>
                <a:spcAft>
                  <a:spcPts val="600"/>
                </a:spcAft>
                <a:buClr>
                  <a:srgbClr val="EF4223"/>
                </a:buClr>
                <a:buFont typeface="Wingdings" panose="05000000000000000000" pitchFamily="2" charset="2"/>
                <a:buChar char="u"/>
                <a:defRPr sz="2000">
                  <a:solidFill>
                    <a:schemeClr val="tx1">
                      <a:lumMod val="85000"/>
                      <a:lumOff val="15000"/>
                    </a:schemeClr>
                  </a:solidFill>
                  <a:latin typeface="微软雅黑" panose="020B0503020204020204" pitchFamily="34" charset="-122"/>
                  <a:ea typeface="微软雅黑" panose="020B0503020204020204" pitchFamily="34" charset="-122"/>
                </a:defRPr>
              </a:lvl1pPr>
            </a:lstStyle>
            <a:p>
              <a:pPr marL="0" indent="0">
                <a:buNone/>
              </a:pPr>
              <a:r>
                <a:rPr lang="zh-CN" altLang="en-US" sz="2800" dirty="0"/>
                <a:t>       结合课前搜集到的“年夜饭的变迁”素材和教材第</a:t>
              </a:r>
              <a:r>
                <a:rPr lang="en-US" altLang="zh-CN" sz="2800" dirty="0"/>
                <a:t>12</a:t>
              </a:r>
              <a:r>
                <a:rPr lang="zh-CN" altLang="en-US" sz="2800" dirty="0"/>
                <a:t>页的“阅读与思考”材料，说说</a:t>
              </a:r>
              <a:r>
                <a:rPr lang="zh-CN" altLang="en-US" sz="2800" dirty="0">
                  <a:sym typeface="+mn-ea"/>
                </a:rPr>
                <a:t>改革开放带来了哪些变化。</a:t>
              </a:r>
              <a:endParaRPr lang="zh-CN" altLang="en-US" sz="2800" dirty="0">
                <a:sym typeface="+mn-ea"/>
              </a:endParaRPr>
            </a:p>
          </p:txBody>
        </p:sp>
        <p:sp>
          <p:nvSpPr>
            <p:cNvPr id="22" name="矩形 21"/>
            <p:cNvSpPr/>
            <p:nvPr/>
          </p:nvSpPr>
          <p:spPr>
            <a:xfrm>
              <a:off x="6031854" y="2249821"/>
              <a:ext cx="2484120" cy="737235"/>
            </a:xfrm>
            <a:prstGeom prst="rect">
              <a:avLst/>
            </a:prstGeom>
          </p:spPr>
          <p:txBody>
            <a:bodyPr wrap="square">
              <a:spAutoFit/>
            </a:bodyPr>
            <a:lstStyle/>
            <a:p>
              <a:pPr algn="just">
                <a:lnSpc>
                  <a:spcPct val="150000"/>
                </a:lnSpc>
                <a:buClr>
                  <a:srgbClr val="207FBA"/>
                </a:buClr>
              </a:pPr>
              <a:r>
                <a:rPr lang="zh-CN" altLang="en-US" sz="2800" b="1" kern="100" dirty="0">
                  <a:solidFill>
                    <a:srgbClr val="EF4223"/>
                  </a:solidFill>
                  <a:latin typeface="华文中宋" panose="02010600040101010101" pitchFamily="2" charset="-122"/>
                  <a:ea typeface="华文中宋" panose="02010600040101010101" pitchFamily="2" charset="-122"/>
                  <a:cs typeface="Times New Roman" panose="02020603050405020304" pitchFamily="18" charset="0"/>
                </a:rPr>
                <a:t>学习任务一</a:t>
              </a:r>
              <a:endParaRPr lang="zh-CN" altLang="en-US" sz="2800" b="1" kern="100" dirty="0">
                <a:solidFill>
                  <a:srgbClr val="EF4223"/>
                </a:solidFill>
                <a:latin typeface="华文中宋" panose="02010600040101010101" pitchFamily="2" charset="-122"/>
                <a:ea typeface="华文中宋" panose="02010600040101010101" pitchFamily="2" charset="-122"/>
                <a:cs typeface="Times New Roman" panose="02020603050405020304" pitchFamily="18" charset="0"/>
              </a:endParaRPr>
            </a:p>
          </p:txBody>
        </p:sp>
        <p:cxnSp>
          <p:nvCxnSpPr>
            <p:cNvPr id="23" name="直接连接符 22"/>
            <p:cNvCxnSpPr/>
            <p:nvPr/>
          </p:nvCxnSpPr>
          <p:spPr>
            <a:xfrm>
              <a:off x="6096000" y="3004894"/>
              <a:ext cx="4672338" cy="0"/>
            </a:xfrm>
            <a:prstGeom prst="line">
              <a:avLst/>
            </a:prstGeom>
            <a:ln w="12700">
              <a:solidFill>
                <a:srgbClr val="EF4223"/>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rotWithShape="1">
          <a:blip r:embed="rId1" cstate="print">
            <a:alphaModFix amt="60000"/>
            <a:duotone>
              <a:schemeClr val="accent2">
                <a:shade val="45000"/>
                <a:satMod val="135000"/>
              </a:schemeClr>
              <a:prstClr val="white"/>
            </a:duotone>
            <a:extLst>
              <a:ext uri="{28A0092B-C50C-407E-A947-70E740481C1C}">
                <a14:useLocalDpi xmlns:a14="http://schemas.microsoft.com/office/drawing/2010/main" val="0"/>
              </a:ext>
            </a:extLst>
          </a:blip>
          <a:srcRect t="66174"/>
          <a:stretch>
            <a:fillRect/>
          </a:stretch>
        </p:blipFill>
        <p:spPr>
          <a:xfrm>
            <a:off x="0" y="583154"/>
            <a:ext cx="12204116" cy="5833461"/>
          </a:xfrm>
          <a:prstGeom prst="rect">
            <a:avLst/>
          </a:prstGeom>
        </p:spPr>
      </p:pic>
      <p:grpSp>
        <p:nvGrpSpPr>
          <p:cNvPr id="6" name="组合 5"/>
          <p:cNvGrpSpPr/>
          <p:nvPr/>
        </p:nvGrpSpPr>
        <p:grpSpPr>
          <a:xfrm>
            <a:off x="723265" y="1218565"/>
            <a:ext cx="11226800" cy="4724400"/>
            <a:chOff x="1055688" y="2003735"/>
            <a:chExt cx="10069512" cy="2820165"/>
          </a:xfrm>
        </p:grpSpPr>
        <p:sp>
          <p:nvSpPr>
            <p:cNvPr id="13" name="图文框 12"/>
            <p:cNvSpPr/>
            <p:nvPr/>
          </p:nvSpPr>
          <p:spPr>
            <a:xfrm>
              <a:off x="1055688" y="2003735"/>
              <a:ext cx="9895724" cy="2627506"/>
            </a:xfrm>
            <a:prstGeom prst="frame">
              <a:avLst>
                <a:gd name="adj1" fmla="val 3620"/>
              </a:avLst>
            </a:prstGeom>
            <a:gradFill flip="none" rotWithShape="1">
              <a:gsLst>
                <a:gs pos="0">
                  <a:srgbClr val="ED3011"/>
                </a:gs>
                <a:gs pos="100000">
                  <a:srgbClr val="F26335"/>
                </a:gs>
              </a:gsLst>
              <a:lin ang="1800000" scaled="0"/>
              <a:tileRect/>
            </a:gradFill>
            <a:ln>
              <a:noFill/>
            </a:ln>
            <a:effectLst>
              <a:outerShdw blurRad="177800" dist="1524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1264818" y="2204401"/>
              <a:ext cx="9860382" cy="2606653"/>
            </a:xfrm>
            <a:prstGeom prst="rect">
              <a:avLst/>
            </a:prstGeom>
            <a:solidFill>
              <a:schemeClr val="bg1"/>
            </a:solidFill>
            <a:ln>
              <a:noFill/>
            </a:ln>
            <a:effectLst>
              <a:outerShdw blurRad="177800" dist="1524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5" name="L 形 14"/>
            <p:cNvSpPr/>
            <p:nvPr/>
          </p:nvSpPr>
          <p:spPr>
            <a:xfrm rot="16200000">
              <a:off x="4877534" y="-1408311"/>
              <a:ext cx="2461164" cy="9686591"/>
            </a:xfrm>
            <a:prstGeom prst="corner">
              <a:avLst>
                <a:gd name="adj1" fmla="val 3748"/>
                <a:gd name="adj2" fmla="val 3596"/>
              </a:avLst>
            </a:prstGeom>
            <a:noFill/>
            <a:ln w="9525">
              <a:gradFill flip="none" rotWithShape="1">
                <a:gsLst>
                  <a:gs pos="50000">
                    <a:srgbClr val="FFFFFF">
                      <a:alpha val="0"/>
                    </a:srgbClr>
                  </a:gs>
                  <a:gs pos="100000">
                    <a:srgbClr val="F26335"/>
                  </a:gs>
                </a:gsLst>
                <a:lin ang="81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L 形 15"/>
            <p:cNvSpPr/>
            <p:nvPr/>
          </p:nvSpPr>
          <p:spPr>
            <a:xfrm rot="16200000" flipH="1" flipV="1">
              <a:off x="5025707" y="-1249978"/>
              <a:ext cx="2461164" cy="9686591"/>
            </a:xfrm>
            <a:prstGeom prst="corner">
              <a:avLst>
                <a:gd name="adj1" fmla="val 3748"/>
                <a:gd name="adj2" fmla="val 3596"/>
              </a:avLst>
            </a:prstGeom>
            <a:noFill/>
            <a:ln w="9525">
              <a:gradFill flip="none" rotWithShape="1">
                <a:gsLst>
                  <a:gs pos="50000">
                    <a:srgbClr val="FFFFFF">
                      <a:alpha val="0"/>
                    </a:srgbClr>
                  </a:gs>
                  <a:gs pos="100000">
                    <a:srgbClr val="F26335"/>
                  </a:gs>
                </a:gsLst>
                <a:lin ang="81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7" name="文本框 16"/>
          <p:cNvSpPr txBox="1"/>
          <p:nvPr/>
        </p:nvSpPr>
        <p:spPr>
          <a:xfrm>
            <a:off x="1464310" y="1819910"/>
            <a:ext cx="10067290" cy="3784600"/>
          </a:xfrm>
          <a:prstGeom prst="rect">
            <a:avLst/>
          </a:prstGeom>
          <a:noFill/>
        </p:spPr>
        <p:txBody>
          <a:bodyPr wrap="square" rtlCol="0">
            <a:spAutoFit/>
          </a:bodyPr>
          <a:lstStyle>
            <a:defPPr>
              <a:defRPr lang="zh-CN"/>
            </a:defPPr>
            <a:lvl1pPr>
              <a:lnSpc>
                <a:spcPct val="150000"/>
              </a:lnSpc>
              <a:defRPr sz="2000">
                <a:solidFill>
                  <a:schemeClr val="tx1">
                    <a:lumMod val="85000"/>
                    <a:lumOff val="15000"/>
                  </a:schemeClr>
                </a:solidFill>
                <a:latin typeface="微软雅黑" panose="020B0503020204020204" pitchFamily="34" charset="-122"/>
                <a:ea typeface="微软雅黑" panose="020B0503020204020204" pitchFamily="34" charset="-122"/>
              </a:defRPr>
            </a:lvl1pPr>
          </a:lstStyle>
          <a:p>
            <a:pPr algn="just">
              <a:spcAft>
                <a:spcPts val="1200"/>
              </a:spcAft>
            </a:pPr>
            <a:r>
              <a:rPr lang="zh-CN" altLang="en-US" sz="3200" dirty="0">
                <a:cs typeface="Arial" panose="020B0604020202020204" pitchFamily="34" charset="0"/>
              </a:rPr>
              <a:t>       1978年12月，中国共产党召开十一届三中全会，作出把党和国家工作中心转移到经济建设上来、实行改革开放的历史性决策，实现了新中国成立以来党的历史上具有深远意义的伟大转折，开启了改革开放和社会主义现代化建设新时期。</a:t>
            </a:r>
            <a:endParaRPr lang="zh-CN" altLang="en-US" sz="3200" dirty="0">
              <a:cs typeface="Arial" panose="020B0604020202020204"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1" y="1238504"/>
            <a:ext cx="12169089" cy="4892011"/>
          </a:xfrm>
          <a:prstGeom prst="rect">
            <a:avLst/>
          </a:prstGeom>
          <a:blipFill dpi="0" rotWithShape="1">
            <a:blip r:embed="rId1">
              <a:alphaModFix amt="37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1" name="矩形 20"/>
          <p:cNvSpPr/>
          <p:nvPr/>
        </p:nvSpPr>
        <p:spPr>
          <a:xfrm>
            <a:off x="7150735" y="965835"/>
            <a:ext cx="4653915" cy="4822190"/>
          </a:xfrm>
          <a:prstGeom prst="rect">
            <a:avLst/>
          </a:prstGeom>
          <a:solidFill>
            <a:schemeClr val="bg1"/>
          </a:solidFill>
          <a:ln>
            <a:solidFill>
              <a:srgbClr val="D1C2D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6" name="组合 25"/>
          <p:cNvGrpSpPr/>
          <p:nvPr/>
        </p:nvGrpSpPr>
        <p:grpSpPr>
          <a:xfrm>
            <a:off x="421005" y="2593340"/>
            <a:ext cx="6134100" cy="3354070"/>
            <a:chOff x="2020887" y="2645000"/>
            <a:chExt cx="3625851" cy="3337973"/>
          </a:xfrm>
        </p:grpSpPr>
        <p:sp>
          <p:nvSpPr>
            <p:cNvPr id="27" name="矩形 26"/>
            <p:cNvSpPr/>
            <p:nvPr/>
          </p:nvSpPr>
          <p:spPr>
            <a:xfrm>
              <a:off x="2020888" y="2645000"/>
              <a:ext cx="3625850" cy="3292253"/>
            </a:xfrm>
            <a:prstGeom prst="rect">
              <a:avLst/>
            </a:prstGeom>
            <a:solidFill>
              <a:schemeClr val="bg1"/>
            </a:solidFill>
            <a:ln>
              <a:noFill/>
            </a:ln>
            <a:effectLst>
              <a:outerShdw blurRad="177800" dist="1524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8" name="矩形 27"/>
            <p:cNvSpPr/>
            <p:nvPr/>
          </p:nvSpPr>
          <p:spPr>
            <a:xfrm>
              <a:off x="2020887" y="5937254"/>
              <a:ext cx="3625849" cy="45719"/>
            </a:xfrm>
            <a:prstGeom prst="rect">
              <a:avLst/>
            </a:prstGeom>
            <a:solidFill>
              <a:srgbClr val="EF42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grpSp>
        <p:nvGrpSpPr>
          <p:cNvPr id="39" name="组合 38"/>
          <p:cNvGrpSpPr/>
          <p:nvPr/>
        </p:nvGrpSpPr>
        <p:grpSpPr>
          <a:xfrm>
            <a:off x="7419975" y="1340485"/>
            <a:ext cx="4159885" cy="4091305"/>
            <a:chOff x="5190741" y="2175940"/>
            <a:chExt cx="6032567" cy="4091269"/>
          </a:xfrm>
        </p:grpSpPr>
        <p:grpSp>
          <p:nvGrpSpPr>
            <p:cNvPr id="22" name="组合 21"/>
            <p:cNvGrpSpPr/>
            <p:nvPr/>
          </p:nvGrpSpPr>
          <p:grpSpPr>
            <a:xfrm>
              <a:off x="5190742" y="2175940"/>
              <a:ext cx="5949698" cy="829938"/>
              <a:chOff x="5701064" y="2249821"/>
              <a:chExt cx="5202373" cy="829938"/>
            </a:xfrm>
          </p:grpSpPr>
          <p:sp>
            <p:nvSpPr>
              <p:cNvPr id="24" name="矩形 23"/>
              <p:cNvSpPr/>
              <p:nvPr/>
            </p:nvSpPr>
            <p:spPr>
              <a:xfrm>
                <a:off x="5701064" y="2249821"/>
                <a:ext cx="3129793" cy="829938"/>
              </a:xfrm>
              <a:prstGeom prst="rect">
                <a:avLst/>
              </a:prstGeom>
            </p:spPr>
            <p:txBody>
              <a:bodyPr wrap="square">
                <a:spAutoFit/>
              </a:bodyPr>
              <a:lstStyle/>
              <a:p>
                <a:pPr algn="just">
                  <a:lnSpc>
                    <a:spcPct val="150000"/>
                  </a:lnSpc>
                  <a:buClr>
                    <a:srgbClr val="207FBA"/>
                  </a:buClr>
                </a:pPr>
                <a:r>
                  <a:rPr lang="zh-CN" altLang="en-US" sz="3200" b="1" kern="100" dirty="0">
                    <a:solidFill>
                      <a:srgbClr val="EF4223"/>
                    </a:solidFill>
                    <a:latin typeface="华文中宋" panose="02010600040101010101" pitchFamily="2" charset="-122"/>
                    <a:ea typeface="华文中宋" panose="02010600040101010101" pitchFamily="2" charset="-122"/>
                    <a:cs typeface="Times New Roman" panose="02020603050405020304" pitchFamily="18" charset="0"/>
                  </a:rPr>
                  <a:t>学习任务二</a:t>
                </a:r>
                <a:endParaRPr lang="zh-CN" altLang="en-US" sz="3200" b="1" kern="100" dirty="0">
                  <a:solidFill>
                    <a:srgbClr val="EF4223"/>
                  </a:solidFill>
                  <a:latin typeface="华文中宋" panose="02010600040101010101" pitchFamily="2" charset="-122"/>
                  <a:ea typeface="华文中宋" panose="02010600040101010101" pitchFamily="2" charset="-122"/>
                  <a:cs typeface="Times New Roman" panose="02020603050405020304" pitchFamily="18" charset="0"/>
                </a:endParaRPr>
              </a:p>
            </p:txBody>
          </p:sp>
          <p:cxnSp>
            <p:nvCxnSpPr>
              <p:cNvPr id="25" name="直接连接符 24"/>
              <p:cNvCxnSpPr/>
              <p:nvPr/>
            </p:nvCxnSpPr>
            <p:spPr>
              <a:xfrm>
                <a:off x="5768028" y="3004894"/>
                <a:ext cx="5135409" cy="0"/>
              </a:xfrm>
              <a:prstGeom prst="line">
                <a:avLst/>
              </a:prstGeom>
              <a:ln w="12700">
                <a:solidFill>
                  <a:srgbClr val="EF4223"/>
                </a:solidFill>
              </a:ln>
            </p:spPr>
            <p:style>
              <a:lnRef idx="1">
                <a:schemeClr val="accent1"/>
              </a:lnRef>
              <a:fillRef idx="0">
                <a:schemeClr val="accent1"/>
              </a:fillRef>
              <a:effectRef idx="0">
                <a:schemeClr val="accent1"/>
              </a:effectRef>
              <a:fontRef idx="minor">
                <a:schemeClr val="tx1"/>
              </a:fontRef>
            </p:style>
          </p:cxnSp>
        </p:grpSp>
        <p:sp>
          <p:nvSpPr>
            <p:cNvPr id="35" name="文本框 34"/>
            <p:cNvSpPr txBox="1"/>
            <p:nvPr/>
          </p:nvSpPr>
          <p:spPr>
            <a:xfrm>
              <a:off x="5190741" y="3419894"/>
              <a:ext cx="6032567" cy="2847315"/>
            </a:xfrm>
            <a:prstGeom prst="rect">
              <a:avLst/>
            </a:prstGeom>
            <a:noFill/>
          </p:spPr>
          <p:txBody>
            <a:bodyPr wrap="square">
              <a:noAutofit/>
            </a:bodyPr>
            <a:lstStyle>
              <a:defPPr>
                <a:defRPr lang="zh-CN"/>
              </a:defPPr>
              <a:lvl1pPr marL="285750" indent="-285750" algn="just">
                <a:lnSpc>
                  <a:spcPct val="150000"/>
                </a:lnSpc>
                <a:spcAft>
                  <a:spcPts val="600"/>
                </a:spcAft>
                <a:buClr>
                  <a:srgbClr val="EF4223"/>
                </a:buClr>
                <a:buFont typeface="Wingdings" panose="05000000000000000000" pitchFamily="2" charset="2"/>
                <a:buChar char="u"/>
                <a:defRPr>
                  <a:solidFill>
                    <a:schemeClr val="tx1">
                      <a:lumMod val="85000"/>
                      <a:lumOff val="15000"/>
                    </a:schemeClr>
                  </a:solidFill>
                  <a:latin typeface="微软雅黑" panose="020B0503020204020204" pitchFamily="34" charset="-122"/>
                  <a:ea typeface="微软雅黑" panose="020B0503020204020204" pitchFamily="34" charset="-122"/>
                </a:defRPr>
              </a:lvl1pPr>
            </a:lstStyle>
            <a:p>
              <a:r>
                <a:rPr lang="zh-CN" altLang="en-US" sz="2200" dirty="0"/>
                <a:t>根据音频，谈一谈改革开放之前的小岗村面临哪些困境和问题。</a:t>
              </a:r>
              <a:endParaRPr lang="zh-CN" altLang="en-US" sz="2200" dirty="0"/>
            </a:p>
            <a:p>
              <a:r>
                <a:rPr lang="zh-CN" altLang="en-US" sz="2200" dirty="0"/>
                <a:t>观看下列图片，分析讨论小岗村的今昔对比，并分析原因。</a:t>
              </a:r>
              <a:endParaRPr lang="zh-CN" altLang="en-US" sz="2200" dirty="0"/>
            </a:p>
          </p:txBody>
        </p:sp>
      </p:grpSp>
      <p:pic>
        <p:nvPicPr>
          <p:cNvPr id="3" name="图片 2"/>
          <p:cNvPicPr>
            <a:picLocks noChangeAspect="1"/>
          </p:cNvPicPr>
          <p:nvPr/>
        </p:nvPicPr>
        <p:blipFill>
          <a:blip r:embed="rId2"/>
          <a:stretch>
            <a:fillRect/>
          </a:stretch>
        </p:blipFill>
        <p:spPr>
          <a:xfrm>
            <a:off x="273685" y="503555"/>
            <a:ext cx="6412865" cy="5284470"/>
          </a:xfrm>
          <a:prstGeom prst="rect">
            <a:avLst/>
          </a:prstGeom>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1" y="1238504"/>
            <a:ext cx="12169089" cy="4892011"/>
          </a:xfrm>
          <a:prstGeom prst="rect">
            <a:avLst/>
          </a:prstGeom>
          <a:blipFill dpi="0" rotWithShape="1">
            <a:blip r:embed="rId1">
              <a:alphaModFix amt="37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26" name="组合 25"/>
          <p:cNvGrpSpPr/>
          <p:nvPr/>
        </p:nvGrpSpPr>
        <p:grpSpPr>
          <a:xfrm>
            <a:off x="502285" y="820420"/>
            <a:ext cx="5299710" cy="5020310"/>
            <a:chOff x="2020887" y="2645000"/>
            <a:chExt cx="3625851" cy="3337973"/>
          </a:xfrm>
        </p:grpSpPr>
        <p:sp>
          <p:nvSpPr>
            <p:cNvPr id="27" name="矩形 26"/>
            <p:cNvSpPr/>
            <p:nvPr/>
          </p:nvSpPr>
          <p:spPr>
            <a:xfrm>
              <a:off x="2020888" y="2645000"/>
              <a:ext cx="3625850" cy="3292253"/>
            </a:xfrm>
            <a:prstGeom prst="rect">
              <a:avLst/>
            </a:prstGeom>
            <a:solidFill>
              <a:schemeClr val="bg1"/>
            </a:solidFill>
            <a:ln>
              <a:noFill/>
            </a:ln>
            <a:effectLst>
              <a:outerShdw blurRad="177800" dist="1524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8" name="矩形 27"/>
            <p:cNvSpPr/>
            <p:nvPr/>
          </p:nvSpPr>
          <p:spPr>
            <a:xfrm>
              <a:off x="2020887" y="5937254"/>
              <a:ext cx="3625849" cy="45719"/>
            </a:xfrm>
            <a:prstGeom prst="rect">
              <a:avLst/>
            </a:prstGeom>
            <a:solidFill>
              <a:srgbClr val="EF42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pic>
        <p:nvPicPr>
          <p:cNvPr id="2" name="图片 1"/>
          <p:cNvPicPr>
            <a:picLocks noChangeAspect="1"/>
          </p:cNvPicPr>
          <p:nvPr/>
        </p:nvPicPr>
        <p:blipFill>
          <a:blip r:embed="rId2"/>
          <a:stretch>
            <a:fillRect/>
          </a:stretch>
        </p:blipFill>
        <p:spPr>
          <a:xfrm>
            <a:off x="313055" y="689610"/>
            <a:ext cx="5488305" cy="3609975"/>
          </a:xfrm>
          <a:prstGeom prst="rect">
            <a:avLst/>
          </a:prstGeom>
        </p:spPr>
      </p:pic>
      <p:grpSp>
        <p:nvGrpSpPr>
          <p:cNvPr id="3" name="组合 2"/>
          <p:cNvGrpSpPr/>
          <p:nvPr/>
        </p:nvGrpSpPr>
        <p:grpSpPr>
          <a:xfrm>
            <a:off x="6400165" y="1038860"/>
            <a:ext cx="5492115" cy="4951095"/>
            <a:chOff x="2020887" y="2645000"/>
            <a:chExt cx="3625851" cy="3337973"/>
          </a:xfrm>
        </p:grpSpPr>
        <p:sp>
          <p:nvSpPr>
            <p:cNvPr id="4" name="矩形 3"/>
            <p:cNvSpPr/>
            <p:nvPr>
              <p:custDataLst>
                <p:tags r:id="rId3"/>
              </p:custDataLst>
            </p:nvPr>
          </p:nvSpPr>
          <p:spPr>
            <a:xfrm>
              <a:off x="2020888" y="2645000"/>
              <a:ext cx="3625850" cy="3292253"/>
            </a:xfrm>
            <a:prstGeom prst="rect">
              <a:avLst/>
            </a:prstGeom>
            <a:solidFill>
              <a:schemeClr val="bg1"/>
            </a:solidFill>
            <a:ln>
              <a:noFill/>
            </a:ln>
            <a:effectLst>
              <a:outerShdw blurRad="177800" dist="1524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dirty="0"/>
            </a:p>
          </p:txBody>
        </p:sp>
        <p:sp>
          <p:nvSpPr>
            <p:cNvPr id="5" name="矩形 4"/>
            <p:cNvSpPr/>
            <p:nvPr>
              <p:custDataLst>
                <p:tags r:id="rId4"/>
              </p:custDataLst>
            </p:nvPr>
          </p:nvSpPr>
          <p:spPr>
            <a:xfrm>
              <a:off x="2020887" y="5937254"/>
              <a:ext cx="3625849" cy="45719"/>
            </a:xfrm>
            <a:prstGeom prst="rect">
              <a:avLst/>
            </a:prstGeom>
            <a:solidFill>
              <a:srgbClr val="EF42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dirty="0"/>
            </a:p>
          </p:txBody>
        </p:sp>
      </p:grpSp>
      <p:pic>
        <p:nvPicPr>
          <p:cNvPr id="101" name="图片 100"/>
          <p:cNvPicPr/>
          <p:nvPr/>
        </p:nvPicPr>
        <p:blipFill>
          <a:blip r:embed="rId5"/>
          <a:stretch>
            <a:fillRect/>
          </a:stretch>
        </p:blipFill>
        <p:spPr>
          <a:xfrm>
            <a:off x="6400800" y="688975"/>
            <a:ext cx="5491480" cy="3610610"/>
          </a:xfrm>
          <a:prstGeom prst="rect">
            <a:avLst/>
          </a:prstGeom>
          <a:noFill/>
          <a:ln w="9525">
            <a:noFill/>
          </a:ln>
        </p:spPr>
      </p:pic>
      <p:sp>
        <p:nvSpPr>
          <p:cNvPr id="6" name="文本框 5"/>
          <p:cNvSpPr txBox="1"/>
          <p:nvPr/>
        </p:nvSpPr>
        <p:spPr>
          <a:xfrm>
            <a:off x="313055" y="4734560"/>
            <a:ext cx="5488940" cy="1076325"/>
          </a:xfrm>
          <a:prstGeom prst="rect">
            <a:avLst/>
          </a:prstGeom>
          <a:noFill/>
        </p:spPr>
        <p:txBody>
          <a:bodyPr wrap="square" rtlCol="0" anchor="t">
            <a:spAutoFit/>
          </a:bodyPr>
          <a:p>
            <a:r>
              <a:rPr lang="zh-CN" altLang="en-US" sz="3200"/>
              <a:t>“泥巴门，泥巴床，泥巴囤里没有粮，一日三餐喝稀汤。”</a:t>
            </a:r>
            <a:endParaRPr lang="zh-CN" altLang="en-US" sz="3200"/>
          </a:p>
        </p:txBody>
      </p:sp>
      <p:sp>
        <p:nvSpPr>
          <p:cNvPr id="7" name="文本框 6"/>
          <p:cNvSpPr txBox="1"/>
          <p:nvPr/>
        </p:nvSpPr>
        <p:spPr>
          <a:xfrm>
            <a:off x="6400800" y="4734560"/>
            <a:ext cx="5556885" cy="1076325"/>
          </a:xfrm>
          <a:prstGeom prst="rect">
            <a:avLst/>
          </a:prstGeom>
          <a:noFill/>
        </p:spPr>
        <p:txBody>
          <a:bodyPr wrap="square" rtlCol="0" anchor="t">
            <a:spAutoFit/>
          </a:bodyPr>
          <a:p>
            <a:r>
              <a:rPr lang="zh-CN" altLang="en-US" sz="3200"/>
              <a:t>“吃不愁，穿不愁，腰里不断十块头，又娶媳妇又盖楼。”</a:t>
            </a:r>
            <a:endParaRPr lang="zh-CN" altLang="en-US" sz="320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1" y="1238504"/>
            <a:ext cx="12169089" cy="4892011"/>
          </a:xfrm>
          <a:prstGeom prst="rect">
            <a:avLst/>
          </a:prstGeom>
          <a:blipFill dpi="0" rotWithShape="1">
            <a:blip r:embed="rId1">
              <a:alphaModFix amt="37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2" name="组合 1"/>
          <p:cNvGrpSpPr/>
          <p:nvPr/>
        </p:nvGrpSpPr>
        <p:grpSpPr>
          <a:xfrm>
            <a:off x="1056005" y="997585"/>
            <a:ext cx="10080625" cy="4892675"/>
            <a:chOff x="866260" y="1718805"/>
            <a:chExt cx="2499370" cy="3092498"/>
          </a:xfrm>
        </p:grpSpPr>
        <p:sp>
          <p:nvSpPr>
            <p:cNvPr id="3" name="isľïḓè"/>
            <p:cNvSpPr/>
            <p:nvPr/>
          </p:nvSpPr>
          <p:spPr>
            <a:xfrm>
              <a:off x="866260" y="1718805"/>
              <a:ext cx="2499370" cy="3092498"/>
            </a:xfrm>
            <a:prstGeom prst="rect">
              <a:avLst/>
            </a:prstGeom>
            <a:solidFill>
              <a:schemeClr val="bg1"/>
            </a:solidFill>
            <a:ln w="12700" cap="rnd">
              <a:solidFill>
                <a:schemeClr val="bg2">
                  <a:lumMod val="90000"/>
                </a:schemeClr>
              </a:solidFill>
              <a:prstDash val="solid"/>
              <a:round/>
            </a:ln>
            <a:effectLst>
              <a:outerShdw blurRad="254000" dist="127000" algn="ctr" rotWithShape="0">
                <a:schemeClr val="bg1">
                  <a:lumMod val="65000"/>
                  <a:alpha val="20000"/>
                </a:schemeClr>
              </a:outerShdw>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defTabSz="914400"/>
              <a:endParaRPr lang="zh-CN" altLang="en-US" sz="2000" b="1" dirty="0">
                <a:solidFill>
                  <a:schemeClr val="bg1"/>
                </a:solidFill>
              </a:endParaRPr>
            </a:p>
          </p:txBody>
        </p:sp>
        <p:cxnSp>
          <p:nvCxnSpPr>
            <p:cNvPr id="4" name="直接连接符 3"/>
            <p:cNvCxnSpPr/>
            <p:nvPr/>
          </p:nvCxnSpPr>
          <p:spPr>
            <a:xfrm>
              <a:off x="1046064" y="2572096"/>
              <a:ext cx="2138903" cy="0"/>
            </a:xfrm>
            <a:prstGeom prst="line">
              <a:avLst/>
            </a:prstGeom>
            <a:ln w="25400">
              <a:gradFill flip="none" rotWithShape="1">
                <a:gsLst>
                  <a:gs pos="0">
                    <a:srgbClr val="FFE192">
                      <a:alpha val="0"/>
                    </a:srgbClr>
                  </a:gs>
                  <a:gs pos="100000">
                    <a:srgbClr val="FFE192">
                      <a:alpha val="0"/>
                    </a:srgbClr>
                  </a:gs>
                  <a:gs pos="56000">
                    <a:srgbClr val="EF4223"/>
                  </a:gs>
                </a:gsLst>
                <a:lin ang="10800000" scaled="1"/>
                <a:tileRect/>
              </a:gradFill>
            </a:ln>
          </p:spPr>
          <p:style>
            <a:lnRef idx="1">
              <a:schemeClr val="accent1"/>
            </a:lnRef>
            <a:fillRef idx="0">
              <a:schemeClr val="accent1"/>
            </a:fillRef>
            <a:effectRef idx="0">
              <a:schemeClr val="accent1"/>
            </a:effectRef>
            <a:fontRef idx="minor">
              <a:schemeClr val="tx1"/>
            </a:fontRef>
          </p:style>
        </p:cxnSp>
      </p:grpSp>
      <p:sp>
        <p:nvSpPr>
          <p:cNvPr id="5" name="矩形 4"/>
          <p:cNvSpPr/>
          <p:nvPr/>
        </p:nvSpPr>
        <p:spPr>
          <a:xfrm>
            <a:off x="2906455" y="1643739"/>
            <a:ext cx="6450271" cy="583565"/>
          </a:xfrm>
          <a:prstGeom prst="rect">
            <a:avLst/>
          </a:prstGeom>
        </p:spPr>
        <p:txBody>
          <a:bodyPr wrap="square">
            <a:spAutoFit/>
          </a:bodyPr>
          <a:lstStyle/>
          <a:p>
            <a:pPr algn="ctr">
              <a:buClr>
                <a:srgbClr val="207FBA"/>
              </a:buClr>
            </a:pPr>
            <a:r>
              <a:rPr lang="zh-CN" altLang="en-US" sz="3200" b="1" kern="100" dirty="0">
                <a:solidFill>
                  <a:srgbClr val="EF4223"/>
                </a:solidFill>
                <a:latin typeface="华文中宋" panose="02010600040101010101" pitchFamily="2" charset="-122"/>
                <a:ea typeface="华文中宋" panose="02010600040101010101" pitchFamily="2" charset="-122"/>
                <a:cs typeface="Times New Roman" panose="02020603050405020304" pitchFamily="18" charset="0"/>
              </a:rPr>
              <a:t>学以致用</a:t>
            </a:r>
            <a:endParaRPr lang="zh-CN" altLang="en-US" sz="3200" b="1" kern="100" dirty="0">
              <a:solidFill>
                <a:srgbClr val="EF4223"/>
              </a:solidFill>
              <a:latin typeface="华文中宋" panose="02010600040101010101" pitchFamily="2" charset="-122"/>
              <a:ea typeface="华文中宋" panose="02010600040101010101" pitchFamily="2" charset="-122"/>
              <a:cs typeface="Times New Roman" panose="02020603050405020304" pitchFamily="18" charset="0"/>
            </a:endParaRPr>
          </a:p>
        </p:txBody>
      </p:sp>
      <p:sp>
        <p:nvSpPr>
          <p:cNvPr id="6" name="文本框 5"/>
          <p:cNvSpPr txBox="1"/>
          <p:nvPr/>
        </p:nvSpPr>
        <p:spPr>
          <a:xfrm>
            <a:off x="1695452" y="2344636"/>
            <a:ext cx="8794750" cy="3322955"/>
          </a:xfrm>
          <a:prstGeom prst="rect">
            <a:avLst/>
          </a:prstGeom>
          <a:noFill/>
        </p:spPr>
        <p:txBody>
          <a:bodyPr wrap="square">
            <a:spAutoFit/>
          </a:bodyPr>
          <a:lstStyle>
            <a:defPPr>
              <a:defRPr lang="zh-CN"/>
            </a:defPPr>
            <a:lvl1pPr algn="just">
              <a:lnSpc>
                <a:spcPct val="150000"/>
              </a:lnSpc>
              <a:defRPr sz="2000">
                <a:solidFill>
                  <a:schemeClr val="tx1">
                    <a:lumMod val="85000"/>
                    <a:lumOff val="15000"/>
                  </a:schemeClr>
                </a:solidFill>
                <a:latin typeface="微软雅黑" panose="020B0503020204020204" pitchFamily="34" charset="-122"/>
                <a:ea typeface="微软雅黑" panose="020B0503020204020204" pitchFamily="34" charset="-122"/>
              </a:defRPr>
            </a:lvl1pPr>
          </a:lstStyle>
          <a:p>
            <a:r>
              <a:rPr lang="en-US" altLang="zh-CN" sz="2800" dirty="0">
                <a:sym typeface="+mn-ea"/>
              </a:rPr>
              <a:t>       2016</a:t>
            </a:r>
            <a:r>
              <a:rPr lang="zh-CN" altLang="en-US" sz="2800" dirty="0">
                <a:sym typeface="+mn-ea"/>
              </a:rPr>
              <a:t>年</a:t>
            </a:r>
            <a:r>
              <a:rPr lang="en-US" altLang="zh-CN" sz="2800" dirty="0">
                <a:sym typeface="+mn-ea"/>
              </a:rPr>
              <a:t>4</a:t>
            </a:r>
            <a:r>
              <a:rPr lang="zh-CN" altLang="en-US" sz="2800" dirty="0">
                <a:sym typeface="+mn-ea"/>
              </a:rPr>
              <a:t>月</a:t>
            </a:r>
            <a:r>
              <a:rPr lang="en-US" altLang="zh-CN" sz="2800" dirty="0">
                <a:sym typeface="+mn-ea"/>
              </a:rPr>
              <a:t>25</a:t>
            </a:r>
            <a:r>
              <a:rPr lang="zh-CN" altLang="en-US" sz="2800" dirty="0">
                <a:sym typeface="+mn-ea"/>
              </a:rPr>
              <a:t>日，习近平总书记来到小岗村</a:t>
            </a:r>
            <a:r>
              <a:rPr lang="en-US" altLang="zh-CN" sz="2800" dirty="0">
                <a:sym typeface="+mn-ea"/>
              </a:rPr>
              <a:t>18</a:t>
            </a:r>
            <a:r>
              <a:rPr lang="zh-CN" altLang="en-US" sz="2800" dirty="0">
                <a:sym typeface="+mn-ea"/>
              </a:rPr>
              <a:t>户农民发起大包干签字的“当年农家”院落，看当年的茅草屋，了解当年农户们商量搞大包干在这里签字的场景，称赞小岗村当年的创举是我国改革开放的一声春雷，叮嘱要好好记住这段历史。</a:t>
            </a:r>
            <a:endParaRPr lang="zh-CN" altLang="en-US" sz="2800" dirty="0">
              <a:sym typeface="+mn-ea"/>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6459855" y="1075055"/>
            <a:ext cx="5137150" cy="2182495"/>
          </a:xfrm>
          <a:prstGeom prst="rect">
            <a:avLst/>
          </a:prstGeom>
          <a:solidFill>
            <a:srgbClr val="FFFFFA"/>
          </a:solidFill>
          <a:ln w="6350">
            <a:solidFill>
              <a:srgbClr val="EF4223"/>
            </a:solidFill>
          </a:ln>
          <a:effectLst>
            <a:outerShdw blurRad="50800" dist="38100" dir="2700000" algn="tl"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6459855" y="1266190"/>
            <a:ext cx="4870450" cy="1991360"/>
          </a:xfrm>
          <a:prstGeom prst="rect">
            <a:avLst/>
          </a:prstGeom>
        </p:spPr>
        <p:txBody>
          <a:bodyPr wrap="square">
            <a:noAutofit/>
          </a:bodyPr>
          <a:lstStyle/>
          <a:p>
            <a:pPr algn="just">
              <a:lnSpc>
                <a:spcPct val="150000"/>
              </a:lnSpc>
              <a:buClr>
                <a:srgbClr val="207FBA"/>
              </a:buClr>
            </a:pPr>
            <a:r>
              <a:rPr lang="zh-CN" altLang="en-US" sz="2400" dirty="0">
                <a:solidFill>
                  <a:srgbClr val="000000"/>
                </a:solidFill>
                <a:latin typeface="微软雅黑" panose="020B0503020204020204" pitchFamily="34" charset="-122"/>
                <a:ea typeface="微软雅黑" panose="020B0503020204020204" pitchFamily="34" charset="-122"/>
              </a:rPr>
              <a:t>       我国改革从</a:t>
            </a:r>
            <a:r>
              <a:rPr lang="zh-CN" altLang="en-US" sz="2400" b="1" dirty="0">
                <a:solidFill>
                  <a:srgbClr val="EF4223"/>
                </a:solidFill>
                <a:latin typeface="微软雅黑" panose="020B0503020204020204" pitchFamily="34" charset="-122"/>
                <a:ea typeface="微软雅黑" panose="020B0503020204020204" pitchFamily="34" charset="-122"/>
              </a:rPr>
              <a:t>农村实行家庭联产承包责任制</a:t>
            </a:r>
            <a:r>
              <a:rPr lang="zh-CN" altLang="en-US" sz="2400" dirty="0">
                <a:solidFill>
                  <a:srgbClr val="000000"/>
                </a:solidFill>
                <a:latin typeface="微软雅黑" panose="020B0503020204020204" pitchFamily="34" charset="-122"/>
                <a:ea typeface="微软雅黑" panose="020B0503020204020204" pitchFamily="34" charset="-122"/>
              </a:rPr>
              <a:t>率先突破，逐步转向</a:t>
            </a:r>
            <a:r>
              <a:rPr lang="zh-CN" altLang="en-US" sz="2400" b="1" dirty="0">
                <a:solidFill>
                  <a:srgbClr val="EF4223"/>
                </a:solidFill>
                <a:latin typeface="微软雅黑" panose="020B0503020204020204" pitchFamily="34" charset="-122"/>
                <a:ea typeface="微软雅黑" panose="020B0503020204020204" pitchFamily="34" charset="-122"/>
              </a:rPr>
              <a:t>城市经济体制改革</a:t>
            </a:r>
            <a:r>
              <a:rPr lang="zh-CN" altLang="en-US" sz="2400" dirty="0">
                <a:solidFill>
                  <a:srgbClr val="000000"/>
                </a:solidFill>
                <a:latin typeface="微软雅黑" panose="020B0503020204020204" pitchFamily="34" charset="-122"/>
                <a:ea typeface="微软雅黑" panose="020B0503020204020204" pitchFamily="34" charset="-122"/>
              </a:rPr>
              <a:t>并全面铺开。</a:t>
            </a:r>
            <a:endParaRPr lang="zh-CN" altLang="en-US" sz="2400" dirty="0">
              <a:solidFill>
                <a:srgbClr val="000000"/>
              </a:solidFill>
              <a:latin typeface="微软雅黑" panose="020B0503020204020204" pitchFamily="34" charset="-122"/>
              <a:ea typeface="微软雅黑" panose="020B0503020204020204" pitchFamily="34" charset="-122"/>
            </a:endParaRPr>
          </a:p>
        </p:txBody>
      </p:sp>
      <p:grpSp>
        <p:nvGrpSpPr>
          <p:cNvPr id="18" name="组合 17"/>
          <p:cNvGrpSpPr/>
          <p:nvPr/>
        </p:nvGrpSpPr>
        <p:grpSpPr>
          <a:xfrm>
            <a:off x="6459855" y="3622040"/>
            <a:ext cx="5248275" cy="2508885"/>
            <a:chOff x="1062887" y="3055926"/>
            <a:chExt cx="10073426" cy="1313606"/>
          </a:xfrm>
        </p:grpSpPr>
        <p:sp>
          <p:nvSpPr>
            <p:cNvPr id="6" name="矩形 5"/>
            <p:cNvSpPr/>
            <p:nvPr/>
          </p:nvSpPr>
          <p:spPr>
            <a:xfrm>
              <a:off x="1062887" y="3055926"/>
              <a:ext cx="10073426" cy="1313606"/>
            </a:xfrm>
            <a:prstGeom prst="rect">
              <a:avLst/>
            </a:prstGeom>
            <a:solidFill>
              <a:srgbClr val="FFFFFA"/>
            </a:solidFill>
            <a:ln w="6350">
              <a:solidFill>
                <a:srgbClr val="EF4223"/>
              </a:solidFill>
            </a:ln>
            <a:effectLst>
              <a:outerShdw blurRad="50800" dist="38100" dir="2700000" algn="tl"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1401362" y="3056073"/>
              <a:ext cx="9425388" cy="1207879"/>
            </a:xfrm>
            <a:prstGeom prst="rect">
              <a:avLst/>
            </a:prstGeom>
          </p:spPr>
          <p:txBody>
            <a:bodyPr wrap="square">
              <a:spAutoFit/>
            </a:bodyPr>
            <a:lstStyle/>
            <a:p>
              <a:pPr algn="just">
                <a:lnSpc>
                  <a:spcPct val="150000"/>
                </a:lnSpc>
                <a:buClr>
                  <a:srgbClr val="207FBA"/>
                </a:buClr>
              </a:pPr>
              <a:r>
                <a:rPr lang="zh-CN" altLang="en-US" sz="2400" dirty="0">
                  <a:solidFill>
                    <a:srgbClr val="000000"/>
                  </a:solidFill>
                  <a:latin typeface="微软雅黑" panose="020B0503020204020204" pitchFamily="34" charset="-122"/>
                  <a:ea typeface="微软雅黑" panose="020B0503020204020204" pitchFamily="34" charset="-122"/>
                </a:rPr>
                <a:t>       实施经济体制改革的同时，党还领导人民进行了</a:t>
              </a:r>
              <a:r>
                <a:rPr lang="zh-CN" altLang="en-US" sz="2400" b="1" dirty="0">
                  <a:solidFill>
                    <a:srgbClr val="EF4223"/>
                  </a:solidFill>
                  <a:latin typeface="微软雅黑" panose="020B0503020204020204" pitchFamily="34" charset="-122"/>
                  <a:ea typeface="微软雅黑" panose="020B0503020204020204" pitchFamily="34" charset="-122"/>
                </a:rPr>
                <a:t>政治、文化、社会等各领域体制改革</a:t>
              </a:r>
              <a:r>
                <a:rPr lang="zh-CN" altLang="en-US" sz="2400" dirty="0">
                  <a:solidFill>
                    <a:srgbClr val="000000"/>
                  </a:solidFill>
                  <a:latin typeface="微软雅黑" panose="020B0503020204020204" pitchFamily="34" charset="-122"/>
                  <a:ea typeface="微软雅黑" panose="020B0503020204020204" pitchFamily="34" charset="-122"/>
                </a:rPr>
                <a:t>，推进</a:t>
              </a:r>
              <a:r>
                <a:rPr lang="zh-CN" altLang="en-US" sz="2400" b="1" dirty="0">
                  <a:solidFill>
                    <a:srgbClr val="EF4223"/>
                  </a:solidFill>
                  <a:latin typeface="微软雅黑" panose="020B0503020204020204" pitchFamily="34" charset="-122"/>
                  <a:ea typeface="微软雅黑" panose="020B0503020204020204" pitchFamily="34" charset="-122"/>
                </a:rPr>
                <a:t>党的建设制度改革</a:t>
              </a:r>
              <a:r>
                <a:rPr lang="zh-CN" altLang="en-US" sz="2400" dirty="0">
                  <a:solidFill>
                    <a:srgbClr val="000000"/>
                  </a:solidFill>
                  <a:latin typeface="微软雅黑" panose="020B0503020204020204" pitchFamily="34" charset="-122"/>
                  <a:ea typeface="微软雅黑" panose="020B0503020204020204" pitchFamily="34" charset="-122"/>
                </a:rPr>
                <a:t>。</a:t>
              </a:r>
              <a:endParaRPr lang="zh-CN" altLang="en-US" sz="2400" dirty="0">
                <a:solidFill>
                  <a:srgbClr val="000000"/>
                </a:solidFill>
                <a:latin typeface="微软雅黑" panose="020B0503020204020204" pitchFamily="34" charset="-122"/>
                <a:ea typeface="微软雅黑" panose="020B0503020204020204" pitchFamily="34" charset="-122"/>
              </a:endParaRPr>
            </a:p>
          </p:txBody>
        </p:sp>
      </p:grpSp>
      <p:pic>
        <p:nvPicPr>
          <p:cNvPr id="105" name="图片 104"/>
          <p:cNvPicPr/>
          <p:nvPr/>
        </p:nvPicPr>
        <p:blipFill>
          <a:blip r:embed="rId1"/>
          <a:stretch>
            <a:fillRect/>
          </a:stretch>
        </p:blipFill>
        <p:spPr>
          <a:xfrm>
            <a:off x="490220" y="621665"/>
            <a:ext cx="5620385" cy="5509260"/>
          </a:xfrm>
          <a:prstGeom prst="rect">
            <a:avLst/>
          </a:prstGeom>
          <a:noFill/>
          <a:ln w="9525">
            <a:noFill/>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组合 18"/>
          <p:cNvGrpSpPr/>
          <p:nvPr/>
        </p:nvGrpSpPr>
        <p:grpSpPr>
          <a:xfrm>
            <a:off x="1062887" y="4263990"/>
            <a:ext cx="10073640" cy="1932940"/>
            <a:chOff x="1062887" y="4788924"/>
            <a:chExt cx="10073640" cy="1932940"/>
          </a:xfrm>
        </p:grpSpPr>
        <p:sp>
          <p:nvSpPr>
            <p:cNvPr id="17" name="矩形 16"/>
            <p:cNvSpPr/>
            <p:nvPr/>
          </p:nvSpPr>
          <p:spPr>
            <a:xfrm>
              <a:off x="1062887" y="4788924"/>
              <a:ext cx="10073640" cy="1932940"/>
            </a:xfrm>
            <a:prstGeom prst="rect">
              <a:avLst/>
            </a:prstGeom>
            <a:solidFill>
              <a:srgbClr val="FFFFFA"/>
            </a:solidFill>
            <a:ln w="6350">
              <a:solidFill>
                <a:srgbClr val="EF4223"/>
              </a:solidFill>
            </a:ln>
            <a:effectLst>
              <a:outerShdw blurRad="50800" dist="38100" dir="2700000" algn="tl"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1304356" y="4902557"/>
              <a:ext cx="9590488" cy="1753235"/>
            </a:xfrm>
            <a:prstGeom prst="rect">
              <a:avLst/>
            </a:prstGeom>
          </p:spPr>
          <p:txBody>
            <a:bodyPr wrap="square">
              <a:spAutoFit/>
            </a:bodyPr>
            <a:lstStyle/>
            <a:p>
              <a:pPr algn="just">
                <a:lnSpc>
                  <a:spcPct val="150000"/>
                </a:lnSpc>
                <a:buClr>
                  <a:srgbClr val="207FBA"/>
                </a:buClr>
              </a:pPr>
              <a:r>
                <a:rPr lang="zh-CN" altLang="en-US" sz="2400" dirty="0">
                  <a:solidFill>
                    <a:srgbClr val="000000"/>
                  </a:solidFill>
                  <a:latin typeface="微软雅黑" panose="020B0503020204020204" pitchFamily="34" charset="-122"/>
                  <a:ea typeface="微软雅黑" panose="020B0503020204020204" pitchFamily="34" charset="-122"/>
                </a:rPr>
                <a:t>       </a:t>
              </a:r>
              <a:r>
                <a:rPr lang="zh-CN" altLang="en-US" sz="2400" b="1" dirty="0">
                  <a:solidFill>
                    <a:srgbClr val="EF4223"/>
                  </a:solidFill>
                  <a:latin typeface="微软雅黑" panose="020B0503020204020204" pitchFamily="34" charset="-122"/>
                  <a:ea typeface="微软雅黑" panose="020B0503020204020204" pitchFamily="34" charset="-122"/>
                </a:rPr>
                <a:t>对外开放也逐步展开</a:t>
              </a:r>
              <a:r>
                <a:rPr lang="zh-CN" altLang="en-US" sz="2400" dirty="0">
                  <a:solidFill>
                    <a:srgbClr val="000000"/>
                  </a:solidFill>
                  <a:latin typeface="微软雅黑" panose="020B0503020204020204" pitchFamily="34" charset="-122"/>
                  <a:ea typeface="微软雅黑" panose="020B0503020204020204" pitchFamily="34" charset="-122"/>
                </a:rPr>
                <a:t>，从兴办深圳等经济特区、开发开放上海浦东到推动沿海沿边沿江沿线和内陆中心城市对外开放，为我国经济社会发展提供了重要推动力。</a:t>
              </a:r>
              <a:endParaRPr lang="zh-CN" altLang="en-US" sz="2400" dirty="0">
                <a:solidFill>
                  <a:srgbClr val="000000"/>
                </a:solidFill>
                <a:latin typeface="微软雅黑" panose="020B0503020204020204" pitchFamily="34" charset="-122"/>
                <a:ea typeface="微软雅黑" panose="020B0503020204020204" pitchFamily="34" charset="-122"/>
              </a:endParaRPr>
            </a:p>
          </p:txBody>
        </p:sp>
      </p:grpSp>
      <p:pic>
        <p:nvPicPr>
          <p:cNvPr id="2" name="图片 1" descr="X`4BZ4O9K{)UABV[@2ZV[OJ"/>
          <p:cNvPicPr>
            <a:picLocks noChangeAspect="1"/>
          </p:cNvPicPr>
          <p:nvPr/>
        </p:nvPicPr>
        <p:blipFill>
          <a:blip r:embed="rId1"/>
          <a:stretch>
            <a:fillRect/>
          </a:stretch>
        </p:blipFill>
        <p:spPr>
          <a:xfrm>
            <a:off x="1463040" y="444500"/>
            <a:ext cx="8298815" cy="3562350"/>
          </a:xfrm>
          <a:prstGeom prst="rect">
            <a:avLst/>
          </a:prstGeom>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1" y="1238504"/>
            <a:ext cx="12169089" cy="4892011"/>
          </a:xfrm>
          <a:prstGeom prst="rect">
            <a:avLst/>
          </a:prstGeom>
          <a:blipFill dpi="0" rotWithShape="1">
            <a:blip r:embed="rId1">
              <a:alphaModFix amt="37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2" name="组合 1"/>
          <p:cNvGrpSpPr/>
          <p:nvPr/>
        </p:nvGrpSpPr>
        <p:grpSpPr>
          <a:xfrm>
            <a:off x="1055687" y="1127551"/>
            <a:ext cx="10097169" cy="4451982"/>
            <a:chOff x="985406" y="4458366"/>
            <a:chExt cx="10429883" cy="4707131"/>
          </a:xfrm>
          <a:effectLst>
            <a:outerShdw blurRad="63500" algn="ctr" rotWithShape="0">
              <a:prstClr val="black">
                <a:alpha val="40000"/>
              </a:prstClr>
            </a:outerShdw>
          </a:effectLst>
        </p:grpSpPr>
        <p:grpSp>
          <p:nvGrpSpPr>
            <p:cNvPr id="6" name="组合 5"/>
            <p:cNvGrpSpPr/>
            <p:nvPr/>
          </p:nvGrpSpPr>
          <p:grpSpPr>
            <a:xfrm>
              <a:off x="985406" y="4458366"/>
              <a:ext cx="10429883" cy="4707131"/>
              <a:chOff x="708022" y="1772860"/>
              <a:chExt cx="8516556" cy="4707131"/>
            </a:xfrm>
          </p:grpSpPr>
          <p:sp>
            <p:nvSpPr>
              <p:cNvPr id="8" name="立方体 7"/>
              <p:cNvSpPr/>
              <p:nvPr/>
            </p:nvSpPr>
            <p:spPr>
              <a:xfrm>
                <a:off x="708022" y="1772860"/>
                <a:ext cx="8516556" cy="4707131"/>
              </a:xfrm>
              <a:prstGeom prst="cube">
                <a:avLst>
                  <a:gd name="adj" fmla="val 2113"/>
                </a:avLst>
              </a:prstGeom>
              <a:solidFill>
                <a:schemeClr val="bg1"/>
              </a:solidFill>
              <a:ln w="6350">
                <a:gradFill flip="none" rotWithShape="1">
                  <a:gsLst>
                    <a:gs pos="0">
                      <a:schemeClr val="accent1">
                        <a:lumMod val="5000"/>
                        <a:lumOff val="95000"/>
                      </a:schemeClr>
                    </a:gs>
                    <a:gs pos="100000">
                      <a:srgbClr val="EF4223"/>
                    </a:gs>
                  </a:gsLst>
                  <a:lin ang="81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457200"/>
                <a:endPar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9" name="折角形 4"/>
              <p:cNvSpPr/>
              <p:nvPr/>
            </p:nvSpPr>
            <p:spPr>
              <a:xfrm rot="5400000" flipV="1">
                <a:off x="1540244" y="1189199"/>
                <a:ext cx="472079" cy="1841838"/>
              </a:xfrm>
              <a:prstGeom prst="foldedCorner">
                <a:avLst>
                  <a:gd name="adj" fmla="val 43786"/>
                </a:avLst>
              </a:prstGeom>
              <a:solidFill>
                <a:srgbClr val="EF4223"/>
              </a:solidFill>
              <a:ln>
                <a:noFill/>
              </a:ln>
              <a:effectLst>
                <a:outerShdw blurRad="76200" dist="254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 name="矩形 3"/>
            <p:cNvSpPr/>
            <p:nvPr/>
          </p:nvSpPr>
          <p:spPr>
            <a:xfrm>
              <a:off x="1165851" y="4551349"/>
              <a:ext cx="2255624" cy="471852"/>
            </a:xfrm>
            <a:prstGeom prst="rect">
              <a:avLst/>
            </a:prstGeom>
          </p:spPr>
          <p:txBody>
            <a:bodyPr wrap="square">
              <a:spAutoFit/>
            </a:bodyPr>
            <a:lstStyle/>
            <a:p>
              <a:pPr algn="ctr"/>
              <a:r>
                <a:rPr lang="zh-CN" altLang="en-US" sz="2300" b="1" dirty="0">
                  <a:solidFill>
                    <a:schemeClr val="bg1"/>
                  </a:solidFill>
                  <a:effectLst>
                    <a:outerShdw blurRad="38100" dist="38100" dir="2700000" algn="tl">
                      <a:srgbClr val="000000">
                        <a:alpha val="43137"/>
                      </a:srgbClr>
                    </a:outerShdw>
                  </a:effectLst>
                  <a:latin typeface="华文中宋" panose="02010600040101010101" pitchFamily="2" charset="-122"/>
                  <a:ea typeface="华文中宋" panose="02010600040101010101" pitchFamily="2" charset="-122"/>
                </a:rPr>
                <a:t>相关链接</a:t>
              </a:r>
              <a:endParaRPr lang="zh-CN" altLang="en-US" sz="2300" b="1" dirty="0">
                <a:solidFill>
                  <a:schemeClr val="bg1"/>
                </a:solidFill>
                <a:effectLst>
                  <a:outerShdw blurRad="38100" dist="38100" dir="2700000" algn="tl">
                    <a:srgbClr val="000000">
                      <a:alpha val="43137"/>
                    </a:srgbClr>
                  </a:outerShdw>
                </a:effectLst>
                <a:latin typeface="华文中宋" panose="02010600040101010101" pitchFamily="2" charset="-122"/>
                <a:ea typeface="华文中宋" panose="02010600040101010101" pitchFamily="2" charset="-122"/>
              </a:endParaRPr>
            </a:p>
          </p:txBody>
        </p:sp>
        <p:sp>
          <p:nvSpPr>
            <p:cNvPr id="5" name="平行四边形 4"/>
            <p:cNvSpPr/>
            <p:nvPr/>
          </p:nvSpPr>
          <p:spPr>
            <a:xfrm>
              <a:off x="1165851" y="4458366"/>
              <a:ext cx="2371530" cy="101215"/>
            </a:xfrm>
            <a:prstGeom prst="parallelogram">
              <a:avLst>
                <a:gd name="adj" fmla="val 117633"/>
              </a:avLst>
            </a:prstGeom>
            <a:solidFill>
              <a:srgbClr val="F588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aphicFrame>
        <p:nvGraphicFramePr>
          <p:cNvPr id="11" name="表格 10"/>
          <p:cNvGraphicFramePr>
            <a:graphicFrameLocks noGrp="1"/>
          </p:cNvGraphicFramePr>
          <p:nvPr/>
        </p:nvGraphicFramePr>
        <p:xfrm>
          <a:off x="1230375" y="1896653"/>
          <a:ext cx="9662707" cy="3456000"/>
        </p:xfrm>
        <a:graphic>
          <a:graphicData uri="http://schemas.openxmlformats.org/drawingml/2006/table">
            <a:tbl>
              <a:tblPr firstRow="1" firstCol="1" bandRow="1">
                <a:tableStyleId>{8A107856-5554-42FB-B03E-39F5DBC370BA}</a:tableStyleId>
              </a:tblPr>
              <a:tblGrid>
                <a:gridCol w="1636628"/>
                <a:gridCol w="8026079"/>
              </a:tblGrid>
              <a:tr h="468000">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zh-CN" sz="1800" b="1" kern="1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1980</a:t>
                      </a:r>
                      <a:r>
                        <a:rPr lang="zh-CN" altLang="en-US" sz="1800" b="1" kern="1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年</a:t>
                      </a:r>
                      <a:endParaRPr lang="zh-CN" altLang="zh-CN" sz="1800" b="1" kern="1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Times New Roman" panose="02020603050405020304"/>
                      </a:endParaRPr>
                    </a:p>
                  </a:txBody>
                  <a:tcPr marL="68580" marR="68580" marT="0" marB="0" anchor="ctr">
                    <a:solidFill>
                      <a:srgbClr val="EF4223"/>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1800" b="0" dirty="0">
                          <a:latin typeface="微软雅黑" panose="020B0503020204020204" pitchFamily="34" charset="-122"/>
                          <a:ea typeface="微软雅黑" panose="020B0503020204020204" pitchFamily="34" charset="-122"/>
                        </a:rPr>
                        <a:t> 在深圳、珠海、汕头、厦门设置经济特区。</a:t>
                      </a:r>
                      <a:endParaRPr lang="zh-CN" altLang="en-US" sz="1800" b="0" dirty="0">
                        <a:latin typeface="微软雅黑" panose="020B0503020204020204" pitchFamily="34" charset="-122"/>
                        <a:ea typeface="微软雅黑" panose="020B0503020204020204" pitchFamily="34" charset="-122"/>
                      </a:endParaRPr>
                    </a:p>
                  </a:txBody>
                  <a:tcPr marL="68580" marR="68580" marT="0" marB="0" anchor="ctr">
                    <a:solidFill>
                      <a:srgbClr val="FCECE8"/>
                    </a:solidFill>
                  </a:tcPr>
                </a:tc>
              </a:tr>
              <a:tr h="468000">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zh-CN" sz="1800" b="1" kern="1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1984</a:t>
                      </a:r>
                      <a:r>
                        <a:rPr lang="zh-CN" altLang="en-US" sz="1800" b="1" kern="1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年</a:t>
                      </a:r>
                      <a:endParaRPr lang="zh-CN" altLang="zh-CN" sz="1800" b="1" kern="1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Times New Roman" panose="02020603050405020304"/>
                      </a:endParaRPr>
                    </a:p>
                  </a:txBody>
                  <a:tcPr marL="68580" marR="68580" marT="0" marB="0" anchor="ctr">
                    <a:solidFill>
                      <a:srgbClr val="EF4223"/>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1800" dirty="0">
                          <a:latin typeface="微软雅黑" panose="020B0503020204020204" pitchFamily="34" charset="-122"/>
                          <a:ea typeface="微软雅黑" panose="020B0503020204020204" pitchFamily="34" charset="-122"/>
                        </a:rPr>
                        <a:t> 开放大连、青岛等14 个沿海港口城市。</a:t>
                      </a:r>
                      <a:endParaRPr lang="zh-CN" altLang="en-US" sz="1800" dirty="0">
                        <a:latin typeface="微软雅黑" panose="020B0503020204020204" pitchFamily="34" charset="-122"/>
                        <a:ea typeface="微软雅黑" panose="020B0503020204020204" pitchFamily="34" charset="-122"/>
                      </a:endParaRPr>
                    </a:p>
                  </a:txBody>
                  <a:tcPr marL="68580" marR="68580" marT="0" marB="0" anchor="ctr"/>
                </a:tc>
              </a:tr>
              <a:tr h="468000">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zh-CN" sz="1800" b="1" kern="1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1985</a:t>
                      </a:r>
                      <a:r>
                        <a:rPr lang="zh-CN" altLang="en-US" sz="1800" b="1" kern="1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年</a:t>
                      </a:r>
                      <a:endParaRPr lang="zh-CN" altLang="zh-CN" sz="1800" b="1" kern="1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Times New Roman" panose="02020603050405020304"/>
                      </a:endParaRPr>
                    </a:p>
                  </a:txBody>
                  <a:tcPr marL="68580" marR="68580" marT="0" marB="0" anchor="ctr">
                    <a:solidFill>
                      <a:srgbClr val="EF4223"/>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1800" dirty="0">
                          <a:latin typeface="微软雅黑" panose="020B0503020204020204" pitchFamily="34" charset="-122"/>
                          <a:ea typeface="微软雅黑" panose="020B0503020204020204" pitchFamily="34" charset="-122"/>
                        </a:rPr>
                        <a:t> 将长江三角洲、珠江三角洲和闽南厦漳泉三角地区划为沿海经济开放区。</a:t>
                      </a:r>
                      <a:endParaRPr lang="zh-CN" altLang="en-US" sz="1800" dirty="0">
                        <a:latin typeface="微软雅黑" panose="020B0503020204020204" pitchFamily="34" charset="-122"/>
                        <a:ea typeface="微软雅黑" panose="020B0503020204020204" pitchFamily="34" charset="-122"/>
                      </a:endParaRPr>
                    </a:p>
                  </a:txBody>
                  <a:tcPr marL="68580" marR="68580" marT="0" marB="0" anchor="ctr"/>
                </a:tc>
              </a:tr>
              <a:tr h="468000">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zh-CN" sz="1800" b="1" kern="1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Times New Roman" panose="02020603050405020304"/>
                        </a:rPr>
                        <a:t>1988</a:t>
                      </a:r>
                      <a:r>
                        <a:rPr lang="zh-CN" altLang="en-US" sz="1800" b="1" kern="1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Times New Roman" panose="02020603050405020304"/>
                        </a:rPr>
                        <a:t>年</a:t>
                      </a:r>
                      <a:endParaRPr lang="zh-CN" altLang="zh-CN" sz="1800" b="1" kern="1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Times New Roman" panose="02020603050405020304"/>
                      </a:endParaRPr>
                    </a:p>
                  </a:txBody>
                  <a:tcPr marL="68580" marR="68580" marT="0" marB="0" anchor="ctr">
                    <a:solidFill>
                      <a:srgbClr val="EF4223"/>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1800" b="0" kern="1200" dirty="0">
                          <a:solidFill>
                            <a:schemeClr val="dk1"/>
                          </a:solidFill>
                          <a:latin typeface="微软雅黑" panose="020B0503020204020204" pitchFamily="34" charset="-122"/>
                          <a:ea typeface="微软雅黑" panose="020B0503020204020204" pitchFamily="34" charset="-122"/>
                          <a:cs typeface="+mn-cs"/>
                        </a:rPr>
                        <a:t> 建立海南经济特区。</a:t>
                      </a:r>
                      <a:endParaRPr lang="zh-CN" altLang="en-US" sz="1800" b="0" kern="1200" dirty="0">
                        <a:solidFill>
                          <a:schemeClr val="dk1"/>
                        </a:solidFill>
                        <a:latin typeface="微软雅黑" panose="020B0503020204020204" pitchFamily="34" charset="-122"/>
                        <a:ea typeface="微软雅黑" panose="020B0503020204020204" pitchFamily="34" charset="-122"/>
                        <a:cs typeface="+mn-cs"/>
                      </a:endParaRPr>
                    </a:p>
                  </a:txBody>
                  <a:tcPr marL="68580" marR="68580" marT="0" marB="0" anchor="ctr"/>
                </a:tc>
              </a:tr>
              <a:tr h="468000">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zh-CN" sz="1800" b="1" kern="1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Times New Roman" panose="02020603050405020304"/>
                        </a:rPr>
                        <a:t>1990</a:t>
                      </a:r>
                      <a:r>
                        <a:rPr lang="zh-CN" altLang="en-US" sz="1800" b="1" kern="1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Times New Roman" panose="02020603050405020304"/>
                        </a:rPr>
                        <a:t>年</a:t>
                      </a:r>
                      <a:endParaRPr lang="zh-CN" altLang="zh-CN" sz="1800" b="1" kern="1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Times New Roman" panose="02020603050405020304"/>
                      </a:endParaRPr>
                    </a:p>
                  </a:txBody>
                  <a:tcPr marL="68580" marR="68580" marT="0" marB="0" anchor="ctr">
                    <a:solidFill>
                      <a:srgbClr val="EF4223"/>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1800" b="0" kern="1200" dirty="0">
                          <a:solidFill>
                            <a:schemeClr val="dk1"/>
                          </a:solidFill>
                          <a:latin typeface="微软雅黑" panose="020B0503020204020204" pitchFamily="34" charset="-122"/>
                          <a:ea typeface="微软雅黑" panose="020B0503020204020204" pitchFamily="34" charset="-122"/>
                          <a:cs typeface="+mn-cs"/>
                        </a:rPr>
                        <a:t> 开发开放上海浦东。</a:t>
                      </a:r>
                      <a:endParaRPr lang="zh-CN" altLang="en-US" sz="1800" b="0" kern="1200" dirty="0">
                        <a:solidFill>
                          <a:schemeClr val="dk1"/>
                        </a:solidFill>
                        <a:latin typeface="微软雅黑" panose="020B0503020204020204" pitchFamily="34" charset="-122"/>
                        <a:ea typeface="微软雅黑" panose="020B0503020204020204" pitchFamily="34" charset="-122"/>
                        <a:cs typeface="+mn-cs"/>
                      </a:endParaRPr>
                    </a:p>
                  </a:txBody>
                  <a:tcPr marL="68580" marR="68580" marT="0" marB="0" anchor="ctr"/>
                </a:tc>
              </a:tr>
              <a:tr h="1116000">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zh-CN" sz="1800" b="1" kern="1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Times New Roman" panose="02020603050405020304"/>
                        </a:rPr>
                        <a:t>1992</a:t>
                      </a:r>
                      <a:r>
                        <a:rPr lang="zh-CN" altLang="en-US" sz="1800" b="1" kern="1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Times New Roman" panose="02020603050405020304"/>
                        </a:rPr>
                        <a:t>年</a:t>
                      </a:r>
                      <a:endParaRPr lang="zh-CN" altLang="zh-CN" sz="1800" b="1" kern="1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Times New Roman" panose="02020603050405020304"/>
                      </a:endParaRPr>
                    </a:p>
                  </a:txBody>
                  <a:tcPr marL="68580" marR="68580" marT="0" marB="0" anchor="ctr">
                    <a:solidFill>
                      <a:srgbClr val="EF4223"/>
                    </a:solidFill>
                  </a:tcPr>
                </a:tc>
                <a:tc>
                  <a:txBody>
                    <a:bodyPr/>
                    <a:lstStyle/>
                    <a:p>
                      <a:pPr marL="0" marR="0" lvl="0" indent="0" algn="l" defTabSz="914400" rtl="0" eaLnBrk="1" fontAlgn="auto" latinLnBrk="0" hangingPunct="1">
                        <a:lnSpc>
                          <a:spcPct val="120000"/>
                        </a:lnSpc>
                        <a:spcBef>
                          <a:spcPts val="0"/>
                        </a:spcBef>
                        <a:spcAft>
                          <a:spcPts val="0"/>
                        </a:spcAft>
                        <a:buClrTx/>
                        <a:buSzTx/>
                        <a:buFontTx/>
                        <a:buNone/>
                        <a:defRPr/>
                      </a:pPr>
                      <a:endParaRPr lang="zh-CN" altLang="en-US" sz="1800" b="0" kern="1200" dirty="0">
                        <a:solidFill>
                          <a:schemeClr val="dk1"/>
                        </a:solidFill>
                        <a:latin typeface="微软雅黑" panose="020B0503020204020204" pitchFamily="34" charset="-122"/>
                        <a:ea typeface="微软雅黑" panose="020B0503020204020204" pitchFamily="34" charset="-122"/>
                        <a:cs typeface="+mn-cs"/>
                      </a:endParaRPr>
                    </a:p>
                  </a:txBody>
                  <a:tcPr marL="68580" marR="68580" marT="0" marB="0" anchor="ctr"/>
                </a:tc>
              </a:tr>
            </a:tbl>
          </a:graphicData>
        </a:graphic>
      </p:graphicFrame>
      <p:sp>
        <p:nvSpPr>
          <p:cNvPr id="13" name="文本框 12"/>
          <p:cNvSpPr txBox="1"/>
          <p:nvPr/>
        </p:nvSpPr>
        <p:spPr>
          <a:xfrm>
            <a:off x="2923241" y="4246514"/>
            <a:ext cx="7955834" cy="1087755"/>
          </a:xfrm>
          <a:prstGeom prst="rect">
            <a:avLst/>
          </a:prstGeom>
          <a:noFill/>
        </p:spPr>
        <p:txBody>
          <a:bodyPr wrap="square">
            <a:spAutoFit/>
          </a:bodyPr>
          <a:lstStyle/>
          <a:p>
            <a:pPr marL="0" marR="0" lvl="0" indent="0" algn="l" defTabSz="914400" rtl="0" eaLnBrk="1" fontAlgn="auto" latinLnBrk="0" hangingPunct="1">
              <a:lnSpc>
                <a:spcPct val="120000"/>
              </a:lnSpc>
              <a:spcBef>
                <a:spcPts val="0"/>
              </a:spcBef>
              <a:spcAft>
                <a:spcPts val="0"/>
              </a:spcAft>
              <a:buClrTx/>
              <a:buSzTx/>
              <a:buFontTx/>
              <a:buNone/>
              <a:defRPr/>
            </a:pPr>
            <a:r>
              <a:rPr lang="zh-CN" altLang="en-US" sz="1800" b="0" kern="1200" dirty="0">
                <a:solidFill>
                  <a:schemeClr val="dk1"/>
                </a:solidFill>
                <a:latin typeface="微软雅黑" panose="020B0503020204020204" pitchFamily="34" charset="-122"/>
                <a:ea typeface="微软雅黑" panose="020B0503020204020204" pitchFamily="34" charset="-122"/>
                <a:cs typeface="+mn-cs"/>
              </a:rPr>
              <a:t>开放长江沿岸的重庆、岳阳、武汉、九江、芜湖5个城市，哈尔滨、长春、呼和浩特、石家庄4个边境、沿海地区省会城市，太原、合肥、南昌等11个内陆省会城市。</a:t>
            </a:r>
            <a:endParaRPr lang="zh-CN" altLang="en-US" sz="1800" b="0" kern="1200" dirty="0">
              <a:solidFill>
                <a:schemeClr val="dk1"/>
              </a:solidFill>
              <a:latin typeface="微软雅黑" panose="020B0503020204020204" pitchFamily="34" charset="-122"/>
              <a:ea typeface="微软雅黑" panose="020B0503020204020204" pitchFamily="34" charset="-122"/>
              <a:cs typeface="+mn-cs"/>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06376" y="853059"/>
            <a:ext cx="12169089" cy="4892011"/>
          </a:xfrm>
          <a:prstGeom prst="rect">
            <a:avLst/>
          </a:prstGeom>
          <a:blipFill dpi="0" rotWithShape="1">
            <a:blip r:embed="rId1">
              <a:alphaModFix amt="37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 name="矩形 4"/>
          <p:cNvSpPr/>
          <p:nvPr/>
        </p:nvSpPr>
        <p:spPr>
          <a:xfrm flipV="1">
            <a:off x="581025" y="1019810"/>
            <a:ext cx="4608830" cy="4725035"/>
          </a:xfrm>
          <a:prstGeom prst="rect">
            <a:avLst/>
          </a:prstGeom>
          <a:gradFill>
            <a:gsLst>
              <a:gs pos="0">
                <a:srgbClr val="FFE192"/>
              </a:gs>
              <a:gs pos="24000">
                <a:srgbClr val="F47342"/>
              </a:gs>
              <a:gs pos="76000">
                <a:srgbClr val="ED3011"/>
              </a:gs>
            </a:gsLst>
            <a:lin ang="5400000" scaled="0"/>
          </a:gradFill>
          <a:ln>
            <a:noFill/>
          </a:ln>
          <a:effectLst>
            <a:outerShdw blurRad="381000" algn="ctr" rotWithShape="0">
              <a:prstClr val="black">
                <a:alpha val="1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字魂59号-创粗黑" panose="00000500000000000000" charset="-122"/>
              <a:ea typeface="字魂59号-创粗黑" panose="00000500000000000000" charset="-122"/>
              <a:cs typeface="+mn-ea"/>
            </a:endParaRPr>
          </a:p>
        </p:txBody>
      </p:sp>
      <p:sp>
        <p:nvSpPr>
          <p:cNvPr id="6" name="矩形 5"/>
          <p:cNvSpPr/>
          <p:nvPr/>
        </p:nvSpPr>
        <p:spPr>
          <a:xfrm>
            <a:off x="5689600" y="1019175"/>
            <a:ext cx="5906770" cy="4834890"/>
          </a:xfrm>
          <a:prstGeom prst="rect">
            <a:avLst/>
          </a:prstGeom>
          <a:solidFill>
            <a:schemeClr val="bg1"/>
          </a:solidFill>
          <a:ln>
            <a:solidFill>
              <a:schemeClr val="bg2">
                <a:lumMod val="75000"/>
              </a:schemeClr>
            </a:solidFill>
          </a:ln>
          <a:effectLst>
            <a:outerShdw blurRad="381000" algn="ctr" rotWithShape="0">
              <a:prstClr val="black">
                <a:alpha val="1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字魂59号-创粗黑" panose="00000500000000000000" charset="-122"/>
            </a:endParaRPr>
          </a:p>
        </p:txBody>
      </p:sp>
      <p:sp>
        <p:nvSpPr>
          <p:cNvPr id="9" name="矩形 8"/>
          <p:cNvSpPr/>
          <p:nvPr/>
        </p:nvSpPr>
        <p:spPr>
          <a:xfrm>
            <a:off x="700405" y="1313815"/>
            <a:ext cx="4363085" cy="3969385"/>
          </a:xfrm>
          <a:prstGeom prst="rect">
            <a:avLst/>
          </a:prstGeom>
        </p:spPr>
        <p:txBody>
          <a:bodyPr wrap="square">
            <a:spAutoFit/>
          </a:bodyPr>
          <a:lstStyle/>
          <a:p>
            <a:pPr algn="just">
              <a:lnSpc>
                <a:spcPct val="150000"/>
              </a:lnSpc>
              <a:buClr>
                <a:srgbClr val="207FBA"/>
              </a:buClr>
            </a:pPr>
            <a:r>
              <a:rPr lang="zh-CN" altLang="en-US" sz="2800" b="1" kern="1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Times New Roman" panose="02020603050405020304" pitchFamily="18" charset="0"/>
                <a:sym typeface="+mn-ea"/>
              </a:rPr>
              <a:t>       1982年,邓小平在党的十二大开幕词中响亮提出:“把马克思主义的普遍真理同我国的具体实际结合起来,走自己的道路,建设有中国特色的社会主义。”</a:t>
            </a:r>
            <a:endParaRPr lang="zh-CN" altLang="en-US" sz="2800" b="1" kern="1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Times New Roman" panose="02020603050405020304" pitchFamily="18" charset="0"/>
              <a:sym typeface="+mn-ea"/>
            </a:endParaRPr>
          </a:p>
        </p:txBody>
      </p:sp>
      <p:sp>
        <p:nvSpPr>
          <p:cNvPr id="10" name="矩形 9"/>
          <p:cNvSpPr/>
          <p:nvPr/>
        </p:nvSpPr>
        <p:spPr>
          <a:xfrm>
            <a:off x="6012180" y="1129030"/>
            <a:ext cx="5261610" cy="4615815"/>
          </a:xfrm>
          <a:prstGeom prst="rect">
            <a:avLst/>
          </a:prstGeom>
        </p:spPr>
        <p:txBody>
          <a:bodyPr wrap="square">
            <a:spAutoFit/>
          </a:bodyPr>
          <a:lstStyle/>
          <a:p>
            <a:pPr algn="just">
              <a:lnSpc>
                <a:spcPct val="150000"/>
              </a:lnSpc>
              <a:buClr>
                <a:srgbClr val="207FBA"/>
              </a:buClr>
            </a:pPr>
            <a:r>
              <a:rPr lang="zh-CN" altLang="en-US" sz="2000" kern="100" dirty="0">
                <a:latin typeface="微软雅黑" panose="020B0503020204020204" pitchFamily="34" charset="-122"/>
                <a:ea typeface="微软雅黑" panose="020B0503020204020204" pitchFamily="34" charset="-122"/>
                <a:cs typeface="Times New Roman" panose="02020603050405020304" pitchFamily="18" charset="0"/>
                <a:sym typeface="+mn-ea"/>
              </a:rPr>
              <a:t>      </a:t>
            </a:r>
            <a:r>
              <a:rPr lang="zh-CN" altLang="en-US" sz="2800" kern="100" dirty="0">
                <a:latin typeface="微软雅黑" panose="020B0503020204020204" pitchFamily="34" charset="-122"/>
                <a:ea typeface="微软雅黑" panose="020B0503020204020204" pitchFamily="34" charset="-122"/>
                <a:cs typeface="Times New Roman" panose="02020603050405020304" pitchFamily="18" charset="0"/>
                <a:sym typeface="+mn-ea"/>
              </a:rPr>
              <a:t> “建设有中国特色的社会主义”这一重大崭新命题，回答了进入改革开放新时期后走什么样的道路这一全党和全国人民最为关心的重大问题，成为指引改革开放和社会主义现代化建设的伟大旗帜。</a:t>
            </a:r>
            <a:endParaRPr lang="zh-CN" altLang="en-US" sz="2800" kern="100" dirty="0">
              <a:latin typeface="微软雅黑" panose="020B0503020204020204" pitchFamily="34" charset="-122"/>
              <a:ea typeface="微软雅黑" panose="020B0503020204020204" pitchFamily="34" charset="-122"/>
              <a:cs typeface="Times New Roman" panose="02020603050405020304" pitchFamily="18" charset="0"/>
              <a:sym typeface="+mn-ea"/>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1" y="1238504"/>
            <a:ext cx="12169089" cy="4892011"/>
          </a:xfrm>
          <a:prstGeom prst="rect">
            <a:avLst/>
          </a:prstGeom>
          <a:blipFill dpi="0" rotWithShape="1">
            <a:blip r:embed="rId1">
              <a:alphaModFix amt="37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 name="矩形 1"/>
          <p:cNvSpPr/>
          <p:nvPr/>
        </p:nvSpPr>
        <p:spPr>
          <a:xfrm>
            <a:off x="1055686" y="4691389"/>
            <a:ext cx="10080627" cy="960139"/>
          </a:xfrm>
          <a:prstGeom prst="rect">
            <a:avLst/>
          </a:prstGeom>
          <a:gradFill>
            <a:gsLst>
              <a:gs pos="0">
                <a:srgbClr val="ED3011"/>
              </a:gs>
              <a:gs pos="100000">
                <a:srgbClr val="F57E49"/>
              </a:gs>
            </a:gsLst>
            <a:lin ang="5400000" scaled="0"/>
          </a:gradFill>
          <a:ln w="19050">
            <a:gradFill>
              <a:gsLst>
                <a:gs pos="0">
                  <a:srgbClr val="FAE7D0"/>
                </a:gs>
                <a:gs pos="24000">
                  <a:srgbClr val="FAE7D0"/>
                </a:gs>
                <a:gs pos="83000">
                  <a:srgbClr val="D49A78"/>
                </a:gs>
                <a:gs pos="100000">
                  <a:srgbClr val="EFD0B6"/>
                </a:gs>
              </a:gsLst>
              <a:lin ang="5400000" scaled="1"/>
            </a:gradFill>
          </a:ln>
          <a:effectLst>
            <a:outerShdw dist="101600" dir="5400000" algn="tl" rotWithShape="0">
              <a:srgbClr val="F38B4C"/>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dirty="0">
              <a:solidFill>
                <a:schemeClr val="tx1"/>
              </a:solidFill>
            </a:endParaRPr>
          </a:p>
        </p:txBody>
      </p:sp>
      <p:sp>
        <p:nvSpPr>
          <p:cNvPr id="3" name="文本框 2"/>
          <p:cNvSpPr txBox="1"/>
          <p:nvPr/>
        </p:nvSpPr>
        <p:spPr>
          <a:xfrm>
            <a:off x="1055369" y="5021122"/>
            <a:ext cx="10058401" cy="492443"/>
          </a:xfrm>
          <a:prstGeom prst="rect">
            <a:avLst/>
          </a:prstGeom>
          <a:noFill/>
        </p:spPr>
        <p:txBody>
          <a:bodyPr wrap="square">
            <a:spAutoFit/>
          </a:bodyPr>
          <a:lstStyle/>
          <a:p>
            <a:pPr algn="ctr"/>
            <a:r>
              <a:rPr lang="zh-CN" altLang="en-US" sz="2600" b="1" dirty="0">
                <a:solidFill>
                  <a:schemeClr val="bg1"/>
                </a:solidFill>
                <a:effectLst>
                  <a:outerShdw blurRad="38100" dist="38100" dir="2700000" algn="tl">
                    <a:srgbClr val="000000">
                      <a:alpha val="43137"/>
                    </a:srgbClr>
                  </a:outerShdw>
                </a:effectLst>
                <a:latin typeface="华文中宋" panose="02010600040101010101" pitchFamily="2" charset="-122"/>
                <a:ea typeface="华文中宋" panose="02010600040101010101" pitchFamily="2" charset="-122"/>
                <a:sym typeface="+mn-ea"/>
              </a:rPr>
              <a:t>实践证明，这条基本路线是党和国家的生命线、人民的幸福线。</a:t>
            </a:r>
            <a:endParaRPr lang="zh-CN" altLang="en-US" sz="2600" b="1" dirty="0">
              <a:solidFill>
                <a:schemeClr val="bg1"/>
              </a:solidFill>
              <a:effectLst>
                <a:outerShdw blurRad="38100" dist="38100" dir="2700000" algn="tl">
                  <a:srgbClr val="000000">
                    <a:alpha val="43137"/>
                  </a:srgbClr>
                </a:outerShdw>
              </a:effectLst>
              <a:latin typeface="华文中宋" panose="02010600040101010101" pitchFamily="2" charset="-122"/>
              <a:ea typeface="华文中宋" panose="02010600040101010101" pitchFamily="2" charset="-122"/>
            </a:endParaRPr>
          </a:p>
        </p:txBody>
      </p:sp>
      <p:grpSp>
        <p:nvGrpSpPr>
          <p:cNvPr id="4" name="组合 3"/>
          <p:cNvGrpSpPr/>
          <p:nvPr/>
        </p:nvGrpSpPr>
        <p:grpSpPr>
          <a:xfrm>
            <a:off x="1067435" y="1038860"/>
            <a:ext cx="10068560" cy="3253105"/>
            <a:chOff x="4471569" y="1345772"/>
            <a:chExt cx="7100180" cy="3973741"/>
          </a:xfrm>
        </p:grpSpPr>
        <p:sp>
          <p:nvSpPr>
            <p:cNvPr id="5" name="矩形 4"/>
            <p:cNvSpPr/>
            <p:nvPr/>
          </p:nvSpPr>
          <p:spPr>
            <a:xfrm>
              <a:off x="4471570" y="1354737"/>
              <a:ext cx="7100179" cy="3964776"/>
            </a:xfrm>
            <a:prstGeom prst="rect">
              <a:avLst/>
            </a:prstGeom>
            <a:solidFill>
              <a:schemeClr val="bg1"/>
            </a:solidFill>
            <a:ln>
              <a:noFill/>
            </a:ln>
            <a:effectLst>
              <a:outerShdw blurRad="355600" algn="ctr" rotWithShape="0">
                <a:schemeClr val="tx1">
                  <a:lumMod val="75000"/>
                  <a:lumOff val="2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6" name="矩形 5"/>
            <p:cNvSpPr/>
            <p:nvPr/>
          </p:nvSpPr>
          <p:spPr>
            <a:xfrm flipH="1">
              <a:off x="4471569" y="1345772"/>
              <a:ext cx="7100179" cy="3973741"/>
            </a:xfrm>
            <a:prstGeom prst="rect">
              <a:avLst/>
            </a:prstGeom>
            <a:noFill/>
            <a:ln w="19050">
              <a:gradFill>
                <a:gsLst>
                  <a:gs pos="0">
                    <a:srgbClr val="EF4223"/>
                  </a:gs>
                  <a:gs pos="35398">
                    <a:srgbClr val="E55003">
                      <a:alpha val="0"/>
                      <a:lumMod val="0"/>
                      <a:lumOff val="100000"/>
                    </a:srgbClr>
                  </a:gs>
                  <a:gs pos="70000">
                    <a:srgbClr val="E55003">
                      <a:alpha val="0"/>
                      <a:lumMod val="0"/>
                      <a:lumOff val="100000"/>
                    </a:srgbClr>
                  </a:gs>
                  <a:gs pos="100000">
                    <a:srgbClr val="EF4223"/>
                  </a:gs>
                </a:gsLst>
                <a:lin ang="3600000" scaled="0"/>
              </a:gradFill>
            </a:ln>
            <a:effectLst>
              <a:outerShdw blurRad="101600" dist="127000" dir="2700000" algn="tl" rotWithShape="0">
                <a:srgbClr val="B00000">
                  <a:alpha val="2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矩形 6"/>
          <p:cNvSpPr/>
          <p:nvPr/>
        </p:nvSpPr>
        <p:spPr>
          <a:xfrm>
            <a:off x="1209675" y="971550"/>
            <a:ext cx="9725025" cy="3608705"/>
          </a:xfrm>
          <a:prstGeom prst="rect">
            <a:avLst/>
          </a:prstGeom>
        </p:spPr>
        <p:txBody>
          <a:bodyPr wrap="square">
            <a:noAutofit/>
          </a:bodyPr>
          <a:lstStyle/>
          <a:p>
            <a:pPr algn="just">
              <a:lnSpc>
                <a:spcPct val="150000"/>
              </a:lnSpc>
            </a:pPr>
            <a:r>
              <a:rPr lang="zh-CN" altLang="en-US" sz="2800" dirty="0">
                <a:solidFill>
                  <a:schemeClr val="tx1">
                    <a:lumMod val="85000"/>
                    <a:lumOff val="15000"/>
                  </a:schemeClr>
                </a:solidFill>
                <a:latin typeface="微软雅黑" panose="020B0503020204020204" pitchFamily="34" charset="-122"/>
                <a:ea typeface="微软雅黑" panose="020B0503020204020204" pitchFamily="34" charset="-122"/>
                <a:sym typeface="+mn-ea"/>
              </a:rPr>
              <a:t>       1987年,党的十三大指出我国正处于社会主义初级阶段，党在这个阶段的基本路线是：“领导和团结全国各族人民，以经济建设为中心，坚持四项基本原则，坚持改革开放，自力更生，艰苦创业，为把我国建设成为富强、民主、文明的社会主义现代化国家而奋斗。”</a:t>
            </a:r>
            <a:endParaRPr lang="zh-CN" altLang="en-US" sz="2800" dirty="0">
              <a:solidFill>
                <a:schemeClr val="tx1">
                  <a:lumMod val="85000"/>
                  <a:lumOff val="15000"/>
                </a:schemeClr>
              </a:solidFill>
              <a:latin typeface="微软雅黑" panose="020B0503020204020204" pitchFamily="34" charset="-122"/>
              <a:ea typeface="微软雅黑" panose="020B0503020204020204" pitchFamily="34" charset="-122"/>
              <a:sym typeface="+mn-ea"/>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1" y="1238504"/>
            <a:ext cx="12169089" cy="4892011"/>
          </a:xfrm>
          <a:prstGeom prst="rect">
            <a:avLst/>
          </a:prstGeom>
          <a:blipFill dpi="0" rotWithShape="1">
            <a:blip r:embed="rId1">
              <a:alphaModFix amt="37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3" name="组合 2"/>
          <p:cNvGrpSpPr/>
          <p:nvPr/>
        </p:nvGrpSpPr>
        <p:grpSpPr>
          <a:xfrm>
            <a:off x="1055687" y="1602694"/>
            <a:ext cx="10097169" cy="3563937"/>
            <a:chOff x="985406" y="4458366"/>
            <a:chExt cx="10429883" cy="3692657"/>
          </a:xfrm>
          <a:effectLst>
            <a:outerShdw blurRad="63500" algn="ctr" rotWithShape="0">
              <a:prstClr val="black">
                <a:alpha val="40000"/>
              </a:prstClr>
            </a:outerShdw>
          </a:effectLst>
        </p:grpSpPr>
        <p:grpSp>
          <p:nvGrpSpPr>
            <p:cNvPr id="4" name="组合 3"/>
            <p:cNvGrpSpPr/>
            <p:nvPr/>
          </p:nvGrpSpPr>
          <p:grpSpPr>
            <a:xfrm>
              <a:off x="985406" y="4458366"/>
              <a:ext cx="10429883" cy="3692657"/>
              <a:chOff x="985407" y="2170369"/>
              <a:chExt cx="8516556" cy="3692657"/>
            </a:xfrm>
          </p:grpSpPr>
          <p:grpSp>
            <p:nvGrpSpPr>
              <p:cNvPr id="7" name="组合 6"/>
              <p:cNvGrpSpPr/>
              <p:nvPr/>
            </p:nvGrpSpPr>
            <p:grpSpPr>
              <a:xfrm>
                <a:off x="985407" y="2170369"/>
                <a:ext cx="8516556" cy="3692657"/>
                <a:chOff x="708022" y="1772860"/>
                <a:chExt cx="8516556" cy="3692657"/>
              </a:xfrm>
            </p:grpSpPr>
            <p:sp>
              <p:nvSpPr>
                <p:cNvPr id="9" name="立方体 8"/>
                <p:cNvSpPr/>
                <p:nvPr/>
              </p:nvSpPr>
              <p:spPr>
                <a:xfrm>
                  <a:off x="708022" y="1772860"/>
                  <a:ext cx="8516556" cy="3692657"/>
                </a:xfrm>
                <a:prstGeom prst="cube">
                  <a:avLst>
                    <a:gd name="adj" fmla="val 2853"/>
                  </a:avLst>
                </a:prstGeom>
                <a:solidFill>
                  <a:schemeClr val="bg1"/>
                </a:solidFill>
                <a:ln w="6350">
                  <a:gradFill flip="none" rotWithShape="1">
                    <a:gsLst>
                      <a:gs pos="0">
                        <a:schemeClr val="accent1">
                          <a:lumMod val="5000"/>
                          <a:lumOff val="95000"/>
                        </a:schemeClr>
                      </a:gs>
                      <a:gs pos="100000">
                        <a:srgbClr val="EF4223"/>
                      </a:gs>
                    </a:gsLst>
                    <a:lin ang="81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457200"/>
                  <a:endPar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0" name="折角形 4"/>
                <p:cNvSpPr/>
                <p:nvPr/>
              </p:nvSpPr>
              <p:spPr>
                <a:xfrm rot="5400000" flipV="1">
                  <a:off x="1540244" y="1189199"/>
                  <a:ext cx="472079" cy="1841838"/>
                </a:xfrm>
                <a:prstGeom prst="foldedCorner">
                  <a:avLst>
                    <a:gd name="adj" fmla="val 43786"/>
                  </a:avLst>
                </a:prstGeom>
                <a:solidFill>
                  <a:srgbClr val="EF4223"/>
                </a:solidFill>
                <a:ln>
                  <a:noFill/>
                </a:ln>
                <a:effectLst>
                  <a:outerShdw blurRad="76200" dist="254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 name="矩形 7"/>
              <p:cNvSpPr/>
              <p:nvPr/>
            </p:nvSpPr>
            <p:spPr>
              <a:xfrm>
                <a:off x="1401835" y="3653484"/>
                <a:ext cx="7555055" cy="2008016"/>
              </a:xfrm>
              <a:prstGeom prst="rect">
                <a:avLst/>
              </a:prstGeom>
            </p:spPr>
            <p:txBody>
              <a:bodyPr wrap="square">
                <a:spAutoFit/>
              </a:bodyPr>
              <a:lstStyle/>
              <a:p>
                <a:pPr algn="just">
                  <a:lnSpc>
                    <a:spcPct val="150000"/>
                  </a:lnSpc>
                </a:pPr>
                <a:r>
                  <a:rPr lang="en-US" altLang="zh-CN" sz="2000" dirty="0">
                    <a:latin typeface="微软雅黑" panose="020B0503020204020204" pitchFamily="34" charset="-122"/>
                    <a:ea typeface="微软雅黑" panose="020B0503020204020204" pitchFamily="34" charset="-122"/>
                  </a:rPr>
                  <a:t>       1979</a:t>
                </a:r>
                <a:r>
                  <a:rPr lang="zh-CN" altLang="en-US" sz="2000" dirty="0">
                    <a:latin typeface="微软雅黑" panose="020B0503020204020204" pitchFamily="34" charset="-122"/>
                    <a:ea typeface="微软雅黑" panose="020B0503020204020204" pitchFamily="34" charset="-122"/>
                  </a:rPr>
                  <a:t>年，邓小平在党的理论工作务虚会上发表讲话指出，必须</a:t>
                </a:r>
                <a:r>
                  <a:rPr lang="zh-CN" altLang="en-US" sz="2000" b="1" dirty="0">
                    <a:solidFill>
                      <a:srgbClr val="EF4223"/>
                    </a:solidFill>
                    <a:latin typeface="微软雅黑" panose="020B0503020204020204" pitchFamily="34" charset="-122"/>
                    <a:ea typeface="微软雅黑" panose="020B0503020204020204" pitchFamily="34" charset="-122"/>
                  </a:rPr>
                  <a:t>在思想上政治上坚持社会主义道路、坚持无产阶级专政</a:t>
                </a:r>
                <a:r>
                  <a:rPr lang="en-US" altLang="zh-CN" sz="2000" b="1" dirty="0">
                    <a:solidFill>
                      <a:srgbClr val="EF4223"/>
                    </a:solidFill>
                    <a:latin typeface="微软雅黑" panose="020B0503020204020204" pitchFamily="34" charset="-122"/>
                    <a:ea typeface="微软雅黑" panose="020B0503020204020204" pitchFamily="34" charset="-122"/>
                  </a:rPr>
                  <a:t>(</a:t>
                </a:r>
                <a:r>
                  <a:rPr lang="zh-CN" altLang="en-US" sz="2000" b="1" dirty="0">
                    <a:solidFill>
                      <a:srgbClr val="EF4223"/>
                    </a:solidFill>
                    <a:latin typeface="微软雅黑" panose="020B0503020204020204" pitchFamily="34" charset="-122"/>
                    <a:ea typeface="微软雅黑" panose="020B0503020204020204" pitchFamily="34" charset="-122"/>
                  </a:rPr>
                  <a:t>后表述为人民民主专政</a:t>
                </a:r>
                <a:r>
                  <a:rPr lang="en-US" altLang="zh-CN" sz="2000" b="1" dirty="0">
                    <a:solidFill>
                      <a:srgbClr val="EF4223"/>
                    </a:solidFill>
                    <a:latin typeface="微软雅黑" panose="020B0503020204020204" pitchFamily="34" charset="-122"/>
                    <a:ea typeface="微软雅黑" panose="020B0503020204020204" pitchFamily="34" charset="-122"/>
                  </a:rPr>
                  <a:t>)</a:t>
                </a:r>
                <a:r>
                  <a:rPr lang="zh-CN" altLang="en-US" sz="2000" b="1" dirty="0">
                    <a:solidFill>
                      <a:srgbClr val="EF4223"/>
                    </a:solidFill>
                    <a:latin typeface="微软雅黑" panose="020B0503020204020204" pitchFamily="34" charset="-122"/>
                    <a:ea typeface="微软雅黑" panose="020B0503020204020204" pitchFamily="34" charset="-122"/>
                  </a:rPr>
                  <a:t>、坚持共产党的领导、坚持马列主义毛泽东思想</a:t>
                </a:r>
                <a:r>
                  <a:rPr lang="zh-CN" altLang="en-US" sz="2000" dirty="0">
                    <a:latin typeface="微软雅黑" panose="020B0503020204020204" pitchFamily="34" charset="-122"/>
                    <a:ea typeface="微软雅黑" panose="020B0503020204020204" pitchFamily="34" charset="-122"/>
                  </a:rPr>
                  <a:t>这四项基本原则。这是“实现四个现代化的根本前提”。</a:t>
                </a:r>
                <a:endParaRPr lang="zh-CN" altLang="en-US" sz="2000" dirty="0">
                  <a:latin typeface="微软雅黑" panose="020B0503020204020204" pitchFamily="34" charset="-122"/>
                  <a:ea typeface="微软雅黑" panose="020B0503020204020204" pitchFamily="34" charset="-122"/>
                </a:endParaRPr>
              </a:p>
            </p:txBody>
          </p:sp>
        </p:grpSp>
        <p:sp>
          <p:nvSpPr>
            <p:cNvPr id="5" name="矩形 4"/>
            <p:cNvSpPr/>
            <p:nvPr/>
          </p:nvSpPr>
          <p:spPr>
            <a:xfrm>
              <a:off x="1165851" y="4551349"/>
              <a:ext cx="2255624" cy="471852"/>
            </a:xfrm>
            <a:prstGeom prst="rect">
              <a:avLst/>
            </a:prstGeom>
          </p:spPr>
          <p:txBody>
            <a:bodyPr wrap="square">
              <a:spAutoFit/>
            </a:bodyPr>
            <a:lstStyle/>
            <a:p>
              <a:pPr algn="ctr"/>
              <a:r>
                <a:rPr lang="zh-CN" altLang="en-US" sz="2300" b="1" dirty="0">
                  <a:solidFill>
                    <a:schemeClr val="bg1"/>
                  </a:solidFill>
                  <a:effectLst>
                    <a:outerShdw blurRad="38100" dist="38100" dir="2700000" algn="tl">
                      <a:srgbClr val="000000">
                        <a:alpha val="43137"/>
                      </a:srgbClr>
                    </a:outerShdw>
                  </a:effectLst>
                  <a:latin typeface="华文中宋" panose="02010600040101010101" pitchFamily="2" charset="-122"/>
                  <a:ea typeface="华文中宋" panose="02010600040101010101" pitchFamily="2" charset="-122"/>
                </a:rPr>
                <a:t>相关链接</a:t>
              </a:r>
              <a:endParaRPr lang="zh-CN" altLang="en-US" sz="2300" b="1" dirty="0">
                <a:solidFill>
                  <a:schemeClr val="bg1"/>
                </a:solidFill>
                <a:effectLst>
                  <a:outerShdw blurRad="38100" dist="38100" dir="2700000" algn="tl">
                    <a:srgbClr val="000000">
                      <a:alpha val="43137"/>
                    </a:srgbClr>
                  </a:outerShdw>
                </a:effectLst>
                <a:latin typeface="华文中宋" panose="02010600040101010101" pitchFamily="2" charset="-122"/>
                <a:ea typeface="华文中宋" panose="02010600040101010101" pitchFamily="2" charset="-122"/>
              </a:endParaRPr>
            </a:p>
          </p:txBody>
        </p:sp>
        <p:sp>
          <p:nvSpPr>
            <p:cNvPr id="6" name="平行四边形 5"/>
            <p:cNvSpPr/>
            <p:nvPr/>
          </p:nvSpPr>
          <p:spPr>
            <a:xfrm>
              <a:off x="1165851" y="4458366"/>
              <a:ext cx="2371530" cy="101215"/>
            </a:xfrm>
            <a:prstGeom prst="parallelogram">
              <a:avLst>
                <a:gd name="adj" fmla="val 117633"/>
              </a:avLst>
            </a:prstGeom>
            <a:solidFill>
              <a:srgbClr val="F588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2" name="组合 11"/>
          <p:cNvGrpSpPr/>
          <p:nvPr/>
        </p:nvGrpSpPr>
        <p:grpSpPr>
          <a:xfrm>
            <a:off x="-958215" y="2366010"/>
            <a:ext cx="13126720" cy="457200"/>
            <a:chOff x="1018840" y="2435423"/>
            <a:chExt cx="10012363" cy="457082"/>
          </a:xfrm>
        </p:grpSpPr>
        <p:sp>
          <p:nvSpPr>
            <p:cNvPr id="13" name="矩形 12"/>
            <p:cNvSpPr/>
            <p:nvPr/>
          </p:nvSpPr>
          <p:spPr>
            <a:xfrm>
              <a:off x="3051392" y="2449136"/>
              <a:ext cx="5958037" cy="443369"/>
            </a:xfrm>
            <a:prstGeom prst="rect">
              <a:avLst/>
            </a:prstGeom>
            <a:gradFill flip="none" rotWithShape="1">
              <a:gsLst>
                <a:gs pos="56000">
                  <a:srgbClr val="ED3011"/>
                </a:gs>
                <a:gs pos="100000">
                  <a:schemeClr val="bg1">
                    <a:alpha val="0"/>
                  </a:schemeClr>
                </a:gs>
                <a:gs pos="74000">
                  <a:srgbClr val="F26C56"/>
                </a:gs>
                <a:gs pos="35000">
                  <a:srgbClr val="F05239"/>
                </a:gs>
                <a:gs pos="0">
                  <a:schemeClr val="bg1">
                    <a:alpha val="0"/>
                  </a:schemeClr>
                </a:gs>
              </a:gsLst>
              <a:lin ang="0" scaled="1"/>
              <a:tileRect/>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dirty="0">
                <a:solidFill>
                  <a:schemeClr val="tx1"/>
                </a:solidFill>
              </a:endParaRPr>
            </a:p>
          </p:txBody>
        </p:sp>
        <p:sp>
          <p:nvSpPr>
            <p:cNvPr id="14" name="文本框 13"/>
            <p:cNvSpPr txBox="1"/>
            <p:nvPr/>
          </p:nvSpPr>
          <p:spPr>
            <a:xfrm>
              <a:off x="1018840" y="2435423"/>
              <a:ext cx="10012363" cy="429784"/>
            </a:xfrm>
            <a:prstGeom prst="rect">
              <a:avLst/>
            </a:prstGeom>
            <a:noFill/>
          </p:spPr>
          <p:txBody>
            <a:bodyPr wrap="square">
              <a:spAutoFit/>
            </a:bodyPr>
            <a:lstStyle/>
            <a:p>
              <a:pPr algn="ctr">
                <a:buClr>
                  <a:srgbClr val="207FBA"/>
                </a:buClr>
              </a:pPr>
              <a:r>
                <a:rPr lang="zh-CN" altLang="en-US" sz="2200" b="1" kern="100" dirty="0">
                  <a:solidFill>
                    <a:schemeClr val="bg1"/>
                  </a:solidFill>
                  <a:effectLst>
                    <a:outerShdw blurRad="38100" dist="38100" dir="2700000" algn="tl">
                      <a:srgbClr val="000000">
                        <a:alpha val="43137"/>
                      </a:srgbClr>
                    </a:outerShdw>
                  </a:effectLst>
                  <a:latin typeface="华文中宋" panose="02010600040101010101" pitchFamily="2" charset="-122"/>
                  <a:ea typeface="华文中宋" panose="02010600040101010101" pitchFamily="2" charset="-122"/>
                  <a:cs typeface="Times New Roman" panose="02020603050405020304" pitchFamily="18" charset="0"/>
                </a:rPr>
                <a:t>实现四个现代化的根本前提</a:t>
              </a:r>
              <a:endParaRPr lang="zh-CN" altLang="en-US" sz="2200" b="1" kern="100" dirty="0">
                <a:solidFill>
                  <a:schemeClr val="bg1"/>
                </a:solidFill>
                <a:effectLst>
                  <a:outerShdw blurRad="38100" dist="38100" dir="2700000" algn="tl">
                    <a:srgbClr val="000000">
                      <a:alpha val="43137"/>
                    </a:srgbClr>
                  </a:outerShdw>
                </a:effectLst>
                <a:latin typeface="华文中宋" panose="02010600040101010101" pitchFamily="2" charset="-122"/>
                <a:ea typeface="华文中宋" panose="02010600040101010101" pitchFamily="2" charset="-122"/>
                <a:cs typeface="Times New Roman" panose="02020603050405020304" pitchFamily="18" charset="0"/>
              </a:endParaRPr>
            </a:p>
          </p:txBody>
        </p:sp>
      </p:gr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1" y="1238504"/>
            <a:ext cx="12169089" cy="4892011"/>
          </a:xfrm>
          <a:prstGeom prst="rect">
            <a:avLst/>
          </a:prstGeom>
          <a:blipFill dpi="0" rotWithShape="1">
            <a:blip r:embed="rId1">
              <a:alphaModFix amt="37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 name="object 2"/>
          <p:cNvSpPr txBox="1">
            <a:spLocks noGrp="1"/>
          </p:cNvSpPr>
          <p:nvPr>
            <p:custDataLst>
              <p:tags r:id="rId2"/>
            </p:custDataLst>
          </p:nvPr>
        </p:nvSpPr>
        <p:spPr>
          <a:xfrm>
            <a:off x="1831975" y="2404745"/>
            <a:ext cx="9780270" cy="1825625"/>
          </a:xfrm>
          <a:prstGeom prst="rect">
            <a:avLst/>
          </a:prstGeom>
        </p:spPr>
        <p:txBody>
          <a:bodyPr vert="horz" wrap="square" lIns="0" tIns="50958" rIns="0" bIns="0" rtlCol="0">
            <a:spAutoFit/>
          </a:bodyPr>
          <a:lstStyle>
            <a:lvl1pPr>
              <a:defRPr sz="3000" b="0" i="0">
                <a:solidFill>
                  <a:schemeClr val="tx1"/>
                </a:solidFill>
                <a:latin typeface="微软雅黑" panose="020B0503020204020204" pitchFamily="34" charset="-122"/>
                <a:ea typeface="+mj-ea"/>
                <a:cs typeface="微软雅黑" panose="020B0503020204020204" pitchFamily="34" charset="-122"/>
              </a:defRPr>
            </a:lvl1pPr>
          </a:lstStyle>
          <a:p>
            <a:pPr marL="5867400" marR="226695" indent="-172720" algn="l">
              <a:lnSpc>
                <a:spcPts val="3460"/>
              </a:lnSpc>
              <a:spcBef>
                <a:spcPts val="535"/>
              </a:spcBef>
            </a:pPr>
            <a:r>
              <a:rPr dirty="0"/>
              <a:t>“现</a:t>
            </a:r>
            <a:r>
              <a:rPr spc="-10" dirty="0"/>
              <a:t>在</a:t>
            </a:r>
            <a:r>
              <a:rPr dirty="0"/>
              <a:t>我们</a:t>
            </a:r>
            <a:r>
              <a:rPr spc="-10" dirty="0"/>
              <a:t>虽</a:t>
            </a:r>
            <a:r>
              <a:rPr dirty="0"/>
              <a:t>说也</a:t>
            </a:r>
            <a:r>
              <a:rPr spc="-10" dirty="0"/>
              <a:t>在</a:t>
            </a:r>
            <a:r>
              <a:rPr dirty="0"/>
              <a:t>搞社</a:t>
            </a:r>
            <a:r>
              <a:rPr spc="-10" dirty="0"/>
              <a:t>会主</a:t>
            </a:r>
            <a:r>
              <a:rPr dirty="0"/>
              <a:t>义，</a:t>
            </a:r>
            <a:r>
              <a:rPr spc="-10" dirty="0"/>
              <a:t>但</a:t>
            </a:r>
            <a:r>
              <a:rPr dirty="0"/>
              <a:t>事实</a:t>
            </a:r>
            <a:r>
              <a:rPr spc="-10" dirty="0"/>
              <a:t>上</a:t>
            </a:r>
            <a:r>
              <a:rPr dirty="0"/>
              <a:t>不够</a:t>
            </a:r>
            <a:r>
              <a:rPr spc="-10" dirty="0"/>
              <a:t>格</a:t>
            </a:r>
            <a:r>
              <a:rPr spc="-5" dirty="0"/>
              <a:t>。</a:t>
            </a:r>
            <a:r>
              <a:rPr spc="-10" dirty="0"/>
              <a:t>”</a:t>
            </a:r>
            <a:r>
              <a:rPr lang="en-US" spc="-10" dirty="0"/>
              <a:t> </a:t>
            </a:r>
            <a:br>
              <a:rPr lang="en-US" spc="-10" dirty="0"/>
            </a:br>
            <a:r>
              <a:rPr lang="en-US" spc="-10" dirty="0"/>
              <a:t>              </a:t>
            </a:r>
            <a:r>
              <a:rPr dirty="0"/>
              <a:t>——邓小平</a:t>
            </a:r>
            <a:endParaRPr dirty="0"/>
          </a:p>
        </p:txBody>
      </p:sp>
      <p:pic>
        <p:nvPicPr>
          <p:cNvPr id="8" name="object 4"/>
          <p:cNvPicPr/>
          <p:nvPr>
            <p:custDataLst>
              <p:tags r:id="rId3"/>
            </p:custDataLst>
          </p:nvPr>
        </p:nvPicPr>
        <p:blipFill>
          <a:blip r:embed="rId4" cstate="print"/>
          <a:stretch>
            <a:fillRect/>
          </a:stretch>
        </p:blipFill>
        <p:spPr>
          <a:xfrm>
            <a:off x="1063625" y="800735"/>
            <a:ext cx="5838825" cy="4646930"/>
          </a:xfrm>
          <a:prstGeom prst="rect">
            <a:avLst/>
          </a:prstGeom>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1" y="1238504"/>
            <a:ext cx="12169089" cy="4892011"/>
          </a:xfrm>
          <a:prstGeom prst="rect">
            <a:avLst/>
          </a:prstGeom>
          <a:blipFill dpi="0" rotWithShape="1">
            <a:blip r:embed="rId1">
              <a:alphaModFix amt="37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7" name="矩形 16"/>
          <p:cNvSpPr/>
          <p:nvPr/>
        </p:nvSpPr>
        <p:spPr>
          <a:xfrm rot="5400000">
            <a:off x="5143371" y="-1501219"/>
            <a:ext cx="1905288" cy="12192003"/>
          </a:xfrm>
          <a:prstGeom prst="rect">
            <a:avLst/>
          </a:prstGeom>
          <a:gradFill flip="none" rotWithShape="1">
            <a:gsLst>
              <a:gs pos="63000">
                <a:srgbClr val="F15928"/>
              </a:gs>
              <a:gs pos="0">
                <a:srgbClr val="EF4223"/>
              </a:gs>
              <a:gs pos="100000">
                <a:srgbClr val="F58832"/>
              </a:gs>
            </a:gsLst>
            <a:path path="rect">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8" name="文本框 17"/>
          <p:cNvSpPr txBox="1"/>
          <p:nvPr/>
        </p:nvSpPr>
        <p:spPr>
          <a:xfrm>
            <a:off x="2" y="4959564"/>
            <a:ext cx="12191999" cy="400110"/>
          </a:xfrm>
          <a:prstGeom prst="rect">
            <a:avLst/>
          </a:prstGeom>
          <a:noFill/>
        </p:spPr>
        <p:txBody>
          <a:bodyPr wrap="square" rtlCol="0">
            <a:spAutoFit/>
          </a:bodyPr>
          <a:lstStyle/>
          <a:p>
            <a:pPr indent="0" algn="ctr"/>
            <a:r>
              <a:rPr lang="zh-CN" altLang="en-US" sz="20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分小组探究后，各小组派代表在班集体交流。</a:t>
            </a:r>
            <a:endParaRPr lang="zh-CN" altLang="en-US" sz="20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mn-ea"/>
            </a:endParaRPr>
          </a:p>
        </p:txBody>
      </p:sp>
      <p:grpSp>
        <p:nvGrpSpPr>
          <p:cNvPr id="3" name="组合 2"/>
          <p:cNvGrpSpPr/>
          <p:nvPr/>
        </p:nvGrpSpPr>
        <p:grpSpPr>
          <a:xfrm>
            <a:off x="1056005" y="991235"/>
            <a:ext cx="10478135" cy="3790315"/>
            <a:chOff x="985406" y="4458366"/>
            <a:chExt cx="10429883" cy="3319282"/>
          </a:xfrm>
          <a:effectLst>
            <a:outerShdw blurRad="63500" algn="ctr" rotWithShape="0">
              <a:prstClr val="black">
                <a:alpha val="40000"/>
              </a:prstClr>
            </a:outerShdw>
          </a:effectLst>
        </p:grpSpPr>
        <p:grpSp>
          <p:nvGrpSpPr>
            <p:cNvPr id="7" name="组合 6"/>
            <p:cNvGrpSpPr/>
            <p:nvPr/>
          </p:nvGrpSpPr>
          <p:grpSpPr>
            <a:xfrm>
              <a:off x="985406" y="4458367"/>
              <a:ext cx="10429883" cy="3319281"/>
              <a:chOff x="708022" y="1772861"/>
              <a:chExt cx="8516556" cy="3319281"/>
            </a:xfrm>
          </p:grpSpPr>
          <p:sp>
            <p:nvSpPr>
              <p:cNvPr id="9" name="立方体 8"/>
              <p:cNvSpPr/>
              <p:nvPr/>
            </p:nvSpPr>
            <p:spPr>
              <a:xfrm>
                <a:off x="708022" y="1772861"/>
                <a:ext cx="8516556" cy="3319281"/>
              </a:xfrm>
              <a:prstGeom prst="cube">
                <a:avLst>
                  <a:gd name="adj" fmla="val 3051"/>
                </a:avLst>
              </a:prstGeom>
              <a:solidFill>
                <a:schemeClr val="bg1"/>
              </a:solidFill>
              <a:ln w="6350">
                <a:gradFill flip="none" rotWithShape="1">
                  <a:gsLst>
                    <a:gs pos="0">
                      <a:schemeClr val="accent1">
                        <a:lumMod val="5000"/>
                        <a:lumOff val="95000"/>
                      </a:schemeClr>
                    </a:gs>
                    <a:gs pos="100000">
                      <a:srgbClr val="EF4223"/>
                    </a:gs>
                  </a:gsLst>
                  <a:lin ang="81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457200"/>
                <a:endPar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0" name="折角形 4"/>
              <p:cNvSpPr/>
              <p:nvPr/>
            </p:nvSpPr>
            <p:spPr>
              <a:xfrm rot="5400000" flipV="1">
                <a:off x="1540244" y="1189199"/>
                <a:ext cx="472079" cy="1841838"/>
              </a:xfrm>
              <a:prstGeom prst="foldedCorner">
                <a:avLst>
                  <a:gd name="adj" fmla="val 43786"/>
                </a:avLst>
              </a:prstGeom>
              <a:solidFill>
                <a:srgbClr val="EF4223"/>
              </a:solidFill>
              <a:ln>
                <a:noFill/>
              </a:ln>
              <a:effectLst>
                <a:outerShdw blurRad="76200" dist="254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 name="矩形 4"/>
            <p:cNvSpPr/>
            <p:nvPr/>
          </p:nvSpPr>
          <p:spPr>
            <a:xfrm>
              <a:off x="1165851" y="4551349"/>
              <a:ext cx="2255624" cy="389817"/>
            </a:xfrm>
            <a:prstGeom prst="rect">
              <a:avLst/>
            </a:prstGeom>
          </p:spPr>
          <p:txBody>
            <a:bodyPr wrap="square">
              <a:spAutoFit/>
            </a:bodyPr>
            <a:lstStyle/>
            <a:p>
              <a:pPr algn="ctr"/>
              <a:r>
                <a:rPr lang="zh-CN" altLang="en-US" sz="2300" b="1" dirty="0">
                  <a:solidFill>
                    <a:schemeClr val="bg1"/>
                  </a:solidFill>
                  <a:effectLst>
                    <a:outerShdw blurRad="38100" dist="38100" dir="2700000" algn="tl">
                      <a:srgbClr val="000000">
                        <a:alpha val="43137"/>
                      </a:srgbClr>
                    </a:outerShdw>
                  </a:effectLst>
                  <a:latin typeface="华文中宋" panose="02010600040101010101" pitchFamily="2" charset="-122"/>
                  <a:ea typeface="华文中宋" panose="02010600040101010101" pitchFamily="2" charset="-122"/>
                </a:rPr>
                <a:t>资料研学</a:t>
              </a:r>
              <a:endParaRPr lang="zh-CN" altLang="en-US" sz="2300" b="1" dirty="0">
                <a:solidFill>
                  <a:schemeClr val="bg1"/>
                </a:solidFill>
                <a:effectLst>
                  <a:outerShdw blurRad="38100" dist="38100" dir="2700000" algn="tl">
                    <a:srgbClr val="000000">
                      <a:alpha val="43137"/>
                    </a:srgbClr>
                  </a:outerShdw>
                </a:effectLst>
                <a:latin typeface="华文中宋" panose="02010600040101010101" pitchFamily="2" charset="-122"/>
                <a:ea typeface="华文中宋" panose="02010600040101010101" pitchFamily="2" charset="-122"/>
              </a:endParaRPr>
            </a:p>
          </p:txBody>
        </p:sp>
        <p:sp>
          <p:nvSpPr>
            <p:cNvPr id="6" name="平行四边形 5"/>
            <p:cNvSpPr/>
            <p:nvPr/>
          </p:nvSpPr>
          <p:spPr>
            <a:xfrm>
              <a:off x="1165851" y="4458366"/>
              <a:ext cx="2371530" cy="101215"/>
            </a:xfrm>
            <a:prstGeom prst="parallelogram">
              <a:avLst>
                <a:gd name="adj" fmla="val 117633"/>
              </a:avLst>
            </a:prstGeom>
            <a:solidFill>
              <a:srgbClr val="F588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 name="文本框 1"/>
          <p:cNvSpPr txBox="1"/>
          <p:nvPr/>
        </p:nvSpPr>
        <p:spPr>
          <a:xfrm>
            <a:off x="1236980" y="2387600"/>
            <a:ext cx="9987915" cy="1830070"/>
          </a:xfrm>
          <a:prstGeom prst="rect">
            <a:avLst/>
          </a:prstGeom>
          <a:noFill/>
        </p:spPr>
        <p:txBody>
          <a:bodyPr wrap="square">
            <a:spAutoFit/>
          </a:bodyPr>
          <a:lstStyle>
            <a:defPPr>
              <a:defRPr lang="zh-CN"/>
            </a:defPPr>
            <a:lvl1pPr marL="285750" indent="-285750" algn="just">
              <a:lnSpc>
                <a:spcPct val="150000"/>
              </a:lnSpc>
              <a:spcAft>
                <a:spcPts val="600"/>
              </a:spcAft>
              <a:buClr>
                <a:srgbClr val="EF4223"/>
              </a:buClr>
              <a:buFont typeface="Wingdings" panose="05000000000000000000" pitchFamily="2" charset="2"/>
              <a:buChar char="u"/>
              <a:defRPr>
                <a:solidFill>
                  <a:schemeClr val="tx1">
                    <a:lumMod val="85000"/>
                    <a:lumOff val="15000"/>
                  </a:schemeClr>
                </a:solidFill>
                <a:latin typeface="微软雅黑" panose="020B0503020204020204" pitchFamily="34" charset="-122"/>
                <a:ea typeface="微软雅黑" panose="020B0503020204020204" pitchFamily="34" charset="-122"/>
              </a:defRPr>
            </a:lvl1pPr>
          </a:lstStyle>
          <a:p>
            <a:pPr indent="-284480"/>
            <a:r>
              <a:rPr lang="zh-CN" altLang="zh-CN" sz="2400" dirty="0"/>
              <a:t>合作探讨提出“建设有中国特色的社会主义”这一重大崭新命题的意义。</a:t>
            </a:r>
            <a:endParaRPr lang="zh-CN" altLang="zh-CN" sz="2400" dirty="0"/>
          </a:p>
          <a:p>
            <a:pPr indent="-284480" algn="l"/>
            <a:r>
              <a:rPr lang="zh-CN" altLang="zh-CN" sz="2400" dirty="0"/>
              <a:t>理解社会主义初级阶段的两层含义，说明我国正处于社会主义初级阶段这一科学判断的重大意义。</a:t>
            </a:r>
            <a:endParaRPr lang="zh-CN" altLang="zh-CN" sz="2400" dirty="0"/>
          </a:p>
        </p:txBody>
      </p:sp>
      <p:sp>
        <p:nvSpPr>
          <p:cNvPr id="16" name="文本框 15"/>
          <p:cNvSpPr txBox="1"/>
          <p:nvPr/>
        </p:nvSpPr>
        <p:spPr>
          <a:xfrm>
            <a:off x="1543050" y="1771650"/>
            <a:ext cx="2196465" cy="645160"/>
          </a:xfrm>
          <a:prstGeom prst="rect">
            <a:avLst/>
          </a:prstGeom>
          <a:noFill/>
        </p:spPr>
        <p:txBody>
          <a:bodyPr wrap="square">
            <a:spAutoFit/>
          </a:bodyPr>
          <a:lstStyle/>
          <a:p>
            <a:pPr indent="0" algn="l">
              <a:lnSpc>
                <a:spcPct val="150000"/>
              </a:lnSpc>
            </a:pPr>
            <a:r>
              <a:rPr lang="zh-CN" altLang="zh-CN" sz="2400" dirty="0">
                <a:latin typeface="微软雅黑" panose="020B0503020204020204" pitchFamily="34" charset="-122"/>
                <a:ea typeface="微软雅黑" panose="020B0503020204020204" pitchFamily="34" charset="-122"/>
              </a:rPr>
              <a:t>小组探究：</a:t>
            </a:r>
            <a:endParaRPr lang="zh-CN" altLang="zh-CN" sz="2400" dirty="0">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0" y="826135"/>
            <a:ext cx="12169140" cy="5304155"/>
          </a:xfrm>
          <a:prstGeom prst="rect">
            <a:avLst/>
          </a:prstGeom>
          <a:blipFill dpi="0" rotWithShape="1">
            <a:blip r:embed="rId1">
              <a:alphaModFix amt="37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3" name="组合 2"/>
          <p:cNvGrpSpPr/>
          <p:nvPr/>
        </p:nvGrpSpPr>
        <p:grpSpPr>
          <a:xfrm>
            <a:off x="1109980" y="826135"/>
            <a:ext cx="10494645" cy="5084445"/>
            <a:chOff x="985406" y="4458366"/>
            <a:chExt cx="10429883" cy="3319282"/>
          </a:xfrm>
          <a:effectLst>
            <a:outerShdw blurRad="63500" algn="ctr" rotWithShape="0">
              <a:prstClr val="black">
                <a:alpha val="40000"/>
              </a:prstClr>
            </a:outerShdw>
          </a:effectLst>
        </p:grpSpPr>
        <p:grpSp>
          <p:nvGrpSpPr>
            <p:cNvPr id="7" name="组合 6"/>
            <p:cNvGrpSpPr/>
            <p:nvPr/>
          </p:nvGrpSpPr>
          <p:grpSpPr>
            <a:xfrm>
              <a:off x="985406" y="4458367"/>
              <a:ext cx="10429883" cy="3319281"/>
              <a:chOff x="708022" y="1772861"/>
              <a:chExt cx="8516556" cy="3319281"/>
            </a:xfrm>
          </p:grpSpPr>
          <p:sp>
            <p:nvSpPr>
              <p:cNvPr id="9" name="立方体 8"/>
              <p:cNvSpPr/>
              <p:nvPr/>
            </p:nvSpPr>
            <p:spPr>
              <a:xfrm>
                <a:off x="708022" y="1772861"/>
                <a:ext cx="8516556" cy="3319281"/>
              </a:xfrm>
              <a:prstGeom prst="cube">
                <a:avLst>
                  <a:gd name="adj" fmla="val 3051"/>
                </a:avLst>
              </a:prstGeom>
              <a:solidFill>
                <a:schemeClr val="bg1"/>
              </a:solidFill>
              <a:ln w="6350">
                <a:gradFill flip="none" rotWithShape="1">
                  <a:gsLst>
                    <a:gs pos="0">
                      <a:schemeClr val="accent1">
                        <a:lumMod val="5000"/>
                        <a:lumOff val="95000"/>
                      </a:schemeClr>
                    </a:gs>
                    <a:gs pos="100000">
                      <a:srgbClr val="EF4223"/>
                    </a:gs>
                  </a:gsLst>
                  <a:lin ang="81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457200"/>
                <a:endPar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0" name="折角形 4"/>
              <p:cNvSpPr/>
              <p:nvPr/>
            </p:nvSpPr>
            <p:spPr>
              <a:xfrm rot="5400000" flipV="1">
                <a:off x="1540244" y="1189199"/>
                <a:ext cx="472079" cy="1841838"/>
              </a:xfrm>
              <a:prstGeom prst="foldedCorner">
                <a:avLst>
                  <a:gd name="adj" fmla="val 43786"/>
                </a:avLst>
              </a:prstGeom>
              <a:solidFill>
                <a:srgbClr val="EF4223"/>
              </a:solidFill>
              <a:ln>
                <a:noFill/>
              </a:ln>
              <a:effectLst>
                <a:outerShdw blurRad="76200" dist="254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 name="矩形 4"/>
            <p:cNvSpPr/>
            <p:nvPr/>
          </p:nvSpPr>
          <p:spPr>
            <a:xfrm>
              <a:off x="1165851" y="4551349"/>
              <a:ext cx="2255624" cy="290598"/>
            </a:xfrm>
            <a:prstGeom prst="rect">
              <a:avLst/>
            </a:prstGeom>
          </p:spPr>
          <p:txBody>
            <a:bodyPr wrap="square">
              <a:spAutoFit/>
            </a:bodyPr>
            <a:lstStyle/>
            <a:p>
              <a:pPr algn="ctr"/>
              <a:r>
                <a:rPr lang="zh-CN" altLang="en-US" sz="2300" b="1" dirty="0">
                  <a:solidFill>
                    <a:schemeClr val="bg1"/>
                  </a:solidFill>
                  <a:effectLst>
                    <a:outerShdw blurRad="38100" dist="38100" dir="2700000" algn="tl">
                      <a:srgbClr val="000000">
                        <a:alpha val="43137"/>
                      </a:srgbClr>
                    </a:outerShdw>
                  </a:effectLst>
                  <a:latin typeface="华文中宋" panose="02010600040101010101" pitchFamily="2" charset="-122"/>
                  <a:ea typeface="华文中宋" panose="02010600040101010101" pitchFamily="2" charset="-122"/>
                </a:rPr>
                <a:t>相关链接</a:t>
              </a:r>
              <a:endParaRPr lang="zh-CN" altLang="en-US" sz="2300" b="1" dirty="0">
                <a:solidFill>
                  <a:schemeClr val="bg1"/>
                </a:solidFill>
                <a:effectLst>
                  <a:outerShdw blurRad="38100" dist="38100" dir="2700000" algn="tl">
                    <a:srgbClr val="000000">
                      <a:alpha val="43137"/>
                    </a:srgbClr>
                  </a:outerShdw>
                </a:effectLst>
                <a:latin typeface="华文中宋" panose="02010600040101010101" pitchFamily="2" charset="-122"/>
                <a:ea typeface="华文中宋" panose="02010600040101010101" pitchFamily="2" charset="-122"/>
              </a:endParaRPr>
            </a:p>
          </p:txBody>
        </p:sp>
        <p:sp>
          <p:nvSpPr>
            <p:cNvPr id="6" name="平行四边形 5"/>
            <p:cNvSpPr/>
            <p:nvPr/>
          </p:nvSpPr>
          <p:spPr>
            <a:xfrm>
              <a:off x="1165851" y="4458366"/>
              <a:ext cx="2371530" cy="101215"/>
            </a:xfrm>
            <a:prstGeom prst="parallelogram">
              <a:avLst>
                <a:gd name="adj" fmla="val 117633"/>
              </a:avLst>
            </a:prstGeom>
            <a:solidFill>
              <a:srgbClr val="F588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 name="文本框 1"/>
          <p:cNvSpPr txBox="1"/>
          <p:nvPr/>
        </p:nvSpPr>
        <p:spPr>
          <a:xfrm>
            <a:off x="1461135" y="3102610"/>
            <a:ext cx="9403080" cy="2753360"/>
          </a:xfrm>
          <a:prstGeom prst="rect">
            <a:avLst/>
          </a:prstGeom>
          <a:noFill/>
        </p:spPr>
        <p:txBody>
          <a:bodyPr wrap="square">
            <a:spAutoFit/>
          </a:bodyPr>
          <a:lstStyle>
            <a:defPPr>
              <a:defRPr lang="zh-CN"/>
            </a:defPPr>
            <a:lvl1pPr marL="285750" indent="-285750" algn="just">
              <a:lnSpc>
                <a:spcPct val="150000"/>
              </a:lnSpc>
              <a:spcAft>
                <a:spcPts val="600"/>
              </a:spcAft>
              <a:buClr>
                <a:srgbClr val="EF4223"/>
              </a:buClr>
              <a:buFont typeface="Wingdings" panose="05000000000000000000" pitchFamily="2" charset="2"/>
              <a:buChar char="u"/>
              <a:defRPr>
                <a:solidFill>
                  <a:schemeClr val="tx1">
                    <a:lumMod val="85000"/>
                    <a:lumOff val="15000"/>
                  </a:schemeClr>
                </a:solidFill>
                <a:latin typeface="微软雅黑" panose="020B0503020204020204" pitchFamily="34" charset="-122"/>
                <a:ea typeface="微软雅黑" panose="020B0503020204020204" pitchFamily="34" charset="-122"/>
              </a:defRPr>
            </a:lvl1pPr>
          </a:lstStyle>
          <a:p>
            <a:pPr indent="-284480"/>
            <a:r>
              <a:rPr lang="zh-CN" altLang="en-US" sz="2800" dirty="0"/>
              <a:t>我国社会已经是社会主义社会，我们必须坚持而不能离开社会主义。</a:t>
            </a:r>
            <a:endParaRPr lang="en-US" altLang="zh-CN" sz="2800" dirty="0"/>
          </a:p>
          <a:p>
            <a:pPr indent="-284480"/>
            <a:r>
              <a:rPr lang="zh-CN" altLang="en-US" sz="2800" dirty="0"/>
              <a:t>我国的社会主义社会还处在初级阶段，我们必须从这个实际出发，而不能超越这个阶段。</a:t>
            </a:r>
            <a:endParaRPr lang="zh-CN" altLang="en-US" sz="2800" dirty="0"/>
          </a:p>
        </p:txBody>
      </p:sp>
      <p:sp>
        <p:nvSpPr>
          <p:cNvPr id="16" name="文本框 15"/>
          <p:cNvSpPr txBox="1"/>
          <p:nvPr/>
        </p:nvSpPr>
        <p:spPr>
          <a:xfrm>
            <a:off x="1654175" y="2151380"/>
            <a:ext cx="8317865" cy="737235"/>
          </a:xfrm>
          <a:prstGeom prst="rect">
            <a:avLst/>
          </a:prstGeom>
          <a:noFill/>
        </p:spPr>
        <p:txBody>
          <a:bodyPr wrap="square">
            <a:spAutoFit/>
          </a:bodyPr>
          <a:lstStyle/>
          <a:p>
            <a:pPr indent="0" algn="l">
              <a:lnSpc>
                <a:spcPct val="150000"/>
              </a:lnSpc>
            </a:pPr>
            <a:r>
              <a:rPr lang="zh-CN" altLang="en-US" sz="2800" dirty="0">
                <a:latin typeface="微软雅黑" panose="020B0503020204020204" pitchFamily="34" charset="-122"/>
                <a:ea typeface="微软雅黑" panose="020B0503020204020204" pitchFamily="34" charset="-122"/>
              </a:rPr>
              <a:t>党的十三大指出，社会主义初级阶段包括两层含义：</a:t>
            </a:r>
            <a:endParaRPr lang="zh-CN" altLang="en-US" sz="2800" dirty="0">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合 10"/>
          <p:cNvGrpSpPr/>
          <p:nvPr/>
        </p:nvGrpSpPr>
        <p:grpSpPr>
          <a:xfrm>
            <a:off x="3079750" y="503326"/>
            <a:ext cx="6070703" cy="605287"/>
            <a:chOff x="2267316" y="5544266"/>
            <a:chExt cx="3213760" cy="480757"/>
          </a:xfrm>
        </p:grpSpPr>
        <p:sp>
          <p:nvSpPr>
            <p:cNvPr id="12" name="立方体 11"/>
            <p:cNvSpPr/>
            <p:nvPr/>
          </p:nvSpPr>
          <p:spPr bwMode="auto">
            <a:xfrm flipH="1">
              <a:off x="2267316" y="5544266"/>
              <a:ext cx="3194569" cy="480757"/>
            </a:xfrm>
            <a:prstGeom prst="cube">
              <a:avLst>
                <a:gd name="adj" fmla="val 11119"/>
              </a:avLst>
            </a:prstGeom>
            <a:gradFill>
              <a:gsLst>
                <a:gs pos="0">
                  <a:srgbClr val="FFE192"/>
                </a:gs>
                <a:gs pos="30000">
                  <a:srgbClr val="F36C3C"/>
                </a:gs>
                <a:gs pos="68000">
                  <a:srgbClr val="ED3011"/>
                </a:gs>
              </a:gsLst>
              <a:lin ang="0" scaled="0"/>
            </a:gradFill>
            <a:ln w="6350">
              <a:gradFill>
                <a:gsLst>
                  <a:gs pos="0">
                    <a:srgbClr val="D3C8D8"/>
                  </a:gs>
                  <a:gs pos="100000">
                    <a:srgbClr val="EDE4CE"/>
                  </a:gs>
                </a:gsLst>
                <a:lin ang="0" scaled="0"/>
              </a:gradFill>
            </a:ln>
            <a:effectLst>
              <a:outerShdw blurRad="127000" dist="50800" dir="18900000" algn="b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hangingPunct="1">
                <a:buFont typeface="Arial" panose="020B0604020202020204" pitchFamily="34" charset="0"/>
                <a:buNone/>
              </a:pPr>
              <a:endParaRPr lang="zh-CN" altLang="en-US" dirty="0"/>
            </a:p>
          </p:txBody>
        </p:sp>
        <p:sp>
          <p:nvSpPr>
            <p:cNvPr id="13" name="文本框 12"/>
            <p:cNvSpPr txBox="1"/>
            <p:nvPr/>
          </p:nvSpPr>
          <p:spPr>
            <a:xfrm>
              <a:off x="2343046" y="5549645"/>
              <a:ext cx="3138030" cy="446081"/>
            </a:xfrm>
            <a:prstGeom prst="rect">
              <a:avLst/>
            </a:prstGeom>
            <a:noFill/>
          </p:spPr>
          <p:txBody>
            <a:bodyPr wrap="square" rtlCol="0">
              <a:spAutoFit/>
            </a:bodyPr>
            <a:lstStyle/>
            <a:p>
              <a:pPr algn="ctr">
                <a:lnSpc>
                  <a:spcPct val="130000"/>
                </a:lnSpc>
              </a:pPr>
              <a:r>
                <a:rPr lang="zh-CN" altLang="en-US" sz="2600" b="1" dirty="0">
                  <a:solidFill>
                    <a:schemeClr val="bg1"/>
                  </a:solidFill>
                  <a:effectLst>
                    <a:outerShdw blurRad="38100" dist="38100" dir="2700000" algn="tl">
                      <a:srgbClr val="000000">
                        <a:alpha val="76000"/>
                      </a:srgbClr>
                    </a:outerShdw>
                  </a:effectLst>
                  <a:latin typeface="华文中宋" panose="02010600040101010101" pitchFamily="2" charset="-122"/>
                  <a:ea typeface="华文中宋" panose="02010600040101010101" pitchFamily="2" charset="-122"/>
                </a:rPr>
                <a:t>二、子议题2：赶考路上，何以致远？</a:t>
              </a:r>
              <a:endParaRPr lang="zh-CN" altLang="en-US" sz="2600" b="1" dirty="0">
                <a:solidFill>
                  <a:schemeClr val="bg1"/>
                </a:solidFill>
                <a:effectLst>
                  <a:outerShdw blurRad="38100" dist="38100" dir="2700000" algn="tl">
                    <a:srgbClr val="000000">
                      <a:alpha val="76000"/>
                    </a:srgbClr>
                  </a:outerShdw>
                </a:effectLst>
                <a:latin typeface="华文中宋" panose="02010600040101010101" pitchFamily="2" charset="-122"/>
                <a:ea typeface="华文中宋" panose="02010600040101010101" pitchFamily="2" charset="-122"/>
              </a:endParaRPr>
            </a:p>
          </p:txBody>
        </p:sp>
      </p:grpSp>
      <p:grpSp>
        <p:nvGrpSpPr>
          <p:cNvPr id="14" name="组合 13"/>
          <p:cNvGrpSpPr/>
          <p:nvPr/>
        </p:nvGrpSpPr>
        <p:grpSpPr>
          <a:xfrm>
            <a:off x="5233988" y="1313974"/>
            <a:ext cx="1880405" cy="489558"/>
            <a:chOff x="5095451" y="804255"/>
            <a:chExt cx="1880405" cy="489558"/>
          </a:xfrm>
        </p:grpSpPr>
        <p:grpSp>
          <p:nvGrpSpPr>
            <p:cNvPr id="15" name="组合 14"/>
            <p:cNvGrpSpPr/>
            <p:nvPr/>
          </p:nvGrpSpPr>
          <p:grpSpPr>
            <a:xfrm>
              <a:off x="5095451" y="814388"/>
              <a:ext cx="479425" cy="479425"/>
              <a:chOff x="4964852" y="1208088"/>
              <a:chExt cx="479425" cy="479425"/>
            </a:xfrm>
          </p:grpSpPr>
          <p:sp>
            <p:nvSpPr>
              <p:cNvPr id="17" name="圆角矩形 2"/>
              <p:cNvSpPr/>
              <p:nvPr/>
            </p:nvSpPr>
            <p:spPr>
              <a:xfrm>
                <a:off x="4964852" y="1208088"/>
                <a:ext cx="479425" cy="479425"/>
              </a:xfrm>
              <a:prstGeom prst="roundRect">
                <a:avLst/>
              </a:prstGeom>
              <a:gradFill>
                <a:gsLst>
                  <a:gs pos="48000">
                    <a:srgbClr val="F68552"/>
                  </a:gs>
                  <a:gs pos="0">
                    <a:srgbClr val="FFE192"/>
                  </a:gs>
                  <a:gs pos="100000">
                    <a:srgbClr val="EF4223"/>
                  </a:gs>
                </a:gsLst>
                <a:lin ang="5400000" scaled="0"/>
              </a:gradFill>
              <a:ln>
                <a:noFill/>
              </a:ln>
              <a:effectLst>
                <a:outerShdw blurRad="50800" dist="88900" dir="2700000" algn="tl" rotWithShape="0">
                  <a:srgbClr val="545991">
                    <a:alpha val="2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字魂59号-创粗黑" panose="00000500000000000000" charset="-122"/>
                  <a:ea typeface="字魂59号-创粗黑" panose="00000500000000000000" charset="-122"/>
                  <a:cs typeface="+mn-ea"/>
                </a:endParaRPr>
              </a:p>
            </p:txBody>
          </p:sp>
          <p:sp>
            <p:nvSpPr>
              <p:cNvPr id="18" name="book-with-bookmark_20755"/>
              <p:cNvSpPr/>
              <p:nvPr/>
            </p:nvSpPr>
            <p:spPr>
              <a:xfrm>
                <a:off x="5028647" y="1290795"/>
                <a:ext cx="351833" cy="314010"/>
              </a:xfrm>
              <a:custGeom>
                <a:avLst/>
                <a:gdLst>
                  <a:gd name="connsiteX0" fmla="*/ 531210 w 609293"/>
                  <a:gd name="connsiteY0" fmla="*/ 180168 h 543794"/>
                  <a:gd name="connsiteX1" fmla="*/ 334243 w 609293"/>
                  <a:gd name="connsiteY1" fmla="*/ 329543 h 543794"/>
                  <a:gd name="connsiteX2" fmla="*/ 216913 w 609293"/>
                  <a:gd name="connsiteY2" fmla="*/ 343162 h 543794"/>
                  <a:gd name="connsiteX3" fmla="*/ 89171 w 609293"/>
                  <a:gd name="connsiteY3" fmla="*/ 288831 h 543794"/>
                  <a:gd name="connsiteX4" fmla="*/ 89171 w 609293"/>
                  <a:gd name="connsiteY4" fmla="*/ 323978 h 543794"/>
                  <a:gd name="connsiteX5" fmla="*/ 131996 w 609293"/>
                  <a:gd name="connsiteY5" fmla="*/ 390611 h 543794"/>
                  <a:gd name="connsiteX6" fmla="*/ 218527 w 609293"/>
                  <a:gd name="connsiteY6" fmla="*/ 427662 h 543794"/>
                  <a:gd name="connsiteX7" fmla="*/ 297871 w 609293"/>
                  <a:gd name="connsiteY7" fmla="*/ 416971 h 543794"/>
                  <a:gd name="connsiteX8" fmla="*/ 493371 w 609293"/>
                  <a:gd name="connsiteY8" fmla="*/ 265399 h 543794"/>
                  <a:gd name="connsiteX9" fmla="*/ 516250 w 609293"/>
                  <a:gd name="connsiteY9" fmla="*/ 238746 h 543794"/>
                  <a:gd name="connsiteX10" fmla="*/ 516543 w 609293"/>
                  <a:gd name="connsiteY10" fmla="*/ 238160 h 543794"/>
                  <a:gd name="connsiteX11" fmla="*/ 518743 w 609293"/>
                  <a:gd name="connsiteY11" fmla="*/ 234499 h 543794"/>
                  <a:gd name="connsiteX12" fmla="*/ 531063 w 609293"/>
                  <a:gd name="connsiteY12" fmla="*/ 199938 h 543794"/>
                  <a:gd name="connsiteX13" fmla="*/ 335465 w 609293"/>
                  <a:gd name="connsiteY13" fmla="*/ 37482 h 543794"/>
                  <a:gd name="connsiteX14" fmla="*/ 347882 w 609293"/>
                  <a:gd name="connsiteY14" fmla="*/ 39433 h 543794"/>
                  <a:gd name="connsiteX15" fmla="*/ 424840 w 609293"/>
                  <a:gd name="connsiteY15" fmla="*/ 67565 h 543794"/>
                  <a:gd name="connsiteX16" fmla="*/ 352290 w 609293"/>
                  <a:gd name="connsiteY16" fmla="*/ 119268 h 543794"/>
                  <a:gd name="connsiteX17" fmla="*/ 309604 w 609293"/>
                  <a:gd name="connsiteY17" fmla="*/ 126003 h 543794"/>
                  <a:gd name="connsiteX18" fmla="*/ 271025 w 609293"/>
                  <a:gd name="connsiteY18" fmla="*/ 104774 h 543794"/>
                  <a:gd name="connsiteX19" fmla="*/ 276012 w 609293"/>
                  <a:gd name="connsiteY19" fmla="*/ 77836 h 543794"/>
                  <a:gd name="connsiteX20" fmla="*/ 356250 w 609293"/>
                  <a:gd name="connsiteY20" fmla="*/ 23374 h 543794"/>
                  <a:gd name="connsiteX21" fmla="*/ 335465 w 609293"/>
                  <a:gd name="connsiteY21" fmla="*/ 37482 h 543794"/>
                  <a:gd name="connsiteX22" fmla="*/ 318990 w 609293"/>
                  <a:gd name="connsiteY22" fmla="*/ 34893 h 543794"/>
                  <a:gd name="connsiteX23" fmla="*/ 261499 w 609293"/>
                  <a:gd name="connsiteY23" fmla="*/ 50709 h 543794"/>
                  <a:gd name="connsiteX24" fmla="*/ 44879 w 609293"/>
                  <a:gd name="connsiteY24" fmla="*/ 202281 h 543794"/>
                  <a:gd name="connsiteX25" fmla="*/ 35053 w 609293"/>
                  <a:gd name="connsiteY25" fmla="*/ 226005 h 543794"/>
                  <a:gd name="connsiteX26" fmla="*/ 35053 w 609293"/>
                  <a:gd name="connsiteY26" fmla="*/ 368498 h 543794"/>
                  <a:gd name="connsiteX27" fmla="*/ 76558 w 609293"/>
                  <a:gd name="connsiteY27" fmla="*/ 435570 h 543794"/>
                  <a:gd name="connsiteX28" fmla="*/ 223953 w 609293"/>
                  <a:gd name="connsiteY28" fmla="*/ 503082 h 543794"/>
                  <a:gd name="connsiteX29" fmla="*/ 301977 w 609293"/>
                  <a:gd name="connsiteY29" fmla="*/ 492245 h 543794"/>
                  <a:gd name="connsiteX30" fmla="*/ 303004 w 609293"/>
                  <a:gd name="connsiteY30" fmla="*/ 491513 h 543794"/>
                  <a:gd name="connsiteX31" fmla="*/ 551742 w 609293"/>
                  <a:gd name="connsiteY31" fmla="*/ 306258 h 543794"/>
                  <a:gd name="connsiteX32" fmla="*/ 571835 w 609293"/>
                  <a:gd name="connsiteY32" fmla="*/ 283705 h 543794"/>
                  <a:gd name="connsiteX33" fmla="*/ 538543 w 609293"/>
                  <a:gd name="connsiteY33" fmla="*/ 267889 h 543794"/>
                  <a:gd name="connsiteX34" fmla="*/ 515370 w 609293"/>
                  <a:gd name="connsiteY34" fmla="*/ 292638 h 543794"/>
                  <a:gd name="connsiteX35" fmla="*/ 319870 w 609293"/>
                  <a:gd name="connsiteY35" fmla="*/ 444064 h 543794"/>
                  <a:gd name="connsiteX36" fmla="*/ 204301 w 609293"/>
                  <a:gd name="connsiteY36" fmla="*/ 459587 h 543794"/>
                  <a:gd name="connsiteX37" fmla="*/ 117770 w 609293"/>
                  <a:gd name="connsiteY37" fmla="*/ 422536 h 543794"/>
                  <a:gd name="connsiteX38" fmla="*/ 54119 w 609293"/>
                  <a:gd name="connsiteY38" fmla="*/ 323978 h 543794"/>
                  <a:gd name="connsiteX39" fmla="*/ 54119 w 609293"/>
                  <a:gd name="connsiteY39" fmla="*/ 262471 h 543794"/>
                  <a:gd name="connsiteX40" fmla="*/ 62039 w 609293"/>
                  <a:gd name="connsiteY40" fmla="*/ 247826 h 543794"/>
                  <a:gd name="connsiteX41" fmla="*/ 78465 w 609293"/>
                  <a:gd name="connsiteY41" fmla="*/ 246361 h 543794"/>
                  <a:gd name="connsiteX42" fmla="*/ 230846 w 609293"/>
                  <a:gd name="connsiteY42" fmla="*/ 311091 h 543794"/>
                  <a:gd name="connsiteX43" fmla="*/ 313124 w 609293"/>
                  <a:gd name="connsiteY43" fmla="*/ 301865 h 543794"/>
                  <a:gd name="connsiteX44" fmla="*/ 534583 w 609293"/>
                  <a:gd name="connsiteY44" fmla="*/ 133598 h 543794"/>
                  <a:gd name="connsiteX45" fmla="*/ 541329 w 609293"/>
                  <a:gd name="connsiteY45" fmla="*/ 128033 h 543794"/>
                  <a:gd name="connsiteX46" fmla="*/ 546756 w 609293"/>
                  <a:gd name="connsiteY46" fmla="*/ 117782 h 543794"/>
                  <a:gd name="connsiteX47" fmla="*/ 532970 w 609293"/>
                  <a:gd name="connsiteY47" fmla="*/ 107091 h 543794"/>
                  <a:gd name="connsiteX48" fmla="*/ 424840 w 609293"/>
                  <a:gd name="connsiteY48" fmla="*/ 67565 h 543794"/>
                  <a:gd name="connsiteX49" fmla="*/ 438982 w 609293"/>
                  <a:gd name="connsiteY49" fmla="*/ 57486 h 543794"/>
                  <a:gd name="connsiteX50" fmla="*/ 298953 w 609293"/>
                  <a:gd name="connsiteY50" fmla="*/ 1302 h 543794"/>
                  <a:gd name="connsiteX51" fmla="*/ 359909 w 609293"/>
                  <a:gd name="connsiteY51" fmla="*/ 6629 h 543794"/>
                  <a:gd name="connsiteX52" fmla="*/ 544996 w 609293"/>
                  <a:gd name="connsiteY52" fmla="*/ 74287 h 543794"/>
                  <a:gd name="connsiteX53" fmla="*/ 581368 w 609293"/>
                  <a:gd name="connsiteY53" fmla="*/ 112509 h 543794"/>
                  <a:gd name="connsiteX54" fmla="*/ 566262 w 609293"/>
                  <a:gd name="connsiteY54" fmla="*/ 152489 h 543794"/>
                  <a:gd name="connsiteX55" fmla="*/ 566115 w 609293"/>
                  <a:gd name="connsiteY55" fmla="*/ 199938 h 543794"/>
                  <a:gd name="connsiteX56" fmla="*/ 556582 w 609293"/>
                  <a:gd name="connsiteY56" fmla="*/ 237721 h 543794"/>
                  <a:gd name="connsiteX57" fmla="*/ 595301 w 609293"/>
                  <a:gd name="connsiteY57" fmla="*/ 256027 h 543794"/>
                  <a:gd name="connsiteX58" fmla="*/ 609087 w 609293"/>
                  <a:gd name="connsiteY58" fmla="*/ 275358 h 543794"/>
                  <a:gd name="connsiteX59" fmla="*/ 574328 w 609293"/>
                  <a:gd name="connsiteY59" fmla="*/ 333058 h 543794"/>
                  <a:gd name="connsiteX60" fmla="*/ 573302 w 609293"/>
                  <a:gd name="connsiteY60" fmla="*/ 333790 h 543794"/>
                  <a:gd name="connsiteX61" fmla="*/ 324417 w 609293"/>
                  <a:gd name="connsiteY61" fmla="*/ 519045 h 543794"/>
                  <a:gd name="connsiteX62" fmla="*/ 252259 w 609293"/>
                  <a:gd name="connsiteY62" fmla="*/ 543794 h 543794"/>
                  <a:gd name="connsiteX63" fmla="*/ 209287 w 609293"/>
                  <a:gd name="connsiteY63" fmla="*/ 534861 h 543794"/>
                  <a:gd name="connsiteX64" fmla="*/ 61892 w 609293"/>
                  <a:gd name="connsiteY64" fmla="*/ 467349 h 543794"/>
                  <a:gd name="connsiteX65" fmla="*/ 1 w 609293"/>
                  <a:gd name="connsiteY65" fmla="*/ 368498 h 543794"/>
                  <a:gd name="connsiteX66" fmla="*/ 1 w 609293"/>
                  <a:gd name="connsiteY66" fmla="*/ 226152 h 543794"/>
                  <a:gd name="connsiteX67" fmla="*/ 24787 w 609293"/>
                  <a:gd name="connsiteY67" fmla="*/ 173578 h 543794"/>
                  <a:gd name="connsiteX68" fmla="*/ 241406 w 609293"/>
                  <a:gd name="connsiteY68" fmla="*/ 22006 h 543794"/>
                  <a:gd name="connsiteX69" fmla="*/ 298953 w 609293"/>
                  <a:gd name="connsiteY69" fmla="*/ 1302 h 543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609293" h="543794">
                    <a:moveTo>
                      <a:pt x="531210" y="180168"/>
                    </a:moveTo>
                    <a:lnTo>
                      <a:pt x="334243" y="329543"/>
                    </a:lnTo>
                    <a:cubicBezTo>
                      <a:pt x="303591" y="352828"/>
                      <a:pt x="252112" y="358832"/>
                      <a:pt x="216913" y="343162"/>
                    </a:cubicBezTo>
                    <a:lnTo>
                      <a:pt x="89171" y="288831"/>
                    </a:lnTo>
                    <a:lnTo>
                      <a:pt x="89171" y="323978"/>
                    </a:lnTo>
                    <a:cubicBezTo>
                      <a:pt x="89171" y="349460"/>
                      <a:pt x="108824" y="380067"/>
                      <a:pt x="131996" y="390611"/>
                    </a:cubicBezTo>
                    <a:lnTo>
                      <a:pt x="218527" y="427662"/>
                    </a:lnTo>
                    <a:cubicBezTo>
                      <a:pt x="242139" y="438499"/>
                      <a:pt x="278365" y="433520"/>
                      <a:pt x="297871" y="416971"/>
                    </a:cubicBezTo>
                    <a:lnTo>
                      <a:pt x="493371" y="265399"/>
                    </a:lnTo>
                    <a:cubicBezTo>
                      <a:pt x="502171" y="257931"/>
                      <a:pt x="510090" y="248412"/>
                      <a:pt x="516250" y="238746"/>
                    </a:cubicBezTo>
                    <a:cubicBezTo>
                      <a:pt x="516397" y="238600"/>
                      <a:pt x="516397" y="238453"/>
                      <a:pt x="516543" y="238160"/>
                    </a:cubicBezTo>
                    <a:cubicBezTo>
                      <a:pt x="517130" y="236842"/>
                      <a:pt x="517863" y="235671"/>
                      <a:pt x="518743" y="234499"/>
                    </a:cubicBezTo>
                    <a:cubicBezTo>
                      <a:pt x="526517" y="221466"/>
                      <a:pt x="531063" y="208432"/>
                      <a:pt x="531063" y="199938"/>
                    </a:cubicBezTo>
                    <a:close/>
                    <a:moveTo>
                      <a:pt x="335465" y="37482"/>
                    </a:moveTo>
                    <a:lnTo>
                      <a:pt x="347882" y="39433"/>
                    </a:lnTo>
                    <a:lnTo>
                      <a:pt x="424840" y="67565"/>
                    </a:lnTo>
                    <a:lnTo>
                      <a:pt x="352290" y="119268"/>
                    </a:lnTo>
                    <a:cubicBezTo>
                      <a:pt x="326179" y="138008"/>
                      <a:pt x="306963" y="140936"/>
                      <a:pt x="309604" y="126003"/>
                    </a:cubicBezTo>
                    <a:cubicBezTo>
                      <a:pt x="312244" y="111070"/>
                      <a:pt x="295082" y="101553"/>
                      <a:pt x="271025" y="104774"/>
                    </a:cubicBezTo>
                    <a:cubicBezTo>
                      <a:pt x="247115" y="107995"/>
                      <a:pt x="249315" y="95990"/>
                      <a:pt x="276012" y="77836"/>
                    </a:cubicBezTo>
                    <a:close/>
                    <a:moveTo>
                      <a:pt x="356250" y="23374"/>
                    </a:moveTo>
                    <a:lnTo>
                      <a:pt x="335465" y="37482"/>
                    </a:lnTo>
                    <a:lnTo>
                      <a:pt x="318990" y="34893"/>
                    </a:lnTo>
                    <a:cubicBezTo>
                      <a:pt x="298311" y="34893"/>
                      <a:pt x="275871" y="40604"/>
                      <a:pt x="261499" y="50709"/>
                    </a:cubicBezTo>
                    <a:lnTo>
                      <a:pt x="44879" y="202281"/>
                    </a:lnTo>
                    <a:cubicBezTo>
                      <a:pt x="35933" y="208578"/>
                      <a:pt x="34906" y="214583"/>
                      <a:pt x="35053" y="226005"/>
                    </a:cubicBezTo>
                    <a:lnTo>
                      <a:pt x="35053" y="368498"/>
                    </a:lnTo>
                    <a:cubicBezTo>
                      <a:pt x="35053" y="394272"/>
                      <a:pt x="54119" y="425026"/>
                      <a:pt x="76558" y="435570"/>
                    </a:cubicBezTo>
                    <a:lnTo>
                      <a:pt x="223953" y="503082"/>
                    </a:lnTo>
                    <a:cubicBezTo>
                      <a:pt x="247126" y="513919"/>
                      <a:pt x="282765" y="508940"/>
                      <a:pt x="301977" y="492245"/>
                    </a:cubicBezTo>
                    <a:cubicBezTo>
                      <a:pt x="302417" y="491952"/>
                      <a:pt x="302711" y="491659"/>
                      <a:pt x="303004" y="491513"/>
                    </a:cubicBezTo>
                    <a:lnTo>
                      <a:pt x="551742" y="306258"/>
                    </a:lnTo>
                    <a:cubicBezTo>
                      <a:pt x="562449" y="296885"/>
                      <a:pt x="568755" y="288831"/>
                      <a:pt x="571835" y="283705"/>
                    </a:cubicBezTo>
                    <a:lnTo>
                      <a:pt x="538543" y="267889"/>
                    </a:lnTo>
                    <a:cubicBezTo>
                      <a:pt x="531650" y="276969"/>
                      <a:pt x="523877" y="285463"/>
                      <a:pt x="515370" y="292638"/>
                    </a:cubicBezTo>
                    <a:lnTo>
                      <a:pt x="319870" y="444064"/>
                    </a:lnTo>
                    <a:cubicBezTo>
                      <a:pt x="290684" y="468813"/>
                      <a:pt x="239646" y="475843"/>
                      <a:pt x="204301" y="459587"/>
                    </a:cubicBezTo>
                    <a:lnTo>
                      <a:pt x="117770" y="422536"/>
                    </a:lnTo>
                    <a:cubicBezTo>
                      <a:pt x="81838" y="406134"/>
                      <a:pt x="54119" y="362933"/>
                      <a:pt x="54119" y="323978"/>
                    </a:cubicBezTo>
                    <a:lnTo>
                      <a:pt x="54119" y="262471"/>
                    </a:lnTo>
                    <a:cubicBezTo>
                      <a:pt x="54119" y="256613"/>
                      <a:pt x="57052" y="251048"/>
                      <a:pt x="62039" y="247826"/>
                    </a:cubicBezTo>
                    <a:cubicBezTo>
                      <a:pt x="66878" y="244604"/>
                      <a:pt x="73038" y="244018"/>
                      <a:pt x="78465" y="246361"/>
                    </a:cubicBezTo>
                    <a:lnTo>
                      <a:pt x="230846" y="311091"/>
                    </a:lnTo>
                    <a:cubicBezTo>
                      <a:pt x="254899" y="321928"/>
                      <a:pt x="292444" y="317534"/>
                      <a:pt x="313124" y="301865"/>
                    </a:cubicBezTo>
                    <a:lnTo>
                      <a:pt x="534583" y="133598"/>
                    </a:lnTo>
                    <a:cubicBezTo>
                      <a:pt x="536343" y="131255"/>
                      <a:pt x="538689" y="129351"/>
                      <a:pt x="541329" y="128033"/>
                    </a:cubicBezTo>
                    <a:cubicBezTo>
                      <a:pt x="545729" y="123639"/>
                      <a:pt x="547049" y="119832"/>
                      <a:pt x="546756" y="117782"/>
                    </a:cubicBezTo>
                    <a:cubicBezTo>
                      <a:pt x="546316" y="114999"/>
                      <a:pt x="542503" y="110606"/>
                      <a:pt x="532970" y="107091"/>
                    </a:cubicBezTo>
                    <a:lnTo>
                      <a:pt x="424840" y="67565"/>
                    </a:lnTo>
                    <a:lnTo>
                      <a:pt x="438982" y="57486"/>
                    </a:lnTo>
                    <a:close/>
                    <a:moveTo>
                      <a:pt x="298953" y="1302"/>
                    </a:moveTo>
                    <a:cubicBezTo>
                      <a:pt x="320274" y="-1462"/>
                      <a:pt x="342163" y="112"/>
                      <a:pt x="359909" y="6629"/>
                    </a:cubicBezTo>
                    <a:lnTo>
                      <a:pt x="544996" y="74287"/>
                    </a:lnTo>
                    <a:cubicBezTo>
                      <a:pt x="565529" y="81756"/>
                      <a:pt x="578875" y="95815"/>
                      <a:pt x="581368" y="112509"/>
                    </a:cubicBezTo>
                    <a:cubicBezTo>
                      <a:pt x="583568" y="126422"/>
                      <a:pt x="577995" y="140627"/>
                      <a:pt x="566262" y="152489"/>
                    </a:cubicBezTo>
                    <a:lnTo>
                      <a:pt x="566115" y="199938"/>
                    </a:lnTo>
                    <a:cubicBezTo>
                      <a:pt x="566115" y="211361"/>
                      <a:pt x="562595" y="224541"/>
                      <a:pt x="556582" y="237721"/>
                    </a:cubicBezTo>
                    <a:lnTo>
                      <a:pt x="595301" y="256027"/>
                    </a:lnTo>
                    <a:cubicBezTo>
                      <a:pt x="603221" y="260127"/>
                      <a:pt x="608060" y="267010"/>
                      <a:pt x="609087" y="275358"/>
                    </a:cubicBezTo>
                    <a:cubicBezTo>
                      <a:pt x="611727" y="296885"/>
                      <a:pt x="588408" y="320756"/>
                      <a:pt x="574328" y="333058"/>
                    </a:cubicBezTo>
                    <a:cubicBezTo>
                      <a:pt x="573888" y="333204"/>
                      <a:pt x="573595" y="333497"/>
                      <a:pt x="573302" y="333790"/>
                    </a:cubicBezTo>
                    <a:lnTo>
                      <a:pt x="324417" y="519045"/>
                    </a:lnTo>
                    <a:cubicBezTo>
                      <a:pt x="305791" y="535154"/>
                      <a:pt x="278658" y="543794"/>
                      <a:pt x="252259" y="543794"/>
                    </a:cubicBezTo>
                    <a:cubicBezTo>
                      <a:pt x="237153" y="543794"/>
                      <a:pt x="222193" y="540865"/>
                      <a:pt x="209287" y="534861"/>
                    </a:cubicBezTo>
                    <a:lnTo>
                      <a:pt x="61892" y="467349"/>
                    </a:lnTo>
                    <a:cubicBezTo>
                      <a:pt x="27133" y="451093"/>
                      <a:pt x="1" y="407745"/>
                      <a:pt x="1" y="368498"/>
                    </a:cubicBezTo>
                    <a:lnTo>
                      <a:pt x="1" y="226152"/>
                    </a:lnTo>
                    <a:cubicBezTo>
                      <a:pt x="1" y="214875"/>
                      <a:pt x="-146" y="191151"/>
                      <a:pt x="24787" y="173578"/>
                    </a:cubicBezTo>
                    <a:lnTo>
                      <a:pt x="241406" y="22006"/>
                    </a:lnTo>
                    <a:cubicBezTo>
                      <a:pt x="256879" y="11169"/>
                      <a:pt x="277632" y="4066"/>
                      <a:pt x="298953" y="1302"/>
                    </a:cubicBezTo>
                    <a:close/>
                  </a:path>
                </a:pathLst>
              </a:cu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6" name="文本框 15"/>
            <p:cNvSpPr txBox="1"/>
            <p:nvPr/>
          </p:nvSpPr>
          <p:spPr>
            <a:xfrm>
              <a:off x="5623349" y="804255"/>
              <a:ext cx="1352507" cy="489558"/>
            </a:xfrm>
            <a:prstGeom prst="rect">
              <a:avLst/>
            </a:prstGeom>
            <a:noFill/>
          </p:spPr>
          <p:txBody>
            <a:bodyPr wrap="square" rtlCol="0" anchor="ctr">
              <a:spAutoFit/>
            </a:bodyPr>
            <a:lstStyle/>
            <a:p>
              <a:pPr algn="just">
                <a:lnSpc>
                  <a:spcPct val="130000"/>
                </a:lnSpc>
              </a:pPr>
              <a:r>
                <a:rPr lang="zh-CN" altLang="en-US" sz="2200" b="1" dirty="0">
                  <a:solidFill>
                    <a:srgbClr val="EF4223"/>
                  </a:solidFill>
                  <a:latin typeface="微软雅黑" panose="020B0503020204020204" pitchFamily="34" charset="-122"/>
                  <a:ea typeface="微软雅黑" panose="020B0503020204020204" pitchFamily="34" charset="-122"/>
                </a:rPr>
                <a:t>情境引思</a:t>
              </a:r>
              <a:endParaRPr lang="zh-CN" altLang="en-US" sz="2200" b="1" dirty="0">
                <a:solidFill>
                  <a:srgbClr val="EF4223"/>
                </a:solidFill>
                <a:latin typeface="微软雅黑" panose="020B0503020204020204" pitchFamily="34" charset="-122"/>
                <a:ea typeface="微软雅黑" panose="020B0503020204020204" pitchFamily="34" charset="-122"/>
              </a:endParaRPr>
            </a:p>
          </p:txBody>
        </p:sp>
      </p:grpSp>
      <p:grpSp>
        <p:nvGrpSpPr>
          <p:cNvPr id="24" name="组合 23"/>
          <p:cNvGrpSpPr/>
          <p:nvPr/>
        </p:nvGrpSpPr>
        <p:grpSpPr>
          <a:xfrm>
            <a:off x="1055682" y="4558255"/>
            <a:ext cx="10031641" cy="1582320"/>
            <a:chOff x="5921376" y="4037176"/>
            <a:chExt cx="5548209" cy="1582320"/>
          </a:xfrm>
        </p:grpSpPr>
        <p:sp>
          <p:nvSpPr>
            <p:cNvPr id="21" name="矩形 20"/>
            <p:cNvSpPr/>
            <p:nvPr/>
          </p:nvSpPr>
          <p:spPr>
            <a:xfrm>
              <a:off x="5985670" y="4150111"/>
              <a:ext cx="5483915" cy="1469385"/>
            </a:xfrm>
            <a:prstGeom prst="rect">
              <a:avLst/>
            </a:prstGeom>
            <a:solidFill>
              <a:srgbClr val="EF42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p:cNvSpPr/>
            <p:nvPr/>
          </p:nvSpPr>
          <p:spPr>
            <a:xfrm>
              <a:off x="5921376" y="4037176"/>
              <a:ext cx="5483914" cy="1469385"/>
            </a:xfrm>
            <a:prstGeom prst="rect">
              <a:avLst/>
            </a:prstGeom>
            <a:solidFill>
              <a:schemeClr val="bg1"/>
            </a:solidFill>
            <a:ln>
              <a:solidFill>
                <a:srgbClr val="D1C2D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3" name="文本框 22"/>
          <p:cNvSpPr txBox="1"/>
          <p:nvPr/>
        </p:nvSpPr>
        <p:spPr>
          <a:xfrm>
            <a:off x="1448042" y="4615745"/>
            <a:ext cx="9102291" cy="1353185"/>
          </a:xfrm>
          <a:prstGeom prst="rect">
            <a:avLst/>
          </a:prstGeom>
          <a:noFill/>
        </p:spPr>
        <p:txBody>
          <a:bodyPr wrap="square">
            <a:spAutoFit/>
          </a:bodyPr>
          <a:lstStyle>
            <a:defPPr>
              <a:defRPr lang="zh-CN"/>
            </a:defPPr>
            <a:lvl1pPr marL="285750" indent="-285750" algn="just">
              <a:lnSpc>
                <a:spcPct val="150000"/>
              </a:lnSpc>
              <a:spcAft>
                <a:spcPts val="600"/>
              </a:spcAft>
              <a:buClr>
                <a:srgbClr val="EF4223"/>
              </a:buClr>
              <a:buFont typeface="Wingdings" panose="05000000000000000000" pitchFamily="2" charset="2"/>
              <a:buChar char="u"/>
              <a:defRPr>
                <a:solidFill>
                  <a:schemeClr val="tx1">
                    <a:lumMod val="85000"/>
                    <a:lumOff val="15000"/>
                  </a:schemeClr>
                </a:solidFill>
                <a:latin typeface="微软雅黑" panose="020B0503020204020204" pitchFamily="34" charset="-122"/>
                <a:ea typeface="微软雅黑" panose="020B0503020204020204" pitchFamily="34" charset="-122"/>
              </a:defRPr>
            </a:lvl1pPr>
          </a:lstStyle>
          <a:p>
            <a:pPr indent="-284480"/>
            <a:r>
              <a:rPr lang="en-US" altLang="zh-CN" sz="1600" dirty="0" err="1"/>
              <a:t>读图分析，解读信息</a:t>
            </a:r>
            <a:r>
              <a:rPr lang="zh-CN" altLang="en-US" sz="1600" dirty="0"/>
              <a:t>。</a:t>
            </a:r>
            <a:endParaRPr lang="en-US" altLang="zh-CN" sz="1600" dirty="0"/>
          </a:p>
          <a:p>
            <a:pPr indent="-284480"/>
            <a:r>
              <a:rPr lang="en-US" altLang="zh-CN" sz="1600" dirty="0" err="1"/>
              <a:t>小组交流</a:t>
            </a:r>
            <a:r>
              <a:rPr lang="zh-CN" altLang="en-US" sz="1600" dirty="0" err="1"/>
              <a:t>：</a:t>
            </a:r>
            <a:r>
              <a:rPr lang="en-US" altLang="zh-CN" sz="1600" dirty="0" err="1"/>
              <a:t>自己的家乡是否有类似的变化</a:t>
            </a:r>
            <a:r>
              <a:rPr lang="en-US" altLang="zh-CN" sz="1600" dirty="0"/>
              <a:t>？</a:t>
            </a:r>
            <a:endParaRPr lang="en-US" altLang="zh-CN" sz="1600" dirty="0"/>
          </a:p>
          <a:p>
            <a:pPr indent="-284480"/>
            <a:r>
              <a:rPr lang="zh-CN" altLang="zh-CN" sz="1600" dirty="0"/>
              <a:t>根据数据分析，并结合家乡的变化，分析改革开放的持续推进对国家发展和人民生活改善的意义。</a:t>
            </a:r>
            <a:endParaRPr lang="zh-CN" altLang="zh-CN" sz="1600" dirty="0"/>
          </a:p>
        </p:txBody>
      </p:sp>
      <p:grpSp>
        <p:nvGrpSpPr>
          <p:cNvPr id="125" name="组合 124"/>
          <p:cNvGrpSpPr/>
          <p:nvPr/>
        </p:nvGrpSpPr>
        <p:grpSpPr>
          <a:xfrm>
            <a:off x="934759" y="1944468"/>
            <a:ext cx="4765834" cy="2450526"/>
            <a:chOff x="1050779" y="1795046"/>
            <a:chExt cx="4765834" cy="2450526"/>
          </a:xfrm>
        </p:grpSpPr>
        <p:cxnSp>
          <p:nvCxnSpPr>
            <p:cNvPr id="27" name="直接连接符 26"/>
            <p:cNvCxnSpPr/>
            <p:nvPr/>
          </p:nvCxnSpPr>
          <p:spPr>
            <a:xfrm>
              <a:off x="1544854" y="2013734"/>
              <a:ext cx="0" cy="2064556"/>
            </a:xfrm>
            <a:prstGeom prst="line">
              <a:avLst/>
            </a:prstGeom>
            <a:ln w="15875">
              <a:solidFill>
                <a:srgbClr val="EF4223"/>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a:off x="1544854" y="4070350"/>
              <a:ext cx="4217032" cy="0"/>
            </a:xfrm>
            <a:prstGeom prst="line">
              <a:avLst/>
            </a:prstGeom>
            <a:ln w="15875">
              <a:solidFill>
                <a:srgbClr val="EF4223"/>
              </a:solidFill>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a:off x="1674283" y="4062945"/>
              <a:ext cx="160867" cy="0"/>
            </a:xfrm>
            <a:prstGeom prst="line">
              <a:avLst/>
            </a:prstGeom>
            <a:ln w="22225">
              <a:solidFill>
                <a:srgbClr val="EF4223"/>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a:off x="2090208" y="4058181"/>
              <a:ext cx="160867" cy="0"/>
            </a:xfrm>
            <a:prstGeom prst="line">
              <a:avLst/>
            </a:prstGeom>
            <a:ln w="25400">
              <a:solidFill>
                <a:srgbClr val="EF4223"/>
              </a:solidFill>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nvCxnSpPr>
          <p:spPr>
            <a:xfrm>
              <a:off x="2510894" y="4052363"/>
              <a:ext cx="160867" cy="0"/>
            </a:xfrm>
            <a:prstGeom prst="line">
              <a:avLst/>
            </a:prstGeom>
            <a:ln w="50800">
              <a:solidFill>
                <a:srgbClr val="EF4223"/>
              </a:solidFill>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a:off x="2931581" y="4026963"/>
              <a:ext cx="160867" cy="0"/>
            </a:xfrm>
            <a:prstGeom prst="line">
              <a:avLst/>
            </a:prstGeom>
            <a:ln w="79375">
              <a:solidFill>
                <a:srgbClr val="EF4223"/>
              </a:solidFill>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nvCxnSpPr>
          <p:spPr>
            <a:xfrm>
              <a:off x="3360206" y="3957117"/>
              <a:ext cx="160867" cy="0"/>
            </a:xfrm>
            <a:prstGeom prst="line">
              <a:avLst/>
            </a:prstGeom>
            <a:ln w="228600">
              <a:solidFill>
                <a:srgbClr val="EF4223"/>
              </a:solidFill>
            </a:ln>
          </p:spPr>
          <p:style>
            <a:lnRef idx="1">
              <a:schemeClr val="accent1"/>
            </a:lnRef>
            <a:fillRef idx="0">
              <a:schemeClr val="accent1"/>
            </a:fillRef>
            <a:effectRef idx="0">
              <a:schemeClr val="accent1"/>
            </a:effectRef>
            <a:fontRef idx="minor">
              <a:schemeClr val="tx1"/>
            </a:fontRef>
          </p:style>
        </p:cxnSp>
        <p:cxnSp>
          <p:nvCxnSpPr>
            <p:cNvPr id="41" name="直接连接符 40"/>
            <p:cNvCxnSpPr/>
            <p:nvPr/>
          </p:nvCxnSpPr>
          <p:spPr>
            <a:xfrm>
              <a:off x="3776131" y="3885678"/>
              <a:ext cx="160867" cy="0"/>
            </a:xfrm>
            <a:prstGeom prst="line">
              <a:avLst/>
            </a:prstGeom>
            <a:ln w="374650">
              <a:solidFill>
                <a:srgbClr val="EF4223"/>
              </a:solidFill>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a:off x="4201581" y="3725341"/>
              <a:ext cx="160867" cy="0"/>
            </a:xfrm>
            <a:prstGeom prst="line">
              <a:avLst/>
            </a:prstGeom>
            <a:ln w="676275">
              <a:solidFill>
                <a:srgbClr val="EF4223"/>
              </a:soli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a:xfrm>
              <a:off x="4623856" y="3340100"/>
              <a:ext cx="160867" cy="0"/>
            </a:xfrm>
            <a:prstGeom prst="line">
              <a:avLst/>
            </a:prstGeom>
            <a:ln w="1473200">
              <a:solidFill>
                <a:srgbClr val="EF4223"/>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a:off x="5042956" y="3217341"/>
              <a:ext cx="160867" cy="0"/>
            </a:xfrm>
            <a:prstGeom prst="line">
              <a:avLst/>
            </a:prstGeom>
            <a:ln w="1727200">
              <a:solidFill>
                <a:srgbClr val="EF4223"/>
              </a:solidFill>
            </a:ln>
          </p:spPr>
          <p:style>
            <a:lnRef idx="1">
              <a:schemeClr val="accent1"/>
            </a:lnRef>
            <a:fillRef idx="0">
              <a:schemeClr val="accent1"/>
            </a:fillRef>
            <a:effectRef idx="0">
              <a:schemeClr val="accent1"/>
            </a:effectRef>
            <a:fontRef idx="minor">
              <a:schemeClr val="tx1"/>
            </a:fontRef>
          </p:style>
        </p:cxnSp>
        <p:cxnSp>
          <p:nvCxnSpPr>
            <p:cNvPr id="45" name="直接连接符 44"/>
            <p:cNvCxnSpPr/>
            <p:nvPr/>
          </p:nvCxnSpPr>
          <p:spPr>
            <a:xfrm>
              <a:off x="5458881" y="3137965"/>
              <a:ext cx="160867" cy="0"/>
            </a:xfrm>
            <a:prstGeom prst="line">
              <a:avLst/>
            </a:prstGeom>
            <a:ln w="1851025">
              <a:solidFill>
                <a:srgbClr val="EF4223"/>
              </a:solidFill>
            </a:ln>
          </p:spPr>
          <p:style>
            <a:lnRef idx="1">
              <a:schemeClr val="accent1"/>
            </a:lnRef>
            <a:fillRef idx="0">
              <a:schemeClr val="accent1"/>
            </a:fillRef>
            <a:effectRef idx="0">
              <a:schemeClr val="accent1"/>
            </a:effectRef>
            <a:fontRef idx="minor">
              <a:schemeClr val="tx1"/>
            </a:fontRef>
          </p:style>
        </p:cxnSp>
        <p:grpSp>
          <p:nvGrpSpPr>
            <p:cNvPr id="51" name="组合 50"/>
            <p:cNvGrpSpPr/>
            <p:nvPr/>
          </p:nvGrpSpPr>
          <p:grpSpPr>
            <a:xfrm>
              <a:off x="1964267" y="4033315"/>
              <a:ext cx="849319" cy="25400"/>
              <a:chOff x="1964267" y="4026963"/>
              <a:chExt cx="849319" cy="25400"/>
            </a:xfrm>
          </p:grpSpPr>
          <p:cxnSp>
            <p:nvCxnSpPr>
              <p:cNvPr id="47" name="直接连接符 46"/>
              <p:cNvCxnSpPr/>
              <p:nvPr/>
            </p:nvCxnSpPr>
            <p:spPr>
              <a:xfrm>
                <a:off x="1964267" y="4026963"/>
                <a:ext cx="0" cy="254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a:off x="2391306" y="4026963"/>
                <a:ext cx="0" cy="254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 name="直接连接符 49"/>
              <p:cNvCxnSpPr/>
              <p:nvPr/>
            </p:nvCxnSpPr>
            <p:spPr>
              <a:xfrm>
                <a:off x="2813586" y="4026963"/>
                <a:ext cx="0" cy="254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52" name="组合 51"/>
            <p:cNvGrpSpPr/>
            <p:nvPr/>
          </p:nvGrpSpPr>
          <p:grpSpPr>
            <a:xfrm>
              <a:off x="3228711" y="4033315"/>
              <a:ext cx="849319" cy="25400"/>
              <a:chOff x="1964267" y="4026963"/>
              <a:chExt cx="849319" cy="25400"/>
            </a:xfrm>
          </p:grpSpPr>
          <p:cxnSp>
            <p:nvCxnSpPr>
              <p:cNvPr id="53" name="直接连接符 52"/>
              <p:cNvCxnSpPr/>
              <p:nvPr/>
            </p:nvCxnSpPr>
            <p:spPr>
              <a:xfrm>
                <a:off x="1964267" y="4026963"/>
                <a:ext cx="0" cy="254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4" name="直接连接符 53"/>
              <p:cNvCxnSpPr/>
              <p:nvPr/>
            </p:nvCxnSpPr>
            <p:spPr>
              <a:xfrm>
                <a:off x="2391306" y="4026963"/>
                <a:ext cx="0" cy="254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5" name="直接连接符 54"/>
              <p:cNvCxnSpPr/>
              <p:nvPr/>
            </p:nvCxnSpPr>
            <p:spPr>
              <a:xfrm>
                <a:off x="2813586" y="4026963"/>
                <a:ext cx="0" cy="254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61" name="组合 60"/>
            <p:cNvGrpSpPr/>
            <p:nvPr/>
          </p:nvGrpSpPr>
          <p:grpSpPr>
            <a:xfrm>
              <a:off x="4482835" y="4033315"/>
              <a:ext cx="849319" cy="25400"/>
              <a:chOff x="1964267" y="4026963"/>
              <a:chExt cx="849319" cy="25400"/>
            </a:xfrm>
          </p:grpSpPr>
          <p:cxnSp>
            <p:nvCxnSpPr>
              <p:cNvPr id="62" name="直接连接符 61"/>
              <p:cNvCxnSpPr/>
              <p:nvPr/>
            </p:nvCxnSpPr>
            <p:spPr>
              <a:xfrm>
                <a:off x="1964267" y="4026963"/>
                <a:ext cx="0" cy="254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3" name="直接连接符 62"/>
              <p:cNvCxnSpPr/>
              <p:nvPr/>
            </p:nvCxnSpPr>
            <p:spPr>
              <a:xfrm>
                <a:off x="2391306" y="4026963"/>
                <a:ext cx="0" cy="254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4" name="直接连接符 63"/>
              <p:cNvCxnSpPr/>
              <p:nvPr/>
            </p:nvCxnSpPr>
            <p:spPr>
              <a:xfrm>
                <a:off x="2813586" y="4026963"/>
                <a:ext cx="0" cy="254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84" name="组合 83"/>
            <p:cNvGrpSpPr/>
            <p:nvPr/>
          </p:nvGrpSpPr>
          <p:grpSpPr>
            <a:xfrm>
              <a:off x="1551362" y="2186136"/>
              <a:ext cx="25400" cy="1732809"/>
              <a:chOff x="1555596" y="2186136"/>
              <a:chExt cx="25400" cy="1732809"/>
            </a:xfrm>
          </p:grpSpPr>
          <p:grpSp>
            <p:nvGrpSpPr>
              <p:cNvPr id="70" name="组合 69"/>
              <p:cNvGrpSpPr/>
              <p:nvPr/>
            </p:nvGrpSpPr>
            <p:grpSpPr>
              <a:xfrm>
                <a:off x="1555596" y="2186136"/>
                <a:ext cx="25400" cy="273614"/>
                <a:chOff x="1555596" y="2186136"/>
                <a:chExt cx="25400" cy="273614"/>
              </a:xfrm>
            </p:grpSpPr>
            <p:cxnSp>
              <p:nvCxnSpPr>
                <p:cNvPr id="67" name="直接连接符 66"/>
                <p:cNvCxnSpPr/>
                <p:nvPr/>
              </p:nvCxnSpPr>
              <p:spPr>
                <a:xfrm rot="5400000">
                  <a:off x="1568296" y="2173436"/>
                  <a:ext cx="0" cy="254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8" name="直接连接符 67"/>
                <p:cNvCxnSpPr/>
                <p:nvPr/>
              </p:nvCxnSpPr>
              <p:spPr>
                <a:xfrm rot="5400000">
                  <a:off x="1568296" y="2316876"/>
                  <a:ext cx="0" cy="254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9" name="直接连接符 68"/>
                <p:cNvCxnSpPr/>
                <p:nvPr/>
              </p:nvCxnSpPr>
              <p:spPr>
                <a:xfrm rot="5400000">
                  <a:off x="1568296" y="2447050"/>
                  <a:ext cx="0" cy="254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71" name="组合 70"/>
              <p:cNvGrpSpPr/>
              <p:nvPr/>
            </p:nvGrpSpPr>
            <p:grpSpPr>
              <a:xfrm>
                <a:off x="1555596" y="2613171"/>
                <a:ext cx="25400" cy="286317"/>
                <a:chOff x="1555596" y="2173433"/>
                <a:chExt cx="25400" cy="286317"/>
              </a:xfrm>
            </p:grpSpPr>
            <p:cxnSp>
              <p:nvCxnSpPr>
                <p:cNvPr id="72" name="直接连接符 71"/>
                <p:cNvCxnSpPr/>
                <p:nvPr/>
              </p:nvCxnSpPr>
              <p:spPr>
                <a:xfrm rot="5400000">
                  <a:off x="1568296" y="2160733"/>
                  <a:ext cx="0" cy="254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3" name="直接连接符 72"/>
                <p:cNvCxnSpPr/>
                <p:nvPr/>
              </p:nvCxnSpPr>
              <p:spPr>
                <a:xfrm rot="5400000">
                  <a:off x="1568296" y="2316876"/>
                  <a:ext cx="0" cy="254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4" name="直接连接符 73"/>
                <p:cNvCxnSpPr/>
                <p:nvPr/>
              </p:nvCxnSpPr>
              <p:spPr>
                <a:xfrm rot="5400000">
                  <a:off x="1568296" y="2447050"/>
                  <a:ext cx="0" cy="254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75" name="组合 74"/>
              <p:cNvGrpSpPr/>
              <p:nvPr/>
            </p:nvGrpSpPr>
            <p:grpSpPr>
              <a:xfrm>
                <a:off x="1555596" y="3046841"/>
                <a:ext cx="25400" cy="286317"/>
                <a:chOff x="1555596" y="2173433"/>
                <a:chExt cx="25400" cy="286317"/>
              </a:xfrm>
            </p:grpSpPr>
            <p:cxnSp>
              <p:nvCxnSpPr>
                <p:cNvPr id="76" name="直接连接符 75"/>
                <p:cNvCxnSpPr/>
                <p:nvPr/>
              </p:nvCxnSpPr>
              <p:spPr>
                <a:xfrm rot="5400000">
                  <a:off x="1568296" y="2160733"/>
                  <a:ext cx="0" cy="254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7" name="直接连接符 76"/>
                <p:cNvCxnSpPr/>
                <p:nvPr/>
              </p:nvCxnSpPr>
              <p:spPr>
                <a:xfrm rot="5400000">
                  <a:off x="1568296" y="2316876"/>
                  <a:ext cx="0" cy="254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8" name="直接连接符 77"/>
                <p:cNvCxnSpPr/>
                <p:nvPr/>
              </p:nvCxnSpPr>
              <p:spPr>
                <a:xfrm rot="5400000">
                  <a:off x="1568296" y="2447050"/>
                  <a:ext cx="0" cy="254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79" name="组合 78"/>
              <p:cNvGrpSpPr/>
              <p:nvPr/>
            </p:nvGrpSpPr>
            <p:grpSpPr>
              <a:xfrm>
                <a:off x="1555596" y="3480228"/>
                <a:ext cx="25400" cy="286317"/>
                <a:chOff x="1555596" y="2173433"/>
                <a:chExt cx="25400" cy="286317"/>
              </a:xfrm>
            </p:grpSpPr>
            <p:cxnSp>
              <p:nvCxnSpPr>
                <p:cNvPr id="80" name="直接连接符 79"/>
                <p:cNvCxnSpPr/>
                <p:nvPr/>
              </p:nvCxnSpPr>
              <p:spPr>
                <a:xfrm rot="5400000">
                  <a:off x="1568296" y="2160733"/>
                  <a:ext cx="0" cy="254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1" name="直接连接符 80"/>
                <p:cNvCxnSpPr/>
                <p:nvPr/>
              </p:nvCxnSpPr>
              <p:spPr>
                <a:xfrm rot="5400000">
                  <a:off x="1568296" y="2316876"/>
                  <a:ext cx="0" cy="254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2" name="直接连接符 81"/>
                <p:cNvCxnSpPr/>
                <p:nvPr/>
              </p:nvCxnSpPr>
              <p:spPr>
                <a:xfrm rot="5400000">
                  <a:off x="1568296" y="2447050"/>
                  <a:ext cx="0" cy="254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83" name="直接连接符 82"/>
              <p:cNvCxnSpPr/>
              <p:nvPr/>
            </p:nvCxnSpPr>
            <p:spPr>
              <a:xfrm rot="5400000">
                <a:off x="1568296" y="3906245"/>
                <a:ext cx="0" cy="254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86" name="文本框 85"/>
            <p:cNvSpPr txBox="1"/>
            <p:nvPr/>
          </p:nvSpPr>
          <p:spPr>
            <a:xfrm>
              <a:off x="1525962" y="4045517"/>
              <a:ext cx="438305" cy="200055"/>
            </a:xfrm>
            <a:prstGeom prst="rect">
              <a:avLst/>
            </a:prstGeom>
            <a:noFill/>
          </p:spPr>
          <p:txBody>
            <a:bodyPr wrap="square" rtlCol="0">
              <a:spAutoFit/>
            </a:bodyPr>
            <a:lstStyle/>
            <a:p>
              <a:pPr algn="ctr"/>
              <a:r>
                <a:rPr lang="en-US" altLang="zh-CN" sz="700" dirty="0">
                  <a:latin typeface="微软雅黑" panose="020B0503020204020204" pitchFamily="34" charset="-122"/>
                  <a:ea typeface="微软雅黑" panose="020B0503020204020204" pitchFamily="34" charset="-122"/>
                </a:rPr>
                <a:t>1978</a:t>
              </a:r>
              <a:endParaRPr lang="zh-CN" altLang="en-US" sz="700" dirty="0">
                <a:latin typeface="微软雅黑" panose="020B0503020204020204" pitchFamily="34" charset="-122"/>
                <a:ea typeface="微软雅黑" panose="020B0503020204020204" pitchFamily="34" charset="-122"/>
              </a:endParaRPr>
            </a:p>
          </p:txBody>
        </p:sp>
        <p:sp>
          <p:nvSpPr>
            <p:cNvPr id="87" name="文本框 86"/>
            <p:cNvSpPr txBox="1"/>
            <p:nvPr/>
          </p:nvSpPr>
          <p:spPr>
            <a:xfrm>
              <a:off x="1951488" y="4045517"/>
              <a:ext cx="438305" cy="200055"/>
            </a:xfrm>
            <a:prstGeom prst="rect">
              <a:avLst/>
            </a:prstGeom>
            <a:noFill/>
          </p:spPr>
          <p:txBody>
            <a:bodyPr wrap="square" rtlCol="0">
              <a:spAutoFit/>
            </a:bodyPr>
            <a:lstStyle/>
            <a:p>
              <a:pPr algn="ctr"/>
              <a:r>
                <a:rPr lang="en-US" altLang="zh-CN" sz="700" dirty="0">
                  <a:latin typeface="微软雅黑" panose="020B0503020204020204" pitchFamily="34" charset="-122"/>
                  <a:ea typeface="微软雅黑" panose="020B0503020204020204" pitchFamily="34" charset="-122"/>
                </a:rPr>
                <a:t>1980</a:t>
              </a:r>
              <a:endParaRPr lang="zh-CN" altLang="en-US" sz="700" dirty="0">
                <a:latin typeface="微软雅黑" panose="020B0503020204020204" pitchFamily="34" charset="-122"/>
                <a:ea typeface="微软雅黑" panose="020B0503020204020204" pitchFamily="34" charset="-122"/>
              </a:endParaRPr>
            </a:p>
          </p:txBody>
        </p:sp>
        <p:sp>
          <p:nvSpPr>
            <p:cNvPr id="88" name="文本框 87"/>
            <p:cNvSpPr txBox="1"/>
            <p:nvPr/>
          </p:nvSpPr>
          <p:spPr>
            <a:xfrm>
              <a:off x="2372174" y="4045517"/>
              <a:ext cx="438305" cy="200055"/>
            </a:xfrm>
            <a:prstGeom prst="rect">
              <a:avLst/>
            </a:prstGeom>
            <a:noFill/>
          </p:spPr>
          <p:txBody>
            <a:bodyPr wrap="square" rtlCol="0">
              <a:spAutoFit/>
            </a:bodyPr>
            <a:lstStyle/>
            <a:p>
              <a:pPr algn="ctr"/>
              <a:r>
                <a:rPr lang="en-US" altLang="zh-CN" sz="700" dirty="0">
                  <a:latin typeface="微软雅黑" panose="020B0503020204020204" pitchFamily="34" charset="-122"/>
                  <a:ea typeface="微软雅黑" panose="020B0503020204020204" pitchFamily="34" charset="-122"/>
                </a:rPr>
                <a:t>1985</a:t>
              </a:r>
              <a:endParaRPr lang="zh-CN" altLang="en-US" sz="700" dirty="0">
                <a:latin typeface="微软雅黑" panose="020B0503020204020204" pitchFamily="34" charset="-122"/>
                <a:ea typeface="微软雅黑" panose="020B0503020204020204" pitchFamily="34" charset="-122"/>
              </a:endParaRPr>
            </a:p>
          </p:txBody>
        </p:sp>
        <p:sp>
          <p:nvSpPr>
            <p:cNvPr id="89" name="文本框 88"/>
            <p:cNvSpPr txBox="1"/>
            <p:nvPr/>
          </p:nvSpPr>
          <p:spPr>
            <a:xfrm>
              <a:off x="2775221" y="4045517"/>
              <a:ext cx="438305" cy="200055"/>
            </a:xfrm>
            <a:prstGeom prst="rect">
              <a:avLst/>
            </a:prstGeom>
            <a:noFill/>
          </p:spPr>
          <p:txBody>
            <a:bodyPr wrap="square" rtlCol="0">
              <a:spAutoFit/>
            </a:bodyPr>
            <a:lstStyle/>
            <a:p>
              <a:pPr algn="ctr"/>
              <a:r>
                <a:rPr lang="en-US" altLang="zh-CN" sz="700" dirty="0">
                  <a:latin typeface="微软雅黑" panose="020B0503020204020204" pitchFamily="34" charset="-122"/>
                  <a:ea typeface="微软雅黑" panose="020B0503020204020204" pitchFamily="34" charset="-122"/>
                </a:rPr>
                <a:t>1990</a:t>
              </a:r>
              <a:endParaRPr lang="zh-CN" altLang="en-US" sz="700" dirty="0">
                <a:latin typeface="微软雅黑" panose="020B0503020204020204" pitchFamily="34" charset="-122"/>
                <a:ea typeface="微软雅黑" panose="020B0503020204020204" pitchFamily="34" charset="-122"/>
              </a:endParaRPr>
            </a:p>
          </p:txBody>
        </p:sp>
        <p:sp>
          <p:nvSpPr>
            <p:cNvPr id="90" name="文本框 89"/>
            <p:cNvSpPr txBox="1"/>
            <p:nvPr/>
          </p:nvSpPr>
          <p:spPr>
            <a:xfrm>
              <a:off x="3215786" y="4045517"/>
              <a:ext cx="438305" cy="200055"/>
            </a:xfrm>
            <a:prstGeom prst="rect">
              <a:avLst/>
            </a:prstGeom>
            <a:noFill/>
          </p:spPr>
          <p:txBody>
            <a:bodyPr wrap="square" rtlCol="0">
              <a:spAutoFit/>
            </a:bodyPr>
            <a:lstStyle/>
            <a:p>
              <a:pPr algn="ctr"/>
              <a:r>
                <a:rPr lang="en-US" altLang="zh-CN" sz="700" dirty="0">
                  <a:latin typeface="微软雅黑" panose="020B0503020204020204" pitchFamily="34" charset="-122"/>
                  <a:ea typeface="微软雅黑" panose="020B0503020204020204" pitchFamily="34" charset="-122"/>
                </a:rPr>
                <a:t>1995</a:t>
              </a:r>
              <a:endParaRPr lang="zh-CN" altLang="en-US" sz="700" dirty="0">
                <a:latin typeface="微软雅黑" panose="020B0503020204020204" pitchFamily="34" charset="-122"/>
                <a:ea typeface="微软雅黑" panose="020B0503020204020204" pitchFamily="34" charset="-122"/>
              </a:endParaRPr>
            </a:p>
          </p:txBody>
        </p:sp>
        <p:sp>
          <p:nvSpPr>
            <p:cNvPr id="91" name="文本框 90"/>
            <p:cNvSpPr txBox="1"/>
            <p:nvPr/>
          </p:nvSpPr>
          <p:spPr>
            <a:xfrm>
              <a:off x="3627025" y="4045517"/>
              <a:ext cx="438305" cy="200055"/>
            </a:xfrm>
            <a:prstGeom prst="rect">
              <a:avLst/>
            </a:prstGeom>
            <a:noFill/>
          </p:spPr>
          <p:txBody>
            <a:bodyPr wrap="square" rtlCol="0">
              <a:spAutoFit/>
            </a:bodyPr>
            <a:lstStyle/>
            <a:p>
              <a:pPr algn="ctr"/>
              <a:r>
                <a:rPr lang="en-US" altLang="zh-CN" sz="700" dirty="0">
                  <a:latin typeface="微软雅黑" panose="020B0503020204020204" pitchFamily="34" charset="-122"/>
                  <a:ea typeface="微软雅黑" panose="020B0503020204020204" pitchFamily="34" charset="-122"/>
                </a:rPr>
                <a:t>2000</a:t>
              </a:r>
              <a:endParaRPr lang="zh-CN" altLang="en-US" sz="700" dirty="0">
                <a:latin typeface="微软雅黑" panose="020B0503020204020204" pitchFamily="34" charset="-122"/>
                <a:ea typeface="微软雅黑" panose="020B0503020204020204" pitchFamily="34" charset="-122"/>
              </a:endParaRPr>
            </a:p>
          </p:txBody>
        </p:sp>
        <p:sp>
          <p:nvSpPr>
            <p:cNvPr id="92" name="文本框 91"/>
            <p:cNvSpPr txBox="1"/>
            <p:nvPr/>
          </p:nvSpPr>
          <p:spPr>
            <a:xfrm>
              <a:off x="4062861" y="4045517"/>
              <a:ext cx="438305" cy="200055"/>
            </a:xfrm>
            <a:prstGeom prst="rect">
              <a:avLst/>
            </a:prstGeom>
            <a:noFill/>
          </p:spPr>
          <p:txBody>
            <a:bodyPr wrap="square" rtlCol="0">
              <a:spAutoFit/>
            </a:bodyPr>
            <a:lstStyle/>
            <a:p>
              <a:pPr algn="ctr"/>
              <a:r>
                <a:rPr lang="en-US" altLang="zh-CN" sz="700" dirty="0">
                  <a:latin typeface="微软雅黑" panose="020B0503020204020204" pitchFamily="34" charset="-122"/>
                  <a:ea typeface="微软雅黑" panose="020B0503020204020204" pitchFamily="34" charset="-122"/>
                </a:rPr>
                <a:t>2005</a:t>
              </a:r>
              <a:endParaRPr lang="zh-CN" altLang="en-US" sz="700" dirty="0">
                <a:latin typeface="微软雅黑" panose="020B0503020204020204" pitchFamily="34" charset="-122"/>
                <a:ea typeface="微软雅黑" panose="020B0503020204020204" pitchFamily="34" charset="-122"/>
              </a:endParaRPr>
            </a:p>
          </p:txBody>
        </p:sp>
        <p:sp>
          <p:nvSpPr>
            <p:cNvPr id="93" name="文本框 92"/>
            <p:cNvSpPr txBox="1"/>
            <p:nvPr/>
          </p:nvSpPr>
          <p:spPr>
            <a:xfrm>
              <a:off x="4463560" y="4045517"/>
              <a:ext cx="438305" cy="200055"/>
            </a:xfrm>
            <a:prstGeom prst="rect">
              <a:avLst/>
            </a:prstGeom>
            <a:noFill/>
          </p:spPr>
          <p:txBody>
            <a:bodyPr wrap="square" rtlCol="0">
              <a:spAutoFit/>
            </a:bodyPr>
            <a:lstStyle/>
            <a:p>
              <a:pPr algn="ctr"/>
              <a:r>
                <a:rPr lang="en-US" altLang="zh-CN" sz="700" dirty="0">
                  <a:latin typeface="微软雅黑" panose="020B0503020204020204" pitchFamily="34" charset="-122"/>
                  <a:ea typeface="微软雅黑" panose="020B0503020204020204" pitchFamily="34" charset="-122"/>
                </a:rPr>
                <a:t>2010</a:t>
              </a:r>
              <a:endParaRPr lang="zh-CN" altLang="en-US" sz="700" dirty="0">
                <a:latin typeface="微软雅黑" panose="020B0503020204020204" pitchFamily="34" charset="-122"/>
                <a:ea typeface="微软雅黑" panose="020B0503020204020204" pitchFamily="34" charset="-122"/>
              </a:endParaRPr>
            </a:p>
          </p:txBody>
        </p:sp>
        <p:sp>
          <p:nvSpPr>
            <p:cNvPr id="94" name="文本框 93"/>
            <p:cNvSpPr txBox="1"/>
            <p:nvPr/>
          </p:nvSpPr>
          <p:spPr>
            <a:xfrm>
              <a:off x="4884247" y="4045517"/>
              <a:ext cx="438305" cy="200055"/>
            </a:xfrm>
            <a:prstGeom prst="rect">
              <a:avLst/>
            </a:prstGeom>
            <a:noFill/>
          </p:spPr>
          <p:txBody>
            <a:bodyPr wrap="square" rtlCol="0">
              <a:spAutoFit/>
            </a:bodyPr>
            <a:lstStyle/>
            <a:p>
              <a:pPr algn="ctr"/>
              <a:r>
                <a:rPr lang="en-US" altLang="zh-CN" sz="700" dirty="0">
                  <a:latin typeface="微软雅黑" panose="020B0503020204020204" pitchFamily="34" charset="-122"/>
                  <a:ea typeface="微软雅黑" panose="020B0503020204020204" pitchFamily="34" charset="-122"/>
                </a:rPr>
                <a:t>2011</a:t>
              </a:r>
              <a:endParaRPr lang="zh-CN" altLang="en-US" sz="700" dirty="0">
                <a:latin typeface="微软雅黑" panose="020B0503020204020204" pitchFamily="34" charset="-122"/>
                <a:ea typeface="微软雅黑" panose="020B0503020204020204" pitchFamily="34" charset="-122"/>
              </a:endParaRPr>
            </a:p>
          </p:txBody>
        </p:sp>
        <p:sp>
          <p:nvSpPr>
            <p:cNvPr id="95" name="文本框 94"/>
            <p:cNvSpPr txBox="1"/>
            <p:nvPr/>
          </p:nvSpPr>
          <p:spPr>
            <a:xfrm>
              <a:off x="5332154" y="4045517"/>
              <a:ext cx="438305" cy="200055"/>
            </a:xfrm>
            <a:prstGeom prst="rect">
              <a:avLst/>
            </a:prstGeom>
            <a:noFill/>
          </p:spPr>
          <p:txBody>
            <a:bodyPr wrap="square" rtlCol="0">
              <a:spAutoFit/>
            </a:bodyPr>
            <a:lstStyle/>
            <a:p>
              <a:pPr algn="ctr"/>
              <a:r>
                <a:rPr lang="en-US" altLang="zh-CN" sz="700" dirty="0">
                  <a:latin typeface="微软雅黑" panose="020B0503020204020204" pitchFamily="34" charset="-122"/>
                  <a:ea typeface="微软雅黑" panose="020B0503020204020204" pitchFamily="34" charset="-122"/>
                </a:rPr>
                <a:t>2012</a:t>
              </a:r>
              <a:endParaRPr lang="zh-CN" altLang="en-US" sz="700" dirty="0">
                <a:latin typeface="微软雅黑" panose="020B0503020204020204" pitchFamily="34" charset="-122"/>
                <a:ea typeface="微软雅黑" panose="020B0503020204020204" pitchFamily="34" charset="-122"/>
              </a:endParaRPr>
            </a:p>
          </p:txBody>
        </p:sp>
        <p:sp>
          <p:nvSpPr>
            <p:cNvPr id="96" name="文本框 95"/>
            <p:cNvSpPr txBox="1"/>
            <p:nvPr/>
          </p:nvSpPr>
          <p:spPr>
            <a:xfrm>
              <a:off x="1525962" y="3866064"/>
              <a:ext cx="438305" cy="200055"/>
            </a:xfrm>
            <a:prstGeom prst="rect">
              <a:avLst/>
            </a:prstGeom>
            <a:noFill/>
          </p:spPr>
          <p:txBody>
            <a:bodyPr wrap="square" rtlCol="0">
              <a:spAutoFit/>
            </a:bodyPr>
            <a:lstStyle/>
            <a:p>
              <a:pPr algn="ctr"/>
              <a:r>
                <a:rPr lang="en-US" altLang="zh-CN" sz="700" dirty="0">
                  <a:latin typeface="微软雅黑" panose="020B0503020204020204" pitchFamily="34" charset="-122"/>
                  <a:ea typeface="微软雅黑" panose="020B0503020204020204" pitchFamily="34" charset="-122"/>
                </a:rPr>
                <a:t>3645</a:t>
              </a:r>
              <a:endParaRPr lang="zh-CN" altLang="en-US" sz="700" dirty="0">
                <a:latin typeface="微软雅黑" panose="020B0503020204020204" pitchFamily="34" charset="-122"/>
                <a:ea typeface="微软雅黑" panose="020B0503020204020204" pitchFamily="34" charset="-122"/>
              </a:endParaRPr>
            </a:p>
          </p:txBody>
        </p:sp>
        <p:sp>
          <p:nvSpPr>
            <p:cNvPr id="97" name="文本框 96"/>
            <p:cNvSpPr txBox="1"/>
            <p:nvPr/>
          </p:nvSpPr>
          <p:spPr>
            <a:xfrm>
              <a:off x="1950607" y="3850189"/>
              <a:ext cx="438305" cy="200055"/>
            </a:xfrm>
            <a:prstGeom prst="rect">
              <a:avLst/>
            </a:prstGeom>
            <a:noFill/>
          </p:spPr>
          <p:txBody>
            <a:bodyPr wrap="square" rtlCol="0">
              <a:spAutoFit/>
            </a:bodyPr>
            <a:lstStyle/>
            <a:p>
              <a:pPr algn="ctr"/>
              <a:r>
                <a:rPr lang="en-US" altLang="zh-CN" sz="700" dirty="0">
                  <a:latin typeface="微软雅黑" panose="020B0503020204020204" pitchFamily="34" charset="-122"/>
                  <a:ea typeface="微软雅黑" panose="020B0503020204020204" pitchFamily="34" charset="-122"/>
                </a:rPr>
                <a:t>4546</a:t>
              </a:r>
              <a:endParaRPr lang="zh-CN" altLang="en-US" sz="700" dirty="0">
                <a:latin typeface="微软雅黑" panose="020B0503020204020204" pitchFamily="34" charset="-122"/>
                <a:ea typeface="微软雅黑" panose="020B0503020204020204" pitchFamily="34" charset="-122"/>
              </a:endParaRPr>
            </a:p>
          </p:txBody>
        </p:sp>
        <p:sp>
          <p:nvSpPr>
            <p:cNvPr id="98" name="文本框 97"/>
            <p:cNvSpPr txBox="1"/>
            <p:nvPr/>
          </p:nvSpPr>
          <p:spPr>
            <a:xfrm>
              <a:off x="2377645" y="3837489"/>
              <a:ext cx="438305" cy="200055"/>
            </a:xfrm>
            <a:prstGeom prst="rect">
              <a:avLst/>
            </a:prstGeom>
            <a:noFill/>
          </p:spPr>
          <p:txBody>
            <a:bodyPr wrap="square" rtlCol="0">
              <a:spAutoFit/>
            </a:bodyPr>
            <a:lstStyle/>
            <a:p>
              <a:pPr algn="ctr"/>
              <a:r>
                <a:rPr lang="en-US" altLang="zh-CN" sz="700" dirty="0">
                  <a:latin typeface="微软雅黑" panose="020B0503020204020204" pitchFamily="34" charset="-122"/>
                  <a:ea typeface="微软雅黑" panose="020B0503020204020204" pitchFamily="34" charset="-122"/>
                </a:rPr>
                <a:t>9016</a:t>
              </a:r>
              <a:endParaRPr lang="zh-CN" altLang="en-US" sz="700" dirty="0">
                <a:latin typeface="微软雅黑" panose="020B0503020204020204" pitchFamily="34" charset="-122"/>
                <a:ea typeface="微软雅黑" panose="020B0503020204020204" pitchFamily="34" charset="-122"/>
              </a:endParaRPr>
            </a:p>
          </p:txBody>
        </p:sp>
        <p:sp>
          <p:nvSpPr>
            <p:cNvPr id="99" name="文本框 98"/>
            <p:cNvSpPr txBox="1"/>
            <p:nvPr/>
          </p:nvSpPr>
          <p:spPr>
            <a:xfrm>
              <a:off x="2761143" y="3802196"/>
              <a:ext cx="493772" cy="200055"/>
            </a:xfrm>
            <a:prstGeom prst="rect">
              <a:avLst/>
            </a:prstGeom>
            <a:noFill/>
          </p:spPr>
          <p:txBody>
            <a:bodyPr wrap="square" rtlCol="0">
              <a:spAutoFit/>
            </a:bodyPr>
            <a:lstStyle/>
            <a:p>
              <a:pPr algn="ctr"/>
              <a:r>
                <a:rPr lang="en-US" altLang="zh-CN" sz="700" dirty="0">
                  <a:latin typeface="微软雅黑" panose="020B0503020204020204" pitchFamily="34" charset="-122"/>
                  <a:ea typeface="微软雅黑" panose="020B0503020204020204" pitchFamily="34" charset="-122"/>
                </a:rPr>
                <a:t>18668</a:t>
              </a:r>
              <a:endParaRPr lang="zh-CN" altLang="en-US" sz="700" dirty="0">
                <a:latin typeface="微软雅黑" panose="020B0503020204020204" pitchFamily="34" charset="-122"/>
                <a:ea typeface="微软雅黑" panose="020B0503020204020204" pitchFamily="34" charset="-122"/>
              </a:endParaRPr>
            </a:p>
          </p:txBody>
        </p:sp>
        <p:sp>
          <p:nvSpPr>
            <p:cNvPr id="100" name="文本框 99"/>
            <p:cNvSpPr txBox="1"/>
            <p:nvPr/>
          </p:nvSpPr>
          <p:spPr>
            <a:xfrm>
              <a:off x="3186561" y="3651470"/>
              <a:ext cx="493772" cy="200055"/>
            </a:xfrm>
            <a:prstGeom prst="rect">
              <a:avLst/>
            </a:prstGeom>
            <a:noFill/>
          </p:spPr>
          <p:txBody>
            <a:bodyPr wrap="square" rtlCol="0">
              <a:spAutoFit/>
            </a:bodyPr>
            <a:lstStyle/>
            <a:p>
              <a:pPr algn="ctr"/>
              <a:r>
                <a:rPr lang="en-US" altLang="zh-CN" sz="700" dirty="0">
                  <a:latin typeface="微软雅黑" panose="020B0503020204020204" pitchFamily="34" charset="-122"/>
                  <a:ea typeface="微软雅黑" panose="020B0503020204020204" pitchFamily="34" charset="-122"/>
                </a:rPr>
                <a:t>60794</a:t>
              </a:r>
              <a:endParaRPr lang="zh-CN" altLang="en-US" sz="700" dirty="0">
                <a:latin typeface="微软雅黑" panose="020B0503020204020204" pitchFamily="34" charset="-122"/>
                <a:ea typeface="微软雅黑" panose="020B0503020204020204" pitchFamily="34" charset="-122"/>
              </a:endParaRPr>
            </a:p>
          </p:txBody>
        </p:sp>
        <p:sp>
          <p:nvSpPr>
            <p:cNvPr id="101" name="文本框 100"/>
            <p:cNvSpPr txBox="1"/>
            <p:nvPr/>
          </p:nvSpPr>
          <p:spPr>
            <a:xfrm>
              <a:off x="3605508" y="3511780"/>
              <a:ext cx="493772" cy="200055"/>
            </a:xfrm>
            <a:prstGeom prst="rect">
              <a:avLst/>
            </a:prstGeom>
            <a:noFill/>
          </p:spPr>
          <p:txBody>
            <a:bodyPr wrap="square" rtlCol="0">
              <a:spAutoFit/>
            </a:bodyPr>
            <a:lstStyle/>
            <a:p>
              <a:pPr algn="ctr"/>
              <a:r>
                <a:rPr lang="en-US" altLang="zh-CN" sz="700" dirty="0">
                  <a:latin typeface="微软雅黑" panose="020B0503020204020204" pitchFamily="34" charset="-122"/>
                  <a:ea typeface="微软雅黑" panose="020B0503020204020204" pitchFamily="34" charset="-122"/>
                </a:rPr>
                <a:t>99215</a:t>
              </a:r>
              <a:endParaRPr lang="zh-CN" altLang="en-US" sz="700" dirty="0">
                <a:latin typeface="微软雅黑" panose="020B0503020204020204" pitchFamily="34" charset="-122"/>
                <a:ea typeface="微软雅黑" panose="020B0503020204020204" pitchFamily="34" charset="-122"/>
              </a:endParaRPr>
            </a:p>
          </p:txBody>
        </p:sp>
        <p:sp>
          <p:nvSpPr>
            <p:cNvPr id="102" name="文本框 101"/>
            <p:cNvSpPr txBox="1"/>
            <p:nvPr/>
          </p:nvSpPr>
          <p:spPr>
            <a:xfrm>
              <a:off x="3990976" y="3203383"/>
              <a:ext cx="554598" cy="200055"/>
            </a:xfrm>
            <a:prstGeom prst="rect">
              <a:avLst/>
            </a:prstGeom>
            <a:noFill/>
          </p:spPr>
          <p:txBody>
            <a:bodyPr wrap="square" rtlCol="0">
              <a:spAutoFit/>
            </a:bodyPr>
            <a:lstStyle/>
            <a:p>
              <a:pPr algn="ctr"/>
              <a:r>
                <a:rPr lang="en-US" altLang="zh-CN" sz="700" dirty="0">
                  <a:latin typeface="微软雅黑" panose="020B0503020204020204" pitchFamily="34" charset="-122"/>
                  <a:ea typeface="微软雅黑" panose="020B0503020204020204" pitchFamily="34" charset="-122"/>
                </a:rPr>
                <a:t>184937</a:t>
              </a:r>
              <a:endParaRPr lang="zh-CN" altLang="en-US" sz="700" dirty="0">
                <a:latin typeface="微软雅黑" panose="020B0503020204020204" pitchFamily="34" charset="-122"/>
                <a:ea typeface="微软雅黑" panose="020B0503020204020204" pitchFamily="34" charset="-122"/>
              </a:endParaRPr>
            </a:p>
          </p:txBody>
        </p:sp>
        <p:sp>
          <p:nvSpPr>
            <p:cNvPr id="103" name="文本框 102"/>
            <p:cNvSpPr txBox="1"/>
            <p:nvPr/>
          </p:nvSpPr>
          <p:spPr>
            <a:xfrm>
              <a:off x="4423031" y="2407202"/>
              <a:ext cx="554598" cy="200055"/>
            </a:xfrm>
            <a:prstGeom prst="rect">
              <a:avLst/>
            </a:prstGeom>
            <a:noFill/>
          </p:spPr>
          <p:txBody>
            <a:bodyPr wrap="square" rtlCol="0">
              <a:spAutoFit/>
            </a:bodyPr>
            <a:lstStyle/>
            <a:p>
              <a:pPr algn="ctr"/>
              <a:r>
                <a:rPr lang="en-US" altLang="zh-CN" sz="700" dirty="0">
                  <a:latin typeface="微软雅黑" panose="020B0503020204020204" pitchFamily="34" charset="-122"/>
                  <a:ea typeface="微软雅黑" panose="020B0503020204020204" pitchFamily="34" charset="-122"/>
                </a:rPr>
                <a:t>401513</a:t>
              </a:r>
              <a:endParaRPr lang="zh-CN" altLang="en-US" sz="700" dirty="0">
                <a:latin typeface="微软雅黑" panose="020B0503020204020204" pitchFamily="34" charset="-122"/>
                <a:ea typeface="微软雅黑" panose="020B0503020204020204" pitchFamily="34" charset="-122"/>
              </a:endParaRPr>
            </a:p>
          </p:txBody>
        </p:sp>
        <p:sp>
          <p:nvSpPr>
            <p:cNvPr id="104" name="文本框 103"/>
            <p:cNvSpPr txBox="1"/>
            <p:nvPr/>
          </p:nvSpPr>
          <p:spPr>
            <a:xfrm>
              <a:off x="4846090" y="2150531"/>
              <a:ext cx="554598" cy="200055"/>
            </a:xfrm>
            <a:prstGeom prst="rect">
              <a:avLst/>
            </a:prstGeom>
            <a:noFill/>
          </p:spPr>
          <p:txBody>
            <a:bodyPr wrap="square" rtlCol="0">
              <a:spAutoFit/>
            </a:bodyPr>
            <a:lstStyle/>
            <a:p>
              <a:pPr algn="ctr"/>
              <a:r>
                <a:rPr lang="en-US" altLang="zh-CN" sz="700" dirty="0">
                  <a:latin typeface="微软雅黑" panose="020B0503020204020204" pitchFamily="34" charset="-122"/>
                  <a:ea typeface="微软雅黑" panose="020B0503020204020204" pitchFamily="34" charset="-122"/>
                </a:rPr>
                <a:t>473104</a:t>
              </a:r>
              <a:endParaRPr lang="zh-CN" altLang="en-US" sz="700" dirty="0">
                <a:latin typeface="微软雅黑" panose="020B0503020204020204" pitchFamily="34" charset="-122"/>
                <a:ea typeface="微软雅黑" panose="020B0503020204020204" pitchFamily="34" charset="-122"/>
              </a:endParaRPr>
            </a:p>
          </p:txBody>
        </p:sp>
        <p:sp>
          <p:nvSpPr>
            <p:cNvPr id="105" name="文本框 104"/>
            <p:cNvSpPr txBox="1"/>
            <p:nvPr/>
          </p:nvSpPr>
          <p:spPr>
            <a:xfrm>
              <a:off x="5262015" y="2013734"/>
              <a:ext cx="554598" cy="200055"/>
            </a:xfrm>
            <a:prstGeom prst="rect">
              <a:avLst/>
            </a:prstGeom>
            <a:noFill/>
          </p:spPr>
          <p:txBody>
            <a:bodyPr wrap="square" rtlCol="0">
              <a:spAutoFit/>
            </a:bodyPr>
            <a:lstStyle/>
            <a:p>
              <a:pPr algn="ctr"/>
              <a:r>
                <a:rPr lang="en-US" altLang="zh-CN" sz="700" dirty="0">
                  <a:latin typeface="微软雅黑" panose="020B0503020204020204" pitchFamily="34" charset="-122"/>
                  <a:ea typeface="微软雅黑" panose="020B0503020204020204" pitchFamily="34" charset="-122"/>
                </a:rPr>
                <a:t>518942</a:t>
              </a:r>
              <a:endParaRPr lang="zh-CN" altLang="en-US" sz="700" dirty="0">
                <a:latin typeface="微软雅黑" panose="020B0503020204020204" pitchFamily="34" charset="-122"/>
                <a:ea typeface="微软雅黑" panose="020B0503020204020204" pitchFamily="34" charset="-122"/>
              </a:endParaRPr>
            </a:p>
          </p:txBody>
        </p:sp>
        <p:sp>
          <p:nvSpPr>
            <p:cNvPr id="107" name="文本框 106"/>
            <p:cNvSpPr txBox="1"/>
            <p:nvPr/>
          </p:nvSpPr>
          <p:spPr>
            <a:xfrm>
              <a:off x="1050780" y="3826948"/>
              <a:ext cx="554598" cy="200055"/>
            </a:xfrm>
            <a:prstGeom prst="rect">
              <a:avLst/>
            </a:prstGeom>
            <a:noFill/>
          </p:spPr>
          <p:txBody>
            <a:bodyPr wrap="square" rtlCol="0" anchor="ctr">
              <a:spAutoFit/>
            </a:bodyPr>
            <a:lstStyle/>
            <a:p>
              <a:pPr algn="r"/>
              <a:r>
                <a:rPr lang="en-US" altLang="zh-CN" sz="700" dirty="0">
                  <a:latin typeface="微软雅黑" panose="020B0503020204020204" pitchFamily="34" charset="-122"/>
                  <a:ea typeface="微软雅黑" panose="020B0503020204020204" pitchFamily="34" charset="-122"/>
                </a:rPr>
                <a:t>40000</a:t>
              </a:r>
              <a:endParaRPr lang="zh-CN" altLang="en-US" sz="700" dirty="0">
                <a:latin typeface="微软雅黑" panose="020B0503020204020204" pitchFamily="34" charset="-122"/>
                <a:ea typeface="微软雅黑" panose="020B0503020204020204" pitchFamily="34" charset="-122"/>
              </a:endParaRPr>
            </a:p>
          </p:txBody>
        </p:sp>
        <p:sp>
          <p:nvSpPr>
            <p:cNvPr id="108" name="文本框 107"/>
            <p:cNvSpPr txBox="1"/>
            <p:nvPr/>
          </p:nvSpPr>
          <p:spPr>
            <a:xfrm>
              <a:off x="1050780" y="3972775"/>
              <a:ext cx="554598" cy="200055"/>
            </a:xfrm>
            <a:prstGeom prst="rect">
              <a:avLst/>
            </a:prstGeom>
            <a:noFill/>
          </p:spPr>
          <p:txBody>
            <a:bodyPr wrap="square" rtlCol="0" anchor="ctr">
              <a:spAutoFit/>
            </a:bodyPr>
            <a:lstStyle/>
            <a:p>
              <a:pPr algn="r"/>
              <a:r>
                <a:rPr lang="en-US" altLang="zh-CN" sz="700" dirty="0">
                  <a:latin typeface="微软雅黑" panose="020B0503020204020204" pitchFamily="34" charset="-122"/>
                  <a:ea typeface="微软雅黑" panose="020B0503020204020204" pitchFamily="34" charset="-122"/>
                </a:rPr>
                <a:t>0</a:t>
              </a:r>
              <a:endParaRPr lang="zh-CN" altLang="en-US" sz="700" dirty="0">
                <a:latin typeface="微软雅黑" panose="020B0503020204020204" pitchFamily="34" charset="-122"/>
                <a:ea typeface="微软雅黑" panose="020B0503020204020204" pitchFamily="34" charset="-122"/>
              </a:endParaRPr>
            </a:p>
          </p:txBody>
        </p:sp>
        <p:sp>
          <p:nvSpPr>
            <p:cNvPr id="109" name="文本框 108"/>
            <p:cNvSpPr txBox="1"/>
            <p:nvPr/>
          </p:nvSpPr>
          <p:spPr>
            <a:xfrm>
              <a:off x="1050780" y="3678167"/>
              <a:ext cx="554598" cy="200055"/>
            </a:xfrm>
            <a:prstGeom prst="rect">
              <a:avLst/>
            </a:prstGeom>
            <a:noFill/>
          </p:spPr>
          <p:txBody>
            <a:bodyPr wrap="square" rtlCol="0" anchor="ctr">
              <a:spAutoFit/>
            </a:bodyPr>
            <a:lstStyle/>
            <a:p>
              <a:pPr algn="r"/>
              <a:r>
                <a:rPr lang="en-US" altLang="zh-CN" sz="700" dirty="0">
                  <a:latin typeface="微软雅黑" panose="020B0503020204020204" pitchFamily="34" charset="-122"/>
                  <a:ea typeface="微软雅黑" panose="020B0503020204020204" pitchFamily="34" charset="-122"/>
                </a:rPr>
                <a:t>80000</a:t>
              </a:r>
              <a:endParaRPr lang="zh-CN" altLang="en-US" sz="700" dirty="0">
                <a:latin typeface="微软雅黑" panose="020B0503020204020204" pitchFamily="34" charset="-122"/>
                <a:ea typeface="微软雅黑" panose="020B0503020204020204" pitchFamily="34" charset="-122"/>
              </a:endParaRPr>
            </a:p>
          </p:txBody>
        </p:sp>
        <p:sp>
          <p:nvSpPr>
            <p:cNvPr id="110" name="文本框 109"/>
            <p:cNvSpPr txBox="1"/>
            <p:nvPr/>
          </p:nvSpPr>
          <p:spPr>
            <a:xfrm>
              <a:off x="1050780" y="3538486"/>
              <a:ext cx="554598" cy="200055"/>
            </a:xfrm>
            <a:prstGeom prst="rect">
              <a:avLst/>
            </a:prstGeom>
            <a:noFill/>
          </p:spPr>
          <p:txBody>
            <a:bodyPr wrap="square" rtlCol="0" anchor="ctr">
              <a:spAutoFit/>
            </a:bodyPr>
            <a:lstStyle/>
            <a:p>
              <a:pPr algn="r"/>
              <a:r>
                <a:rPr lang="en-US" altLang="zh-CN" sz="700" dirty="0">
                  <a:latin typeface="微软雅黑" panose="020B0503020204020204" pitchFamily="34" charset="-122"/>
                  <a:ea typeface="微软雅黑" panose="020B0503020204020204" pitchFamily="34" charset="-122"/>
                </a:rPr>
                <a:t>120000</a:t>
              </a:r>
              <a:endParaRPr lang="zh-CN" altLang="en-US" sz="700" dirty="0">
                <a:latin typeface="微软雅黑" panose="020B0503020204020204" pitchFamily="34" charset="-122"/>
                <a:ea typeface="微软雅黑" panose="020B0503020204020204" pitchFamily="34" charset="-122"/>
              </a:endParaRPr>
            </a:p>
          </p:txBody>
        </p:sp>
        <p:sp>
          <p:nvSpPr>
            <p:cNvPr id="111" name="文本框 110"/>
            <p:cNvSpPr txBox="1"/>
            <p:nvPr/>
          </p:nvSpPr>
          <p:spPr>
            <a:xfrm>
              <a:off x="1050780" y="3394270"/>
              <a:ext cx="554598" cy="200055"/>
            </a:xfrm>
            <a:prstGeom prst="rect">
              <a:avLst/>
            </a:prstGeom>
            <a:noFill/>
          </p:spPr>
          <p:txBody>
            <a:bodyPr wrap="square" rtlCol="0" anchor="ctr">
              <a:spAutoFit/>
            </a:bodyPr>
            <a:lstStyle/>
            <a:p>
              <a:pPr algn="r"/>
              <a:r>
                <a:rPr lang="en-US" altLang="zh-CN" sz="700" dirty="0">
                  <a:latin typeface="微软雅黑" panose="020B0503020204020204" pitchFamily="34" charset="-122"/>
                  <a:ea typeface="微软雅黑" panose="020B0503020204020204" pitchFamily="34" charset="-122"/>
                </a:rPr>
                <a:t>160000</a:t>
              </a:r>
              <a:endParaRPr lang="zh-CN" altLang="en-US" sz="700" dirty="0">
                <a:latin typeface="微软雅黑" panose="020B0503020204020204" pitchFamily="34" charset="-122"/>
                <a:ea typeface="微软雅黑" panose="020B0503020204020204" pitchFamily="34" charset="-122"/>
              </a:endParaRPr>
            </a:p>
          </p:txBody>
        </p:sp>
        <p:sp>
          <p:nvSpPr>
            <p:cNvPr id="112" name="文本框 111"/>
            <p:cNvSpPr txBox="1"/>
            <p:nvPr/>
          </p:nvSpPr>
          <p:spPr>
            <a:xfrm>
              <a:off x="1050780" y="3248625"/>
              <a:ext cx="554598" cy="200055"/>
            </a:xfrm>
            <a:prstGeom prst="rect">
              <a:avLst/>
            </a:prstGeom>
            <a:noFill/>
          </p:spPr>
          <p:txBody>
            <a:bodyPr wrap="square" rtlCol="0" anchor="ctr">
              <a:spAutoFit/>
            </a:bodyPr>
            <a:lstStyle/>
            <a:p>
              <a:pPr algn="r"/>
              <a:r>
                <a:rPr lang="en-US" altLang="zh-CN" sz="700" dirty="0">
                  <a:latin typeface="微软雅黑" panose="020B0503020204020204" pitchFamily="34" charset="-122"/>
                  <a:ea typeface="微软雅黑" panose="020B0503020204020204" pitchFamily="34" charset="-122"/>
                </a:rPr>
                <a:t>200000</a:t>
              </a:r>
              <a:endParaRPr lang="zh-CN" altLang="en-US" sz="700" dirty="0">
                <a:latin typeface="微软雅黑" panose="020B0503020204020204" pitchFamily="34" charset="-122"/>
                <a:ea typeface="微软雅黑" panose="020B0503020204020204" pitchFamily="34" charset="-122"/>
              </a:endParaRPr>
            </a:p>
          </p:txBody>
        </p:sp>
        <p:sp>
          <p:nvSpPr>
            <p:cNvPr id="113" name="文本框 112"/>
            <p:cNvSpPr txBox="1"/>
            <p:nvPr/>
          </p:nvSpPr>
          <p:spPr>
            <a:xfrm>
              <a:off x="1050780" y="3102534"/>
              <a:ext cx="554598" cy="200055"/>
            </a:xfrm>
            <a:prstGeom prst="rect">
              <a:avLst/>
            </a:prstGeom>
            <a:noFill/>
          </p:spPr>
          <p:txBody>
            <a:bodyPr wrap="square" rtlCol="0" anchor="ctr">
              <a:spAutoFit/>
            </a:bodyPr>
            <a:lstStyle/>
            <a:p>
              <a:pPr algn="r"/>
              <a:r>
                <a:rPr lang="en-US" altLang="zh-CN" sz="700" dirty="0">
                  <a:latin typeface="微软雅黑" panose="020B0503020204020204" pitchFamily="34" charset="-122"/>
                  <a:ea typeface="微软雅黑" panose="020B0503020204020204" pitchFamily="34" charset="-122"/>
                </a:rPr>
                <a:t>240000</a:t>
              </a:r>
              <a:endParaRPr lang="zh-CN" altLang="en-US" sz="700" dirty="0">
                <a:latin typeface="微软雅黑" panose="020B0503020204020204" pitchFamily="34" charset="-122"/>
                <a:ea typeface="微软雅黑" panose="020B0503020204020204" pitchFamily="34" charset="-122"/>
              </a:endParaRPr>
            </a:p>
          </p:txBody>
        </p:sp>
        <p:sp>
          <p:nvSpPr>
            <p:cNvPr id="114" name="文本框 113"/>
            <p:cNvSpPr txBox="1"/>
            <p:nvPr/>
          </p:nvSpPr>
          <p:spPr>
            <a:xfrm>
              <a:off x="1050780" y="2960284"/>
              <a:ext cx="554598" cy="200055"/>
            </a:xfrm>
            <a:prstGeom prst="rect">
              <a:avLst/>
            </a:prstGeom>
            <a:noFill/>
          </p:spPr>
          <p:txBody>
            <a:bodyPr wrap="square" rtlCol="0" anchor="ctr">
              <a:spAutoFit/>
            </a:bodyPr>
            <a:lstStyle/>
            <a:p>
              <a:pPr algn="r"/>
              <a:r>
                <a:rPr lang="en-US" altLang="zh-CN" sz="700" dirty="0">
                  <a:latin typeface="微软雅黑" panose="020B0503020204020204" pitchFamily="34" charset="-122"/>
                  <a:ea typeface="微软雅黑" panose="020B0503020204020204" pitchFamily="34" charset="-122"/>
                </a:rPr>
                <a:t>280000</a:t>
              </a:r>
              <a:endParaRPr lang="zh-CN" altLang="en-US" sz="700" dirty="0">
                <a:latin typeface="微软雅黑" panose="020B0503020204020204" pitchFamily="34" charset="-122"/>
                <a:ea typeface="微软雅黑" panose="020B0503020204020204" pitchFamily="34" charset="-122"/>
              </a:endParaRPr>
            </a:p>
          </p:txBody>
        </p:sp>
        <p:sp>
          <p:nvSpPr>
            <p:cNvPr id="115" name="文本框 114"/>
            <p:cNvSpPr txBox="1"/>
            <p:nvPr/>
          </p:nvSpPr>
          <p:spPr>
            <a:xfrm>
              <a:off x="1050780" y="2816912"/>
              <a:ext cx="554598" cy="200055"/>
            </a:xfrm>
            <a:prstGeom prst="rect">
              <a:avLst/>
            </a:prstGeom>
            <a:noFill/>
          </p:spPr>
          <p:txBody>
            <a:bodyPr wrap="square" rtlCol="0" anchor="ctr">
              <a:spAutoFit/>
            </a:bodyPr>
            <a:lstStyle/>
            <a:p>
              <a:pPr algn="r"/>
              <a:r>
                <a:rPr lang="en-US" altLang="zh-CN" sz="700" dirty="0">
                  <a:latin typeface="微软雅黑" panose="020B0503020204020204" pitchFamily="34" charset="-122"/>
                  <a:ea typeface="微软雅黑" panose="020B0503020204020204" pitchFamily="34" charset="-122"/>
                </a:rPr>
                <a:t>320000</a:t>
              </a:r>
              <a:endParaRPr lang="zh-CN" altLang="en-US" sz="700" dirty="0">
                <a:latin typeface="微软雅黑" panose="020B0503020204020204" pitchFamily="34" charset="-122"/>
                <a:ea typeface="微软雅黑" panose="020B0503020204020204" pitchFamily="34" charset="-122"/>
              </a:endParaRPr>
            </a:p>
          </p:txBody>
        </p:sp>
        <p:sp>
          <p:nvSpPr>
            <p:cNvPr id="116" name="文本框 115"/>
            <p:cNvSpPr txBox="1"/>
            <p:nvPr/>
          </p:nvSpPr>
          <p:spPr>
            <a:xfrm>
              <a:off x="1050780" y="2664861"/>
              <a:ext cx="554598" cy="200055"/>
            </a:xfrm>
            <a:prstGeom prst="rect">
              <a:avLst/>
            </a:prstGeom>
            <a:noFill/>
          </p:spPr>
          <p:txBody>
            <a:bodyPr wrap="square" rtlCol="0" anchor="ctr">
              <a:spAutoFit/>
            </a:bodyPr>
            <a:lstStyle/>
            <a:p>
              <a:pPr algn="r"/>
              <a:r>
                <a:rPr lang="en-US" altLang="zh-CN" sz="700" dirty="0">
                  <a:latin typeface="微软雅黑" panose="020B0503020204020204" pitchFamily="34" charset="-122"/>
                  <a:ea typeface="微软雅黑" panose="020B0503020204020204" pitchFamily="34" charset="-122"/>
                </a:rPr>
                <a:t>360000</a:t>
              </a:r>
              <a:endParaRPr lang="zh-CN" altLang="en-US" sz="700" dirty="0">
                <a:latin typeface="微软雅黑" panose="020B0503020204020204" pitchFamily="34" charset="-122"/>
                <a:ea typeface="微软雅黑" panose="020B0503020204020204" pitchFamily="34" charset="-122"/>
              </a:endParaRPr>
            </a:p>
          </p:txBody>
        </p:sp>
        <p:sp>
          <p:nvSpPr>
            <p:cNvPr id="117" name="文本框 116"/>
            <p:cNvSpPr txBox="1"/>
            <p:nvPr/>
          </p:nvSpPr>
          <p:spPr>
            <a:xfrm>
              <a:off x="1050780" y="2523876"/>
              <a:ext cx="554598" cy="200055"/>
            </a:xfrm>
            <a:prstGeom prst="rect">
              <a:avLst/>
            </a:prstGeom>
            <a:noFill/>
          </p:spPr>
          <p:txBody>
            <a:bodyPr wrap="square" rtlCol="0" anchor="ctr">
              <a:spAutoFit/>
            </a:bodyPr>
            <a:lstStyle/>
            <a:p>
              <a:pPr algn="r"/>
              <a:r>
                <a:rPr lang="en-US" altLang="zh-CN" sz="700" dirty="0">
                  <a:latin typeface="微软雅黑" panose="020B0503020204020204" pitchFamily="34" charset="-122"/>
                  <a:ea typeface="微软雅黑" panose="020B0503020204020204" pitchFamily="34" charset="-122"/>
                </a:rPr>
                <a:t>400000</a:t>
              </a:r>
              <a:endParaRPr lang="zh-CN" altLang="en-US" sz="700" dirty="0">
                <a:latin typeface="微软雅黑" panose="020B0503020204020204" pitchFamily="34" charset="-122"/>
                <a:ea typeface="微软雅黑" panose="020B0503020204020204" pitchFamily="34" charset="-122"/>
              </a:endParaRPr>
            </a:p>
          </p:txBody>
        </p:sp>
        <p:sp>
          <p:nvSpPr>
            <p:cNvPr id="118" name="文本框 117"/>
            <p:cNvSpPr txBox="1"/>
            <p:nvPr/>
          </p:nvSpPr>
          <p:spPr>
            <a:xfrm>
              <a:off x="1050780" y="2372606"/>
              <a:ext cx="554598" cy="200055"/>
            </a:xfrm>
            <a:prstGeom prst="rect">
              <a:avLst/>
            </a:prstGeom>
            <a:noFill/>
          </p:spPr>
          <p:txBody>
            <a:bodyPr wrap="square" rtlCol="0" anchor="ctr">
              <a:spAutoFit/>
            </a:bodyPr>
            <a:lstStyle/>
            <a:p>
              <a:pPr algn="r"/>
              <a:r>
                <a:rPr lang="en-US" altLang="zh-CN" sz="700" dirty="0">
                  <a:latin typeface="微软雅黑" panose="020B0503020204020204" pitchFamily="34" charset="-122"/>
                  <a:ea typeface="微软雅黑" panose="020B0503020204020204" pitchFamily="34" charset="-122"/>
                </a:rPr>
                <a:t>440000</a:t>
              </a:r>
              <a:endParaRPr lang="zh-CN" altLang="en-US" sz="700" dirty="0">
                <a:latin typeface="微软雅黑" panose="020B0503020204020204" pitchFamily="34" charset="-122"/>
                <a:ea typeface="微软雅黑" panose="020B0503020204020204" pitchFamily="34" charset="-122"/>
              </a:endParaRPr>
            </a:p>
          </p:txBody>
        </p:sp>
        <p:sp>
          <p:nvSpPr>
            <p:cNvPr id="119" name="文本框 118"/>
            <p:cNvSpPr txBox="1"/>
            <p:nvPr/>
          </p:nvSpPr>
          <p:spPr>
            <a:xfrm>
              <a:off x="1050780" y="2238249"/>
              <a:ext cx="554598" cy="200055"/>
            </a:xfrm>
            <a:prstGeom prst="rect">
              <a:avLst/>
            </a:prstGeom>
            <a:noFill/>
          </p:spPr>
          <p:txBody>
            <a:bodyPr wrap="square" rtlCol="0" anchor="ctr">
              <a:spAutoFit/>
            </a:bodyPr>
            <a:lstStyle/>
            <a:p>
              <a:pPr algn="r"/>
              <a:r>
                <a:rPr lang="en-US" altLang="zh-CN" sz="700" dirty="0">
                  <a:latin typeface="微软雅黑" panose="020B0503020204020204" pitchFamily="34" charset="-122"/>
                  <a:ea typeface="微软雅黑" panose="020B0503020204020204" pitchFamily="34" charset="-122"/>
                </a:rPr>
                <a:t>480000</a:t>
              </a:r>
              <a:endParaRPr lang="zh-CN" altLang="en-US" sz="700" dirty="0">
                <a:latin typeface="微软雅黑" panose="020B0503020204020204" pitchFamily="34" charset="-122"/>
                <a:ea typeface="微软雅黑" panose="020B0503020204020204" pitchFamily="34" charset="-122"/>
              </a:endParaRPr>
            </a:p>
          </p:txBody>
        </p:sp>
        <p:sp>
          <p:nvSpPr>
            <p:cNvPr id="120" name="文本框 119"/>
            <p:cNvSpPr txBox="1"/>
            <p:nvPr/>
          </p:nvSpPr>
          <p:spPr>
            <a:xfrm>
              <a:off x="1050779" y="2079807"/>
              <a:ext cx="554591" cy="200055"/>
            </a:xfrm>
            <a:prstGeom prst="rect">
              <a:avLst/>
            </a:prstGeom>
            <a:noFill/>
          </p:spPr>
          <p:txBody>
            <a:bodyPr wrap="square" rtlCol="0" anchor="ctr">
              <a:spAutoFit/>
            </a:bodyPr>
            <a:lstStyle/>
            <a:p>
              <a:pPr algn="r"/>
              <a:r>
                <a:rPr lang="en-US" altLang="zh-CN" sz="700" dirty="0">
                  <a:latin typeface="微软雅黑" panose="020B0503020204020204" pitchFamily="34" charset="-122"/>
                  <a:ea typeface="微软雅黑" panose="020B0503020204020204" pitchFamily="34" charset="-122"/>
                </a:rPr>
                <a:t>520000</a:t>
              </a:r>
              <a:endParaRPr lang="zh-CN" altLang="en-US" sz="700" dirty="0">
                <a:latin typeface="微软雅黑" panose="020B0503020204020204" pitchFamily="34" charset="-122"/>
                <a:ea typeface="微软雅黑" panose="020B0503020204020204" pitchFamily="34" charset="-122"/>
              </a:endParaRPr>
            </a:p>
          </p:txBody>
        </p:sp>
        <p:sp>
          <p:nvSpPr>
            <p:cNvPr id="121" name="文本框 120"/>
            <p:cNvSpPr txBox="1"/>
            <p:nvPr/>
          </p:nvSpPr>
          <p:spPr>
            <a:xfrm>
              <a:off x="1050780" y="1935427"/>
              <a:ext cx="554598" cy="200055"/>
            </a:xfrm>
            <a:prstGeom prst="rect">
              <a:avLst/>
            </a:prstGeom>
            <a:noFill/>
          </p:spPr>
          <p:txBody>
            <a:bodyPr wrap="square" rtlCol="0" anchor="ctr">
              <a:spAutoFit/>
            </a:bodyPr>
            <a:lstStyle/>
            <a:p>
              <a:pPr algn="r"/>
              <a:r>
                <a:rPr lang="en-US" altLang="zh-CN" sz="700" dirty="0">
                  <a:latin typeface="微软雅黑" panose="020B0503020204020204" pitchFamily="34" charset="-122"/>
                  <a:ea typeface="微软雅黑" panose="020B0503020204020204" pitchFamily="34" charset="-122"/>
                </a:rPr>
                <a:t>560000</a:t>
              </a:r>
              <a:endParaRPr lang="zh-CN" altLang="en-US" sz="700" dirty="0">
                <a:latin typeface="微软雅黑" panose="020B0503020204020204" pitchFamily="34" charset="-122"/>
                <a:ea typeface="微软雅黑" panose="020B0503020204020204" pitchFamily="34" charset="-122"/>
              </a:endParaRPr>
            </a:p>
          </p:txBody>
        </p:sp>
        <p:sp>
          <p:nvSpPr>
            <p:cNvPr id="122" name="文本框 121"/>
            <p:cNvSpPr txBox="1"/>
            <p:nvPr/>
          </p:nvSpPr>
          <p:spPr>
            <a:xfrm>
              <a:off x="1050780" y="1795046"/>
              <a:ext cx="554598" cy="200055"/>
            </a:xfrm>
            <a:prstGeom prst="rect">
              <a:avLst/>
            </a:prstGeom>
            <a:noFill/>
          </p:spPr>
          <p:txBody>
            <a:bodyPr wrap="square" rtlCol="0">
              <a:spAutoFit/>
            </a:bodyPr>
            <a:lstStyle/>
            <a:p>
              <a:pPr algn="r"/>
              <a:r>
                <a:rPr lang="zh-CN" altLang="en-US" sz="700" dirty="0">
                  <a:latin typeface="微软雅黑" panose="020B0503020204020204" pitchFamily="34" charset="-122"/>
                  <a:ea typeface="微软雅黑" panose="020B0503020204020204" pitchFamily="34" charset="-122"/>
                </a:rPr>
                <a:t>亿元</a:t>
              </a:r>
              <a:endParaRPr lang="zh-CN" altLang="en-US" sz="700" dirty="0">
                <a:latin typeface="微软雅黑" panose="020B0503020204020204" pitchFamily="34" charset="-122"/>
                <a:ea typeface="微软雅黑" panose="020B0503020204020204" pitchFamily="34" charset="-122"/>
              </a:endParaRPr>
            </a:p>
          </p:txBody>
        </p:sp>
        <p:sp>
          <p:nvSpPr>
            <p:cNvPr id="123" name="文本框 122"/>
            <p:cNvSpPr txBox="1"/>
            <p:nvPr/>
          </p:nvSpPr>
          <p:spPr>
            <a:xfrm>
              <a:off x="2624944" y="1811556"/>
              <a:ext cx="2078355" cy="229870"/>
            </a:xfrm>
            <a:prstGeom prst="rect">
              <a:avLst/>
            </a:prstGeom>
            <a:noFill/>
          </p:spPr>
          <p:txBody>
            <a:bodyPr wrap="square" rtlCol="0">
              <a:spAutoFit/>
            </a:bodyPr>
            <a:lstStyle/>
            <a:p>
              <a:pPr algn="r"/>
              <a:r>
                <a:rPr lang="zh-CN" altLang="en-US" sz="900" dirty="0">
                  <a:latin typeface="微软雅黑" panose="020B0503020204020204" pitchFamily="34" charset="-122"/>
                  <a:ea typeface="微软雅黑" panose="020B0503020204020204" pitchFamily="34" charset="-122"/>
                </a:rPr>
                <a:t>图</a:t>
              </a:r>
              <a:r>
                <a:rPr lang="en-US" altLang="zh-CN" sz="900" dirty="0">
                  <a:latin typeface="微软雅黑" panose="020B0503020204020204" pitchFamily="34" charset="-122"/>
                  <a:ea typeface="微软雅黑" panose="020B0503020204020204" pitchFamily="34" charset="-122"/>
                </a:rPr>
                <a:t>1 1978-2012</a:t>
              </a:r>
              <a:r>
                <a:rPr lang="zh-CN" altLang="en-US" sz="900" dirty="0">
                  <a:latin typeface="微软雅黑" panose="020B0503020204020204" pitchFamily="34" charset="-122"/>
                  <a:ea typeface="微软雅黑" panose="020B0503020204020204" pitchFamily="34" charset="-122"/>
                </a:rPr>
                <a:t>年我国国内生产总值</a:t>
              </a:r>
              <a:endParaRPr lang="zh-CN" altLang="en-US" sz="900" dirty="0">
                <a:latin typeface="微软雅黑" panose="020B0503020204020204" pitchFamily="34" charset="-122"/>
                <a:ea typeface="微软雅黑" panose="020B0503020204020204" pitchFamily="34" charset="-122"/>
              </a:endParaRPr>
            </a:p>
          </p:txBody>
        </p:sp>
      </p:grpSp>
      <p:cxnSp>
        <p:nvCxnSpPr>
          <p:cNvPr id="127" name="直接连接符 126"/>
          <p:cNvCxnSpPr/>
          <p:nvPr/>
        </p:nvCxnSpPr>
        <p:spPr>
          <a:xfrm>
            <a:off x="6932214" y="2163156"/>
            <a:ext cx="0" cy="2064556"/>
          </a:xfrm>
          <a:prstGeom prst="line">
            <a:avLst/>
          </a:prstGeom>
          <a:ln w="15875">
            <a:solidFill>
              <a:srgbClr val="EF4223"/>
            </a:solidFill>
          </a:ln>
        </p:spPr>
        <p:style>
          <a:lnRef idx="1">
            <a:schemeClr val="accent1"/>
          </a:lnRef>
          <a:fillRef idx="0">
            <a:schemeClr val="accent1"/>
          </a:fillRef>
          <a:effectRef idx="0">
            <a:schemeClr val="accent1"/>
          </a:effectRef>
          <a:fontRef idx="minor">
            <a:schemeClr val="tx1"/>
          </a:fontRef>
        </p:style>
      </p:cxnSp>
      <p:cxnSp>
        <p:nvCxnSpPr>
          <p:cNvPr id="128" name="直接连接符 127"/>
          <p:cNvCxnSpPr/>
          <p:nvPr/>
        </p:nvCxnSpPr>
        <p:spPr>
          <a:xfrm>
            <a:off x="6932214" y="4219772"/>
            <a:ext cx="4217032" cy="0"/>
          </a:xfrm>
          <a:prstGeom prst="line">
            <a:avLst/>
          </a:prstGeom>
          <a:ln w="15875">
            <a:solidFill>
              <a:srgbClr val="EF4223"/>
            </a:solidFill>
          </a:ln>
        </p:spPr>
        <p:style>
          <a:lnRef idx="1">
            <a:schemeClr val="accent1"/>
          </a:lnRef>
          <a:fillRef idx="0">
            <a:schemeClr val="accent1"/>
          </a:fillRef>
          <a:effectRef idx="0">
            <a:schemeClr val="accent1"/>
          </a:effectRef>
          <a:fontRef idx="minor">
            <a:schemeClr val="tx1"/>
          </a:fontRef>
        </p:style>
      </p:cxnSp>
      <p:cxnSp>
        <p:nvCxnSpPr>
          <p:cNvPr id="129" name="直接连接符 128"/>
          <p:cNvCxnSpPr/>
          <p:nvPr/>
        </p:nvCxnSpPr>
        <p:spPr>
          <a:xfrm>
            <a:off x="7061643" y="4212367"/>
            <a:ext cx="160867" cy="0"/>
          </a:xfrm>
          <a:prstGeom prst="line">
            <a:avLst/>
          </a:prstGeom>
          <a:ln w="22225">
            <a:solidFill>
              <a:srgbClr val="EF4223"/>
            </a:solidFill>
          </a:ln>
        </p:spPr>
        <p:style>
          <a:lnRef idx="1">
            <a:schemeClr val="accent1"/>
          </a:lnRef>
          <a:fillRef idx="0">
            <a:schemeClr val="accent1"/>
          </a:fillRef>
          <a:effectRef idx="0">
            <a:schemeClr val="accent1"/>
          </a:effectRef>
          <a:fontRef idx="minor">
            <a:schemeClr val="tx1"/>
          </a:fontRef>
        </p:style>
      </p:cxnSp>
      <p:cxnSp>
        <p:nvCxnSpPr>
          <p:cNvPr id="130" name="直接连接符 129"/>
          <p:cNvCxnSpPr/>
          <p:nvPr/>
        </p:nvCxnSpPr>
        <p:spPr>
          <a:xfrm>
            <a:off x="7477568" y="4207603"/>
            <a:ext cx="160867" cy="0"/>
          </a:xfrm>
          <a:prstGeom prst="line">
            <a:avLst/>
          </a:prstGeom>
          <a:ln w="25400">
            <a:solidFill>
              <a:srgbClr val="EF4223"/>
            </a:solidFill>
          </a:ln>
        </p:spPr>
        <p:style>
          <a:lnRef idx="1">
            <a:schemeClr val="accent1"/>
          </a:lnRef>
          <a:fillRef idx="0">
            <a:schemeClr val="accent1"/>
          </a:fillRef>
          <a:effectRef idx="0">
            <a:schemeClr val="accent1"/>
          </a:effectRef>
          <a:fontRef idx="minor">
            <a:schemeClr val="tx1"/>
          </a:fontRef>
        </p:style>
      </p:cxnSp>
      <p:cxnSp>
        <p:nvCxnSpPr>
          <p:cNvPr id="131" name="直接连接符 130"/>
          <p:cNvCxnSpPr/>
          <p:nvPr/>
        </p:nvCxnSpPr>
        <p:spPr>
          <a:xfrm>
            <a:off x="7898254" y="4201785"/>
            <a:ext cx="160867" cy="0"/>
          </a:xfrm>
          <a:prstGeom prst="line">
            <a:avLst/>
          </a:prstGeom>
          <a:ln w="50800">
            <a:solidFill>
              <a:srgbClr val="EF4223"/>
            </a:solidFill>
          </a:ln>
        </p:spPr>
        <p:style>
          <a:lnRef idx="1">
            <a:schemeClr val="accent1"/>
          </a:lnRef>
          <a:fillRef idx="0">
            <a:schemeClr val="accent1"/>
          </a:fillRef>
          <a:effectRef idx="0">
            <a:schemeClr val="accent1"/>
          </a:effectRef>
          <a:fontRef idx="minor">
            <a:schemeClr val="tx1"/>
          </a:fontRef>
        </p:style>
      </p:cxnSp>
      <p:cxnSp>
        <p:nvCxnSpPr>
          <p:cNvPr id="132" name="直接连接符 131"/>
          <p:cNvCxnSpPr/>
          <p:nvPr/>
        </p:nvCxnSpPr>
        <p:spPr>
          <a:xfrm>
            <a:off x="8318941" y="4176385"/>
            <a:ext cx="160867" cy="0"/>
          </a:xfrm>
          <a:prstGeom prst="line">
            <a:avLst/>
          </a:prstGeom>
          <a:ln w="79375">
            <a:solidFill>
              <a:srgbClr val="EF4223"/>
            </a:solidFill>
          </a:ln>
        </p:spPr>
        <p:style>
          <a:lnRef idx="1">
            <a:schemeClr val="accent1"/>
          </a:lnRef>
          <a:fillRef idx="0">
            <a:schemeClr val="accent1"/>
          </a:fillRef>
          <a:effectRef idx="0">
            <a:schemeClr val="accent1"/>
          </a:effectRef>
          <a:fontRef idx="minor">
            <a:schemeClr val="tx1"/>
          </a:fontRef>
        </p:style>
      </p:cxnSp>
      <p:cxnSp>
        <p:nvCxnSpPr>
          <p:cNvPr id="133" name="直接连接符 132"/>
          <p:cNvCxnSpPr/>
          <p:nvPr/>
        </p:nvCxnSpPr>
        <p:spPr>
          <a:xfrm>
            <a:off x="8747566" y="4095957"/>
            <a:ext cx="160867" cy="0"/>
          </a:xfrm>
          <a:prstGeom prst="line">
            <a:avLst/>
          </a:prstGeom>
          <a:ln w="234950">
            <a:solidFill>
              <a:srgbClr val="EF4223"/>
            </a:solidFill>
          </a:ln>
        </p:spPr>
        <p:style>
          <a:lnRef idx="1">
            <a:schemeClr val="accent1"/>
          </a:lnRef>
          <a:fillRef idx="0">
            <a:schemeClr val="accent1"/>
          </a:fillRef>
          <a:effectRef idx="0">
            <a:schemeClr val="accent1"/>
          </a:effectRef>
          <a:fontRef idx="minor">
            <a:schemeClr val="tx1"/>
          </a:fontRef>
        </p:style>
      </p:cxnSp>
      <p:cxnSp>
        <p:nvCxnSpPr>
          <p:cNvPr id="134" name="直接连接符 133"/>
          <p:cNvCxnSpPr/>
          <p:nvPr/>
        </p:nvCxnSpPr>
        <p:spPr>
          <a:xfrm>
            <a:off x="9163491" y="4045684"/>
            <a:ext cx="160867" cy="0"/>
          </a:xfrm>
          <a:prstGeom prst="line">
            <a:avLst/>
          </a:prstGeom>
          <a:ln w="333375">
            <a:solidFill>
              <a:srgbClr val="EF4223"/>
            </a:solidFill>
          </a:ln>
        </p:spPr>
        <p:style>
          <a:lnRef idx="1">
            <a:schemeClr val="accent1"/>
          </a:lnRef>
          <a:fillRef idx="0">
            <a:schemeClr val="accent1"/>
          </a:fillRef>
          <a:effectRef idx="0">
            <a:schemeClr val="accent1"/>
          </a:effectRef>
          <a:fontRef idx="minor">
            <a:schemeClr val="tx1"/>
          </a:fontRef>
        </p:style>
      </p:cxnSp>
      <p:cxnSp>
        <p:nvCxnSpPr>
          <p:cNvPr id="135" name="直接连接符 134"/>
          <p:cNvCxnSpPr/>
          <p:nvPr/>
        </p:nvCxnSpPr>
        <p:spPr>
          <a:xfrm>
            <a:off x="9582591" y="3933395"/>
            <a:ext cx="160867" cy="0"/>
          </a:xfrm>
          <a:prstGeom prst="line">
            <a:avLst/>
          </a:prstGeom>
          <a:ln w="587375">
            <a:solidFill>
              <a:srgbClr val="EF4223"/>
            </a:solidFill>
          </a:ln>
        </p:spPr>
        <p:style>
          <a:lnRef idx="1">
            <a:schemeClr val="accent1"/>
          </a:lnRef>
          <a:fillRef idx="0">
            <a:schemeClr val="accent1"/>
          </a:fillRef>
          <a:effectRef idx="0">
            <a:schemeClr val="accent1"/>
          </a:effectRef>
          <a:fontRef idx="minor">
            <a:schemeClr val="tx1"/>
          </a:fontRef>
        </p:style>
      </p:cxnSp>
      <p:cxnSp>
        <p:nvCxnSpPr>
          <p:cNvPr id="136" name="直接连接符 135"/>
          <p:cNvCxnSpPr/>
          <p:nvPr/>
        </p:nvCxnSpPr>
        <p:spPr>
          <a:xfrm>
            <a:off x="10004866" y="3595783"/>
            <a:ext cx="160867" cy="0"/>
          </a:xfrm>
          <a:prstGeom prst="line">
            <a:avLst/>
          </a:prstGeom>
          <a:ln w="1241425">
            <a:solidFill>
              <a:srgbClr val="EF4223"/>
            </a:solidFill>
          </a:ln>
        </p:spPr>
        <p:style>
          <a:lnRef idx="1">
            <a:schemeClr val="accent1"/>
          </a:lnRef>
          <a:fillRef idx="0">
            <a:schemeClr val="accent1"/>
          </a:fillRef>
          <a:effectRef idx="0">
            <a:schemeClr val="accent1"/>
          </a:effectRef>
          <a:fontRef idx="minor">
            <a:schemeClr val="tx1"/>
          </a:fontRef>
        </p:style>
      </p:cxnSp>
      <p:cxnSp>
        <p:nvCxnSpPr>
          <p:cNvPr id="137" name="直接连接符 136"/>
          <p:cNvCxnSpPr/>
          <p:nvPr/>
        </p:nvCxnSpPr>
        <p:spPr>
          <a:xfrm>
            <a:off x="10423966" y="3492290"/>
            <a:ext cx="160867" cy="0"/>
          </a:xfrm>
          <a:prstGeom prst="line">
            <a:avLst/>
          </a:prstGeom>
          <a:ln w="1450975">
            <a:solidFill>
              <a:srgbClr val="EF4223"/>
            </a:solidFill>
          </a:ln>
        </p:spPr>
        <p:style>
          <a:lnRef idx="1">
            <a:schemeClr val="accent1"/>
          </a:lnRef>
          <a:fillRef idx="0">
            <a:schemeClr val="accent1"/>
          </a:fillRef>
          <a:effectRef idx="0">
            <a:schemeClr val="accent1"/>
          </a:effectRef>
          <a:fontRef idx="minor">
            <a:schemeClr val="tx1"/>
          </a:fontRef>
        </p:style>
      </p:cxnSp>
      <p:cxnSp>
        <p:nvCxnSpPr>
          <p:cNvPr id="138" name="直接连接符 137"/>
          <p:cNvCxnSpPr/>
          <p:nvPr/>
        </p:nvCxnSpPr>
        <p:spPr>
          <a:xfrm>
            <a:off x="10846241" y="3441298"/>
            <a:ext cx="160867" cy="0"/>
          </a:xfrm>
          <a:prstGeom prst="line">
            <a:avLst/>
          </a:prstGeom>
          <a:ln w="1558925">
            <a:solidFill>
              <a:srgbClr val="EF4223"/>
            </a:solidFill>
          </a:ln>
        </p:spPr>
        <p:style>
          <a:lnRef idx="1">
            <a:schemeClr val="accent1"/>
          </a:lnRef>
          <a:fillRef idx="0">
            <a:schemeClr val="accent1"/>
          </a:fillRef>
          <a:effectRef idx="0">
            <a:schemeClr val="accent1"/>
          </a:effectRef>
          <a:fontRef idx="minor">
            <a:schemeClr val="tx1"/>
          </a:fontRef>
        </p:style>
      </p:cxnSp>
      <p:grpSp>
        <p:nvGrpSpPr>
          <p:cNvPr id="139" name="组合 138"/>
          <p:cNvGrpSpPr/>
          <p:nvPr/>
        </p:nvGrpSpPr>
        <p:grpSpPr>
          <a:xfrm>
            <a:off x="7351627" y="4182737"/>
            <a:ext cx="849319" cy="25400"/>
            <a:chOff x="1964267" y="4026963"/>
            <a:chExt cx="849319" cy="25400"/>
          </a:xfrm>
        </p:grpSpPr>
        <p:cxnSp>
          <p:nvCxnSpPr>
            <p:cNvPr id="203" name="直接连接符 202"/>
            <p:cNvCxnSpPr/>
            <p:nvPr/>
          </p:nvCxnSpPr>
          <p:spPr>
            <a:xfrm>
              <a:off x="1964267" y="4026963"/>
              <a:ext cx="0" cy="254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4" name="直接连接符 203"/>
            <p:cNvCxnSpPr/>
            <p:nvPr/>
          </p:nvCxnSpPr>
          <p:spPr>
            <a:xfrm>
              <a:off x="2391306" y="4026963"/>
              <a:ext cx="0" cy="254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5" name="直接连接符 204"/>
            <p:cNvCxnSpPr/>
            <p:nvPr/>
          </p:nvCxnSpPr>
          <p:spPr>
            <a:xfrm>
              <a:off x="2813586" y="4026963"/>
              <a:ext cx="0" cy="254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40" name="组合 139"/>
          <p:cNvGrpSpPr/>
          <p:nvPr/>
        </p:nvGrpSpPr>
        <p:grpSpPr>
          <a:xfrm>
            <a:off x="8616071" y="4182737"/>
            <a:ext cx="849319" cy="25400"/>
            <a:chOff x="1964267" y="4026963"/>
            <a:chExt cx="849319" cy="25400"/>
          </a:xfrm>
        </p:grpSpPr>
        <p:cxnSp>
          <p:nvCxnSpPr>
            <p:cNvPr id="200" name="直接连接符 199"/>
            <p:cNvCxnSpPr/>
            <p:nvPr/>
          </p:nvCxnSpPr>
          <p:spPr>
            <a:xfrm>
              <a:off x="1964267" y="4026963"/>
              <a:ext cx="0" cy="254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1" name="直接连接符 200"/>
            <p:cNvCxnSpPr/>
            <p:nvPr/>
          </p:nvCxnSpPr>
          <p:spPr>
            <a:xfrm>
              <a:off x="2391306" y="4026963"/>
              <a:ext cx="0" cy="254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2" name="直接连接符 201"/>
            <p:cNvCxnSpPr/>
            <p:nvPr/>
          </p:nvCxnSpPr>
          <p:spPr>
            <a:xfrm>
              <a:off x="2813586" y="4026963"/>
              <a:ext cx="0" cy="254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41" name="组合 140"/>
          <p:cNvGrpSpPr/>
          <p:nvPr/>
        </p:nvGrpSpPr>
        <p:grpSpPr>
          <a:xfrm>
            <a:off x="9870195" y="4182737"/>
            <a:ext cx="849319" cy="25400"/>
            <a:chOff x="1964267" y="4026963"/>
            <a:chExt cx="849319" cy="25400"/>
          </a:xfrm>
        </p:grpSpPr>
        <p:cxnSp>
          <p:nvCxnSpPr>
            <p:cNvPr id="197" name="直接连接符 196"/>
            <p:cNvCxnSpPr/>
            <p:nvPr/>
          </p:nvCxnSpPr>
          <p:spPr>
            <a:xfrm>
              <a:off x="1964267" y="4026963"/>
              <a:ext cx="0" cy="254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8" name="直接连接符 197"/>
            <p:cNvCxnSpPr/>
            <p:nvPr/>
          </p:nvCxnSpPr>
          <p:spPr>
            <a:xfrm>
              <a:off x="2391306" y="4026963"/>
              <a:ext cx="0" cy="254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9" name="直接连接符 198"/>
            <p:cNvCxnSpPr/>
            <p:nvPr/>
          </p:nvCxnSpPr>
          <p:spPr>
            <a:xfrm>
              <a:off x="2813586" y="4026963"/>
              <a:ext cx="0" cy="254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43" name="文本框 142"/>
          <p:cNvSpPr txBox="1"/>
          <p:nvPr/>
        </p:nvSpPr>
        <p:spPr>
          <a:xfrm>
            <a:off x="6913322" y="4194939"/>
            <a:ext cx="438305" cy="200055"/>
          </a:xfrm>
          <a:prstGeom prst="rect">
            <a:avLst/>
          </a:prstGeom>
          <a:noFill/>
        </p:spPr>
        <p:txBody>
          <a:bodyPr wrap="square" rtlCol="0">
            <a:spAutoFit/>
          </a:bodyPr>
          <a:lstStyle/>
          <a:p>
            <a:pPr algn="ctr"/>
            <a:r>
              <a:rPr lang="en-US" altLang="zh-CN" sz="700" dirty="0">
                <a:latin typeface="微软雅黑" panose="020B0503020204020204" pitchFamily="34" charset="-122"/>
                <a:ea typeface="微软雅黑" panose="020B0503020204020204" pitchFamily="34" charset="-122"/>
              </a:rPr>
              <a:t>1978</a:t>
            </a:r>
            <a:endParaRPr lang="zh-CN" altLang="en-US" sz="700" dirty="0">
              <a:latin typeface="微软雅黑" panose="020B0503020204020204" pitchFamily="34" charset="-122"/>
              <a:ea typeface="微软雅黑" panose="020B0503020204020204" pitchFamily="34" charset="-122"/>
            </a:endParaRPr>
          </a:p>
        </p:txBody>
      </p:sp>
      <p:sp>
        <p:nvSpPr>
          <p:cNvPr id="144" name="文本框 143"/>
          <p:cNvSpPr txBox="1"/>
          <p:nvPr/>
        </p:nvSpPr>
        <p:spPr>
          <a:xfrm>
            <a:off x="7338848" y="4194939"/>
            <a:ext cx="438305" cy="200055"/>
          </a:xfrm>
          <a:prstGeom prst="rect">
            <a:avLst/>
          </a:prstGeom>
          <a:noFill/>
        </p:spPr>
        <p:txBody>
          <a:bodyPr wrap="square" rtlCol="0">
            <a:spAutoFit/>
          </a:bodyPr>
          <a:lstStyle/>
          <a:p>
            <a:pPr algn="ctr"/>
            <a:r>
              <a:rPr lang="en-US" altLang="zh-CN" sz="700" dirty="0">
                <a:latin typeface="微软雅黑" panose="020B0503020204020204" pitchFamily="34" charset="-122"/>
                <a:ea typeface="微软雅黑" panose="020B0503020204020204" pitchFamily="34" charset="-122"/>
              </a:rPr>
              <a:t>1980</a:t>
            </a:r>
            <a:endParaRPr lang="zh-CN" altLang="en-US" sz="700" dirty="0">
              <a:latin typeface="微软雅黑" panose="020B0503020204020204" pitchFamily="34" charset="-122"/>
              <a:ea typeface="微软雅黑" panose="020B0503020204020204" pitchFamily="34" charset="-122"/>
            </a:endParaRPr>
          </a:p>
        </p:txBody>
      </p:sp>
      <p:sp>
        <p:nvSpPr>
          <p:cNvPr id="145" name="文本框 144"/>
          <p:cNvSpPr txBox="1"/>
          <p:nvPr/>
        </p:nvSpPr>
        <p:spPr>
          <a:xfrm>
            <a:off x="7759534" y="4194939"/>
            <a:ext cx="438305" cy="200055"/>
          </a:xfrm>
          <a:prstGeom prst="rect">
            <a:avLst/>
          </a:prstGeom>
          <a:noFill/>
        </p:spPr>
        <p:txBody>
          <a:bodyPr wrap="square" rtlCol="0">
            <a:spAutoFit/>
          </a:bodyPr>
          <a:lstStyle/>
          <a:p>
            <a:pPr algn="ctr"/>
            <a:r>
              <a:rPr lang="en-US" altLang="zh-CN" sz="700" dirty="0">
                <a:latin typeface="微软雅黑" panose="020B0503020204020204" pitchFamily="34" charset="-122"/>
                <a:ea typeface="微软雅黑" panose="020B0503020204020204" pitchFamily="34" charset="-122"/>
              </a:rPr>
              <a:t>1985</a:t>
            </a:r>
            <a:endParaRPr lang="zh-CN" altLang="en-US" sz="700" dirty="0">
              <a:latin typeface="微软雅黑" panose="020B0503020204020204" pitchFamily="34" charset="-122"/>
              <a:ea typeface="微软雅黑" panose="020B0503020204020204" pitchFamily="34" charset="-122"/>
            </a:endParaRPr>
          </a:p>
        </p:txBody>
      </p:sp>
      <p:sp>
        <p:nvSpPr>
          <p:cNvPr id="146" name="文本框 145"/>
          <p:cNvSpPr txBox="1"/>
          <p:nvPr/>
        </p:nvSpPr>
        <p:spPr>
          <a:xfrm>
            <a:off x="8162581" y="4194939"/>
            <a:ext cx="438305" cy="200055"/>
          </a:xfrm>
          <a:prstGeom prst="rect">
            <a:avLst/>
          </a:prstGeom>
          <a:noFill/>
        </p:spPr>
        <p:txBody>
          <a:bodyPr wrap="square" rtlCol="0">
            <a:spAutoFit/>
          </a:bodyPr>
          <a:lstStyle/>
          <a:p>
            <a:pPr algn="ctr"/>
            <a:r>
              <a:rPr lang="en-US" altLang="zh-CN" sz="700" dirty="0">
                <a:latin typeface="微软雅黑" panose="020B0503020204020204" pitchFamily="34" charset="-122"/>
                <a:ea typeface="微软雅黑" panose="020B0503020204020204" pitchFamily="34" charset="-122"/>
              </a:rPr>
              <a:t>1990</a:t>
            </a:r>
            <a:endParaRPr lang="zh-CN" altLang="en-US" sz="700" dirty="0">
              <a:latin typeface="微软雅黑" panose="020B0503020204020204" pitchFamily="34" charset="-122"/>
              <a:ea typeface="微软雅黑" panose="020B0503020204020204" pitchFamily="34" charset="-122"/>
            </a:endParaRPr>
          </a:p>
        </p:txBody>
      </p:sp>
      <p:sp>
        <p:nvSpPr>
          <p:cNvPr id="147" name="文本框 146"/>
          <p:cNvSpPr txBox="1"/>
          <p:nvPr/>
        </p:nvSpPr>
        <p:spPr>
          <a:xfrm>
            <a:off x="8603146" y="4194939"/>
            <a:ext cx="438305" cy="200055"/>
          </a:xfrm>
          <a:prstGeom prst="rect">
            <a:avLst/>
          </a:prstGeom>
          <a:noFill/>
        </p:spPr>
        <p:txBody>
          <a:bodyPr wrap="square" rtlCol="0">
            <a:spAutoFit/>
          </a:bodyPr>
          <a:lstStyle/>
          <a:p>
            <a:pPr algn="ctr"/>
            <a:r>
              <a:rPr lang="en-US" altLang="zh-CN" sz="700" dirty="0">
                <a:latin typeface="微软雅黑" panose="020B0503020204020204" pitchFamily="34" charset="-122"/>
                <a:ea typeface="微软雅黑" panose="020B0503020204020204" pitchFamily="34" charset="-122"/>
              </a:rPr>
              <a:t>1995</a:t>
            </a:r>
            <a:endParaRPr lang="zh-CN" altLang="en-US" sz="700" dirty="0">
              <a:latin typeface="微软雅黑" panose="020B0503020204020204" pitchFamily="34" charset="-122"/>
              <a:ea typeface="微软雅黑" panose="020B0503020204020204" pitchFamily="34" charset="-122"/>
            </a:endParaRPr>
          </a:p>
        </p:txBody>
      </p:sp>
      <p:sp>
        <p:nvSpPr>
          <p:cNvPr id="148" name="文本框 147"/>
          <p:cNvSpPr txBox="1"/>
          <p:nvPr/>
        </p:nvSpPr>
        <p:spPr>
          <a:xfrm>
            <a:off x="9014385" y="4194939"/>
            <a:ext cx="438305" cy="200055"/>
          </a:xfrm>
          <a:prstGeom prst="rect">
            <a:avLst/>
          </a:prstGeom>
          <a:noFill/>
        </p:spPr>
        <p:txBody>
          <a:bodyPr wrap="square" rtlCol="0">
            <a:spAutoFit/>
          </a:bodyPr>
          <a:lstStyle/>
          <a:p>
            <a:pPr algn="ctr"/>
            <a:r>
              <a:rPr lang="en-US" altLang="zh-CN" sz="700" dirty="0">
                <a:latin typeface="微软雅黑" panose="020B0503020204020204" pitchFamily="34" charset="-122"/>
                <a:ea typeface="微软雅黑" panose="020B0503020204020204" pitchFamily="34" charset="-122"/>
              </a:rPr>
              <a:t>2000</a:t>
            </a:r>
            <a:endParaRPr lang="zh-CN" altLang="en-US" sz="700" dirty="0">
              <a:latin typeface="微软雅黑" panose="020B0503020204020204" pitchFamily="34" charset="-122"/>
              <a:ea typeface="微软雅黑" panose="020B0503020204020204" pitchFamily="34" charset="-122"/>
            </a:endParaRPr>
          </a:p>
        </p:txBody>
      </p:sp>
      <p:sp>
        <p:nvSpPr>
          <p:cNvPr id="149" name="文本框 148"/>
          <p:cNvSpPr txBox="1"/>
          <p:nvPr/>
        </p:nvSpPr>
        <p:spPr>
          <a:xfrm>
            <a:off x="9450221" y="4194939"/>
            <a:ext cx="438305" cy="200055"/>
          </a:xfrm>
          <a:prstGeom prst="rect">
            <a:avLst/>
          </a:prstGeom>
          <a:noFill/>
        </p:spPr>
        <p:txBody>
          <a:bodyPr wrap="square" rtlCol="0">
            <a:spAutoFit/>
          </a:bodyPr>
          <a:lstStyle/>
          <a:p>
            <a:pPr algn="ctr"/>
            <a:r>
              <a:rPr lang="en-US" altLang="zh-CN" sz="700" dirty="0">
                <a:latin typeface="微软雅黑" panose="020B0503020204020204" pitchFamily="34" charset="-122"/>
                <a:ea typeface="微软雅黑" panose="020B0503020204020204" pitchFamily="34" charset="-122"/>
              </a:rPr>
              <a:t>2005</a:t>
            </a:r>
            <a:endParaRPr lang="zh-CN" altLang="en-US" sz="700" dirty="0">
              <a:latin typeface="微软雅黑" panose="020B0503020204020204" pitchFamily="34" charset="-122"/>
              <a:ea typeface="微软雅黑" panose="020B0503020204020204" pitchFamily="34" charset="-122"/>
            </a:endParaRPr>
          </a:p>
        </p:txBody>
      </p:sp>
      <p:sp>
        <p:nvSpPr>
          <p:cNvPr id="150" name="文本框 149"/>
          <p:cNvSpPr txBox="1"/>
          <p:nvPr/>
        </p:nvSpPr>
        <p:spPr>
          <a:xfrm>
            <a:off x="9850920" y="4194939"/>
            <a:ext cx="438305" cy="200055"/>
          </a:xfrm>
          <a:prstGeom prst="rect">
            <a:avLst/>
          </a:prstGeom>
          <a:noFill/>
        </p:spPr>
        <p:txBody>
          <a:bodyPr wrap="square" rtlCol="0">
            <a:spAutoFit/>
          </a:bodyPr>
          <a:lstStyle/>
          <a:p>
            <a:pPr algn="ctr"/>
            <a:r>
              <a:rPr lang="en-US" altLang="zh-CN" sz="700" dirty="0">
                <a:latin typeface="微软雅黑" panose="020B0503020204020204" pitchFamily="34" charset="-122"/>
                <a:ea typeface="微软雅黑" panose="020B0503020204020204" pitchFamily="34" charset="-122"/>
              </a:rPr>
              <a:t>2010</a:t>
            </a:r>
            <a:endParaRPr lang="zh-CN" altLang="en-US" sz="700" dirty="0">
              <a:latin typeface="微软雅黑" panose="020B0503020204020204" pitchFamily="34" charset="-122"/>
              <a:ea typeface="微软雅黑" panose="020B0503020204020204" pitchFamily="34" charset="-122"/>
            </a:endParaRPr>
          </a:p>
        </p:txBody>
      </p:sp>
      <p:sp>
        <p:nvSpPr>
          <p:cNvPr id="151" name="文本框 150"/>
          <p:cNvSpPr txBox="1"/>
          <p:nvPr/>
        </p:nvSpPr>
        <p:spPr>
          <a:xfrm>
            <a:off x="10271607" y="4194939"/>
            <a:ext cx="438305" cy="200055"/>
          </a:xfrm>
          <a:prstGeom prst="rect">
            <a:avLst/>
          </a:prstGeom>
          <a:noFill/>
        </p:spPr>
        <p:txBody>
          <a:bodyPr wrap="square" rtlCol="0">
            <a:spAutoFit/>
          </a:bodyPr>
          <a:lstStyle/>
          <a:p>
            <a:pPr algn="ctr"/>
            <a:r>
              <a:rPr lang="en-US" altLang="zh-CN" sz="700" dirty="0">
                <a:latin typeface="微软雅黑" panose="020B0503020204020204" pitchFamily="34" charset="-122"/>
                <a:ea typeface="微软雅黑" panose="020B0503020204020204" pitchFamily="34" charset="-122"/>
              </a:rPr>
              <a:t>2011</a:t>
            </a:r>
            <a:endParaRPr lang="zh-CN" altLang="en-US" sz="700" dirty="0">
              <a:latin typeface="微软雅黑" panose="020B0503020204020204" pitchFamily="34" charset="-122"/>
              <a:ea typeface="微软雅黑" panose="020B0503020204020204" pitchFamily="34" charset="-122"/>
            </a:endParaRPr>
          </a:p>
        </p:txBody>
      </p:sp>
      <p:sp>
        <p:nvSpPr>
          <p:cNvPr id="152" name="文本框 151"/>
          <p:cNvSpPr txBox="1"/>
          <p:nvPr/>
        </p:nvSpPr>
        <p:spPr>
          <a:xfrm>
            <a:off x="10719514" y="4194939"/>
            <a:ext cx="438305" cy="200055"/>
          </a:xfrm>
          <a:prstGeom prst="rect">
            <a:avLst/>
          </a:prstGeom>
          <a:noFill/>
        </p:spPr>
        <p:txBody>
          <a:bodyPr wrap="square" rtlCol="0">
            <a:spAutoFit/>
          </a:bodyPr>
          <a:lstStyle/>
          <a:p>
            <a:pPr algn="ctr"/>
            <a:r>
              <a:rPr lang="en-US" altLang="zh-CN" sz="700" dirty="0">
                <a:latin typeface="微软雅黑" panose="020B0503020204020204" pitchFamily="34" charset="-122"/>
                <a:ea typeface="微软雅黑" panose="020B0503020204020204" pitchFamily="34" charset="-122"/>
              </a:rPr>
              <a:t>2012</a:t>
            </a:r>
            <a:endParaRPr lang="zh-CN" altLang="en-US" sz="700" dirty="0">
              <a:latin typeface="微软雅黑" panose="020B0503020204020204" pitchFamily="34" charset="-122"/>
              <a:ea typeface="微软雅黑" panose="020B0503020204020204" pitchFamily="34" charset="-122"/>
            </a:endParaRPr>
          </a:p>
        </p:txBody>
      </p:sp>
      <p:sp>
        <p:nvSpPr>
          <p:cNvPr id="153" name="文本框 152"/>
          <p:cNvSpPr txBox="1"/>
          <p:nvPr/>
        </p:nvSpPr>
        <p:spPr>
          <a:xfrm>
            <a:off x="6913322" y="4015486"/>
            <a:ext cx="438305" cy="200055"/>
          </a:xfrm>
          <a:prstGeom prst="rect">
            <a:avLst/>
          </a:prstGeom>
          <a:noFill/>
        </p:spPr>
        <p:txBody>
          <a:bodyPr wrap="square" rtlCol="0">
            <a:spAutoFit/>
          </a:bodyPr>
          <a:lstStyle/>
          <a:p>
            <a:pPr algn="ctr"/>
            <a:r>
              <a:rPr lang="en-US" altLang="zh-CN" sz="700" dirty="0">
                <a:latin typeface="微软雅黑" panose="020B0503020204020204" pitchFamily="34" charset="-122"/>
                <a:ea typeface="微软雅黑" panose="020B0503020204020204" pitchFamily="34" charset="-122"/>
              </a:rPr>
              <a:t>381</a:t>
            </a:r>
            <a:endParaRPr lang="zh-CN" altLang="en-US" sz="700" dirty="0">
              <a:latin typeface="微软雅黑" panose="020B0503020204020204" pitchFamily="34" charset="-122"/>
              <a:ea typeface="微软雅黑" panose="020B0503020204020204" pitchFamily="34" charset="-122"/>
            </a:endParaRPr>
          </a:p>
        </p:txBody>
      </p:sp>
      <p:sp>
        <p:nvSpPr>
          <p:cNvPr id="154" name="文本框 153"/>
          <p:cNvSpPr txBox="1"/>
          <p:nvPr/>
        </p:nvSpPr>
        <p:spPr>
          <a:xfrm>
            <a:off x="7337967" y="3999611"/>
            <a:ext cx="438305" cy="200055"/>
          </a:xfrm>
          <a:prstGeom prst="rect">
            <a:avLst/>
          </a:prstGeom>
          <a:noFill/>
        </p:spPr>
        <p:txBody>
          <a:bodyPr wrap="square" rtlCol="0">
            <a:spAutoFit/>
          </a:bodyPr>
          <a:lstStyle/>
          <a:p>
            <a:pPr algn="ctr"/>
            <a:r>
              <a:rPr lang="en-US" altLang="zh-CN" sz="700" dirty="0">
                <a:latin typeface="微软雅黑" panose="020B0503020204020204" pitchFamily="34" charset="-122"/>
                <a:ea typeface="微软雅黑" panose="020B0503020204020204" pitchFamily="34" charset="-122"/>
              </a:rPr>
              <a:t>463</a:t>
            </a:r>
            <a:endParaRPr lang="zh-CN" altLang="en-US" sz="700" dirty="0">
              <a:latin typeface="微软雅黑" panose="020B0503020204020204" pitchFamily="34" charset="-122"/>
              <a:ea typeface="微软雅黑" panose="020B0503020204020204" pitchFamily="34" charset="-122"/>
            </a:endParaRPr>
          </a:p>
        </p:txBody>
      </p:sp>
      <p:sp>
        <p:nvSpPr>
          <p:cNvPr id="155" name="文本框 154"/>
          <p:cNvSpPr txBox="1"/>
          <p:nvPr/>
        </p:nvSpPr>
        <p:spPr>
          <a:xfrm>
            <a:off x="7765005" y="3986911"/>
            <a:ext cx="438305" cy="200055"/>
          </a:xfrm>
          <a:prstGeom prst="rect">
            <a:avLst/>
          </a:prstGeom>
          <a:noFill/>
        </p:spPr>
        <p:txBody>
          <a:bodyPr wrap="square" rtlCol="0">
            <a:spAutoFit/>
          </a:bodyPr>
          <a:lstStyle/>
          <a:p>
            <a:pPr algn="ctr"/>
            <a:r>
              <a:rPr lang="en-US" altLang="zh-CN" sz="700" dirty="0">
                <a:latin typeface="微软雅黑" panose="020B0503020204020204" pitchFamily="34" charset="-122"/>
                <a:ea typeface="微软雅黑" panose="020B0503020204020204" pitchFamily="34" charset="-122"/>
              </a:rPr>
              <a:t>858</a:t>
            </a:r>
            <a:endParaRPr lang="zh-CN" altLang="en-US" sz="700" dirty="0">
              <a:latin typeface="微软雅黑" panose="020B0503020204020204" pitchFamily="34" charset="-122"/>
              <a:ea typeface="微软雅黑" panose="020B0503020204020204" pitchFamily="34" charset="-122"/>
            </a:endParaRPr>
          </a:p>
        </p:txBody>
      </p:sp>
      <p:sp>
        <p:nvSpPr>
          <p:cNvPr id="156" name="文本框 155"/>
          <p:cNvSpPr txBox="1"/>
          <p:nvPr/>
        </p:nvSpPr>
        <p:spPr>
          <a:xfrm>
            <a:off x="8148503" y="3951618"/>
            <a:ext cx="493772" cy="200055"/>
          </a:xfrm>
          <a:prstGeom prst="rect">
            <a:avLst/>
          </a:prstGeom>
          <a:noFill/>
        </p:spPr>
        <p:txBody>
          <a:bodyPr wrap="square" rtlCol="0">
            <a:spAutoFit/>
          </a:bodyPr>
          <a:lstStyle/>
          <a:p>
            <a:pPr algn="ctr"/>
            <a:r>
              <a:rPr lang="en-US" altLang="zh-CN" sz="700" dirty="0">
                <a:latin typeface="微软雅黑" panose="020B0503020204020204" pitchFamily="34" charset="-122"/>
                <a:ea typeface="微软雅黑" panose="020B0503020204020204" pitchFamily="34" charset="-122"/>
              </a:rPr>
              <a:t>1644</a:t>
            </a:r>
            <a:endParaRPr lang="zh-CN" altLang="en-US" sz="700" dirty="0">
              <a:latin typeface="微软雅黑" panose="020B0503020204020204" pitchFamily="34" charset="-122"/>
              <a:ea typeface="微软雅黑" panose="020B0503020204020204" pitchFamily="34" charset="-122"/>
            </a:endParaRPr>
          </a:p>
        </p:txBody>
      </p:sp>
      <p:sp>
        <p:nvSpPr>
          <p:cNvPr id="157" name="文本框 156"/>
          <p:cNvSpPr txBox="1"/>
          <p:nvPr/>
        </p:nvSpPr>
        <p:spPr>
          <a:xfrm>
            <a:off x="8573921" y="3800892"/>
            <a:ext cx="493772" cy="200055"/>
          </a:xfrm>
          <a:prstGeom prst="rect">
            <a:avLst/>
          </a:prstGeom>
          <a:noFill/>
        </p:spPr>
        <p:txBody>
          <a:bodyPr wrap="square" rtlCol="0">
            <a:spAutoFit/>
          </a:bodyPr>
          <a:lstStyle/>
          <a:p>
            <a:pPr algn="ctr"/>
            <a:r>
              <a:rPr lang="en-US" altLang="zh-CN" sz="700" dirty="0">
                <a:latin typeface="微软雅黑" panose="020B0503020204020204" pitchFamily="34" charset="-122"/>
                <a:ea typeface="微软雅黑" panose="020B0503020204020204" pitchFamily="34" charset="-122"/>
              </a:rPr>
              <a:t>5046</a:t>
            </a:r>
            <a:endParaRPr lang="zh-CN" altLang="en-US" sz="700" dirty="0">
              <a:latin typeface="微软雅黑" panose="020B0503020204020204" pitchFamily="34" charset="-122"/>
              <a:ea typeface="微软雅黑" panose="020B0503020204020204" pitchFamily="34" charset="-122"/>
            </a:endParaRPr>
          </a:p>
        </p:txBody>
      </p:sp>
      <p:sp>
        <p:nvSpPr>
          <p:cNvPr id="158" name="文本框 157"/>
          <p:cNvSpPr txBox="1"/>
          <p:nvPr/>
        </p:nvSpPr>
        <p:spPr>
          <a:xfrm>
            <a:off x="8992868" y="3697887"/>
            <a:ext cx="493772" cy="200055"/>
          </a:xfrm>
          <a:prstGeom prst="rect">
            <a:avLst/>
          </a:prstGeom>
          <a:noFill/>
        </p:spPr>
        <p:txBody>
          <a:bodyPr wrap="square" rtlCol="0">
            <a:spAutoFit/>
          </a:bodyPr>
          <a:lstStyle/>
          <a:p>
            <a:pPr algn="ctr"/>
            <a:r>
              <a:rPr lang="en-US" altLang="zh-CN" sz="700" dirty="0">
                <a:latin typeface="微软雅黑" panose="020B0503020204020204" pitchFamily="34" charset="-122"/>
                <a:ea typeface="微软雅黑" panose="020B0503020204020204" pitchFamily="34" charset="-122"/>
              </a:rPr>
              <a:t>7858</a:t>
            </a:r>
            <a:endParaRPr lang="zh-CN" altLang="en-US" sz="700" dirty="0">
              <a:latin typeface="微软雅黑" panose="020B0503020204020204" pitchFamily="34" charset="-122"/>
              <a:ea typeface="微软雅黑" panose="020B0503020204020204" pitchFamily="34" charset="-122"/>
            </a:endParaRPr>
          </a:p>
        </p:txBody>
      </p:sp>
      <p:sp>
        <p:nvSpPr>
          <p:cNvPr id="159" name="文本框 158"/>
          <p:cNvSpPr txBox="1"/>
          <p:nvPr/>
        </p:nvSpPr>
        <p:spPr>
          <a:xfrm>
            <a:off x="9378336" y="3440524"/>
            <a:ext cx="554598" cy="200055"/>
          </a:xfrm>
          <a:prstGeom prst="rect">
            <a:avLst/>
          </a:prstGeom>
          <a:noFill/>
        </p:spPr>
        <p:txBody>
          <a:bodyPr wrap="square" rtlCol="0">
            <a:spAutoFit/>
          </a:bodyPr>
          <a:lstStyle/>
          <a:p>
            <a:pPr algn="ctr"/>
            <a:r>
              <a:rPr lang="en-US" altLang="zh-CN" sz="700" dirty="0">
                <a:latin typeface="微软雅黑" panose="020B0503020204020204" pitchFamily="34" charset="-122"/>
                <a:ea typeface="微软雅黑" panose="020B0503020204020204" pitchFamily="34" charset="-122"/>
              </a:rPr>
              <a:t>14185</a:t>
            </a:r>
            <a:endParaRPr lang="zh-CN" altLang="en-US" sz="700" dirty="0">
              <a:latin typeface="微软雅黑" panose="020B0503020204020204" pitchFamily="34" charset="-122"/>
              <a:ea typeface="微软雅黑" panose="020B0503020204020204" pitchFamily="34" charset="-122"/>
            </a:endParaRPr>
          </a:p>
        </p:txBody>
      </p:sp>
      <p:sp>
        <p:nvSpPr>
          <p:cNvPr id="160" name="文本框 159"/>
          <p:cNvSpPr txBox="1"/>
          <p:nvPr/>
        </p:nvSpPr>
        <p:spPr>
          <a:xfrm>
            <a:off x="9808000" y="2803372"/>
            <a:ext cx="554598" cy="200055"/>
          </a:xfrm>
          <a:prstGeom prst="rect">
            <a:avLst/>
          </a:prstGeom>
          <a:noFill/>
        </p:spPr>
        <p:txBody>
          <a:bodyPr wrap="square" rtlCol="0">
            <a:spAutoFit/>
          </a:bodyPr>
          <a:lstStyle/>
          <a:p>
            <a:pPr algn="ctr"/>
            <a:r>
              <a:rPr lang="en-US" altLang="zh-CN" sz="700" dirty="0">
                <a:latin typeface="微软雅黑" panose="020B0503020204020204" pitchFamily="34" charset="-122"/>
                <a:ea typeface="微软雅黑" panose="020B0503020204020204" pitchFamily="34" charset="-122"/>
              </a:rPr>
              <a:t>30015</a:t>
            </a:r>
            <a:endParaRPr lang="zh-CN" altLang="en-US" sz="700" dirty="0">
              <a:latin typeface="微软雅黑" panose="020B0503020204020204" pitchFamily="34" charset="-122"/>
              <a:ea typeface="微软雅黑" panose="020B0503020204020204" pitchFamily="34" charset="-122"/>
            </a:endParaRPr>
          </a:p>
        </p:txBody>
      </p:sp>
      <p:sp>
        <p:nvSpPr>
          <p:cNvPr id="161" name="文本框 160"/>
          <p:cNvSpPr txBox="1"/>
          <p:nvPr/>
        </p:nvSpPr>
        <p:spPr>
          <a:xfrm>
            <a:off x="10213460" y="2595378"/>
            <a:ext cx="554598" cy="200055"/>
          </a:xfrm>
          <a:prstGeom prst="rect">
            <a:avLst/>
          </a:prstGeom>
          <a:noFill/>
        </p:spPr>
        <p:txBody>
          <a:bodyPr wrap="square" rtlCol="0">
            <a:spAutoFit/>
          </a:bodyPr>
          <a:lstStyle/>
          <a:p>
            <a:pPr algn="ctr"/>
            <a:r>
              <a:rPr lang="en-US" altLang="zh-CN" sz="700" dirty="0">
                <a:latin typeface="微软雅黑" panose="020B0503020204020204" pitchFamily="34" charset="-122"/>
                <a:ea typeface="微软雅黑" panose="020B0503020204020204" pitchFamily="34" charset="-122"/>
              </a:rPr>
              <a:t>35198</a:t>
            </a:r>
            <a:endParaRPr lang="zh-CN" altLang="en-US" sz="700" dirty="0">
              <a:latin typeface="微软雅黑" panose="020B0503020204020204" pitchFamily="34" charset="-122"/>
              <a:ea typeface="微软雅黑" panose="020B0503020204020204" pitchFamily="34" charset="-122"/>
            </a:endParaRPr>
          </a:p>
        </p:txBody>
      </p:sp>
      <p:sp>
        <p:nvSpPr>
          <p:cNvPr id="162" name="文本框 161"/>
          <p:cNvSpPr txBox="1"/>
          <p:nvPr/>
        </p:nvSpPr>
        <p:spPr>
          <a:xfrm>
            <a:off x="10649734" y="2493235"/>
            <a:ext cx="554598" cy="200055"/>
          </a:xfrm>
          <a:prstGeom prst="rect">
            <a:avLst/>
          </a:prstGeom>
          <a:noFill/>
        </p:spPr>
        <p:txBody>
          <a:bodyPr wrap="square" rtlCol="0">
            <a:spAutoFit/>
          </a:bodyPr>
          <a:lstStyle/>
          <a:p>
            <a:pPr algn="ctr"/>
            <a:r>
              <a:rPr lang="en-US" altLang="zh-CN" sz="700" dirty="0">
                <a:latin typeface="微软雅黑" panose="020B0503020204020204" pitchFamily="34" charset="-122"/>
                <a:ea typeface="微软雅黑" panose="020B0503020204020204" pitchFamily="34" charset="-122"/>
              </a:rPr>
              <a:t>38420</a:t>
            </a:r>
            <a:endParaRPr lang="zh-CN" altLang="en-US" sz="700" dirty="0">
              <a:latin typeface="微软雅黑" panose="020B0503020204020204" pitchFamily="34" charset="-122"/>
              <a:ea typeface="微软雅黑" panose="020B0503020204020204" pitchFamily="34" charset="-122"/>
            </a:endParaRPr>
          </a:p>
        </p:txBody>
      </p:sp>
      <p:sp>
        <p:nvSpPr>
          <p:cNvPr id="179" name="文本框 178"/>
          <p:cNvSpPr txBox="1"/>
          <p:nvPr/>
        </p:nvSpPr>
        <p:spPr>
          <a:xfrm>
            <a:off x="7927975" y="1960880"/>
            <a:ext cx="2285365" cy="229870"/>
          </a:xfrm>
          <a:prstGeom prst="rect">
            <a:avLst/>
          </a:prstGeom>
          <a:noFill/>
        </p:spPr>
        <p:txBody>
          <a:bodyPr wrap="square" rtlCol="0">
            <a:spAutoFit/>
          </a:bodyPr>
          <a:lstStyle/>
          <a:p>
            <a:pPr algn="r"/>
            <a:r>
              <a:rPr lang="zh-CN" altLang="en-US" sz="900" dirty="0">
                <a:latin typeface="微软雅黑" panose="020B0503020204020204" pitchFamily="34" charset="-122"/>
                <a:ea typeface="微软雅黑" panose="020B0503020204020204" pitchFamily="34" charset="-122"/>
              </a:rPr>
              <a:t>图</a:t>
            </a:r>
            <a:r>
              <a:rPr lang="en-US" altLang="zh-CN" sz="900" dirty="0">
                <a:latin typeface="微软雅黑" panose="020B0503020204020204" pitchFamily="34" charset="-122"/>
                <a:ea typeface="微软雅黑" panose="020B0503020204020204" pitchFamily="34" charset="-122"/>
              </a:rPr>
              <a:t>2 1978-2012</a:t>
            </a:r>
            <a:r>
              <a:rPr lang="zh-CN" altLang="en-US" sz="900" dirty="0">
                <a:latin typeface="微软雅黑" panose="020B0503020204020204" pitchFamily="34" charset="-122"/>
                <a:ea typeface="微软雅黑" panose="020B0503020204020204" pitchFamily="34" charset="-122"/>
              </a:rPr>
              <a:t>年我国人均国内生产总值</a:t>
            </a:r>
            <a:endParaRPr lang="zh-CN" altLang="en-US" sz="900" dirty="0">
              <a:latin typeface="微软雅黑" panose="020B0503020204020204" pitchFamily="34" charset="-122"/>
              <a:ea typeface="微软雅黑" panose="020B0503020204020204" pitchFamily="34" charset="-122"/>
            </a:endParaRPr>
          </a:p>
        </p:txBody>
      </p:sp>
      <p:grpSp>
        <p:nvGrpSpPr>
          <p:cNvPr id="210" name="组合 209"/>
          <p:cNvGrpSpPr/>
          <p:nvPr/>
        </p:nvGrpSpPr>
        <p:grpSpPr>
          <a:xfrm>
            <a:off x="6940310" y="3390466"/>
            <a:ext cx="25400" cy="601701"/>
            <a:chOff x="6940310" y="3390466"/>
            <a:chExt cx="25400" cy="601701"/>
          </a:xfrm>
        </p:grpSpPr>
        <p:cxnSp>
          <p:nvCxnSpPr>
            <p:cNvPr id="184" name="直接连接符 183"/>
            <p:cNvCxnSpPr/>
            <p:nvPr/>
          </p:nvCxnSpPr>
          <p:spPr>
            <a:xfrm rot="5400000">
              <a:off x="6953010" y="3979467"/>
              <a:ext cx="0" cy="254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7" name="直接连接符 206"/>
            <p:cNvCxnSpPr/>
            <p:nvPr/>
          </p:nvCxnSpPr>
          <p:spPr>
            <a:xfrm rot="5400000">
              <a:off x="6953010" y="3782605"/>
              <a:ext cx="0" cy="254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8" name="直接连接符 207"/>
            <p:cNvCxnSpPr/>
            <p:nvPr/>
          </p:nvCxnSpPr>
          <p:spPr>
            <a:xfrm rot="5400000">
              <a:off x="6953010" y="3574631"/>
              <a:ext cx="0" cy="254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9" name="直接连接符 208"/>
            <p:cNvCxnSpPr/>
            <p:nvPr/>
          </p:nvCxnSpPr>
          <p:spPr>
            <a:xfrm rot="5400000">
              <a:off x="6953010" y="3377766"/>
              <a:ext cx="0" cy="254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11" name="组合 210"/>
          <p:cNvGrpSpPr/>
          <p:nvPr/>
        </p:nvGrpSpPr>
        <p:grpSpPr>
          <a:xfrm>
            <a:off x="6940310" y="2788691"/>
            <a:ext cx="25400" cy="601701"/>
            <a:chOff x="6940310" y="3390466"/>
            <a:chExt cx="25400" cy="601701"/>
          </a:xfrm>
        </p:grpSpPr>
        <p:cxnSp>
          <p:nvCxnSpPr>
            <p:cNvPr id="212" name="直接连接符 211"/>
            <p:cNvCxnSpPr/>
            <p:nvPr/>
          </p:nvCxnSpPr>
          <p:spPr>
            <a:xfrm rot="5400000">
              <a:off x="6953010" y="3979467"/>
              <a:ext cx="0" cy="254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3" name="直接连接符 212"/>
            <p:cNvCxnSpPr/>
            <p:nvPr/>
          </p:nvCxnSpPr>
          <p:spPr>
            <a:xfrm rot="5400000">
              <a:off x="6953010" y="3782605"/>
              <a:ext cx="0" cy="254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4" name="直接连接符 213"/>
            <p:cNvCxnSpPr/>
            <p:nvPr/>
          </p:nvCxnSpPr>
          <p:spPr>
            <a:xfrm rot="5400000">
              <a:off x="6953010" y="3574631"/>
              <a:ext cx="0" cy="254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5" name="直接连接符 214"/>
            <p:cNvCxnSpPr/>
            <p:nvPr/>
          </p:nvCxnSpPr>
          <p:spPr>
            <a:xfrm rot="5400000">
              <a:off x="6953010" y="3377766"/>
              <a:ext cx="0" cy="254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21" name="组合 220"/>
          <p:cNvGrpSpPr/>
          <p:nvPr/>
        </p:nvGrpSpPr>
        <p:grpSpPr>
          <a:xfrm>
            <a:off x="6940310" y="2183504"/>
            <a:ext cx="25400" cy="404836"/>
            <a:chOff x="6940310" y="3587331"/>
            <a:chExt cx="25400" cy="404836"/>
          </a:xfrm>
        </p:grpSpPr>
        <p:cxnSp>
          <p:nvCxnSpPr>
            <p:cNvPr id="222" name="直接连接符 221"/>
            <p:cNvCxnSpPr/>
            <p:nvPr/>
          </p:nvCxnSpPr>
          <p:spPr>
            <a:xfrm rot="5400000">
              <a:off x="6953010" y="3979467"/>
              <a:ext cx="0" cy="254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3" name="直接连接符 222"/>
            <p:cNvCxnSpPr/>
            <p:nvPr/>
          </p:nvCxnSpPr>
          <p:spPr>
            <a:xfrm rot="5400000">
              <a:off x="6953010" y="3782605"/>
              <a:ext cx="0" cy="254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4" name="直接连接符 223"/>
            <p:cNvCxnSpPr/>
            <p:nvPr/>
          </p:nvCxnSpPr>
          <p:spPr>
            <a:xfrm rot="5400000">
              <a:off x="6953010" y="3574631"/>
              <a:ext cx="0" cy="254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28" name="文本框 227"/>
          <p:cNvSpPr txBox="1"/>
          <p:nvPr/>
        </p:nvSpPr>
        <p:spPr>
          <a:xfrm>
            <a:off x="6523957" y="3502757"/>
            <a:ext cx="450188" cy="200055"/>
          </a:xfrm>
          <a:prstGeom prst="rect">
            <a:avLst/>
          </a:prstGeom>
          <a:noFill/>
        </p:spPr>
        <p:txBody>
          <a:bodyPr wrap="square" rtlCol="0" anchor="ctr">
            <a:spAutoFit/>
          </a:bodyPr>
          <a:lstStyle/>
          <a:p>
            <a:pPr algn="r"/>
            <a:r>
              <a:rPr lang="en-US" altLang="zh-CN" sz="700" dirty="0">
                <a:latin typeface="微软雅黑" panose="020B0503020204020204" pitchFamily="34" charset="-122"/>
                <a:ea typeface="微软雅黑" panose="020B0503020204020204" pitchFamily="34" charset="-122"/>
              </a:rPr>
              <a:t>15000</a:t>
            </a:r>
            <a:endParaRPr lang="zh-CN" altLang="en-US" sz="700" dirty="0">
              <a:latin typeface="微软雅黑" panose="020B0503020204020204" pitchFamily="34" charset="-122"/>
              <a:ea typeface="微软雅黑" panose="020B0503020204020204" pitchFamily="34" charset="-122"/>
            </a:endParaRPr>
          </a:p>
        </p:txBody>
      </p:sp>
      <p:grpSp>
        <p:nvGrpSpPr>
          <p:cNvPr id="238" name="组合 237"/>
          <p:cNvGrpSpPr/>
          <p:nvPr/>
        </p:nvGrpSpPr>
        <p:grpSpPr>
          <a:xfrm>
            <a:off x="6424623" y="1933650"/>
            <a:ext cx="554598" cy="2363367"/>
            <a:chOff x="6370648" y="1930475"/>
            <a:chExt cx="554598" cy="2363367"/>
          </a:xfrm>
        </p:grpSpPr>
        <p:sp>
          <p:nvSpPr>
            <p:cNvPr id="163" name="文本框 162"/>
            <p:cNvSpPr txBox="1"/>
            <p:nvPr/>
          </p:nvSpPr>
          <p:spPr>
            <a:xfrm>
              <a:off x="6473491" y="3899583"/>
              <a:ext cx="450188" cy="200055"/>
            </a:xfrm>
            <a:prstGeom prst="rect">
              <a:avLst/>
            </a:prstGeom>
            <a:noFill/>
          </p:spPr>
          <p:txBody>
            <a:bodyPr wrap="square" rtlCol="0" anchor="ctr">
              <a:spAutoFit/>
            </a:bodyPr>
            <a:lstStyle/>
            <a:p>
              <a:pPr algn="r"/>
              <a:r>
                <a:rPr lang="en-US" altLang="zh-CN" sz="700" dirty="0">
                  <a:latin typeface="微软雅黑" panose="020B0503020204020204" pitchFamily="34" charset="-122"/>
                  <a:ea typeface="微软雅黑" panose="020B0503020204020204" pitchFamily="34" charset="-122"/>
                </a:rPr>
                <a:t>5000</a:t>
              </a:r>
              <a:endParaRPr lang="zh-CN" altLang="en-US" sz="700" dirty="0">
                <a:latin typeface="微软雅黑" panose="020B0503020204020204" pitchFamily="34" charset="-122"/>
                <a:ea typeface="微软雅黑" panose="020B0503020204020204" pitchFamily="34" charset="-122"/>
              </a:endParaRPr>
            </a:p>
          </p:txBody>
        </p:sp>
        <p:sp>
          <p:nvSpPr>
            <p:cNvPr id="164" name="文本框 163"/>
            <p:cNvSpPr txBox="1"/>
            <p:nvPr/>
          </p:nvSpPr>
          <p:spPr>
            <a:xfrm>
              <a:off x="6370648" y="4093787"/>
              <a:ext cx="554598" cy="200055"/>
            </a:xfrm>
            <a:prstGeom prst="rect">
              <a:avLst/>
            </a:prstGeom>
            <a:noFill/>
          </p:spPr>
          <p:txBody>
            <a:bodyPr wrap="square" rtlCol="0" anchor="ctr">
              <a:spAutoFit/>
            </a:bodyPr>
            <a:lstStyle/>
            <a:p>
              <a:pPr algn="r"/>
              <a:r>
                <a:rPr lang="en-US" altLang="zh-CN" sz="700" dirty="0">
                  <a:latin typeface="微软雅黑" panose="020B0503020204020204" pitchFamily="34" charset="-122"/>
                  <a:ea typeface="微软雅黑" panose="020B0503020204020204" pitchFamily="34" charset="-122"/>
                </a:rPr>
                <a:t>0</a:t>
              </a:r>
              <a:endParaRPr lang="zh-CN" altLang="en-US" sz="700" dirty="0">
                <a:latin typeface="微软雅黑" panose="020B0503020204020204" pitchFamily="34" charset="-122"/>
                <a:ea typeface="微软雅黑" panose="020B0503020204020204" pitchFamily="34" charset="-122"/>
              </a:endParaRPr>
            </a:p>
          </p:txBody>
        </p:sp>
        <p:sp>
          <p:nvSpPr>
            <p:cNvPr id="227" name="文本框 226"/>
            <p:cNvSpPr txBox="1"/>
            <p:nvPr/>
          </p:nvSpPr>
          <p:spPr>
            <a:xfrm>
              <a:off x="6473491" y="3701382"/>
              <a:ext cx="450188" cy="200055"/>
            </a:xfrm>
            <a:prstGeom prst="rect">
              <a:avLst/>
            </a:prstGeom>
            <a:noFill/>
          </p:spPr>
          <p:txBody>
            <a:bodyPr wrap="square" rtlCol="0" anchor="ctr">
              <a:spAutoFit/>
            </a:bodyPr>
            <a:lstStyle/>
            <a:p>
              <a:pPr algn="r"/>
              <a:r>
                <a:rPr lang="en-US" altLang="zh-CN" sz="700" dirty="0">
                  <a:latin typeface="微软雅黑" panose="020B0503020204020204" pitchFamily="34" charset="-122"/>
                  <a:ea typeface="微软雅黑" panose="020B0503020204020204" pitchFamily="34" charset="-122"/>
                </a:rPr>
                <a:t>10000</a:t>
              </a:r>
              <a:endParaRPr lang="zh-CN" altLang="en-US" sz="700" dirty="0">
                <a:latin typeface="微软雅黑" panose="020B0503020204020204" pitchFamily="34" charset="-122"/>
                <a:ea typeface="微软雅黑" panose="020B0503020204020204" pitchFamily="34" charset="-122"/>
              </a:endParaRPr>
            </a:p>
          </p:txBody>
        </p:sp>
        <p:sp>
          <p:nvSpPr>
            <p:cNvPr id="230" name="文本框 229"/>
            <p:cNvSpPr txBox="1"/>
            <p:nvPr/>
          </p:nvSpPr>
          <p:spPr>
            <a:xfrm>
              <a:off x="6473491" y="3309761"/>
              <a:ext cx="450188" cy="200055"/>
            </a:xfrm>
            <a:prstGeom prst="rect">
              <a:avLst/>
            </a:prstGeom>
            <a:noFill/>
          </p:spPr>
          <p:txBody>
            <a:bodyPr wrap="square" rtlCol="0" anchor="ctr">
              <a:spAutoFit/>
            </a:bodyPr>
            <a:lstStyle/>
            <a:p>
              <a:pPr algn="r"/>
              <a:r>
                <a:rPr lang="en-US" altLang="zh-CN" sz="700" dirty="0">
                  <a:latin typeface="微软雅黑" panose="020B0503020204020204" pitchFamily="34" charset="-122"/>
                  <a:ea typeface="微软雅黑" panose="020B0503020204020204" pitchFamily="34" charset="-122"/>
                </a:rPr>
                <a:t>20000</a:t>
              </a:r>
              <a:endParaRPr lang="zh-CN" altLang="en-US" sz="700" dirty="0">
                <a:latin typeface="微软雅黑" panose="020B0503020204020204" pitchFamily="34" charset="-122"/>
                <a:ea typeface="微软雅黑" panose="020B0503020204020204" pitchFamily="34" charset="-122"/>
              </a:endParaRPr>
            </a:p>
          </p:txBody>
        </p:sp>
        <p:sp>
          <p:nvSpPr>
            <p:cNvPr id="231" name="文本框 230"/>
            <p:cNvSpPr txBox="1"/>
            <p:nvPr/>
          </p:nvSpPr>
          <p:spPr>
            <a:xfrm>
              <a:off x="6473491" y="3104865"/>
              <a:ext cx="450188" cy="200055"/>
            </a:xfrm>
            <a:prstGeom prst="rect">
              <a:avLst/>
            </a:prstGeom>
            <a:noFill/>
          </p:spPr>
          <p:txBody>
            <a:bodyPr wrap="square" rtlCol="0" anchor="ctr">
              <a:spAutoFit/>
            </a:bodyPr>
            <a:lstStyle/>
            <a:p>
              <a:pPr algn="r"/>
              <a:r>
                <a:rPr lang="en-US" altLang="zh-CN" sz="700" dirty="0">
                  <a:latin typeface="微软雅黑" panose="020B0503020204020204" pitchFamily="34" charset="-122"/>
                  <a:ea typeface="微软雅黑" panose="020B0503020204020204" pitchFamily="34" charset="-122"/>
                </a:rPr>
                <a:t>25000</a:t>
              </a:r>
              <a:endParaRPr lang="zh-CN" altLang="en-US" sz="700" dirty="0">
                <a:latin typeface="微软雅黑" panose="020B0503020204020204" pitchFamily="34" charset="-122"/>
                <a:ea typeface="微软雅黑" panose="020B0503020204020204" pitchFamily="34" charset="-122"/>
              </a:endParaRPr>
            </a:p>
          </p:txBody>
        </p:sp>
        <p:sp>
          <p:nvSpPr>
            <p:cNvPr id="232" name="文本框 231"/>
            <p:cNvSpPr txBox="1"/>
            <p:nvPr/>
          </p:nvSpPr>
          <p:spPr>
            <a:xfrm>
              <a:off x="6473491" y="2900225"/>
              <a:ext cx="450188" cy="200055"/>
            </a:xfrm>
            <a:prstGeom prst="rect">
              <a:avLst/>
            </a:prstGeom>
            <a:noFill/>
          </p:spPr>
          <p:txBody>
            <a:bodyPr wrap="square" rtlCol="0" anchor="ctr">
              <a:spAutoFit/>
            </a:bodyPr>
            <a:lstStyle/>
            <a:p>
              <a:pPr algn="r"/>
              <a:r>
                <a:rPr lang="en-US" altLang="zh-CN" sz="700" dirty="0">
                  <a:latin typeface="微软雅黑" panose="020B0503020204020204" pitchFamily="34" charset="-122"/>
                  <a:ea typeface="微软雅黑" panose="020B0503020204020204" pitchFamily="34" charset="-122"/>
                </a:rPr>
                <a:t>30000</a:t>
              </a:r>
              <a:endParaRPr lang="zh-CN" altLang="en-US" sz="700" dirty="0">
                <a:latin typeface="微软雅黑" panose="020B0503020204020204" pitchFamily="34" charset="-122"/>
                <a:ea typeface="微软雅黑" panose="020B0503020204020204" pitchFamily="34" charset="-122"/>
              </a:endParaRPr>
            </a:p>
          </p:txBody>
        </p:sp>
        <p:sp>
          <p:nvSpPr>
            <p:cNvPr id="233" name="文本框 232"/>
            <p:cNvSpPr txBox="1"/>
            <p:nvPr/>
          </p:nvSpPr>
          <p:spPr>
            <a:xfrm>
              <a:off x="6473491" y="2706278"/>
              <a:ext cx="450188" cy="200055"/>
            </a:xfrm>
            <a:prstGeom prst="rect">
              <a:avLst/>
            </a:prstGeom>
            <a:noFill/>
          </p:spPr>
          <p:txBody>
            <a:bodyPr wrap="square" rtlCol="0" anchor="ctr">
              <a:spAutoFit/>
            </a:bodyPr>
            <a:lstStyle/>
            <a:p>
              <a:pPr algn="r"/>
              <a:r>
                <a:rPr lang="en-US" altLang="zh-CN" sz="700" dirty="0">
                  <a:latin typeface="微软雅黑" panose="020B0503020204020204" pitchFamily="34" charset="-122"/>
                  <a:ea typeface="微软雅黑" panose="020B0503020204020204" pitchFamily="34" charset="-122"/>
                </a:rPr>
                <a:t>35000</a:t>
              </a:r>
              <a:endParaRPr lang="zh-CN" altLang="en-US" sz="700" dirty="0">
                <a:latin typeface="微软雅黑" panose="020B0503020204020204" pitchFamily="34" charset="-122"/>
                <a:ea typeface="微软雅黑" panose="020B0503020204020204" pitchFamily="34" charset="-122"/>
              </a:endParaRPr>
            </a:p>
          </p:txBody>
        </p:sp>
        <p:sp>
          <p:nvSpPr>
            <p:cNvPr id="234" name="文本框 233"/>
            <p:cNvSpPr txBox="1"/>
            <p:nvPr/>
          </p:nvSpPr>
          <p:spPr>
            <a:xfrm>
              <a:off x="6473491" y="2493315"/>
              <a:ext cx="450188" cy="200055"/>
            </a:xfrm>
            <a:prstGeom prst="rect">
              <a:avLst/>
            </a:prstGeom>
            <a:noFill/>
          </p:spPr>
          <p:txBody>
            <a:bodyPr wrap="square" rtlCol="0" anchor="ctr">
              <a:spAutoFit/>
            </a:bodyPr>
            <a:lstStyle/>
            <a:p>
              <a:pPr algn="r"/>
              <a:r>
                <a:rPr lang="en-US" altLang="zh-CN" sz="700" dirty="0">
                  <a:latin typeface="微软雅黑" panose="020B0503020204020204" pitchFamily="34" charset="-122"/>
                  <a:ea typeface="微软雅黑" panose="020B0503020204020204" pitchFamily="34" charset="-122"/>
                </a:rPr>
                <a:t>40000</a:t>
              </a:r>
              <a:endParaRPr lang="zh-CN" altLang="en-US" sz="700" dirty="0">
                <a:latin typeface="微软雅黑" panose="020B0503020204020204" pitchFamily="34" charset="-122"/>
                <a:ea typeface="微软雅黑" panose="020B0503020204020204" pitchFamily="34" charset="-122"/>
              </a:endParaRPr>
            </a:p>
          </p:txBody>
        </p:sp>
        <p:sp>
          <p:nvSpPr>
            <p:cNvPr id="235" name="文本框 234"/>
            <p:cNvSpPr txBox="1"/>
            <p:nvPr/>
          </p:nvSpPr>
          <p:spPr>
            <a:xfrm>
              <a:off x="6473491" y="2299953"/>
              <a:ext cx="450188" cy="200055"/>
            </a:xfrm>
            <a:prstGeom prst="rect">
              <a:avLst/>
            </a:prstGeom>
            <a:noFill/>
          </p:spPr>
          <p:txBody>
            <a:bodyPr wrap="square" rtlCol="0" anchor="ctr">
              <a:spAutoFit/>
            </a:bodyPr>
            <a:lstStyle/>
            <a:p>
              <a:pPr algn="r"/>
              <a:r>
                <a:rPr lang="en-US" altLang="zh-CN" sz="700" dirty="0">
                  <a:latin typeface="微软雅黑" panose="020B0503020204020204" pitchFamily="34" charset="-122"/>
                  <a:ea typeface="微软雅黑" panose="020B0503020204020204" pitchFamily="34" charset="-122"/>
                </a:rPr>
                <a:t>45000</a:t>
              </a:r>
              <a:endParaRPr lang="zh-CN" altLang="en-US" sz="700" dirty="0">
                <a:latin typeface="微软雅黑" panose="020B0503020204020204" pitchFamily="34" charset="-122"/>
                <a:ea typeface="微软雅黑" panose="020B0503020204020204" pitchFamily="34" charset="-122"/>
              </a:endParaRPr>
            </a:p>
          </p:txBody>
        </p:sp>
        <p:sp>
          <p:nvSpPr>
            <p:cNvPr id="236" name="文本框 235"/>
            <p:cNvSpPr txBox="1"/>
            <p:nvPr/>
          </p:nvSpPr>
          <p:spPr>
            <a:xfrm>
              <a:off x="6473491" y="2099730"/>
              <a:ext cx="450188" cy="200055"/>
            </a:xfrm>
            <a:prstGeom prst="rect">
              <a:avLst/>
            </a:prstGeom>
            <a:noFill/>
          </p:spPr>
          <p:txBody>
            <a:bodyPr wrap="square" rtlCol="0" anchor="ctr">
              <a:spAutoFit/>
            </a:bodyPr>
            <a:lstStyle/>
            <a:p>
              <a:pPr algn="r"/>
              <a:r>
                <a:rPr lang="en-US" altLang="zh-CN" sz="700" dirty="0">
                  <a:latin typeface="微软雅黑" panose="020B0503020204020204" pitchFamily="34" charset="-122"/>
                  <a:ea typeface="微软雅黑" panose="020B0503020204020204" pitchFamily="34" charset="-122"/>
                </a:rPr>
                <a:t>50000</a:t>
              </a:r>
              <a:endParaRPr lang="zh-CN" altLang="en-US" sz="700" dirty="0">
                <a:latin typeface="微软雅黑" panose="020B0503020204020204" pitchFamily="34" charset="-122"/>
                <a:ea typeface="微软雅黑" panose="020B0503020204020204" pitchFamily="34" charset="-122"/>
              </a:endParaRPr>
            </a:p>
          </p:txBody>
        </p:sp>
        <p:sp>
          <p:nvSpPr>
            <p:cNvPr id="237" name="文本框 236"/>
            <p:cNvSpPr txBox="1"/>
            <p:nvPr/>
          </p:nvSpPr>
          <p:spPr>
            <a:xfrm>
              <a:off x="6473491" y="1930475"/>
              <a:ext cx="450188" cy="200055"/>
            </a:xfrm>
            <a:prstGeom prst="rect">
              <a:avLst/>
            </a:prstGeom>
            <a:noFill/>
          </p:spPr>
          <p:txBody>
            <a:bodyPr wrap="square" rtlCol="0" anchor="ctr">
              <a:spAutoFit/>
            </a:bodyPr>
            <a:lstStyle/>
            <a:p>
              <a:pPr algn="r"/>
              <a:r>
                <a:rPr lang="zh-CN" altLang="en-US" sz="700" dirty="0">
                  <a:latin typeface="微软雅黑" panose="020B0503020204020204" pitchFamily="34" charset="-122"/>
                  <a:ea typeface="微软雅黑" panose="020B0503020204020204" pitchFamily="34" charset="-122"/>
                </a:rPr>
                <a:t>元</a:t>
              </a:r>
              <a:endParaRPr lang="zh-CN" altLang="en-US" sz="700" dirty="0">
                <a:latin typeface="微软雅黑" panose="020B0503020204020204" pitchFamily="34" charset="-122"/>
                <a:ea typeface="微软雅黑" panose="020B0503020204020204" pitchFamily="34" charset="-122"/>
              </a:endParaRPr>
            </a:p>
          </p:txBody>
        </p:sp>
      </p:gr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rotWithShape="1">
          <a:blip r:embed="rId1" cstate="print">
            <a:alphaModFix amt="60000"/>
            <a:duotone>
              <a:schemeClr val="accent2">
                <a:shade val="45000"/>
                <a:satMod val="135000"/>
              </a:schemeClr>
              <a:prstClr val="white"/>
            </a:duotone>
            <a:extLst>
              <a:ext uri="{28A0092B-C50C-407E-A947-70E740481C1C}">
                <a14:useLocalDpi xmlns:a14="http://schemas.microsoft.com/office/drawing/2010/main" val="0"/>
              </a:ext>
            </a:extLst>
          </a:blip>
          <a:srcRect t="66174"/>
          <a:stretch>
            <a:fillRect/>
          </a:stretch>
        </p:blipFill>
        <p:spPr>
          <a:xfrm>
            <a:off x="0" y="583154"/>
            <a:ext cx="12204116" cy="5833461"/>
          </a:xfrm>
          <a:prstGeom prst="rect">
            <a:avLst/>
          </a:prstGeom>
        </p:spPr>
      </p:pic>
      <p:grpSp>
        <p:nvGrpSpPr>
          <p:cNvPr id="6" name="组合 5"/>
          <p:cNvGrpSpPr/>
          <p:nvPr/>
        </p:nvGrpSpPr>
        <p:grpSpPr>
          <a:xfrm>
            <a:off x="1055688" y="3849827"/>
            <a:ext cx="10069512" cy="2619499"/>
            <a:chOff x="1055688" y="2204401"/>
            <a:chExt cx="10069512" cy="2619499"/>
          </a:xfrm>
        </p:grpSpPr>
        <p:sp>
          <p:nvSpPr>
            <p:cNvPr id="13" name="图文框 12"/>
            <p:cNvSpPr/>
            <p:nvPr/>
          </p:nvSpPr>
          <p:spPr>
            <a:xfrm>
              <a:off x="1055688" y="2361875"/>
              <a:ext cx="9895840" cy="2269490"/>
            </a:xfrm>
            <a:prstGeom prst="frame">
              <a:avLst>
                <a:gd name="adj1" fmla="val 3620"/>
              </a:avLst>
            </a:prstGeom>
            <a:gradFill flip="none" rotWithShape="1">
              <a:gsLst>
                <a:gs pos="0">
                  <a:srgbClr val="ED3011"/>
                </a:gs>
                <a:gs pos="100000">
                  <a:srgbClr val="F26335"/>
                </a:gs>
              </a:gsLst>
              <a:lin ang="1800000" scaled="0"/>
              <a:tileRect/>
            </a:gradFill>
            <a:ln>
              <a:noFill/>
            </a:ln>
            <a:effectLst>
              <a:outerShdw blurRad="177800" dist="1524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1264818" y="2204401"/>
              <a:ext cx="9860382" cy="2606653"/>
            </a:xfrm>
            <a:prstGeom prst="rect">
              <a:avLst/>
            </a:prstGeom>
            <a:solidFill>
              <a:schemeClr val="bg1"/>
            </a:solidFill>
            <a:ln>
              <a:noFill/>
            </a:ln>
            <a:effectLst>
              <a:outerShdw blurRad="177800" dist="1524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5" name="L 形 14"/>
            <p:cNvSpPr/>
            <p:nvPr/>
          </p:nvSpPr>
          <p:spPr>
            <a:xfrm rot="16200000">
              <a:off x="4877534" y="-1408311"/>
              <a:ext cx="2461164" cy="9686591"/>
            </a:xfrm>
            <a:prstGeom prst="corner">
              <a:avLst>
                <a:gd name="adj1" fmla="val 3748"/>
                <a:gd name="adj2" fmla="val 3596"/>
              </a:avLst>
            </a:prstGeom>
            <a:noFill/>
            <a:ln w="9525">
              <a:gradFill flip="none" rotWithShape="1">
                <a:gsLst>
                  <a:gs pos="50000">
                    <a:srgbClr val="FFFFFF">
                      <a:alpha val="0"/>
                    </a:srgbClr>
                  </a:gs>
                  <a:gs pos="100000">
                    <a:srgbClr val="F26335"/>
                  </a:gs>
                </a:gsLst>
                <a:lin ang="81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L 形 15"/>
            <p:cNvSpPr/>
            <p:nvPr/>
          </p:nvSpPr>
          <p:spPr>
            <a:xfrm rot="16200000" flipH="1" flipV="1">
              <a:off x="5025707" y="-1249978"/>
              <a:ext cx="2461164" cy="9686591"/>
            </a:xfrm>
            <a:prstGeom prst="corner">
              <a:avLst>
                <a:gd name="adj1" fmla="val 3748"/>
                <a:gd name="adj2" fmla="val 3596"/>
              </a:avLst>
            </a:prstGeom>
            <a:noFill/>
            <a:ln w="9525">
              <a:gradFill flip="none" rotWithShape="1">
                <a:gsLst>
                  <a:gs pos="50000">
                    <a:srgbClr val="FFFFFF">
                      <a:alpha val="0"/>
                    </a:srgbClr>
                  </a:gs>
                  <a:gs pos="100000">
                    <a:srgbClr val="F26335"/>
                  </a:gs>
                </a:gsLst>
                <a:lin ang="81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7" name="文本框 16"/>
          <p:cNvSpPr txBox="1"/>
          <p:nvPr/>
        </p:nvSpPr>
        <p:spPr>
          <a:xfrm>
            <a:off x="1940361" y="4276683"/>
            <a:ext cx="8511739" cy="1753235"/>
          </a:xfrm>
          <a:prstGeom prst="rect">
            <a:avLst/>
          </a:prstGeom>
          <a:noFill/>
        </p:spPr>
        <p:txBody>
          <a:bodyPr wrap="square" rtlCol="0">
            <a:spAutoFit/>
          </a:bodyPr>
          <a:lstStyle>
            <a:defPPr>
              <a:defRPr lang="zh-CN"/>
            </a:defPPr>
            <a:lvl1pPr>
              <a:lnSpc>
                <a:spcPct val="150000"/>
              </a:lnSpc>
              <a:defRPr sz="2000">
                <a:solidFill>
                  <a:schemeClr val="tx1">
                    <a:lumMod val="85000"/>
                    <a:lumOff val="15000"/>
                  </a:schemeClr>
                </a:solidFill>
                <a:latin typeface="微软雅黑" panose="020B0503020204020204" pitchFamily="34" charset="-122"/>
                <a:ea typeface="微软雅黑" panose="020B0503020204020204" pitchFamily="34" charset="-122"/>
              </a:defRPr>
            </a:lvl1pPr>
          </a:lstStyle>
          <a:p>
            <a:pPr algn="just">
              <a:spcAft>
                <a:spcPts val="1200"/>
              </a:spcAft>
            </a:pPr>
            <a:r>
              <a:rPr lang="zh-CN" altLang="en-US" sz="2400" dirty="0">
                <a:cs typeface="Arial" panose="020B0604020202020204" pitchFamily="34" charset="0"/>
              </a:rPr>
              <a:t>       进入20世纪90年代后，尽管社会主义在世界范围内的实践陷入低潮,但中国共产党领导人民毫不动摇地走中国特色社会主义道路，持续推进改革开放。</a:t>
            </a:r>
            <a:endParaRPr lang="zh-CN" altLang="en-US" sz="2400" dirty="0">
              <a:cs typeface="Arial" panose="020B0604020202020204" pitchFamily="34" charset="0"/>
            </a:endParaRPr>
          </a:p>
        </p:txBody>
      </p:sp>
      <p:pic>
        <p:nvPicPr>
          <p:cNvPr id="107" name="图片 106"/>
          <p:cNvPicPr/>
          <p:nvPr/>
        </p:nvPicPr>
        <p:blipFill>
          <a:blip r:embed="rId2"/>
          <a:stretch>
            <a:fillRect/>
          </a:stretch>
        </p:blipFill>
        <p:spPr>
          <a:xfrm>
            <a:off x="2073275" y="279400"/>
            <a:ext cx="8045450" cy="3394710"/>
          </a:xfrm>
          <a:prstGeom prst="rect">
            <a:avLst/>
          </a:prstGeom>
          <a:noFill/>
          <a:ln w="9525">
            <a:noFill/>
          </a:ln>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1" y="1238504"/>
            <a:ext cx="12169089" cy="4892011"/>
          </a:xfrm>
          <a:prstGeom prst="rect">
            <a:avLst/>
          </a:prstGeom>
          <a:blipFill dpi="0" rotWithShape="1">
            <a:blip r:embed="rId1">
              <a:alphaModFix amt="37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 name="矩形 1"/>
          <p:cNvSpPr/>
          <p:nvPr/>
        </p:nvSpPr>
        <p:spPr>
          <a:xfrm>
            <a:off x="1055686" y="4147557"/>
            <a:ext cx="10080627" cy="960139"/>
          </a:xfrm>
          <a:prstGeom prst="rect">
            <a:avLst/>
          </a:prstGeom>
          <a:gradFill>
            <a:gsLst>
              <a:gs pos="0">
                <a:srgbClr val="ED3011"/>
              </a:gs>
              <a:gs pos="100000">
                <a:srgbClr val="F57E49"/>
              </a:gs>
            </a:gsLst>
            <a:lin ang="5400000" scaled="0"/>
          </a:gradFill>
          <a:ln w="19050">
            <a:gradFill>
              <a:gsLst>
                <a:gs pos="0">
                  <a:srgbClr val="FAE7D0"/>
                </a:gs>
                <a:gs pos="24000">
                  <a:srgbClr val="FAE7D0"/>
                </a:gs>
                <a:gs pos="83000">
                  <a:srgbClr val="D49A78"/>
                </a:gs>
                <a:gs pos="100000">
                  <a:srgbClr val="EFD0B6"/>
                </a:gs>
              </a:gsLst>
              <a:lin ang="5400000" scaled="1"/>
            </a:gradFill>
          </a:ln>
          <a:effectLst>
            <a:outerShdw dist="101600" dir="5400000" algn="tl" rotWithShape="0">
              <a:srgbClr val="F38B4C"/>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dirty="0">
              <a:solidFill>
                <a:schemeClr val="tx1"/>
              </a:solidFill>
            </a:endParaRPr>
          </a:p>
        </p:txBody>
      </p:sp>
      <p:sp>
        <p:nvSpPr>
          <p:cNvPr id="3" name="文本框 2"/>
          <p:cNvSpPr txBox="1"/>
          <p:nvPr/>
        </p:nvSpPr>
        <p:spPr>
          <a:xfrm>
            <a:off x="1066799" y="4381405"/>
            <a:ext cx="10058401" cy="492443"/>
          </a:xfrm>
          <a:prstGeom prst="rect">
            <a:avLst/>
          </a:prstGeom>
          <a:noFill/>
        </p:spPr>
        <p:txBody>
          <a:bodyPr wrap="square">
            <a:spAutoFit/>
          </a:bodyPr>
          <a:lstStyle/>
          <a:p>
            <a:pPr algn="ctr"/>
            <a:r>
              <a:rPr lang="zh-CN" altLang="en-US" sz="2600" b="1" dirty="0">
                <a:solidFill>
                  <a:schemeClr val="bg1"/>
                </a:solidFill>
                <a:effectLst>
                  <a:outerShdw blurRad="38100" dist="38100" dir="2700000" algn="tl">
                    <a:srgbClr val="000000">
                      <a:alpha val="43137"/>
                    </a:srgbClr>
                  </a:outerShdw>
                </a:effectLst>
                <a:latin typeface="华文中宋" panose="02010600040101010101" pitchFamily="2" charset="-122"/>
                <a:ea typeface="华文中宋" panose="02010600040101010101" pitchFamily="2" charset="-122"/>
              </a:rPr>
              <a:t> 我国改革开放和社会主义现代化建设事业进入新的发展阶段。</a:t>
            </a:r>
            <a:endParaRPr lang="zh-CN" altLang="en-US" sz="2600" b="1" dirty="0">
              <a:solidFill>
                <a:schemeClr val="bg1"/>
              </a:solidFill>
              <a:effectLst>
                <a:outerShdw blurRad="38100" dist="38100" dir="2700000" algn="tl">
                  <a:srgbClr val="000000">
                    <a:alpha val="43137"/>
                  </a:srgbClr>
                </a:outerShdw>
              </a:effectLst>
              <a:latin typeface="华文中宋" panose="02010600040101010101" pitchFamily="2" charset="-122"/>
              <a:ea typeface="华文中宋" panose="02010600040101010101" pitchFamily="2" charset="-122"/>
            </a:endParaRPr>
          </a:p>
        </p:txBody>
      </p:sp>
      <p:grpSp>
        <p:nvGrpSpPr>
          <p:cNvPr id="4" name="组合 3"/>
          <p:cNvGrpSpPr/>
          <p:nvPr/>
        </p:nvGrpSpPr>
        <p:grpSpPr>
          <a:xfrm>
            <a:off x="1044891" y="1232535"/>
            <a:ext cx="10080627" cy="2617788"/>
            <a:chOff x="4471569" y="1345772"/>
            <a:chExt cx="7100181" cy="3973741"/>
          </a:xfrm>
        </p:grpSpPr>
        <p:sp>
          <p:nvSpPr>
            <p:cNvPr id="5" name="矩形 4"/>
            <p:cNvSpPr/>
            <p:nvPr/>
          </p:nvSpPr>
          <p:spPr>
            <a:xfrm>
              <a:off x="4471570" y="1354737"/>
              <a:ext cx="7100180" cy="3964776"/>
            </a:xfrm>
            <a:prstGeom prst="rect">
              <a:avLst/>
            </a:prstGeom>
            <a:solidFill>
              <a:schemeClr val="bg1"/>
            </a:solidFill>
            <a:ln>
              <a:noFill/>
            </a:ln>
            <a:effectLst>
              <a:outerShdw blurRad="355600" algn="ctr" rotWithShape="0">
                <a:schemeClr val="tx1">
                  <a:lumMod val="75000"/>
                  <a:lumOff val="2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6" name="矩形 5"/>
            <p:cNvSpPr/>
            <p:nvPr/>
          </p:nvSpPr>
          <p:spPr>
            <a:xfrm flipH="1">
              <a:off x="4471569" y="1345772"/>
              <a:ext cx="7100179" cy="3973741"/>
            </a:xfrm>
            <a:prstGeom prst="rect">
              <a:avLst/>
            </a:prstGeom>
            <a:noFill/>
            <a:ln w="19050">
              <a:gradFill>
                <a:gsLst>
                  <a:gs pos="0">
                    <a:srgbClr val="EF4223"/>
                  </a:gs>
                  <a:gs pos="35398">
                    <a:srgbClr val="E55003">
                      <a:alpha val="0"/>
                      <a:lumMod val="0"/>
                      <a:lumOff val="100000"/>
                    </a:srgbClr>
                  </a:gs>
                  <a:gs pos="70000">
                    <a:srgbClr val="E55003">
                      <a:alpha val="0"/>
                      <a:lumMod val="0"/>
                      <a:lumOff val="100000"/>
                    </a:srgbClr>
                  </a:gs>
                  <a:gs pos="100000">
                    <a:srgbClr val="EF4223"/>
                  </a:gs>
                </a:gsLst>
                <a:lin ang="3600000" scaled="0"/>
              </a:gradFill>
            </a:ln>
            <a:effectLst>
              <a:outerShdw blurRad="101600" dist="127000" dir="2700000" algn="tl" rotWithShape="0">
                <a:srgbClr val="B00000">
                  <a:alpha val="2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矩形 6"/>
          <p:cNvSpPr/>
          <p:nvPr/>
        </p:nvSpPr>
        <p:spPr>
          <a:xfrm>
            <a:off x="1162050" y="1232535"/>
            <a:ext cx="9963150" cy="2676525"/>
          </a:xfrm>
          <a:prstGeom prst="rect">
            <a:avLst/>
          </a:prstGeom>
        </p:spPr>
        <p:txBody>
          <a:bodyPr wrap="square">
            <a:spAutoFit/>
          </a:bodyPr>
          <a:lstStyle/>
          <a:p>
            <a:pPr algn="just">
              <a:lnSpc>
                <a:spcPct val="150000"/>
              </a:lnSpc>
            </a:pPr>
            <a:r>
              <a:rPr lang="zh-CN" altLang="en-US" sz="2800" b="1" dirty="0">
                <a:solidFill>
                  <a:srgbClr val="EF4223"/>
                </a:solidFill>
                <a:latin typeface="微软雅黑" panose="020B0503020204020204" pitchFamily="34" charset="-122"/>
                <a:ea typeface="微软雅黑" panose="020B0503020204020204" pitchFamily="34" charset="-122"/>
              </a:rPr>
              <a:t>       1992年，邓小平发表南方谈话</a:t>
            </a:r>
            <a:r>
              <a:rPr lang="zh-CN" altLang="en-US" sz="2800" dirty="0">
                <a:solidFill>
                  <a:srgbClr val="000000"/>
                </a:solidFill>
                <a:latin typeface="微软雅黑" panose="020B0503020204020204" pitchFamily="34" charset="-122"/>
                <a:ea typeface="微软雅黑" panose="020B0503020204020204" pitchFamily="34" charset="-122"/>
              </a:rPr>
              <a:t>，从理论上深刻回答了长期困扰和束缚人们思想的许多重大问题。</a:t>
            </a:r>
            <a:r>
              <a:rPr lang="zh-CN" altLang="en-US" sz="2800" b="1" dirty="0">
                <a:solidFill>
                  <a:srgbClr val="EF4223"/>
                </a:solidFill>
                <a:latin typeface="微软雅黑" panose="020B0503020204020204" pitchFamily="34" charset="-122"/>
                <a:ea typeface="微软雅黑" panose="020B0503020204020204" pitchFamily="34" charset="-122"/>
              </a:rPr>
              <a:t>党的十四大确立了社会主义市场经济的改革方向</a:t>
            </a:r>
            <a:r>
              <a:rPr lang="zh-CN" altLang="en-US" sz="2800" dirty="0">
                <a:solidFill>
                  <a:srgbClr val="000000"/>
                </a:solidFill>
                <a:latin typeface="微软雅黑" panose="020B0503020204020204" pitchFamily="34" charset="-122"/>
                <a:ea typeface="微软雅黑" panose="020B0503020204020204" pitchFamily="34" charset="-122"/>
              </a:rPr>
              <a:t>，更大程度更广范围发挥市场在资源配置中的基础性作用。</a:t>
            </a:r>
            <a:endParaRPr lang="zh-CN" altLang="en-US" sz="2800" dirty="0">
              <a:solidFill>
                <a:srgbClr val="000000"/>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rotWithShape="1">
          <a:blip r:embed="rId1" cstate="print">
            <a:alphaModFix amt="60000"/>
            <a:duotone>
              <a:schemeClr val="accent2">
                <a:shade val="45000"/>
                <a:satMod val="135000"/>
              </a:schemeClr>
              <a:prstClr val="white"/>
            </a:duotone>
            <a:extLst>
              <a:ext uri="{28A0092B-C50C-407E-A947-70E740481C1C}">
                <a14:useLocalDpi xmlns:a14="http://schemas.microsoft.com/office/drawing/2010/main" val="0"/>
              </a:ext>
            </a:extLst>
          </a:blip>
          <a:srcRect t="66174"/>
          <a:stretch>
            <a:fillRect/>
          </a:stretch>
        </p:blipFill>
        <p:spPr>
          <a:xfrm>
            <a:off x="0" y="583154"/>
            <a:ext cx="12204116" cy="5833461"/>
          </a:xfrm>
          <a:prstGeom prst="rect">
            <a:avLst/>
          </a:prstGeom>
        </p:spPr>
      </p:pic>
      <p:sp>
        <p:nvSpPr>
          <p:cNvPr id="2" name="矩形 1"/>
          <p:cNvSpPr/>
          <p:nvPr/>
        </p:nvSpPr>
        <p:spPr>
          <a:xfrm>
            <a:off x="1062990" y="1506220"/>
            <a:ext cx="10073640" cy="1922780"/>
          </a:xfrm>
          <a:prstGeom prst="rect">
            <a:avLst/>
          </a:prstGeom>
          <a:solidFill>
            <a:srgbClr val="FFFFFA"/>
          </a:solidFill>
          <a:ln w="6350">
            <a:solidFill>
              <a:srgbClr val="EF4223"/>
            </a:solidFill>
          </a:ln>
          <a:effectLst>
            <a:outerShdw blurRad="50800" dist="38100" dir="2700000" algn="tl"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1401362" y="1631342"/>
            <a:ext cx="9425388" cy="1753235"/>
          </a:xfrm>
          <a:prstGeom prst="rect">
            <a:avLst/>
          </a:prstGeom>
        </p:spPr>
        <p:txBody>
          <a:bodyPr wrap="square">
            <a:spAutoFit/>
          </a:bodyPr>
          <a:lstStyle/>
          <a:p>
            <a:pPr algn="just">
              <a:lnSpc>
                <a:spcPct val="150000"/>
              </a:lnSpc>
              <a:buClr>
                <a:srgbClr val="207FBA"/>
              </a:buClr>
            </a:pPr>
            <a:r>
              <a:rPr lang="zh-CN" altLang="en-US" sz="2000" dirty="0">
                <a:solidFill>
                  <a:srgbClr val="000000"/>
                </a:solidFill>
                <a:latin typeface="微软雅黑" panose="020B0503020204020204" pitchFamily="34" charset="-122"/>
                <a:ea typeface="微软雅黑" panose="020B0503020204020204" pitchFamily="34" charset="-122"/>
              </a:rPr>
              <a:t>      </a:t>
            </a:r>
            <a:r>
              <a:rPr lang="zh-CN" altLang="en-US" sz="2400" dirty="0">
                <a:solidFill>
                  <a:srgbClr val="000000"/>
                </a:solidFill>
                <a:latin typeface="微软雅黑" panose="020B0503020204020204" pitchFamily="34" charset="-122"/>
                <a:ea typeface="微软雅黑" panose="020B0503020204020204" pitchFamily="34" charset="-122"/>
              </a:rPr>
              <a:t> 在这一阶段，我国</a:t>
            </a:r>
            <a:r>
              <a:rPr lang="zh-CN" altLang="en-US" sz="2400" b="1" dirty="0">
                <a:solidFill>
                  <a:srgbClr val="EF4223"/>
                </a:solidFill>
                <a:latin typeface="微软雅黑" panose="020B0503020204020204" pitchFamily="34" charset="-122"/>
                <a:ea typeface="微软雅黑" panose="020B0503020204020204" pitchFamily="34" charset="-122"/>
              </a:rPr>
              <a:t>进一步完善基本经济制度、分配制度</a:t>
            </a:r>
            <a:r>
              <a:rPr lang="zh-CN" altLang="en-US" sz="2400" dirty="0">
                <a:solidFill>
                  <a:srgbClr val="000000"/>
                </a:solidFill>
                <a:latin typeface="微软雅黑" panose="020B0503020204020204" pitchFamily="34" charset="-122"/>
                <a:ea typeface="微软雅黑" panose="020B0503020204020204" pitchFamily="34" charset="-122"/>
              </a:rPr>
              <a:t>，</a:t>
            </a:r>
            <a:r>
              <a:rPr lang="zh-CN" altLang="en-US" sz="2400" b="1" dirty="0">
                <a:solidFill>
                  <a:srgbClr val="EF4223"/>
                </a:solidFill>
                <a:latin typeface="微软雅黑" panose="020B0503020204020204" pitchFamily="34" charset="-122"/>
                <a:ea typeface="微软雅黑" panose="020B0503020204020204" pitchFamily="34" charset="-122"/>
              </a:rPr>
              <a:t>进一步发展社会主义市场经济、社会主义民主政治、社会主义先进文化，</a:t>
            </a:r>
            <a:r>
              <a:rPr lang="zh-CN" altLang="en-US" sz="2400" dirty="0">
                <a:solidFill>
                  <a:srgbClr val="000000"/>
                </a:solidFill>
                <a:latin typeface="微软雅黑" panose="020B0503020204020204" pitchFamily="34" charset="-122"/>
                <a:ea typeface="微软雅黑" panose="020B0503020204020204" pitchFamily="34" charset="-122"/>
              </a:rPr>
              <a:t>着力保障和改善民生，促进社会公平正义。</a:t>
            </a:r>
            <a:endParaRPr lang="zh-CN" altLang="en-US" sz="2400" dirty="0">
              <a:solidFill>
                <a:srgbClr val="000000"/>
              </a:solidFill>
              <a:latin typeface="微软雅黑" panose="020B0503020204020204" pitchFamily="34" charset="-122"/>
              <a:ea typeface="微软雅黑" panose="020B0503020204020204" pitchFamily="34" charset="-122"/>
            </a:endParaRPr>
          </a:p>
        </p:txBody>
      </p:sp>
      <p:grpSp>
        <p:nvGrpSpPr>
          <p:cNvPr id="19" name="组合 18"/>
          <p:cNvGrpSpPr/>
          <p:nvPr/>
        </p:nvGrpSpPr>
        <p:grpSpPr>
          <a:xfrm>
            <a:off x="1062887" y="3708869"/>
            <a:ext cx="10073640" cy="2027555"/>
            <a:chOff x="1062887" y="4788924"/>
            <a:chExt cx="10073640" cy="2027555"/>
          </a:xfrm>
        </p:grpSpPr>
        <p:sp>
          <p:nvSpPr>
            <p:cNvPr id="17" name="矩形 16"/>
            <p:cNvSpPr/>
            <p:nvPr/>
          </p:nvSpPr>
          <p:spPr>
            <a:xfrm>
              <a:off x="1062887" y="4788924"/>
              <a:ext cx="10073640" cy="2027555"/>
            </a:xfrm>
            <a:prstGeom prst="rect">
              <a:avLst/>
            </a:prstGeom>
            <a:solidFill>
              <a:srgbClr val="FFFFFA"/>
            </a:solidFill>
            <a:ln w="6350">
              <a:solidFill>
                <a:srgbClr val="EF4223"/>
              </a:solidFill>
            </a:ln>
            <a:effectLst>
              <a:outerShdw blurRad="50800" dist="38100" dir="2700000" algn="tl"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1304356" y="4902557"/>
              <a:ext cx="9590488" cy="1753235"/>
            </a:xfrm>
            <a:prstGeom prst="rect">
              <a:avLst/>
            </a:prstGeom>
          </p:spPr>
          <p:txBody>
            <a:bodyPr wrap="square">
              <a:spAutoFit/>
            </a:bodyPr>
            <a:lstStyle/>
            <a:p>
              <a:pPr algn="just">
                <a:lnSpc>
                  <a:spcPct val="150000"/>
                </a:lnSpc>
                <a:buClr>
                  <a:srgbClr val="207FBA"/>
                </a:buClr>
              </a:pPr>
              <a:r>
                <a:rPr lang="zh-CN" altLang="en-US" sz="2000" dirty="0">
                  <a:solidFill>
                    <a:srgbClr val="000000"/>
                  </a:solidFill>
                  <a:latin typeface="微软雅黑" panose="020B0503020204020204" pitchFamily="34" charset="-122"/>
                  <a:ea typeface="微软雅黑" panose="020B0503020204020204" pitchFamily="34" charset="-122"/>
                </a:rPr>
                <a:t>     </a:t>
              </a:r>
              <a:r>
                <a:rPr lang="zh-CN" altLang="en-US" sz="2400" dirty="0">
                  <a:solidFill>
                    <a:srgbClr val="000000"/>
                  </a:solidFill>
                  <a:latin typeface="微软雅黑" panose="020B0503020204020204" pitchFamily="34" charset="-122"/>
                  <a:ea typeface="微软雅黑" panose="020B0503020204020204" pitchFamily="34" charset="-122"/>
                </a:rPr>
                <a:t>  </a:t>
              </a:r>
              <a:r>
                <a:rPr lang="zh-CN" altLang="en-US" sz="2400" b="1" dirty="0">
                  <a:solidFill>
                    <a:srgbClr val="EF4223"/>
                  </a:solidFill>
                  <a:latin typeface="微软雅黑" panose="020B0503020204020204" pitchFamily="34" charset="-122"/>
                  <a:ea typeface="微软雅黑" panose="020B0503020204020204" pitchFamily="34" charset="-122"/>
                </a:rPr>
                <a:t>对外开放被确立为一项长期基本国策</a:t>
              </a:r>
              <a:r>
                <a:rPr lang="zh-CN" altLang="en-US" sz="2400" dirty="0">
                  <a:solidFill>
                    <a:srgbClr val="000000"/>
                  </a:solidFill>
                  <a:latin typeface="微软雅黑" panose="020B0503020204020204" pitchFamily="34" charset="-122"/>
                  <a:ea typeface="微软雅黑" panose="020B0503020204020204" pitchFamily="34" charset="-122"/>
                </a:rPr>
                <a:t>。中国加入世界贸易组织，从</a:t>
              </a:r>
              <a:r>
                <a:rPr lang="zh-CN" altLang="en-US" sz="2400" b="1" dirty="0">
                  <a:solidFill>
                    <a:srgbClr val="EF4223"/>
                  </a:solidFill>
                  <a:latin typeface="微软雅黑" panose="020B0503020204020204" pitchFamily="34" charset="-122"/>
                  <a:ea typeface="微软雅黑" panose="020B0503020204020204" pitchFamily="34" charset="-122"/>
                </a:rPr>
                <a:t>“引进来”</a:t>
              </a:r>
              <a:r>
                <a:rPr lang="zh-CN" altLang="en-US" sz="2400" dirty="0">
                  <a:solidFill>
                    <a:srgbClr val="000000"/>
                  </a:solidFill>
                  <a:latin typeface="微软雅黑" panose="020B0503020204020204" pitchFamily="34" charset="-122"/>
                  <a:ea typeface="微软雅黑" panose="020B0503020204020204" pitchFamily="34" charset="-122"/>
                </a:rPr>
                <a:t>到“</a:t>
              </a:r>
              <a:r>
                <a:rPr lang="zh-CN" altLang="en-US" sz="2400" b="1" dirty="0">
                  <a:solidFill>
                    <a:srgbClr val="EF4223"/>
                  </a:solidFill>
                  <a:latin typeface="微软雅黑" panose="020B0503020204020204" pitchFamily="34" charset="-122"/>
                  <a:ea typeface="微软雅黑" panose="020B0503020204020204" pitchFamily="34" charset="-122"/>
                </a:rPr>
                <a:t>走出去”，</a:t>
              </a:r>
              <a:r>
                <a:rPr lang="zh-CN" altLang="en-US" sz="2400" dirty="0">
                  <a:solidFill>
                    <a:srgbClr val="000000"/>
                  </a:solidFill>
                  <a:latin typeface="微软雅黑" panose="020B0503020204020204" pitchFamily="34" charset="-122"/>
                  <a:ea typeface="微软雅黑" panose="020B0503020204020204" pitchFamily="34" charset="-122"/>
                </a:rPr>
                <a:t>更加充分地利用国际国内两个市场、两种资源。</a:t>
              </a:r>
              <a:endParaRPr lang="zh-CN" altLang="en-US" sz="2400" dirty="0">
                <a:solidFill>
                  <a:srgbClr val="000000"/>
                </a:solidFill>
                <a:latin typeface="微软雅黑" panose="020B0503020204020204" pitchFamily="34" charset="-122"/>
                <a:ea typeface="微软雅黑" panose="020B0503020204020204" pitchFamily="34" charset="-122"/>
              </a:endParaRPr>
            </a:p>
          </p:txBody>
        </p:sp>
      </p:gr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 y="1238504"/>
            <a:ext cx="12169089" cy="4892011"/>
          </a:xfrm>
          <a:prstGeom prst="rect">
            <a:avLst/>
          </a:prstGeom>
          <a:blipFill dpi="0" rotWithShape="1">
            <a:blip r:embed="rId1">
              <a:alphaModFix amt="37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 name="矩形 4"/>
          <p:cNvSpPr/>
          <p:nvPr/>
        </p:nvSpPr>
        <p:spPr>
          <a:xfrm flipV="1">
            <a:off x="636905" y="4925060"/>
            <a:ext cx="5148580" cy="1205230"/>
          </a:xfrm>
          <a:prstGeom prst="rect">
            <a:avLst/>
          </a:prstGeom>
          <a:gradFill>
            <a:gsLst>
              <a:gs pos="0">
                <a:srgbClr val="FFE192"/>
              </a:gs>
              <a:gs pos="24000">
                <a:srgbClr val="F47342"/>
              </a:gs>
              <a:gs pos="76000">
                <a:srgbClr val="ED3011"/>
              </a:gs>
            </a:gsLst>
            <a:lin ang="5400000" scaled="0"/>
          </a:gradFill>
          <a:ln>
            <a:noFill/>
          </a:ln>
          <a:effectLst>
            <a:outerShdw blurRad="381000" algn="ctr" rotWithShape="0">
              <a:prstClr val="black">
                <a:alpha val="1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字魂59号-创粗黑" panose="00000500000000000000" charset="-122"/>
              <a:ea typeface="字魂59号-创粗黑" panose="00000500000000000000" charset="-122"/>
              <a:cs typeface="+mn-ea"/>
            </a:endParaRPr>
          </a:p>
        </p:txBody>
      </p:sp>
      <p:sp>
        <p:nvSpPr>
          <p:cNvPr id="6" name="矩形 5"/>
          <p:cNvSpPr/>
          <p:nvPr/>
        </p:nvSpPr>
        <p:spPr>
          <a:xfrm>
            <a:off x="6362700" y="1238885"/>
            <a:ext cx="5439410" cy="4677410"/>
          </a:xfrm>
          <a:prstGeom prst="rect">
            <a:avLst/>
          </a:prstGeom>
          <a:solidFill>
            <a:schemeClr val="bg1"/>
          </a:solidFill>
          <a:ln>
            <a:solidFill>
              <a:schemeClr val="bg2">
                <a:lumMod val="75000"/>
              </a:schemeClr>
            </a:solidFill>
          </a:ln>
          <a:effectLst>
            <a:outerShdw blurRad="381000" algn="ctr" rotWithShape="0">
              <a:prstClr val="black">
                <a:alpha val="1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字魂59号-创粗黑" panose="00000500000000000000" charset="-122"/>
            </a:endParaRPr>
          </a:p>
        </p:txBody>
      </p:sp>
      <p:sp>
        <p:nvSpPr>
          <p:cNvPr id="9" name="矩形 8"/>
          <p:cNvSpPr/>
          <p:nvPr/>
        </p:nvSpPr>
        <p:spPr>
          <a:xfrm>
            <a:off x="636905" y="4925060"/>
            <a:ext cx="5148580" cy="1014730"/>
          </a:xfrm>
          <a:prstGeom prst="rect">
            <a:avLst/>
          </a:prstGeom>
        </p:spPr>
        <p:txBody>
          <a:bodyPr wrap="square">
            <a:spAutoFit/>
          </a:bodyPr>
          <a:lstStyle/>
          <a:p>
            <a:pPr algn="just">
              <a:lnSpc>
                <a:spcPct val="150000"/>
              </a:lnSpc>
              <a:buClr>
                <a:srgbClr val="207FBA"/>
              </a:buClr>
            </a:pPr>
            <a:r>
              <a:rPr lang="zh-CN" altLang="en-US" sz="2000" b="1" kern="1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Times New Roman" panose="02020603050405020304" pitchFamily="18" charset="0"/>
                <a:sym typeface="+mn-ea"/>
              </a:rPr>
              <a:t>       经过持续努力，改革开放和社会主义现代化建设取得了举世瞩目的伟大成就。</a:t>
            </a:r>
            <a:endParaRPr lang="zh-CN" altLang="en-US" sz="2000" b="1" kern="1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10" name="矩形 9"/>
          <p:cNvSpPr/>
          <p:nvPr/>
        </p:nvSpPr>
        <p:spPr>
          <a:xfrm>
            <a:off x="6634480" y="1502410"/>
            <a:ext cx="4716780" cy="3969385"/>
          </a:xfrm>
          <a:prstGeom prst="rect">
            <a:avLst/>
          </a:prstGeom>
        </p:spPr>
        <p:txBody>
          <a:bodyPr wrap="square">
            <a:spAutoFit/>
          </a:bodyPr>
          <a:lstStyle/>
          <a:p>
            <a:pPr algn="just">
              <a:lnSpc>
                <a:spcPct val="150000"/>
              </a:lnSpc>
              <a:buClr>
                <a:srgbClr val="207FBA"/>
              </a:buClr>
            </a:pPr>
            <a:r>
              <a:rPr lang="zh-CN" altLang="en-US" sz="2000" dirty="0">
                <a:solidFill>
                  <a:srgbClr val="000000"/>
                </a:solidFill>
                <a:latin typeface="微软雅黑" panose="020B0503020204020204" pitchFamily="34" charset="-122"/>
                <a:ea typeface="微软雅黑" panose="020B0503020204020204" pitchFamily="34" charset="-122"/>
                <a:sym typeface="+mn-ea"/>
              </a:rPr>
              <a:t>      </a:t>
            </a:r>
            <a:r>
              <a:rPr lang="zh-CN" altLang="en-US" sz="2400" dirty="0">
                <a:solidFill>
                  <a:srgbClr val="000000"/>
                </a:solidFill>
                <a:latin typeface="微软雅黑" panose="020B0503020204020204" pitchFamily="34" charset="-122"/>
                <a:ea typeface="微软雅黑" panose="020B0503020204020204" pitchFamily="34" charset="-122"/>
                <a:sym typeface="+mn-ea"/>
              </a:rPr>
              <a:t> 我国实现了从生产力相对落后的状况到经济总量跃居世界第二的历史性突破,实现了人民生活从温饱不足到总体小康、奔向全面小康的历史性跨越，推进了中华民族从站起来到富起来的伟大飞跃，中国大踏步赶上了时代。</a:t>
            </a:r>
            <a:endParaRPr lang="zh-CN" altLang="en-US" sz="2400" dirty="0">
              <a:solidFill>
                <a:srgbClr val="000000"/>
              </a:solidFill>
              <a:latin typeface="微软雅黑" panose="020B0503020204020204" pitchFamily="34" charset="-122"/>
              <a:ea typeface="微软雅黑" panose="020B0503020204020204" pitchFamily="34" charset="-122"/>
              <a:sym typeface="+mn-ea"/>
            </a:endParaRPr>
          </a:p>
        </p:txBody>
      </p:sp>
      <p:pic>
        <p:nvPicPr>
          <p:cNvPr id="108" name="图片 107"/>
          <p:cNvPicPr/>
          <p:nvPr/>
        </p:nvPicPr>
        <p:blipFill>
          <a:blip r:embed="rId2"/>
          <a:stretch>
            <a:fillRect/>
          </a:stretch>
        </p:blipFill>
        <p:spPr>
          <a:xfrm>
            <a:off x="326390" y="1237615"/>
            <a:ext cx="5769610" cy="3530600"/>
          </a:xfrm>
          <a:prstGeom prst="rect">
            <a:avLst/>
          </a:prstGeom>
          <a:noFill/>
          <a:ln w="9525">
            <a:noFill/>
          </a:ln>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 name="矩形 217"/>
          <p:cNvSpPr/>
          <p:nvPr/>
        </p:nvSpPr>
        <p:spPr>
          <a:xfrm>
            <a:off x="1055185" y="2565400"/>
            <a:ext cx="10078097" cy="3479800"/>
          </a:xfrm>
          <a:prstGeom prst="rect">
            <a:avLst/>
          </a:prstGeom>
          <a:solidFill>
            <a:schemeClr val="bg1"/>
          </a:solidFill>
          <a:ln>
            <a:solidFill>
              <a:schemeClr val="bg2">
                <a:lumMod val="75000"/>
              </a:schemeClr>
            </a:solidFill>
          </a:ln>
          <a:effectLst>
            <a:outerShdw blurRad="381000" algn="ctr" rotWithShape="0">
              <a:prstClr val="black">
                <a:alpha val="1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字魂59号-创粗黑" panose="00000500000000000000" charset="-122"/>
            </a:endParaRPr>
          </a:p>
        </p:txBody>
      </p:sp>
      <p:pic>
        <p:nvPicPr>
          <p:cNvPr id="2" name="图片 1"/>
          <p:cNvPicPr>
            <a:picLocks noChangeAspect="1"/>
          </p:cNvPicPr>
          <p:nvPr/>
        </p:nvPicPr>
        <p:blipFill rotWithShape="1">
          <a:blip r:embed="rId1" cstate="print">
            <a:duotone>
              <a:schemeClr val="accent2">
                <a:shade val="45000"/>
                <a:satMod val="135000"/>
              </a:schemeClr>
              <a:prstClr val="white"/>
            </a:duotone>
            <a:extLst>
              <a:ext uri="{28A0092B-C50C-407E-A947-70E740481C1C}">
                <a14:useLocalDpi xmlns:a14="http://schemas.microsoft.com/office/drawing/2010/main" val="0"/>
              </a:ext>
            </a:extLst>
          </a:blip>
          <a:srcRect b="42848"/>
          <a:stretch>
            <a:fillRect/>
          </a:stretch>
        </p:blipFill>
        <p:spPr>
          <a:xfrm flipH="1">
            <a:off x="1055687" y="3629675"/>
            <a:ext cx="10080625" cy="2417450"/>
          </a:xfrm>
          <a:prstGeom prst="rect">
            <a:avLst/>
          </a:prstGeom>
        </p:spPr>
      </p:pic>
      <p:grpSp>
        <p:nvGrpSpPr>
          <p:cNvPr id="209" name="组合 208"/>
          <p:cNvGrpSpPr/>
          <p:nvPr/>
        </p:nvGrpSpPr>
        <p:grpSpPr>
          <a:xfrm>
            <a:off x="1058215" y="563664"/>
            <a:ext cx="10078097" cy="1805351"/>
            <a:chOff x="1058215" y="4871097"/>
            <a:chExt cx="10078097" cy="1805351"/>
          </a:xfrm>
        </p:grpSpPr>
        <p:grpSp>
          <p:nvGrpSpPr>
            <p:cNvPr id="187" name="组合 186"/>
            <p:cNvGrpSpPr/>
            <p:nvPr/>
          </p:nvGrpSpPr>
          <p:grpSpPr>
            <a:xfrm>
              <a:off x="1058215" y="4871097"/>
              <a:ext cx="10078097" cy="1805351"/>
              <a:chOff x="985406" y="4458366"/>
              <a:chExt cx="10410183" cy="1870555"/>
            </a:xfrm>
            <a:effectLst>
              <a:outerShdw blurRad="63500" algn="ctr" rotWithShape="0">
                <a:prstClr val="black">
                  <a:alpha val="40000"/>
                </a:prstClr>
              </a:outerShdw>
            </a:effectLst>
          </p:grpSpPr>
          <p:grpSp>
            <p:nvGrpSpPr>
              <p:cNvPr id="188" name="组合 187"/>
              <p:cNvGrpSpPr/>
              <p:nvPr/>
            </p:nvGrpSpPr>
            <p:grpSpPr>
              <a:xfrm>
                <a:off x="985406" y="4458366"/>
                <a:ext cx="10410183" cy="1870555"/>
                <a:chOff x="708022" y="1772860"/>
                <a:chExt cx="8500470" cy="1870555"/>
              </a:xfrm>
            </p:grpSpPr>
            <p:sp>
              <p:nvSpPr>
                <p:cNvPr id="191" name="立方体 190"/>
                <p:cNvSpPr/>
                <p:nvPr/>
              </p:nvSpPr>
              <p:spPr>
                <a:xfrm>
                  <a:off x="708022" y="1772860"/>
                  <a:ext cx="8500470" cy="1870555"/>
                </a:xfrm>
                <a:prstGeom prst="cube">
                  <a:avLst>
                    <a:gd name="adj" fmla="val 3051"/>
                  </a:avLst>
                </a:prstGeom>
                <a:solidFill>
                  <a:schemeClr val="bg1"/>
                </a:solidFill>
                <a:ln w="6350">
                  <a:gradFill flip="none" rotWithShape="1">
                    <a:gsLst>
                      <a:gs pos="0">
                        <a:schemeClr val="accent1">
                          <a:lumMod val="5000"/>
                          <a:lumOff val="95000"/>
                        </a:schemeClr>
                      </a:gs>
                      <a:gs pos="100000">
                        <a:srgbClr val="EF4223"/>
                      </a:gs>
                    </a:gsLst>
                    <a:lin ang="81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457200"/>
                  <a:endPar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92" name="折角形 4"/>
                <p:cNvSpPr/>
                <p:nvPr/>
              </p:nvSpPr>
              <p:spPr>
                <a:xfrm rot="5400000" flipV="1">
                  <a:off x="1540244" y="1189199"/>
                  <a:ext cx="472079" cy="1841838"/>
                </a:xfrm>
                <a:prstGeom prst="foldedCorner">
                  <a:avLst>
                    <a:gd name="adj" fmla="val 43786"/>
                  </a:avLst>
                </a:prstGeom>
                <a:solidFill>
                  <a:srgbClr val="EF4223"/>
                </a:solidFill>
                <a:ln>
                  <a:noFill/>
                </a:ln>
                <a:effectLst>
                  <a:outerShdw blurRad="76200" dist="254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89" name="矩形 188"/>
              <p:cNvSpPr/>
              <p:nvPr/>
            </p:nvSpPr>
            <p:spPr>
              <a:xfrm>
                <a:off x="1165851" y="4551349"/>
                <a:ext cx="2255624" cy="471852"/>
              </a:xfrm>
              <a:prstGeom prst="rect">
                <a:avLst/>
              </a:prstGeom>
            </p:spPr>
            <p:txBody>
              <a:bodyPr wrap="square">
                <a:spAutoFit/>
              </a:bodyPr>
              <a:lstStyle/>
              <a:p>
                <a:pPr algn="ctr"/>
                <a:r>
                  <a:rPr lang="zh-CN" altLang="en-US" sz="2300" b="1" dirty="0">
                    <a:solidFill>
                      <a:schemeClr val="bg1"/>
                    </a:solidFill>
                    <a:effectLst>
                      <a:outerShdw blurRad="38100" dist="38100" dir="2700000" algn="tl">
                        <a:srgbClr val="000000">
                          <a:alpha val="43137"/>
                        </a:srgbClr>
                      </a:outerShdw>
                    </a:effectLst>
                    <a:latin typeface="华文中宋" panose="02010600040101010101" pitchFamily="2" charset="-122"/>
                    <a:ea typeface="华文中宋" panose="02010600040101010101" pitchFamily="2" charset="-122"/>
                  </a:rPr>
                  <a:t>相关链接</a:t>
                </a:r>
                <a:endParaRPr lang="zh-CN" altLang="en-US" sz="2300" b="1" dirty="0">
                  <a:solidFill>
                    <a:schemeClr val="bg1"/>
                  </a:solidFill>
                  <a:effectLst>
                    <a:outerShdw blurRad="38100" dist="38100" dir="2700000" algn="tl">
                      <a:srgbClr val="000000">
                        <a:alpha val="43137"/>
                      </a:srgbClr>
                    </a:outerShdw>
                  </a:effectLst>
                  <a:latin typeface="华文中宋" panose="02010600040101010101" pitchFamily="2" charset="-122"/>
                  <a:ea typeface="华文中宋" panose="02010600040101010101" pitchFamily="2" charset="-122"/>
                </a:endParaRPr>
              </a:p>
            </p:txBody>
          </p:sp>
          <p:sp>
            <p:nvSpPr>
              <p:cNvPr id="190" name="平行四边形 189"/>
              <p:cNvSpPr/>
              <p:nvPr/>
            </p:nvSpPr>
            <p:spPr>
              <a:xfrm>
                <a:off x="1165851" y="4458366"/>
                <a:ext cx="2371530" cy="101215"/>
              </a:xfrm>
              <a:prstGeom prst="parallelogram">
                <a:avLst>
                  <a:gd name="adj" fmla="val 117633"/>
                </a:avLst>
              </a:prstGeom>
              <a:solidFill>
                <a:srgbClr val="F588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93" name="文本框 192"/>
            <p:cNvSpPr txBox="1"/>
            <p:nvPr/>
          </p:nvSpPr>
          <p:spPr>
            <a:xfrm>
              <a:off x="1306834" y="5491617"/>
              <a:ext cx="9498597" cy="1015663"/>
            </a:xfrm>
            <a:prstGeom prst="rect">
              <a:avLst/>
            </a:prstGeom>
          </p:spPr>
          <p:txBody>
            <a:bodyPr wrap="square">
              <a:spAutoFit/>
            </a:bodyPr>
            <a:lstStyle>
              <a:defPPr>
                <a:defRPr lang="zh-CN"/>
              </a:defPPr>
              <a:lvl1pPr algn="just">
                <a:lnSpc>
                  <a:spcPct val="150000"/>
                </a:lnSpc>
                <a:buClr>
                  <a:srgbClr val="207FBA"/>
                </a:buClr>
                <a:defRPr sz="2000">
                  <a:solidFill>
                    <a:srgbClr val="000000"/>
                  </a:solidFill>
                  <a:latin typeface="微软雅黑" panose="020B0503020204020204" pitchFamily="34" charset="-122"/>
                  <a:ea typeface="微软雅黑" panose="020B0503020204020204" pitchFamily="34" charset="-122"/>
                </a:defRPr>
              </a:lvl1pPr>
            </a:lstStyle>
            <a:p>
              <a:r>
                <a:rPr lang="zh-CN" altLang="en-US" dirty="0"/>
                <a:t>       1979—</a:t>
              </a:r>
              <a:r>
                <a:rPr lang="zh-CN" altLang="en-US" dirty="0" smtClean="0"/>
                <a:t>2012年</a:t>
              </a:r>
              <a:r>
                <a:rPr lang="zh-CN" altLang="en-US" dirty="0"/>
                <a:t>，我国国内生产总值年均增长 9.8%，同期世界经济年均增速只有 2</a:t>
              </a:r>
              <a:r>
                <a:rPr lang="zh-CN" altLang="en-US" dirty="0" smtClean="0"/>
                <a:t>.8</a:t>
              </a:r>
              <a:r>
                <a:rPr lang="zh-CN" altLang="en-US" dirty="0"/>
                <a:t>%。</a:t>
              </a:r>
              <a:r>
                <a:rPr lang="zh-CN" altLang="en-US" dirty="0">
                  <a:sym typeface="+mn-ea"/>
                </a:rPr>
                <a:t>经济总量占世界的份额由 1978 年的 1</a:t>
              </a:r>
              <a:r>
                <a:rPr lang="zh-CN" altLang="en-US" dirty="0" smtClean="0">
                  <a:sym typeface="+mn-ea"/>
                </a:rPr>
                <a:t>.8</a:t>
              </a:r>
              <a:r>
                <a:rPr lang="zh-CN" altLang="en-US" dirty="0">
                  <a:sym typeface="+mn-ea"/>
                </a:rPr>
                <a:t>% 提高到 2012 年的 11</a:t>
              </a:r>
              <a:r>
                <a:rPr lang="zh-CN" altLang="en-US" dirty="0" smtClean="0">
                  <a:sym typeface="+mn-ea"/>
                </a:rPr>
                <a:t>.5</a:t>
              </a:r>
              <a:r>
                <a:rPr lang="zh-CN" altLang="en-US" dirty="0">
                  <a:sym typeface="+mn-ea"/>
                </a:rPr>
                <a:t>%。</a:t>
              </a:r>
              <a:endParaRPr lang="zh-CN" altLang="en-US" dirty="0"/>
            </a:p>
          </p:txBody>
        </p:sp>
      </p:grpSp>
      <p:sp>
        <p:nvSpPr>
          <p:cNvPr id="217" name="文本框 216"/>
          <p:cNvSpPr txBox="1"/>
          <p:nvPr/>
        </p:nvSpPr>
        <p:spPr>
          <a:xfrm>
            <a:off x="4310196" y="2664055"/>
            <a:ext cx="3787202" cy="261610"/>
          </a:xfrm>
          <a:prstGeom prst="rect">
            <a:avLst/>
          </a:prstGeom>
          <a:noFill/>
        </p:spPr>
        <p:txBody>
          <a:bodyPr wrap="square" rtlCol="0">
            <a:spAutoFit/>
          </a:bodyPr>
          <a:lstStyle/>
          <a:p>
            <a:pPr algn="r"/>
            <a:r>
              <a:rPr lang="zh-CN" altLang="en-US" sz="1100" dirty="0">
                <a:latin typeface="微软雅黑" panose="020B0503020204020204" pitchFamily="34" charset="-122"/>
                <a:ea typeface="微软雅黑" panose="020B0503020204020204" pitchFamily="34" charset="-122"/>
              </a:rPr>
              <a:t>图</a:t>
            </a:r>
            <a:r>
              <a:rPr lang="en-US" altLang="zh-CN" sz="1100" dirty="0">
                <a:latin typeface="微软雅黑" panose="020B0503020204020204" pitchFamily="34" charset="-122"/>
                <a:ea typeface="微软雅黑" panose="020B0503020204020204" pitchFamily="34" charset="-122"/>
              </a:rPr>
              <a:t>3 </a:t>
            </a:r>
            <a:r>
              <a:rPr lang="en-US" altLang="zh-CN" sz="1100" dirty="0" smtClean="0">
                <a:latin typeface="微软雅黑" panose="020B0503020204020204" pitchFamily="34" charset="-122"/>
                <a:ea typeface="微软雅黑" panose="020B0503020204020204" pitchFamily="34" charset="-122"/>
              </a:rPr>
              <a:t>1978—2010</a:t>
            </a:r>
            <a:r>
              <a:rPr lang="zh-CN" altLang="en-US" sz="1100" dirty="0">
                <a:latin typeface="微软雅黑" panose="020B0503020204020204" pitchFamily="34" charset="-122"/>
                <a:ea typeface="微软雅黑" panose="020B0503020204020204" pitchFamily="34" charset="-122"/>
              </a:rPr>
              <a:t>年我国经济总量占世界的份额逐步提升</a:t>
            </a:r>
            <a:endParaRPr lang="zh-CN" altLang="en-US" sz="1100" dirty="0">
              <a:latin typeface="微软雅黑" panose="020B0503020204020204" pitchFamily="34" charset="-122"/>
              <a:ea typeface="微软雅黑" panose="020B0503020204020204" pitchFamily="34" charset="-122"/>
            </a:endParaRPr>
          </a:p>
        </p:txBody>
      </p:sp>
      <p:grpSp>
        <p:nvGrpSpPr>
          <p:cNvPr id="235" name="组合 234"/>
          <p:cNvGrpSpPr/>
          <p:nvPr/>
        </p:nvGrpSpPr>
        <p:grpSpPr>
          <a:xfrm>
            <a:off x="1209043" y="2604369"/>
            <a:ext cx="9740070" cy="3256610"/>
            <a:chOff x="1304293" y="2661519"/>
            <a:chExt cx="9740070" cy="3256610"/>
          </a:xfrm>
        </p:grpSpPr>
        <p:sp>
          <p:nvSpPr>
            <p:cNvPr id="63" name="图形 3"/>
            <p:cNvSpPr/>
            <p:nvPr>
              <p:custDataLst>
                <p:tags r:id="rId2"/>
              </p:custDataLst>
            </p:nvPr>
          </p:nvSpPr>
          <p:spPr>
            <a:xfrm>
              <a:off x="1304293" y="3858672"/>
              <a:ext cx="9634487" cy="2059457"/>
            </a:xfrm>
            <a:custGeom>
              <a:avLst/>
              <a:gdLst>
                <a:gd name="connsiteX0" fmla="*/ 0 w 8924925"/>
                <a:gd name="connsiteY0" fmla="*/ 2771775 h 2920272"/>
                <a:gd name="connsiteX1" fmla="*/ 1066800 w 8924925"/>
                <a:gd name="connsiteY1" fmla="*/ 2743200 h 2920272"/>
                <a:gd name="connsiteX2" fmla="*/ 2276475 w 8924925"/>
                <a:gd name="connsiteY2" fmla="*/ 1857375 h 2920272"/>
                <a:gd name="connsiteX3" fmla="*/ 4410075 w 8924925"/>
                <a:gd name="connsiteY3" fmla="*/ 2028825 h 2920272"/>
                <a:gd name="connsiteX4" fmla="*/ 6600825 w 8924925"/>
                <a:gd name="connsiteY4" fmla="*/ 1571625 h 2920272"/>
                <a:gd name="connsiteX5" fmla="*/ 8001000 w 8924925"/>
                <a:gd name="connsiteY5" fmla="*/ 733425 h 2920272"/>
                <a:gd name="connsiteX6" fmla="*/ 8924925 w 8924925"/>
                <a:gd name="connsiteY6" fmla="*/ 0 h 2920272"/>
                <a:gd name="connsiteX0-1" fmla="*/ 0 w 8924925"/>
                <a:gd name="connsiteY0-2" fmla="*/ 2771775 h 2920272"/>
                <a:gd name="connsiteX1-3" fmla="*/ 1066800 w 8924925"/>
                <a:gd name="connsiteY1-4" fmla="*/ 2743200 h 2920272"/>
                <a:gd name="connsiteX2-5" fmla="*/ 2276475 w 8924925"/>
                <a:gd name="connsiteY2-6" fmla="*/ 1857375 h 2920272"/>
                <a:gd name="connsiteX3-7" fmla="*/ 4410075 w 8924925"/>
                <a:gd name="connsiteY3-8" fmla="*/ 2028825 h 2920272"/>
                <a:gd name="connsiteX4-9" fmla="*/ 6600825 w 8924925"/>
                <a:gd name="connsiteY4-10" fmla="*/ 1571625 h 2920272"/>
                <a:gd name="connsiteX5-11" fmla="*/ 8001001 w 8924925"/>
                <a:gd name="connsiteY5-12" fmla="*/ 655877 h 2920272"/>
                <a:gd name="connsiteX6-13" fmla="*/ 8924925 w 8924925"/>
                <a:gd name="connsiteY6-14" fmla="*/ 0 h 2920272"/>
                <a:gd name="connsiteX0-15" fmla="*/ 0 w 8924925"/>
                <a:gd name="connsiteY0-16" fmla="*/ 2771820 h 2920317"/>
                <a:gd name="connsiteX1-17" fmla="*/ 1066800 w 8924925"/>
                <a:gd name="connsiteY1-18" fmla="*/ 2743245 h 2920317"/>
                <a:gd name="connsiteX2-19" fmla="*/ 2276475 w 8924925"/>
                <a:gd name="connsiteY2-20" fmla="*/ 1857420 h 2920317"/>
                <a:gd name="connsiteX3-21" fmla="*/ 4410075 w 8924925"/>
                <a:gd name="connsiteY3-22" fmla="*/ 2028870 h 2920317"/>
                <a:gd name="connsiteX4-23" fmla="*/ 6600825 w 8924925"/>
                <a:gd name="connsiteY4-24" fmla="*/ 1571670 h 2920317"/>
                <a:gd name="connsiteX5-25" fmla="*/ 8162627 w 8924925"/>
                <a:gd name="connsiteY5-26" fmla="*/ 452595 h 2920317"/>
                <a:gd name="connsiteX6-27" fmla="*/ 8924925 w 8924925"/>
                <a:gd name="connsiteY6-28" fmla="*/ 45 h 2920317"/>
                <a:gd name="connsiteX0-29" fmla="*/ 0 w 10069776"/>
                <a:gd name="connsiteY0-30" fmla="*/ 2466259 h 2614756"/>
                <a:gd name="connsiteX1-31" fmla="*/ 1066800 w 10069776"/>
                <a:gd name="connsiteY1-32" fmla="*/ 2437684 h 2614756"/>
                <a:gd name="connsiteX2-33" fmla="*/ 2276475 w 10069776"/>
                <a:gd name="connsiteY2-34" fmla="*/ 1551859 h 2614756"/>
                <a:gd name="connsiteX3-35" fmla="*/ 4410075 w 10069776"/>
                <a:gd name="connsiteY3-36" fmla="*/ 1723309 h 2614756"/>
                <a:gd name="connsiteX4-37" fmla="*/ 6600825 w 10069776"/>
                <a:gd name="connsiteY4-38" fmla="*/ 1266109 h 2614756"/>
                <a:gd name="connsiteX5-39" fmla="*/ 8162627 w 10069776"/>
                <a:gd name="connsiteY5-40" fmla="*/ 147034 h 2614756"/>
                <a:gd name="connsiteX6-41" fmla="*/ 10069776 w 10069776"/>
                <a:gd name="connsiteY6-42" fmla="*/ 473909 h 2614756"/>
                <a:gd name="connsiteX0-43" fmla="*/ 0 w 10069776"/>
                <a:gd name="connsiteY0-44" fmla="*/ 2438962 h 2587459"/>
                <a:gd name="connsiteX1-45" fmla="*/ 1066800 w 10069776"/>
                <a:gd name="connsiteY1-46" fmla="*/ 2410387 h 2587459"/>
                <a:gd name="connsiteX2-47" fmla="*/ 2276475 w 10069776"/>
                <a:gd name="connsiteY2-48" fmla="*/ 1524562 h 2587459"/>
                <a:gd name="connsiteX3-49" fmla="*/ 4410075 w 10069776"/>
                <a:gd name="connsiteY3-50" fmla="*/ 1696012 h 2587459"/>
                <a:gd name="connsiteX4-51" fmla="*/ 6600825 w 10069776"/>
                <a:gd name="connsiteY4-52" fmla="*/ 1238812 h 2587459"/>
                <a:gd name="connsiteX5-53" fmla="*/ 8162627 w 10069776"/>
                <a:gd name="connsiteY5-54" fmla="*/ 119737 h 2587459"/>
                <a:gd name="connsiteX6-55" fmla="*/ 10069776 w 10069776"/>
                <a:gd name="connsiteY6-56" fmla="*/ 446612 h 2587459"/>
                <a:gd name="connsiteX0-57" fmla="*/ 0 w 10069776"/>
                <a:gd name="connsiteY0-58" fmla="*/ 2461419 h 2609916"/>
                <a:gd name="connsiteX1-59" fmla="*/ 1066800 w 10069776"/>
                <a:gd name="connsiteY1-60" fmla="*/ 2432844 h 2609916"/>
                <a:gd name="connsiteX2-61" fmla="*/ 2276475 w 10069776"/>
                <a:gd name="connsiteY2-62" fmla="*/ 1547019 h 2609916"/>
                <a:gd name="connsiteX3-63" fmla="*/ 4410075 w 10069776"/>
                <a:gd name="connsiteY3-64" fmla="*/ 1718469 h 2609916"/>
                <a:gd name="connsiteX4-65" fmla="*/ 6600825 w 10069776"/>
                <a:gd name="connsiteY4-66" fmla="*/ 1261269 h 2609916"/>
                <a:gd name="connsiteX5-67" fmla="*/ 8162627 w 10069776"/>
                <a:gd name="connsiteY5-68" fmla="*/ 116778 h 2609916"/>
                <a:gd name="connsiteX6-69" fmla="*/ 10069776 w 10069776"/>
                <a:gd name="connsiteY6-70" fmla="*/ 469069 h 2609916"/>
                <a:gd name="connsiteX0-71" fmla="*/ 0 w 10029369"/>
                <a:gd name="connsiteY0-72" fmla="*/ 2445596 h 2594093"/>
                <a:gd name="connsiteX1-73" fmla="*/ 1066800 w 10029369"/>
                <a:gd name="connsiteY1-74" fmla="*/ 2417021 h 2594093"/>
                <a:gd name="connsiteX2-75" fmla="*/ 2276475 w 10029369"/>
                <a:gd name="connsiteY2-76" fmla="*/ 1531196 h 2594093"/>
                <a:gd name="connsiteX3-77" fmla="*/ 4410075 w 10029369"/>
                <a:gd name="connsiteY3-78" fmla="*/ 1702646 h 2594093"/>
                <a:gd name="connsiteX4-79" fmla="*/ 6600825 w 10029369"/>
                <a:gd name="connsiteY4-80" fmla="*/ 1245446 h 2594093"/>
                <a:gd name="connsiteX5-81" fmla="*/ 8162627 w 10029369"/>
                <a:gd name="connsiteY5-82" fmla="*/ 100955 h 2594093"/>
                <a:gd name="connsiteX6-83" fmla="*/ 10029369 w 10029369"/>
                <a:gd name="connsiteY6-84" fmla="*/ 614215 h 2594093"/>
                <a:gd name="connsiteX0-85" fmla="*/ 0 w 10015900"/>
                <a:gd name="connsiteY0-86" fmla="*/ 2451707 h 2600204"/>
                <a:gd name="connsiteX1-87" fmla="*/ 1066800 w 10015900"/>
                <a:gd name="connsiteY1-88" fmla="*/ 2423132 h 2600204"/>
                <a:gd name="connsiteX2-89" fmla="*/ 2276475 w 10015900"/>
                <a:gd name="connsiteY2-90" fmla="*/ 1537307 h 2600204"/>
                <a:gd name="connsiteX3-91" fmla="*/ 4410075 w 10015900"/>
                <a:gd name="connsiteY3-92" fmla="*/ 1708757 h 2600204"/>
                <a:gd name="connsiteX4-93" fmla="*/ 6600825 w 10015900"/>
                <a:gd name="connsiteY4-94" fmla="*/ 1251557 h 2600204"/>
                <a:gd name="connsiteX5-95" fmla="*/ 8162627 w 10015900"/>
                <a:gd name="connsiteY5-96" fmla="*/ 107066 h 2600204"/>
                <a:gd name="connsiteX6-97" fmla="*/ 10015900 w 10015900"/>
                <a:gd name="connsiteY6-98" fmla="*/ 552549 h 2600204"/>
                <a:gd name="connsiteX0-99" fmla="*/ 0 w 10148132"/>
                <a:gd name="connsiteY0-100" fmla="*/ 2451707 h 2600204"/>
                <a:gd name="connsiteX1-101" fmla="*/ 1066800 w 10148132"/>
                <a:gd name="connsiteY1-102" fmla="*/ 2423132 h 2600204"/>
                <a:gd name="connsiteX2-103" fmla="*/ 2276475 w 10148132"/>
                <a:gd name="connsiteY2-104" fmla="*/ 1537307 h 2600204"/>
                <a:gd name="connsiteX3-105" fmla="*/ 4410075 w 10148132"/>
                <a:gd name="connsiteY3-106" fmla="*/ 1708757 h 2600204"/>
                <a:gd name="connsiteX4-107" fmla="*/ 6600825 w 10148132"/>
                <a:gd name="connsiteY4-108" fmla="*/ 1251557 h 2600204"/>
                <a:gd name="connsiteX5-109" fmla="*/ 8162627 w 10148132"/>
                <a:gd name="connsiteY5-110" fmla="*/ 107066 h 2600204"/>
                <a:gd name="connsiteX6-111" fmla="*/ 10015900 w 10148132"/>
                <a:gd name="connsiteY6-112" fmla="*/ 552549 h 2600204"/>
                <a:gd name="connsiteX7" fmla="*/ 9997943 w 10148132"/>
                <a:gd name="connsiteY7" fmla="*/ 537689 h 2600204"/>
                <a:gd name="connsiteX0-113" fmla="*/ 0 w 11506461"/>
                <a:gd name="connsiteY0-114" fmla="*/ 2905244 h 3053741"/>
                <a:gd name="connsiteX1-115" fmla="*/ 1066800 w 11506461"/>
                <a:gd name="connsiteY1-116" fmla="*/ 2876669 h 3053741"/>
                <a:gd name="connsiteX2-117" fmla="*/ 2276475 w 11506461"/>
                <a:gd name="connsiteY2-118" fmla="*/ 1990844 h 3053741"/>
                <a:gd name="connsiteX3-119" fmla="*/ 4410075 w 11506461"/>
                <a:gd name="connsiteY3-120" fmla="*/ 2162294 h 3053741"/>
                <a:gd name="connsiteX4-121" fmla="*/ 6600825 w 11506461"/>
                <a:gd name="connsiteY4-122" fmla="*/ 1705094 h 3053741"/>
                <a:gd name="connsiteX5-123" fmla="*/ 8162627 w 11506461"/>
                <a:gd name="connsiteY5-124" fmla="*/ 560603 h 3053741"/>
                <a:gd name="connsiteX6-125" fmla="*/ 10015900 w 11506461"/>
                <a:gd name="connsiteY6-126" fmla="*/ 1006086 h 3053741"/>
                <a:gd name="connsiteX7-127" fmla="*/ 11506452 w 11506461"/>
                <a:gd name="connsiteY7-128" fmla="*/ 0 h 3053741"/>
                <a:gd name="connsiteX0-129" fmla="*/ 0 w 11506461"/>
                <a:gd name="connsiteY0-130" fmla="*/ 2905244 h 3053741"/>
                <a:gd name="connsiteX1-131" fmla="*/ 1066800 w 11506461"/>
                <a:gd name="connsiteY1-132" fmla="*/ 2876669 h 3053741"/>
                <a:gd name="connsiteX2-133" fmla="*/ 2276475 w 11506461"/>
                <a:gd name="connsiteY2-134" fmla="*/ 1990844 h 3053741"/>
                <a:gd name="connsiteX3-135" fmla="*/ 4410075 w 11506461"/>
                <a:gd name="connsiteY3-136" fmla="*/ 2162294 h 3053741"/>
                <a:gd name="connsiteX4-137" fmla="*/ 6600825 w 11506461"/>
                <a:gd name="connsiteY4-138" fmla="*/ 1705094 h 3053741"/>
                <a:gd name="connsiteX5-139" fmla="*/ 8162627 w 11506461"/>
                <a:gd name="connsiteY5-140" fmla="*/ 560603 h 3053741"/>
                <a:gd name="connsiteX6-141" fmla="*/ 10015900 w 11506461"/>
                <a:gd name="connsiteY6-142" fmla="*/ 1006086 h 3053741"/>
                <a:gd name="connsiteX7-143" fmla="*/ 11506452 w 11506461"/>
                <a:gd name="connsiteY7-144" fmla="*/ 0 h 3053741"/>
                <a:gd name="connsiteX0-145" fmla="*/ 0 w 11506461"/>
                <a:gd name="connsiteY0-146" fmla="*/ 2905244 h 3053741"/>
                <a:gd name="connsiteX1-147" fmla="*/ 1066800 w 11506461"/>
                <a:gd name="connsiteY1-148" fmla="*/ 2876669 h 3053741"/>
                <a:gd name="connsiteX2-149" fmla="*/ 2276475 w 11506461"/>
                <a:gd name="connsiteY2-150" fmla="*/ 1990844 h 3053741"/>
                <a:gd name="connsiteX3-151" fmla="*/ 4410075 w 11506461"/>
                <a:gd name="connsiteY3-152" fmla="*/ 2162294 h 3053741"/>
                <a:gd name="connsiteX4-153" fmla="*/ 6600825 w 11506461"/>
                <a:gd name="connsiteY4-154" fmla="*/ 1705094 h 3053741"/>
                <a:gd name="connsiteX5-155" fmla="*/ 8162627 w 11506461"/>
                <a:gd name="connsiteY5-156" fmla="*/ 560603 h 3053741"/>
                <a:gd name="connsiteX6-157" fmla="*/ 10015900 w 11506461"/>
                <a:gd name="connsiteY6-158" fmla="*/ 1006086 h 3053741"/>
                <a:gd name="connsiteX7-159" fmla="*/ 11506452 w 11506461"/>
                <a:gd name="connsiteY7-160" fmla="*/ 0 h 3053741"/>
                <a:gd name="connsiteX0-161" fmla="*/ 0 w 11506461"/>
                <a:gd name="connsiteY0-162" fmla="*/ 2905244 h 3053741"/>
                <a:gd name="connsiteX1-163" fmla="*/ 1066800 w 11506461"/>
                <a:gd name="connsiteY1-164" fmla="*/ 2876669 h 3053741"/>
                <a:gd name="connsiteX2-165" fmla="*/ 2276475 w 11506461"/>
                <a:gd name="connsiteY2-166" fmla="*/ 1990844 h 3053741"/>
                <a:gd name="connsiteX3-167" fmla="*/ 4410075 w 11506461"/>
                <a:gd name="connsiteY3-168" fmla="*/ 2162294 h 3053741"/>
                <a:gd name="connsiteX4-169" fmla="*/ 6600825 w 11506461"/>
                <a:gd name="connsiteY4-170" fmla="*/ 1705094 h 3053741"/>
                <a:gd name="connsiteX5-171" fmla="*/ 8162627 w 11506461"/>
                <a:gd name="connsiteY5-172" fmla="*/ 560603 h 3053741"/>
                <a:gd name="connsiteX6-173" fmla="*/ 10015900 w 11506461"/>
                <a:gd name="connsiteY6-174" fmla="*/ 1006086 h 3053741"/>
                <a:gd name="connsiteX7-175" fmla="*/ 11506452 w 11506461"/>
                <a:gd name="connsiteY7-176" fmla="*/ 0 h 3053741"/>
                <a:gd name="connsiteX0-177" fmla="*/ 0 w 11506461"/>
                <a:gd name="connsiteY0-178" fmla="*/ 2905244 h 3053741"/>
                <a:gd name="connsiteX1-179" fmla="*/ 1066800 w 11506461"/>
                <a:gd name="connsiteY1-180" fmla="*/ 2876669 h 3053741"/>
                <a:gd name="connsiteX2-181" fmla="*/ 2276475 w 11506461"/>
                <a:gd name="connsiteY2-182" fmla="*/ 1990844 h 3053741"/>
                <a:gd name="connsiteX3-183" fmla="*/ 4410075 w 11506461"/>
                <a:gd name="connsiteY3-184" fmla="*/ 2162294 h 3053741"/>
                <a:gd name="connsiteX4-185" fmla="*/ 6600825 w 11506461"/>
                <a:gd name="connsiteY4-186" fmla="*/ 1705094 h 3053741"/>
                <a:gd name="connsiteX5-187" fmla="*/ 8418535 w 11506461"/>
                <a:gd name="connsiteY5-188" fmla="*/ 416578 h 3053741"/>
                <a:gd name="connsiteX6-189" fmla="*/ 10015900 w 11506461"/>
                <a:gd name="connsiteY6-190" fmla="*/ 1006086 h 3053741"/>
                <a:gd name="connsiteX7-191" fmla="*/ 11506452 w 11506461"/>
                <a:gd name="connsiteY7-192" fmla="*/ 0 h 3053741"/>
                <a:gd name="connsiteX0-193" fmla="*/ 0 w 11506461"/>
                <a:gd name="connsiteY0-194" fmla="*/ 2905244 h 3053741"/>
                <a:gd name="connsiteX1-195" fmla="*/ 1066800 w 11506461"/>
                <a:gd name="connsiteY1-196" fmla="*/ 2876669 h 3053741"/>
                <a:gd name="connsiteX2-197" fmla="*/ 2276475 w 11506461"/>
                <a:gd name="connsiteY2-198" fmla="*/ 1990844 h 3053741"/>
                <a:gd name="connsiteX3-199" fmla="*/ 4410075 w 11506461"/>
                <a:gd name="connsiteY3-200" fmla="*/ 2162294 h 3053741"/>
                <a:gd name="connsiteX4-201" fmla="*/ 6600825 w 11506461"/>
                <a:gd name="connsiteY4-202" fmla="*/ 1705094 h 3053741"/>
                <a:gd name="connsiteX5-203" fmla="*/ 8418535 w 11506461"/>
                <a:gd name="connsiteY5-204" fmla="*/ 416578 h 3053741"/>
                <a:gd name="connsiteX6-205" fmla="*/ 10015900 w 11506461"/>
                <a:gd name="connsiteY6-206" fmla="*/ 1006086 h 3053741"/>
                <a:gd name="connsiteX7-207" fmla="*/ 11506452 w 11506461"/>
                <a:gd name="connsiteY7-208" fmla="*/ 0 h 3053741"/>
                <a:gd name="connsiteX0-209" fmla="*/ 0 w 11506461"/>
                <a:gd name="connsiteY0-210" fmla="*/ 2905244 h 3053741"/>
                <a:gd name="connsiteX1-211" fmla="*/ 1066800 w 11506461"/>
                <a:gd name="connsiteY1-212" fmla="*/ 2876669 h 3053741"/>
                <a:gd name="connsiteX2-213" fmla="*/ 2276475 w 11506461"/>
                <a:gd name="connsiteY2-214" fmla="*/ 1990844 h 3053741"/>
                <a:gd name="connsiteX3-215" fmla="*/ 4410075 w 11506461"/>
                <a:gd name="connsiteY3-216" fmla="*/ 2162294 h 3053741"/>
                <a:gd name="connsiteX4-217" fmla="*/ 6600825 w 11506461"/>
                <a:gd name="connsiteY4-218" fmla="*/ 1705094 h 3053741"/>
                <a:gd name="connsiteX5-219" fmla="*/ 8418535 w 11506461"/>
                <a:gd name="connsiteY5-220" fmla="*/ 416578 h 3053741"/>
                <a:gd name="connsiteX6-221" fmla="*/ 10015900 w 11506461"/>
                <a:gd name="connsiteY6-222" fmla="*/ 1006086 h 3053741"/>
                <a:gd name="connsiteX7-223" fmla="*/ 11506452 w 11506461"/>
                <a:gd name="connsiteY7-224" fmla="*/ 0 h 3053741"/>
                <a:gd name="connsiteX0-225" fmla="*/ 0 w 11506461"/>
                <a:gd name="connsiteY0-226" fmla="*/ 2905244 h 3053741"/>
                <a:gd name="connsiteX1-227" fmla="*/ 1066800 w 11506461"/>
                <a:gd name="connsiteY1-228" fmla="*/ 2876669 h 3053741"/>
                <a:gd name="connsiteX2-229" fmla="*/ 2276475 w 11506461"/>
                <a:gd name="connsiteY2-230" fmla="*/ 1990844 h 3053741"/>
                <a:gd name="connsiteX3-231" fmla="*/ 4410075 w 11506461"/>
                <a:gd name="connsiteY3-232" fmla="*/ 2162294 h 3053741"/>
                <a:gd name="connsiteX4-233" fmla="*/ 6600825 w 11506461"/>
                <a:gd name="connsiteY4-234" fmla="*/ 1705094 h 3053741"/>
                <a:gd name="connsiteX5-235" fmla="*/ 8418535 w 11506461"/>
                <a:gd name="connsiteY5-236" fmla="*/ 416578 h 3053741"/>
                <a:gd name="connsiteX6-237" fmla="*/ 10015900 w 11506461"/>
                <a:gd name="connsiteY6-238" fmla="*/ 1006086 h 3053741"/>
                <a:gd name="connsiteX7-239" fmla="*/ 11506452 w 11506461"/>
                <a:gd name="connsiteY7-240" fmla="*/ 0 h 3053741"/>
                <a:gd name="connsiteX0-241" fmla="*/ 0 w 11506461"/>
                <a:gd name="connsiteY0-242" fmla="*/ 2905244 h 3053741"/>
                <a:gd name="connsiteX1-243" fmla="*/ 1066800 w 11506461"/>
                <a:gd name="connsiteY1-244" fmla="*/ 2876669 h 3053741"/>
                <a:gd name="connsiteX2-245" fmla="*/ 2276475 w 11506461"/>
                <a:gd name="connsiteY2-246" fmla="*/ 1990844 h 3053741"/>
                <a:gd name="connsiteX3-247" fmla="*/ 4410075 w 11506461"/>
                <a:gd name="connsiteY3-248" fmla="*/ 2162294 h 3053741"/>
                <a:gd name="connsiteX4-249" fmla="*/ 6600825 w 11506461"/>
                <a:gd name="connsiteY4-250" fmla="*/ 1705094 h 3053741"/>
                <a:gd name="connsiteX5-251" fmla="*/ 8418535 w 11506461"/>
                <a:gd name="connsiteY5-252" fmla="*/ 416578 h 3053741"/>
                <a:gd name="connsiteX6-253" fmla="*/ 9935087 w 11506461"/>
                <a:gd name="connsiteY6-254" fmla="*/ 989142 h 3053741"/>
                <a:gd name="connsiteX7-255" fmla="*/ 11506452 w 11506461"/>
                <a:gd name="connsiteY7-256" fmla="*/ 0 h 3053741"/>
                <a:gd name="connsiteX0-257" fmla="*/ 0 w 11506465"/>
                <a:gd name="connsiteY0-258" fmla="*/ 2905244 h 3053741"/>
                <a:gd name="connsiteX1-259" fmla="*/ 1066800 w 11506465"/>
                <a:gd name="connsiteY1-260" fmla="*/ 2876669 h 3053741"/>
                <a:gd name="connsiteX2-261" fmla="*/ 2276475 w 11506465"/>
                <a:gd name="connsiteY2-262" fmla="*/ 1990844 h 3053741"/>
                <a:gd name="connsiteX3-263" fmla="*/ 4410075 w 11506465"/>
                <a:gd name="connsiteY3-264" fmla="*/ 2162294 h 3053741"/>
                <a:gd name="connsiteX4-265" fmla="*/ 6600825 w 11506465"/>
                <a:gd name="connsiteY4-266" fmla="*/ 1705094 h 3053741"/>
                <a:gd name="connsiteX5-267" fmla="*/ 8418535 w 11506465"/>
                <a:gd name="connsiteY5-268" fmla="*/ 416578 h 3053741"/>
                <a:gd name="connsiteX6-269" fmla="*/ 9935087 w 11506465"/>
                <a:gd name="connsiteY6-270" fmla="*/ 989142 h 3053741"/>
                <a:gd name="connsiteX7-271" fmla="*/ 11506452 w 11506465"/>
                <a:gd name="connsiteY7-272" fmla="*/ 0 h 3053741"/>
                <a:gd name="connsiteX0-273" fmla="*/ 0 w 11479527"/>
                <a:gd name="connsiteY0-274" fmla="*/ 3125516 h 3274013"/>
                <a:gd name="connsiteX1-275" fmla="*/ 1066800 w 11479527"/>
                <a:gd name="connsiteY1-276" fmla="*/ 3096941 h 3274013"/>
                <a:gd name="connsiteX2-277" fmla="*/ 2276475 w 11479527"/>
                <a:gd name="connsiteY2-278" fmla="*/ 2211116 h 3274013"/>
                <a:gd name="connsiteX3-279" fmla="*/ 4410075 w 11479527"/>
                <a:gd name="connsiteY3-280" fmla="*/ 2382566 h 3274013"/>
                <a:gd name="connsiteX4-281" fmla="*/ 6600825 w 11479527"/>
                <a:gd name="connsiteY4-282" fmla="*/ 1925366 h 3274013"/>
                <a:gd name="connsiteX5-283" fmla="*/ 8418535 w 11479527"/>
                <a:gd name="connsiteY5-284" fmla="*/ 636850 h 3274013"/>
                <a:gd name="connsiteX6-285" fmla="*/ 9935087 w 11479527"/>
                <a:gd name="connsiteY6-286" fmla="*/ 1209414 h 3274013"/>
                <a:gd name="connsiteX7-287" fmla="*/ 11479515 w 11479527"/>
                <a:gd name="connsiteY7-288" fmla="*/ 0 h 3274013"/>
                <a:gd name="connsiteX0-289" fmla="*/ 0 w 11597858"/>
                <a:gd name="connsiteY0-290" fmla="*/ 3208131 h 3356628"/>
                <a:gd name="connsiteX1-291" fmla="*/ 1066800 w 11597858"/>
                <a:gd name="connsiteY1-292" fmla="*/ 3179556 h 3356628"/>
                <a:gd name="connsiteX2-293" fmla="*/ 2276475 w 11597858"/>
                <a:gd name="connsiteY2-294" fmla="*/ 2293731 h 3356628"/>
                <a:gd name="connsiteX3-295" fmla="*/ 4410075 w 11597858"/>
                <a:gd name="connsiteY3-296" fmla="*/ 2465181 h 3356628"/>
                <a:gd name="connsiteX4-297" fmla="*/ 6600825 w 11597858"/>
                <a:gd name="connsiteY4-298" fmla="*/ 2007981 h 3356628"/>
                <a:gd name="connsiteX5-299" fmla="*/ 8418535 w 11597858"/>
                <a:gd name="connsiteY5-300" fmla="*/ 719465 h 3356628"/>
                <a:gd name="connsiteX6-301" fmla="*/ 9935087 w 11597858"/>
                <a:gd name="connsiteY6-302" fmla="*/ 1292029 h 3356628"/>
                <a:gd name="connsiteX7-303" fmla="*/ 11479515 w 11597858"/>
                <a:gd name="connsiteY7-304" fmla="*/ 82615 h 3356628"/>
                <a:gd name="connsiteX8" fmla="*/ 11492979 w 11597858"/>
                <a:gd name="connsiteY8" fmla="*/ 108031 h 3356628"/>
                <a:gd name="connsiteX0-305" fmla="*/ 0 w 12516611"/>
                <a:gd name="connsiteY0-306" fmla="*/ 3199403 h 3347900"/>
                <a:gd name="connsiteX1-307" fmla="*/ 1066800 w 12516611"/>
                <a:gd name="connsiteY1-308" fmla="*/ 3170828 h 3347900"/>
                <a:gd name="connsiteX2-309" fmla="*/ 2276475 w 12516611"/>
                <a:gd name="connsiteY2-310" fmla="*/ 2285003 h 3347900"/>
                <a:gd name="connsiteX3-311" fmla="*/ 4410075 w 12516611"/>
                <a:gd name="connsiteY3-312" fmla="*/ 2456453 h 3347900"/>
                <a:gd name="connsiteX4-313" fmla="*/ 6600825 w 12516611"/>
                <a:gd name="connsiteY4-314" fmla="*/ 1999253 h 3347900"/>
                <a:gd name="connsiteX5-315" fmla="*/ 8418535 w 12516611"/>
                <a:gd name="connsiteY5-316" fmla="*/ 710737 h 3347900"/>
                <a:gd name="connsiteX6-317" fmla="*/ 9935087 w 12516611"/>
                <a:gd name="connsiteY6-318" fmla="*/ 1283301 h 3347900"/>
                <a:gd name="connsiteX7-319" fmla="*/ 11479515 w 12516611"/>
                <a:gd name="connsiteY7-320" fmla="*/ 73887 h 3347900"/>
                <a:gd name="connsiteX8-321" fmla="*/ 12516611 w 12516611"/>
                <a:gd name="connsiteY8-322" fmla="*/ 141663 h 3347900"/>
                <a:gd name="connsiteX0-323" fmla="*/ 0 w 12516611"/>
                <a:gd name="connsiteY0-324" fmla="*/ 3228944 h 3377441"/>
                <a:gd name="connsiteX1-325" fmla="*/ 1066800 w 12516611"/>
                <a:gd name="connsiteY1-326" fmla="*/ 3200369 h 3377441"/>
                <a:gd name="connsiteX2-327" fmla="*/ 2276475 w 12516611"/>
                <a:gd name="connsiteY2-328" fmla="*/ 2314544 h 3377441"/>
                <a:gd name="connsiteX3-329" fmla="*/ 4410075 w 12516611"/>
                <a:gd name="connsiteY3-330" fmla="*/ 2485994 h 3377441"/>
                <a:gd name="connsiteX4-331" fmla="*/ 6600825 w 12516611"/>
                <a:gd name="connsiteY4-332" fmla="*/ 2028794 h 3377441"/>
                <a:gd name="connsiteX5-333" fmla="*/ 8418535 w 12516611"/>
                <a:gd name="connsiteY5-334" fmla="*/ 740278 h 3377441"/>
                <a:gd name="connsiteX6-335" fmla="*/ 9935087 w 12516611"/>
                <a:gd name="connsiteY6-336" fmla="*/ 1312842 h 3377441"/>
                <a:gd name="connsiteX7-337" fmla="*/ 11479515 w 12516611"/>
                <a:gd name="connsiteY7-338" fmla="*/ 103428 h 3377441"/>
                <a:gd name="connsiteX8-339" fmla="*/ 12516611 w 12516611"/>
                <a:gd name="connsiteY8-340" fmla="*/ 171204 h 3377441"/>
                <a:gd name="connsiteX0-341" fmla="*/ 0 w 13001489"/>
                <a:gd name="connsiteY0-342" fmla="*/ 3177885 h 3326382"/>
                <a:gd name="connsiteX1-343" fmla="*/ 1066800 w 13001489"/>
                <a:gd name="connsiteY1-344" fmla="*/ 3149310 h 3326382"/>
                <a:gd name="connsiteX2-345" fmla="*/ 2276475 w 13001489"/>
                <a:gd name="connsiteY2-346" fmla="*/ 2263485 h 3326382"/>
                <a:gd name="connsiteX3-347" fmla="*/ 4410075 w 13001489"/>
                <a:gd name="connsiteY3-348" fmla="*/ 2434935 h 3326382"/>
                <a:gd name="connsiteX4-349" fmla="*/ 6600825 w 13001489"/>
                <a:gd name="connsiteY4-350" fmla="*/ 1977735 h 3326382"/>
                <a:gd name="connsiteX5-351" fmla="*/ 8418535 w 13001489"/>
                <a:gd name="connsiteY5-352" fmla="*/ 689219 h 3326382"/>
                <a:gd name="connsiteX6-353" fmla="*/ 9935087 w 13001489"/>
                <a:gd name="connsiteY6-354" fmla="*/ 1261783 h 3326382"/>
                <a:gd name="connsiteX7-355" fmla="*/ 11479515 w 13001489"/>
                <a:gd name="connsiteY7-356" fmla="*/ 52369 h 3326382"/>
                <a:gd name="connsiteX8-357" fmla="*/ 13001489 w 13001489"/>
                <a:gd name="connsiteY8-358" fmla="*/ 619994 h 3326382"/>
                <a:gd name="connsiteX0-359" fmla="*/ 0 w 13136177"/>
                <a:gd name="connsiteY0-360" fmla="*/ 3182162 h 3330659"/>
                <a:gd name="connsiteX1-361" fmla="*/ 1066800 w 13136177"/>
                <a:gd name="connsiteY1-362" fmla="*/ 3153587 h 3330659"/>
                <a:gd name="connsiteX2-363" fmla="*/ 2276475 w 13136177"/>
                <a:gd name="connsiteY2-364" fmla="*/ 2267762 h 3330659"/>
                <a:gd name="connsiteX3-365" fmla="*/ 4410075 w 13136177"/>
                <a:gd name="connsiteY3-366" fmla="*/ 2439212 h 3330659"/>
                <a:gd name="connsiteX4-367" fmla="*/ 6600825 w 13136177"/>
                <a:gd name="connsiteY4-368" fmla="*/ 1982012 h 3330659"/>
                <a:gd name="connsiteX5-369" fmla="*/ 8418535 w 13136177"/>
                <a:gd name="connsiteY5-370" fmla="*/ 693496 h 3330659"/>
                <a:gd name="connsiteX6-371" fmla="*/ 9935087 w 13136177"/>
                <a:gd name="connsiteY6-372" fmla="*/ 1266060 h 3330659"/>
                <a:gd name="connsiteX7-373" fmla="*/ 11479515 w 13136177"/>
                <a:gd name="connsiteY7-374" fmla="*/ 56646 h 3330659"/>
                <a:gd name="connsiteX8-375" fmla="*/ 13136177 w 13136177"/>
                <a:gd name="connsiteY8-376" fmla="*/ 548023 h 3330659"/>
                <a:gd name="connsiteX0-377" fmla="*/ 0 w 13136177"/>
                <a:gd name="connsiteY0-378" fmla="*/ 3156799 h 3305296"/>
                <a:gd name="connsiteX1-379" fmla="*/ 1066800 w 13136177"/>
                <a:gd name="connsiteY1-380" fmla="*/ 3128224 h 3305296"/>
                <a:gd name="connsiteX2-381" fmla="*/ 2276475 w 13136177"/>
                <a:gd name="connsiteY2-382" fmla="*/ 2242399 h 3305296"/>
                <a:gd name="connsiteX3-383" fmla="*/ 4410075 w 13136177"/>
                <a:gd name="connsiteY3-384" fmla="*/ 2413849 h 3305296"/>
                <a:gd name="connsiteX4-385" fmla="*/ 6600825 w 13136177"/>
                <a:gd name="connsiteY4-386" fmla="*/ 1956649 h 3305296"/>
                <a:gd name="connsiteX5-387" fmla="*/ 8418535 w 13136177"/>
                <a:gd name="connsiteY5-388" fmla="*/ 668133 h 3305296"/>
                <a:gd name="connsiteX6-389" fmla="*/ 9935087 w 13136177"/>
                <a:gd name="connsiteY6-390" fmla="*/ 1240697 h 3305296"/>
                <a:gd name="connsiteX7-391" fmla="*/ 11479515 w 13136177"/>
                <a:gd name="connsiteY7-392" fmla="*/ 31283 h 3305296"/>
                <a:gd name="connsiteX8-393" fmla="*/ 12785987 w 13136177"/>
                <a:gd name="connsiteY8-394" fmla="*/ 370167 h 3305296"/>
                <a:gd name="connsiteX9" fmla="*/ 13136177 w 13136177"/>
                <a:gd name="connsiteY9" fmla="*/ 522660 h 3305296"/>
                <a:gd name="connsiteX0-395" fmla="*/ 0 w 13136177"/>
                <a:gd name="connsiteY0-396" fmla="*/ 3171213 h 3319710"/>
                <a:gd name="connsiteX1-397" fmla="*/ 1066800 w 13136177"/>
                <a:gd name="connsiteY1-398" fmla="*/ 3142638 h 3319710"/>
                <a:gd name="connsiteX2-399" fmla="*/ 2276475 w 13136177"/>
                <a:gd name="connsiteY2-400" fmla="*/ 2256813 h 3319710"/>
                <a:gd name="connsiteX3-401" fmla="*/ 4410075 w 13136177"/>
                <a:gd name="connsiteY3-402" fmla="*/ 2428263 h 3319710"/>
                <a:gd name="connsiteX4-403" fmla="*/ 6600825 w 13136177"/>
                <a:gd name="connsiteY4-404" fmla="*/ 1971063 h 3319710"/>
                <a:gd name="connsiteX5-405" fmla="*/ 8418535 w 13136177"/>
                <a:gd name="connsiteY5-406" fmla="*/ 682547 h 3319710"/>
                <a:gd name="connsiteX6-407" fmla="*/ 9935087 w 13136177"/>
                <a:gd name="connsiteY6-408" fmla="*/ 1255111 h 3319710"/>
                <a:gd name="connsiteX7-409" fmla="*/ 11479515 w 13136177"/>
                <a:gd name="connsiteY7-410" fmla="*/ 45697 h 3319710"/>
                <a:gd name="connsiteX8-411" fmla="*/ 12785987 w 13136177"/>
                <a:gd name="connsiteY8-412" fmla="*/ 384581 h 3319710"/>
                <a:gd name="connsiteX9-413" fmla="*/ 13136177 w 13136177"/>
                <a:gd name="connsiteY9-414" fmla="*/ 537074 h 3319710"/>
                <a:gd name="connsiteX0-415" fmla="*/ 0 w 13903901"/>
                <a:gd name="connsiteY0-416" fmla="*/ 3171213 h 3319710"/>
                <a:gd name="connsiteX1-417" fmla="*/ 1066800 w 13903901"/>
                <a:gd name="connsiteY1-418" fmla="*/ 3142638 h 3319710"/>
                <a:gd name="connsiteX2-419" fmla="*/ 2276475 w 13903901"/>
                <a:gd name="connsiteY2-420" fmla="*/ 2256813 h 3319710"/>
                <a:gd name="connsiteX3-421" fmla="*/ 4410075 w 13903901"/>
                <a:gd name="connsiteY3-422" fmla="*/ 2428263 h 3319710"/>
                <a:gd name="connsiteX4-423" fmla="*/ 6600825 w 13903901"/>
                <a:gd name="connsiteY4-424" fmla="*/ 1971063 h 3319710"/>
                <a:gd name="connsiteX5-425" fmla="*/ 8418535 w 13903901"/>
                <a:gd name="connsiteY5-426" fmla="*/ 682547 h 3319710"/>
                <a:gd name="connsiteX6-427" fmla="*/ 9935087 w 13903901"/>
                <a:gd name="connsiteY6-428" fmla="*/ 1255111 h 3319710"/>
                <a:gd name="connsiteX7-429" fmla="*/ 11479515 w 13903901"/>
                <a:gd name="connsiteY7-430" fmla="*/ 45697 h 3319710"/>
                <a:gd name="connsiteX8-431" fmla="*/ 12785987 w 13903901"/>
                <a:gd name="connsiteY8-432" fmla="*/ 384581 h 3319710"/>
                <a:gd name="connsiteX9-433" fmla="*/ 13903901 w 13903901"/>
                <a:gd name="connsiteY9-434" fmla="*/ 1113171 h 3319710"/>
                <a:gd name="connsiteX0-435" fmla="*/ 0 w 12785988"/>
                <a:gd name="connsiteY0-436" fmla="*/ 3171213 h 3319710"/>
                <a:gd name="connsiteX1-437" fmla="*/ 1066800 w 12785988"/>
                <a:gd name="connsiteY1-438" fmla="*/ 3142638 h 3319710"/>
                <a:gd name="connsiteX2-439" fmla="*/ 2276475 w 12785988"/>
                <a:gd name="connsiteY2-440" fmla="*/ 2256813 h 3319710"/>
                <a:gd name="connsiteX3-441" fmla="*/ 4410075 w 12785988"/>
                <a:gd name="connsiteY3-442" fmla="*/ 2428263 h 3319710"/>
                <a:gd name="connsiteX4-443" fmla="*/ 6600825 w 12785988"/>
                <a:gd name="connsiteY4-444" fmla="*/ 1971063 h 3319710"/>
                <a:gd name="connsiteX5-445" fmla="*/ 8418535 w 12785988"/>
                <a:gd name="connsiteY5-446" fmla="*/ 682547 h 3319710"/>
                <a:gd name="connsiteX6-447" fmla="*/ 9935087 w 12785988"/>
                <a:gd name="connsiteY6-448" fmla="*/ 1255111 h 3319710"/>
                <a:gd name="connsiteX7-449" fmla="*/ 11479515 w 12785988"/>
                <a:gd name="connsiteY7-450" fmla="*/ 45697 h 3319710"/>
                <a:gd name="connsiteX8-451" fmla="*/ 12785987 w 12785988"/>
                <a:gd name="connsiteY8-452" fmla="*/ 384581 h 3319710"/>
                <a:gd name="connsiteX0-453" fmla="*/ 0 w 12785988"/>
                <a:gd name="connsiteY0-454" fmla="*/ 3171213 h 3319710"/>
                <a:gd name="connsiteX1-455" fmla="*/ 1066800 w 12785988"/>
                <a:gd name="connsiteY1-456" fmla="*/ 3142638 h 3319710"/>
                <a:gd name="connsiteX2-457" fmla="*/ 2276475 w 12785988"/>
                <a:gd name="connsiteY2-458" fmla="*/ 2256813 h 3319710"/>
                <a:gd name="connsiteX3-459" fmla="*/ 4410075 w 12785988"/>
                <a:gd name="connsiteY3-460" fmla="*/ 2428263 h 3319710"/>
                <a:gd name="connsiteX4-461" fmla="*/ 6600825 w 12785988"/>
                <a:gd name="connsiteY4-462" fmla="*/ 1971063 h 3319710"/>
                <a:gd name="connsiteX5-463" fmla="*/ 8418535 w 12785988"/>
                <a:gd name="connsiteY5-464" fmla="*/ 682547 h 3319710"/>
                <a:gd name="connsiteX6-465" fmla="*/ 9935087 w 12785988"/>
                <a:gd name="connsiteY6-466" fmla="*/ 1255111 h 3319710"/>
                <a:gd name="connsiteX7-467" fmla="*/ 11479515 w 12785988"/>
                <a:gd name="connsiteY7-468" fmla="*/ 45697 h 3319710"/>
                <a:gd name="connsiteX8-469" fmla="*/ 12785987 w 12785988"/>
                <a:gd name="connsiteY8-470" fmla="*/ 384581 h 3319710"/>
                <a:gd name="connsiteX0-471" fmla="*/ 0 w 13445961"/>
                <a:gd name="connsiteY0-472" fmla="*/ 3143630 h 3292127"/>
                <a:gd name="connsiteX1-473" fmla="*/ 1066800 w 13445961"/>
                <a:gd name="connsiteY1-474" fmla="*/ 3115055 h 3292127"/>
                <a:gd name="connsiteX2-475" fmla="*/ 2276475 w 13445961"/>
                <a:gd name="connsiteY2-476" fmla="*/ 2229230 h 3292127"/>
                <a:gd name="connsiteX3-477" fmla="*/ 4410075 w 13445961"/>
                <a:gd name="connsiteY3-478" fmla="*/ 2400680 h 3292127"/>
                <a:gd name="connsiteX4-479" fmla="*/ 6600825 w 13445961"/>
                <a:gd name="connsiteY4-480" fmla="*/ 1943480 h 3292127"/>
                <a:gd name="connsiteX5-481" fmla="*/ 8418535 w 13445961"/>
                <a:gd name="connsiteY5-482" fmla="*/ 654964 h 3292127"/>
                <a:gd name="connsiteX6-483" fmla="*/ 9935087 w 13445961"/>
                <a:gd name="connsiteY6-484" fmla="*/ 1227528 h 3292127"/>
                <a:gd name="connsiteX7-485" fmla="*/ 11479515 w 13445961"/>
                <a:gd name="connsiteY7-486" fmla="*/ 18114 h 3292127"/>
                <a:gd name="connsiteX8-487" fmla="*/ 13445961 w 13445961"/>
                <a:gd name="connsiteY8-488" fmla="*/ 899207 h 3292127"/>
                <a:gd name="connsiteX0-489" fmla="*/ 0 w 13445961"/>
                <a:gd name="connsiteY0-490" fmla="*/ 3197440 h 3345937"/>
                <a:gd name="connsiteX1-491" fmla="*/ 1066800 w 13445961"/>
                <a:gd name="connsiteY1-492" fmla="*/ 3168865 h 3345937"/>
                <a:gd name="connsiteX2-493" fmla="*/ 2276475 w 13445961"/>
                <a:gd name="connsiteY2-494" fmla="*/ 2283040 h 3345937"/>
                <a:gd name="connsiteX3-495" fmla="*/ 4410075 w 13445961"/>
                <a:gd name="connsiteY3-496" fmla="*/ 2454490 h 3345937"/>
                <a:gd name="connsiteX4-497" fmla="*/ 6600825 w 13445961"/>
                <a:gd name="connsiteY4-498" fmla="*/ 1997290 h 3345937"/>
                <a:gd name="connsiteX5-499" fmla="*/ 8418535 w 13445961"/>
                <a:gd name="connsiteY5-500" fmla="*/ 708774 h 3345937"/>
                <a:gd name="connsiteX6-501" fmla="*/ 9935087 w 13445961"/>
                <a:gd name="connsiteY6-502" fmla="*/ 1281338 h 3345937"/>
                <a:gd name="connsiteX7-503" fmla="*/ 11479515 w 13445961"/>
                <a:gd name="connsiteY7-504" fmla="*/ 71924 h 3345937"/>
                <a:gd name="connsiteX8-505" fmla="*/ 13445961 w 13445961"/>
                <a:gd name="connsiteY8-506" fmla="*/ 953017 h 3345937"/>
                <a:gd name="connsiteX0-507" fmla="*/ 0 w 13647994"/>
                <a:gd name="connsiteY0-508" fmla="*/ 3195036 h 3343533"/>
                <a:gd name="connsiteX1-509" fmla="*/ 1066800 w 13647994"/>
                <a:gd name="connsiteY1-510" fmla="*/ 3166461 h 3343533"/>
                <a:gd name="connsiteX2-511" fmla="*/ 2276475 w 13647994"/>
                <a:gd name="connsiteY2-512" fmla="*/ 2280636 h 3343533"/>
                <a:gd name="connsiteX3-513" fmla="*/ 4410075 w 13647994"/>
                <a:gd name="connsiteY3-514" fmla="*/ 2452086 h 3343533"/>
                <a:gd name="connsiteX4-515" fmla="*/ 6600825 w 13647994"/>
                <a:gd name="connsiteY4-516" fmla="*/ 1994886 h 3343533"/>
                <a:gd name="connsiteX5-517" fmla="*/ 8418535 w 13647994"/>
                <a:gd name="connsiteY5-518" fmla="*/ 706370 h 3343533"/>
                <a:gd name="connsiteX6-519" fmla="*/ 9935087 w 13647994"/>
                <a:gd name="connsiteY6-520" fmla="*/ 1278934 h 3343533"/>
                <a:gd name="connsiteX7-521" fmla="*/ 11479515 w 13647994"/>
                <a:gd name="connsiteY7-522" fmla="*/ 69520 h 3343533"/>
                <a:gd name="connsiteX8-523" fmla="*/ 13647994 w 13647994"/>
                <a:gd name="connsiteY8-524" fmla="*/ 992973 h 3343533"/>
                <a:gd name="connsiteX0-525" fmla="*/ 0 w 13801093"/>
                <a:gd name="connsiteY0-526" fmla="*/ 3195036 h 3343533"/>
                <a:gd name="connsiteX1-527" fmla="*/ 1066800 w 13801093"/>
                <a:gd name="connsiteY1-528" fmla="*/ 3166461 h 3343533"/>
                <a:gd name="connsiteX2-529" fmla="*/ 2276475 w 13801093"/>
                <a:gd name="connsiteY2-530" fmla="*/ 2280636 h 3343533"/>
                <a:gd name="connsiteX3-531" fmla="*/ 4410075 w 13801093"/>
                <a:gd name="connsiteY3-532" fmla="*/ 2452086 h 3343533"/>
                <a:gd name="connsiteX4-533" fmla="*/ 6600825 w 13801093"/>
                <a:gd name="connsiteY4-534" fmla="*/ 1994886 h 3343533"/>
                <a:gd name="connsiteX5-535" fmla="*/ 8418535 w 13801093"/>
                <a:gd name="connsiteY5-536" fmla="*/ 706370 h 3343533"/>
                <a:gd name="connsiteX6-537" fmla="*/ 9935087 w 13801093"/>
                <a:gd name="connsiteY6-538" fmla="*/ 1278934 h 3343533"/>
                <a:gd name="connsiteX7-539" fmla="*/ 11479515 w 13801093"/>
                <a:gd name="connsiteY7-540" fmla="*/ 69520 h 3343533"/>
                <a:gd name="connsiteX8-541" fmla="*/ 13647994 w 13801093"/>
                <a:gd name="connsiteY8-542" fmla="*/ 992973 h 3343533"/>
                <a:gd name="connsiteX9-543" fmla="*/ 13621052 w 13801093"/>
                <a:gd name="connsiteY9-544" fmla="*/ 1018384 h 3343533"/>
                <a:gd name="connsiteX0-545" fmla="*/ 0 w 15129583"/>
                <a:gd name="connsiteY0-546" fmla="*/ 3195036 h 3343533"/>
                <a:gd name="connsiteX1-547" fmla="*/ 1066800 w 15129583"/>
                <a:gd name="connsiteY1-548" fmla="*/ 3166461 h 3343533"/>
                <a:gd name="connsiteX2-549" fmla="*/ 2276475 w 15129583"/>
                <a:gd name="connsiteY2-550" fmla="*/ 2280636 h 3343533"/>
                <a:gd name="connsiteX3-551" fmla="*/ 4410075 w 15129583"/>
                <a:gd name="connsiteY3-552" fmla="*/ 2452086 h 3343533"/>
                <a:gd name="connsiteX4-553" fmla="*/ 6600825 w 15129583"/>
                <a:gd name="connsiteY4-554" fmla="*/ 1994886 h 3343533"/>
                <a:gd name="connsiteX5-555" fmla="*/ 8418535 w 15129583"/>
                <a:gd name="connsiteY5-556" fmla="*/ 706370 h 3343533"/>
                <a:gd name="connsiteX6-557" fmla="*/ 9935087 w 15129583"/>
                <a:gd name="connsiteY6-558" fmla="*/ 1278934 h 3343533"/>
                <a:gd name="connsiteX7-559" fmla="*/ 11479515 w 15129583"/>
                <a:gd name="connsiteY7-560" fmla="*/ 69520 h 3343533"/>
                <a:gd name="connsiteX8-561" fmla="*/ 13647994 w 15129583"/>
                <a:gd name="connsiteY8-562" fmla="*/ 992973 h 3343533"/>
                <a:gd name="connsiteX9-563" fmla="*/ 15129561 w 15129583"/>
                <a:gd name="connsiteY9-564" fmla="*/ 552423 h 3343533"/>
                <a:gd name="connsiteX0-565" fmla="*/ 0 w 15358549"/>
                <a:gd name="connsiteY0-566" fmla="*/ 3252616 h 3401113"/>
                <a:gd name="connsiteX1-567" fmla="*/ 1066800 w 15358549"/>
                <a:gd name="connsiteY1-568" fmla="*/ 3224041 h 3401113"/>
                <a:gd name="connsiteX2-569" fmla="*/ 2276475 w 15358549"/>
                <a:gd name="connsiteY2-570" fmla="*/ 2338216 h 3401113"/>
                <a:gd name="connsiteX3-571" fmla="*/ 4410075 w 15358549"/>
                <a:gd name="connsiteY3-572" fmla="*/ 2509666 h 3401113"/>
                <a:gd name="connsiteX4-573" fmla="*/ 6600825 w 15358549"/>
                <a:gd name="connsiteY4-574" fmla="*/ 2052466 h 3401113"/>
                <a:gd name="connsiteX5-575" fmla="*/ 8418535 w 15358549"/>
                <a:gd name="connsiteY5-576" fmla="*/ 763950 h 3401113"/>
                <a:gd name="connsiteX6-577" fmla="*/ 9935087 w 15358549"/>
                <a:gd name="connsiteY6-578" fmla="*/ 1336514 h 3401113"/>
                <a:gd name="connsiteX7-579" fmla="*/ 11479515 w 15358549"/>
                <a:gd name="connsiteY7-580" fmla="*/ 127100 h 3401113"/>
                <a:gd name="connsiteX8-581" fmla="*/ 13647994 w 15358549"/>
                <a:gd name="connsiteY8-582" fmla="*/ 1050553 h 3401113"/>
                <a:gd name="connsiteX9-583" fmla="*/ 15358532 w 15358549"/>
                <a:gd name="connsiteY9-584" fmla="*/ 18 h 3401113"/>
                <a:gd name="connsiteX0-585" fmla="*/ 0 w 15358553"/>
                <a:gd name="connsiteY0-586" fmla="*/ 3252616 h 3401113"/>
                <a:gd name="connsiteX1-587" fmla="*/ 1066800 w 15358553"/>
                <a:gd name="connsiteY1-588" fmla="*/ 3224041 h 3401113"/>
                <a:gd name="connsiteX2-589" fmla="*/ 2276475 w 15358553"/>
                <a:gd name="connsiteY2-590" fmla="*/ 2338216 h 3401113"/>
                <a:gd name="connsiteX3-591" fmla="*/ 4410075 w 15358553"/>
                <a:gd name="connsiteY3-592" fmla="*/ 2509666 h 3401113"/>
                <a:gd name="connsiteX4-593" fmla="*/ 6600825 w 15358553"/>
                <a:gd name="connsiteY4-594" fmla="*/ 2052466 h 3401113"/>
                <a:gd name="connsiteX5-595" fmla="*/ 8418535 w 15358553"/>
                <a:gd name="connsiteY5-596" fmla="*/ 763950 h 3401113"/>
                <a:gd name="connsiteX6-597" fmla="*/ 9935087 w 15358553"/>
                <a:gd name="connsiteY6-598" fmla="*/ 1336514 h 3401113"/>
                <a:gd name="connsiteX7-599" fmla="*/ 11479515 w 15358553"/>
                <a:gd name="connsiteY7-600" fmla="*/ 127100 h 3401113"/>
                <a:gd name="connsiteX8-601" fmla="*/ 13647994 w 15358553"/>
                <a:gd name="connsiteY8-602" fmla="*/ 1050553 h 3401113"/>
                <a:gd name="connsiteX9-603" fmla="*/ 15358532 w 15358553"/>
                <a:gd name="connsiteY9-604" fmla="*/ 18 h 3401113"/>
                <a:gd name="connsiteX0-605" fmla="*/ 0 w 15008380"/>
                <a:gd name="connsiteY0-606" fmla="*/ 3794817 h 3943314"/>
                <a:gd name="connsiteX1-607" fmla="*/ 1066800 w 15008380"/>
                <a:gd name="connsiteY1-608" fmla="*/ 3766242 h 3943314"/>
                <a:gd name="connsiteX2-609" fmla="*/ 2276475 w 15008380"/>
                <a:gd name="connsiteY2-610" fmla="*/ 2880417 h 3943314"/>
                <a:gd name="connsiteX3-611" fmla="*/ 4410075 w 15008380"/>
                <a:gd name="connsiteY3-612" fmla="*/ 3051867 h 3943314"/>
                <a:gd name="connsiteX4-613" fmla="*/ 6600825 w 15008380"/>
                <a:gd name="connsiteY4-614" fmla="*/ 2594667 h 3943314"/>
                <a:gd name="connsiteX5-615" fmla="*/ 8418535 w 15008380"/>
                <a:gd name="connsiteY5-616" fmla="*/ 1306151 h 3943314"/>
                <a:gd name="connsiteX6-617" fmla="*/ 9935087 w 15008380"/>
                <a:gd name="connsiteY6-618" fmla="*/ 1878715 h 3943314"/>
                <a:gd name="connsiteX7-619" fmla="*/ 11479515 w 15008380"/>
                <a:gd name="connsiteY7-620" fmla="*/ 669301 h 3943314"/>
                <a:gd name="connsiteX8-621" fmla="*/ 13647994 w 15008380"/>
                <a:gd name="connsiteY8-622" fmla="*/ 1592754 h 3943314"/>
                <a:gd name="connsiteX9-623" fmla="*/ 15008342 w 15008380"/>
                <a:gd name="connsiteY9-624" fmla="*/ 11 h 3943314"/>
                <a:gd name="connsiteX0-625" fmla="*/ 0 w 15008372"/>
                <a:gd name="connsiteY0-626" fmla="*/ 3794820 h 3943317"/>
                <a:gd name="connsiteX1-627" fmla="*/ 1066800 w 15008372"/>
                <a:gd name="connsiteY1-628" fmla="*/ 3766245 h 3943317"/>
                <a:gd name="connsiteX2-629" fmla="*/ 2276475 w 15008372"/>
                <a:gd name="connsiteY2-630" fmla="*/ 2880420 h 3943317"/>
                <a:gd name="connsiteX3-631" fmla="*/ 4410075 w 15008372"/>
                <a:gd name="connsiteY3-632" fmla="*/ 3051870 h 3943317"/>
                <a:gd name="connsiteX4-633" fmla="*/ 6600825 w 15008372"/>
                <a:gd name="connsiteY4-634" fmla="*/ 2594670 h 3943317"/>
                <a:gd name="connsiteX5-635" fmla="*/ 8418535 w 15008372"/>
                <a:gd name="connsiteY5-636" fmla="*/ 1306154 h 3943317"/>
                <a:gd name="connsiteX6-637" fmla="*/ 9935087 w 15008372"/>
                <a:gd name="connsiteY6-638" fmla="*/ 1878718 h 3943317"/>
                <a:gd name="connsiteX7-639" fmla="*/ 11479515 w 15008372"/>
                <a:gd name="connsiteY7-640" fmla="*/ 669304 h 3943317"/>
                <a:gd name="connsiteX8-641" fmla="*/ 13526774 w 15008372"/>
                <a:gd name="connsiteY8-642" fmla="*/ 1313181 h 3943317"/>
                <a:gd name="connsiteX9-643" fmla="*/ 15008342 w 15008372"/>
                <a:gd name="connsiteY9-644" fmla="*/ 14 h 3943317"/>
                <a:gd name="connsiteX0-645" fmla="*/ 0 w 15008372"/>
                <a:gd name="connsiteY0-646" fmla="*/ 3794820 h 3943317"/>
                <a:gd name="connsiteX1-647" fmla="*/ 1066800 w 15008372"/>
                <a:gd name="connsiteY1-648" fmla="*/ 3766245 h 3943317"/>
                <a:gd name="connsiteX2-649" fmla="*/ 2276475 w 15008372"/>
                <a:gd name="connsiteY2-650" fmla="*/ 2880420 h 3943317"/>
                <a:gd name="connsiteX3-651" fmla="*/ 4410075 w 15008372"/>
                <a:gd name="connsiteY3-652" fmla="*/ 3051870 h 3943317"/>
                <a:gd name="connsiteX4-653" fmla="*/ 6600825 w 15008372"/>
                <a:gd name="connsiteY4-654" fmla="*/ 2594670 h 3943317"/>
                <a:gd name="connsiteX5-655" fmla="*/ 8418535 w 15008372"/>
                <a:gd name="connsiteY5-656" fmla="*/ 1306154 h 3943317"/>
                <a:gd name="connsiteX6-657" fmla="*/ 9935087 w 15008372"/>
                <a:gd name="connsiteY6-658" fmla="*/ 1878718 h 3943317"/>
                <a:gd name="connsiteX7-659" fmla="*/ 11479515 w 15008372"/>
                <a:gd name="connsiteY7-660" fmla="*/ 669304 h 3943317"/>
                <a:gd name="connsiteX8-661" fmla="*/ 13526774 w 15008372"/>
                <a:gd name="connsiteY8-662" fmla="*/ 1313181 h 3943317"/>
                <a:gd name="connsiteX9-663" fmla="*/ 15008342 w 15008372"/>
                <a:gd name="connsiteY9-664" fmla="*/ 14 h 3943317"/>
                <a:gd name="connsiteX0-665" fmla="*/ 0 w 15008372"/>
                <a:gd name="connsiteY0-666" fmla="*/ 3794820 h 3943317"/>
                <a:gd name="connsiteX1-667" fmla="*/ 1066800 w 15008372"/>
                <a:gd name="connsiteY1-668" fmla="*/ 3766245 h 3943317"/>
                <a:gd name="connsiteX2-669" fmla="*/ 2276475 w 15008372"/>
                <a:gd name="connsiteY2-670" fmla="*/ 2880420 h 3943317"/>
                <a:gd name="connsiteX3-671" fmla="*/ 4410075 w 15008372"/>
                <a:gd name="connsiteY3-672" fmla="*/ 3051870 h 3943317"/>
                <a:gd name="connsiteX4-673" fmla="*/ 6600825 w 15008372"/>
                <a:gd name="connsiteY4-674" fmla="*/ 2594670 h 3943317"/>
                <a:gd name="connsiteX5-675" fmla="*/ 8418535 w 15008372"/>
                <a:gd name="connsiteY5-676" fmla="*/ 1306154 h 3943317"/>
                <a:gd name="connsiteX6-677" fmla="*/ 9935087 w 15008372"/>
                <a:gd name="connsiteY6-678" fmla="*/ 1878718 h 3943317"/>
                <a:gd name="connsiteX7-679" fmla="*/ 11479515 w 15008372"/>
                <a:gd name="connsiteY7-680" fmla="*/ 669304 h 3943317"/>
                <a:gd name="connsiteX8-681" fmla="*/ 13526774 w 15008372"/>
                <a:gd name="connsiteY8-682" fmla="*/ 1313181 h 3943317"/>
                <a:gd name="connsiteX9-683" fmla="*/ 15008342 w 15008372"/>
                <a:gd name="connsiteY9-684" fmla="*/ 14 h 3943317"/>
                <a:gd name="connsiteX0-685" fmla="*/ 0 w 14819821"/>
                <a:gd name="connsiteY0-686" fmla="*/ 3828708 h 3977205"/>
                <a:gd name="connsiteX1-687" fmla="*/ 1066800 w 14819821"/>
                <a:gd name="connsiteY1-688" fmla="*/ 3800133 h 3977205"/>
                <a:gd name="connsiteX2-689" fmla="*/ 2276475 w 14819821"/>
                <a:gd name="connsiteY2-690" fmla="*/ 2914308 h 3977205"/>
                <a:gd name="connsiteX3-691" fmla="*/ 4410075 w 14819821"/>
                <a:gd name="connsiteY3-692" fmla="*/ 3085758 h 3977205"/>
                <a:gd name="connsiteX4-693" fmla="*/ 6600825 w 14819821"/>
                <a:gd name="connsiteY4-694" fmla="*/ 2628558 h 3977205"/>
                <a:gd name="connsiteX5-695" fmla="*/ 8418535 w 14819821"/>
                <a:gd name="connsiteY5-696" fmla="*/ 1340042 h 3977205"/>
                <a:gd name="connsiteX6-697" fmla="*/ 9935087 w 14819821"/>
                <a:gd name="connsiteY6-698" fmla="*/ 1912606 h 3977205"/>
                <a:gd name="connsiteX7-699" fmla="*/ 11479515 w 14819821"/>
                <a:gd name="connsiteY7-700" fmla="*/ 703192 h 3977205"/>
                <a:gd name="connsiteX8-701" fmla="*/ 13526774 w 14819821"/>
                <a:gd name="connsiteY8-702" fmla="*/ 1347069 h 3977205"/>
                <a:gd name="connsiteX9-703" fmla="*/ 14819779 w 14819821"/>
                <a:gd name="connsiteY9-704" fmla="*/ 13 h 3977205"/>
                <a:gd name="connsiteX0-705" fmla="*/ 0 w 14819819"/>
                <a:gd name="connsiteY0-706" fmla="*/ 3828708 h 4372530"/>
                <a:gd name="connsiteX1-707" fmla="*/ 942601 w 14819819"/>
                <a:gd name="connsiteY1-708" fmla="*/ 4271957 h 4372530"/>
                <a:gd name="connsiteX2-709" fmla="*/ 2276475 w 14819819"/>
                <a:gd name="connsiteY2-710" fmla="*/ 2914308 h 4372530"/>
                <a:gd name="connsiteX3-711" fmla="*/ 4410075 w 14819819"/>
                <a:gd name="connsiteY3-712" fmla="*/ 3085758 h 4372530"/>
                <a:gd name="connsiteX4-713" fmla="*/ 6600825 w 14819819"/>
                <a:gd name="connsiteY4-714" fmla="*/ 2628558 h 4372530"/>
                <a:gd name="connsiteX5-715" fmla="*/ 8418535 w 14819819"/>
                <a:gd name="connsiteY5-716" fmla="*/ 1340042 h 4372530"/>
                <a:gd name="connsiteX6-717" fmla="*/ 9935087 w 14819819"/>
                <a:gd name="connsiteY6-718" fmla="*/ 1912606 h 4372530"/>
                <a:gd name="connsiteX7-719" fmla="*/ 11479515 w 14819819"/>
                <a:gd name="connsiteY7-720" fmla="*/ 703192 h 4372530"/>
                <a:gd name="connsiteX8-721" fmla="*/ 13526774 w 14819819"/>
                <a:gd name="connsiteY8-722" fmla="*/ 1347069 h 4372530"/>
                <a:gd name="connsiteX9-723" fmla="*/ 14819779 w 14819819"/>
                <a:gd name="connsiteY9-724" fmla="*/ 13 h 4372530"/>
                <a:gd name="connsiteX0-725" fmla="*/ 0 w 15043381"/>
                <a:gd name="connsiteY0-726" fmla="*/ 4100914 h 4330257"/>
                <a:gd name="connsiteX1-727" fmla="*/ 1166161 w 15043381"/>
                <a:gd name="connsiteY1-728" fmla="*/ 4271957 h 4330257"/>
                <a:gd name="connsiteX2-729" fmla="*/ 2500035 w 15043381"/>
                <a:gd name="connsiteY2-730" fmla="*/ 2914308 h 4330257"/>
                <a:gd name="connsiteX3-731" fmla="*/ 4633635 w 15043381"/>
                <a:gd name="connsiteY3-732" fmla="*/ 3085758 h 4330257"/>
                <a:gd name="connsiteX4-733" fmla="*/ 6824385 w 15043381"/>
                <a:gd name="connsiteY4-734" fmla="*/ 2628558 h 4330257"/>
                <a:gd name="connsiteX5-735" fmla="*/ 8642095 w 15043381"/>
                <a:gd name="connsiteY5-736" fmla="*/ 1340042 h 4330257"/>
                <a:gd name="connsiteX6-737" fmla="*/ 10158647 w 15043381"/>
                <a:gd name="connsiteY6-738" fmla="*/ 1912606 h 4330257"/>
                <a:gd name="connsiteX7-739" fmla="*/ 11703075 w 15043381"/>
                <a:gd name="connsiteY7-740" fmla="*/ 703192 h 4330257"/>
                <a:gd name="connsiteX8-741" fmla="*/ 13750334 w 15043381"/>
                <a:gd name="connsiteY8-742" fmla="*/ 1347069 h 4330257"/>
                <a:gd name="connsiteX9-743" fmla="*/ 15043339 w 15043381"/>
                <a:gd name="connsiteY9-744" fmla="*/ 13 h 4330257"/>
                <a:gd name="connsiteX0-745" fmla="*/ 0 w 15043379"/>
                <a:gd name="connsiteY0-746" fmla="*/ 4100914 h 4582045"/>
                <a:gd name="connsiteX1-747" fmla="*/ 1079221 w 15043379"/>
                <a:gd name="connsiteY1-748" fmla="*/ 4544165 h 4582045"/>
                <a:gd name="connsiteX2-749" fmla="*/ 2500035 w 15043379"/>
                <a:gd name="connsiteY2-750" fmla="*/ 2914308 h 4582045"/>
                <a:gd name="connsiteX3-751" fmla="*/ 4633635 w 15043379"/>
                <a:gd name="connsiteY3-752" fmla="*/ 3085758 h 4582045"/>
                <a:gd name="connsiteX4-753" fmla="*/ 6824385 w 15043379"/>
                <a:gd name="connsiteY4-754" fmla="*/ 2628558 h 4582045"/>
                <a:gd name="connsiteX5-755" fmla="*/ 8642095 w 15043379"/>
                <a:gd name="connsiteY5-756" fmla="*/ 1340042 h 4582045"/>
                <a:gd name="connsiteX6-757" fmla="*/ 10158647 w 15043379"/>
                <a:gd name="connsiteY6-758" fmla="*/ 1912606 h 4582045"/>
                <a:gd name="connsiteX7-759" fmla="*/ 11703075 w 15043379"/>
                <a:gd name="connsiteY7-760" fmla="*/ 703192 h 4582045"/>
                <a:gd name="connsiteX8-761" fmla="*/ 13750334 w 15043379"/>
                <a:gd name="connsiteY8-762" fmla="*/ 1347069 h 4582045"/>
                <a:gd name="connsiteX9-763" fmla="*/ 15043339 w 15043379"/>
                <a:gd name="connsiteY9-764" fmla="*/ 13 h 4582045"/>
                <a:gd name="connsiteX0-765" fmla="*/ 0 w 15043381"/>
                <a:gd name="connsiteY0-766" fmla="*/ 4100914 h 4582045"/>
                <a:gd name="connsiteX1-767" fmla="*/ 1079221 w 15043381"/>
                <a:gd name="connsiteY1-768" fmla="*/ 4544165 h 4582045"/>
                <a:gd name="connsiteX2-769" fmla="*/ 2500035 w 15043381"/>
                <a:gd name="connsiteY2-770" fmla="*/ 2914308 h 4582045"/>
                <a:gd name="connsiteX3-771" fmla="*/ 4633635 w 15043381"/>
                <a:gd name="connsiteY3-772" fmla="*/ 3085758 h 4582045"/>
                <a:gd name="connsiteX4-773" fmla="*/ 6824385 w 15043381"/>
                <a:gd name="connsiteY4-774" fmla="*/ 2628558 h 4582045"/>
                <a:gd name="connsiteX5-775" fmla="*/ 8642095 w 15043381"/>
                <a:gd name="connsiteY5-776" fmla="*/ 1340042 h 4582045"/>
                <a:gd name="connsiteX6-777" fmla="*/ 10158647 w 15043381"/>
                <a:gd name="connsiteY6-778" fmla="*/ 1912606 h 4582045"/>
                <a:gd name="connsiteX7-779" fmla="*/ 11703076 w 15043381"/>
                <a:gd name="connsiteY7-780" fmla="*/ 647593 h 4582045"/>
                <a:gd name="connsiteX8-781" fmla="*/ 13750334 w 15043381"/>
                <a:gd name="connsiteY8-782" fmla="*/ 1347069 h 4582045"/>
                <a:gd name="connsiteX9-783" fmla="*/ 15043339 w 15043381"/>
                <a:gd name="connsiteY9-784" fmla="*/ 13 h 4582045"/>
                <a:gd name="connsiteX0-785" fmla="*/ 0 w 15043379"/>
                <a:gd name="connsiteY0-786" fmla="*/ 4100914 h 4582045"/>
                <a:gd name="connsiteX1-787" fmla="*/ 1079221 w 15043379"/>
                <a:gd name="connsiteY1-788" fmla="*/ 4544165 h 4582045"/>
                <a:gd name="connsiteX2-789" fmla="*/ 2500035 w 15043379"/>
                <a:gd name="connsiteY2-790" fmla="*/ 2914308 h 4582045"/>
                <a:gd name="connsiteX3-791" fmla="*/ 4633635 w 15043379"/>
                <a:gd name="connsiteY3-792" fmla="*/ 3085758 h 4582045"/>
                <a:gd name="connsiteX4-793" fmla="*/ 6824385 w 15043379"/>
                <a:gd name="connsiteY4-794" fmla="*/ 2628558 h 4582045"/>
                <a:gd name="connsiteX5-795" fmla="*/ 8642095 w 15043379"/>
                <a:gd name="connsiteY5-796" fmla="*/ 1340042 h 4582045"/>
                <a:gd name="connsiteX6-797" fmla="*/ 10158647 w 15043379"/>
                <a:gd name="connsiteY6-798" fmla="*/ 1912606 h 4582045"/>
                <a:gd name="connsiteX7-799" fmla="*/ 11703076 w 15043379"/>
                <a:gd name="connsiteY7-800" fmla="*/ 647593 h 4582045"/>
                <a:gd name="connsiteX8-801" fmla="*/ 13750334 w 15043379"/>
                <a:gd name="connsiteY8-802" fmla="*/ 1347069 h 4582045"/>
                <a:gd name="connsiteX9-803" fmla="*/ 15043339 w 15043379"/>
                <a:gd name="connsiteY9-804" fmla="*/ 13 h 4582045"/>
                <a:gd name="connsiteX0-805" fmla="*/ 0 w 15043381"/>
                <a:gd name="connsiteY0-806" fmla="*/ 4100914 h 4582045"/>
                <a:gd name="connsiteX1-807" fmla="*/ 1079221 w 15043381"/>
                <a:gd name="connsiteY1-808" fmla="*/ 4544165 h 4582045"/>
                <a:gd name="connsiteX2-809" fmla="*/ 2500035 w 15043381"/>
                <a:gd name="connsiteY2-810" fmla="*/ 2914308 h 4582045"/>
                <a:gd name="connsiteX3-811" fmla="*/ 4633635 w 15043381"/>
                <a:gd name="connsiteY3-812" fmla="*/ 3085758 h 4582045"/>
                <a:gd name="connsiteX4-813" fmla="*/ 6824385 w 15043381"/>
                <a:gd name="connsiteY4-814" fmla="*/ 2628558 h 4582045"/>
                <a:gd name="connsiteX5-815" fmla="*/ 8642095 w 15043381"/>
                <a:gd name="connsiteY5-816" fmla="*/ 1340042 h 4582045"/>
                <a:gd name="connsiteX6-817" fmla="*/ 10158647 w 15043381"/>
                <a:gd name="connsiteY6-818" fmla="*/ 1912606 h 4582045"/>
                <a:gd name="connsiteX7-819" fmla="*/ 11703076 w 15043381"/>
                <a:gd name="connsiteY7-820" fmla="*/ 647593 h 4582045"/>
                <a:gd name="connsiteX8-821" fmla="*/ 12020866 w 15043381"/>
                <a:gd name="connsiteY8-822" fmla="*/ 580223 h 4582045"/>
                <a:gd name="connsiteX9-823" fmla="*/ 13750334 w 15043381"/>
                <a:gd name="connsiteY9-824" fmla="*/ 1347069 h 4582045"/>
                <a:gd name="connsiteX10" fmla="*/ 15043339 w 15043381"/>
                <a:gd name="connsiteY10" fmla="*/ 13 h 4582045"/>
                <a:gd name="connsiteX0-825" fmla="*/ 0 w 15043379"/>
                <a:gd name="connsiteY0-826" fmla="*/ 4100914 h 4582045"/>
                <a:gd name="connsiteX1-827" fmla="*/ 1079221 w 15043379"/>
                <a:gd name="connsiteY1-828" fmla="*/ 4544165 h 4582045"/>
                <a:gd name="connsiteX2-829" fmla="*/ 2500035 w 15043379"/>
                <a:gd name="connsiteY2-830" fmla="*/ 2914308 h 4582045"/>
                <a:gd name="connsiteX3-831" fmla="*/ 4633635 w 15043379"/>
                <a:gd name="connsiteY3-832" fmla="*/ 3085758 h 4582045"/>
                <a:gd name="connsiteX4-833" fmla="*/ 6824385 w 15043379"/>
                <a:gd name="connsiteY4-834" fmla="*/ 2628558 h 4582045"/>
                <a:gd name="connsiteX5-835" fmla="*/ 8642095 w 15043379"/>
                <a:gd name="connsiteY5-836" fmla="*/ 1340042 h 4582045"/>
                <a:gd name="connsiteX6-837" fmla="*/ 10158647 w 15043379"/>
                <a:gd name="connsiteY6-838" fmla="*/ 1912606 h 4582045"/>
                <a:gd name="connsiteX7-839" fmla="*/ 12020866 w 15043379"/>
                <a:gd name="connsiteY7-840" fmla="*/ 580223 h 4582045"/>
                <a:gd name="connsiteX8-841" fmla="*/ 13750334 w 15043379"/>
                <a:gd name="connsiteY8-842" fmla="*/ 1347069 h 4582045"/>
                <a:gd name="connsiteX9-843" fmla="*/ 15043339 w 15043379"/>
                <a:gd name="connsiteY9-844" fmla="*/ 13 h 4582045"/>
                <a:gd name="connsiteX0-845" fmla="*/ 0 w 15043381"/>
                <a:gd name="connsiteY0-846" fmla="*/ 4100914 h 4582045"/>
                <a:gd name="connsiteX1-847" fmla="*/ 1079221 w 15043381"/>
                <a:gd name="connsiteY1-848" fmla="*/ 4544165 h 4582045"/>
                <a:gd name="connsiteX2-849" fmla="*/ 2500035 w 15043381"/>
                <a:gd name="connsiteY2-850" fmla="*/ 2914308 h 4582045"/>
                <a:gd name="connsiteX3-851" fmla="*/ 4633635 w 15043381"/>
                <a:gd name="connsiteY3-852" fmla="*/ 3085758 h 4582045"/>
                <a:gd name="connsiteX4-853" fmla="*/ 6824385 w 15043381"/>
                <a:gd name="connsiteY4-854" fmla="*/ 2628558 h 4582045"/>
                <a:gd name="connsiteX5-855" fmla="*/ 8642095 w 15043381"/>
                <a:gd name="connsiteY5-856" fmla="*/ 1340042 h 4582045"/>
                <a:gd name="connsiteX6-857" fmla="*/ 10158647 w 15043381"/>
                <a:gd name="connsiteY6-858" fmla="*/ 1912606 h 4582045"/>
                <a:gd name="connsiteX7-859" fmla="*/ 12020866 w 15043381"/>
                <a:gd name="connsiteY7-860" fmla="*/ 580223 h 4582045"/>
                <a:gd name="connsiteX8-861" fmla="*/ 13750334 w 15043381"/>
                <a:gd name="connsiteY8-862" fmla="*/ 1347069 h 4582045"/>
                <a:gd name="connsiteX9-863" fmla="*/ 15043339 w 15043381"/>
                <a:gd name="connsiteY9-864" fmla="*/ 13 h 4582045"/>
                <a:gd name="connsiteX0-865" fmla="*/ 0 w 15043379"/>
                <a:gd name="connsiteY0-866" fmla="*/ 4100914 h 4582045"/>
                <a:gd name="connsiteX1-867" fmla="*/ 1079221 w 15043379"/>
                <a:gd name="connsiteY1-868" fmla="*/ 4544165 h 4582045"/>
                <a:gd name="connsiteX2-869" fmla="*/ 2500035 w 15043379"/>
                <a:gd name="connsiteY2-870" fmla="*/ 2914308 h 4582045"/>
                <a:gd name="connsiteX3-871" fmla="*/ 4633635 w 15043379"/>
                <a:gd name="connsiteY3-872" fmla="*/ 3085758 h 4582045"/>
                <a:gd name="connsiteX4-873" fmla="*/ 6824385 w 15043379"/>
                <a:gd name="connsiteY4-874" fmla="*/ 2628558 h 4582045"/>
                <a:gd name="connsiteX5-875" fmla="*/ 8642095 w 15043379"/>
                <a:gd name="connsiteY5-876" fmla="*/ 1340042 h 4582045"/>
                <a:gd name="connsiteX6-877" fmla="*/ 10158647 w 15043379"/>
                <a:gd name="connsiteY6-878" fmla="*/ 1912606 h 4582045"/>
                <a:gd name="connsiteX7-879" fmla="*/ 11992325 w 15043379"/>
                <a:gd name="connsiteY7-880" fmla="*/ 469022 h 4582045"/>
                <a:gd name="connsiteX8-881" fmla="*/ 13750334 w 15043379"/>
                <a:gd name="connsiteY8-882" fmla="*/ 1347069 h 4582045"/>
                <a:gd name="connsiteX9-883" fmla="*/ 15043339 w 15043379"/>
                <a:gd name="connsiteY9-884" fmla="*/ 13 h 4582045"/>
                <a:gd name="connsiteX0-885" fmla="*/ 0 w 15043381"/>
                <a:gd name="connsiteY0-886" fmla="*/ 4100914 h 4582045"/>
                <a:gd name="connsiteX1-887" fmla="*/ 1079221 w 15043381"/>
                <a:gd name="connsiteY1-888" fmla="*/ 4544165 h 4582045"/>
                <a:gd name="connsiteX2-889" fmla="*/ 2500035 w 15043381"/>
                <a:gd name="connsiteY2-890" fmla="*/ 2914308 h 4582045"/>
                <a:gd name="connsiteX3-891" fmla="*/ 4633635 w 15043381"/>
                <a:gd name="connsiteY3-892" fmla="*/ 3085758 h 4582045"/>
                <a:gd name="connsiteX4-893" fmla="*/ 6824385 w 15043381"/>
                <a:gd name="connsiteY4-894" fmla="*/ 2628558 h 4582045"/>
                <a:gd name="connsiteX5-895" fmla="*/ 8642095 w 15043381"/>
                <a:gd name="connsiteY5-896" fmla="*/ 1340042 h 4582045"/>
                <a:gd name="connsiteX6-897" fmla="*/ 10158647 w 15043381"/>
                <a:gd name="connsiteY6-898" fmla="*/ 1912606 h 4582045"/>
                <a:gd name="connsiteX7-899" fmla="*/ 11878167 w 15043381"/>
                <a:gd name="connsiteY7-900" fmla="*/ 413423 h 4582045"/>
                <a:gd name="connsiteX8-901" fmla="*/ 13750334 w 15043381"/>
                <a:gd name="connsiteY8-902" fmla="*/ 1347069 h 4582045"/>
                <a:gd name="connsiteX9-903" fmla="*/ 15043339 w 15043381"/>
                <a:gd name="connsiteY9-904" fmla="*/ 13 h 4582045"/>
                <a:gd name="connsiteX0-905" fmla="*/ 0 w 15043379"/>
                <a:gd name="connsiteY0-906" fmla="*/ 4100914 h 4582045"/>
                <a:gd name="connsiteX1-907" fmla="*/ 1079221 w 15043379"/>
                <a:gd name="connsiteY1-908" fmla="*/ 4544165 h 4582045"/>
                <a:gd name="connsiteX2-909" fmla="*/ 2500035 w 15043379"/>
                <a:gd name="connsiteY2-910" fmla="*/ 2914308 h 4582045"/>
                <a:gd name="connsiteX3-911" fmla="*/ 4633635 w 15043379"/>
                <a:gd name="connsiteY3-912" fmla="*/ 3085758 h 4582045"/>
                <a:gd name="connsiteX4-913" fmla="*/ 6824385 w 15043379"/>
                <a:gd name="connsiteY4-914" fmla="*/ 2628558 h 4582045"/>
                <a:gd name="connsiteX5-915" fmla="*/ 8642095 w 15043379"/>
                <a:gd name="connsiteY5-916" fmla="*/ 1340042 h 4582045"/>
                <a:gd name="connsiteX6-917" fmla="*/ 10158647 w 15043379"/>
                <a:gd name="connsiteY6-918" fmla="*/ 1912606 h 4582045"/>
                <a:gd name="connsiteX7-919" fmla="*/ 11878167 w 15043379"/>
                <a:gd name="connsiteY7-920" fmla="*/ 413423 h 4582045"/>
                <a:gd name="connsiteX8-921" fmla="*/ 13750334 w 15043379"/>
                <a:gd name="connsiteY8-922" fmla="*/ 1347069 h 4582045"/>
                <a:gd name="connsiteX9-923" fmla="*/ 15043339 w 15043379"/>
                <a:gd name="connsiteY9-924" fmla="*/ 13 h 4582045"/>
                <a:gd name="connsiteX0-925" fmla="*/ 0 w 16815271"/>
                <a:gd name="connsiteY0-926" fmla="*/ 5238128 h 5719259"/>
                <a:gd name="connsiteX1-927" fmla="*/ 1079221 w 16815271"/>
                <a:gd name="connsiteY1-928" fmla="*/ 5681379 h 5719259"/>
                <a:gd name="connsiteX2-929" fmla="*/ 2500035 w 16815271"/>
                <a:gd name="connsiteY2-930" fmla="*/ 4051522 h 5719259"/>
                <a:gd name="connsiteX3-931" fmla="*/ 4633635 w 16815271"/>
                <a:gd name="connsiteY3-932" fmla="*/ 4222972 h 5719259"/>
                <a:gd name="connsiteX4-933" fmla="*/ 6824385 w 16815271"/>
                <a:gd name="connsiteY4-934" fmla="*/ 3765772 h 5719259"/>
                <a:gd name="connsiteX5-935" fmla="*/ 8642095 w 16815271"/>
                <a:gd name="connsiteY5-936" fmla="*/ 2477256 h 5719259"/>
                <a:gd name="connsiteX6-937" fmla="*/ 10158647 w 16815271"/>
                <a:gd name="connsiteY6-938" fmla="*/ 3049820 h 5719259"/>
                <a:gd name="connsiteX7-939" fmla="*/ 11878167 w 16815271"/>
                <a:gd name="connsiteY7-940" fmla="*/ 1550637 h 5719259"/>
                <a:gd name="connsiteX8-941" fmla="*/ 13750334 w 16815271"/>
                <a:gd name="connsiteY8-942" fmla="*/ 2484283 h 5719259"/>
                <a:gd name="connsiteX9-943" fmla="*/ 16815261 w 16815271"/>
                <a:gd name="connsiteY9-944" fmla="*/ 8 h 5719259"/>
                <a:gd name="connsiteX0-945" fmla="*/ 0 w 16815261"/>
                <a:gd name="connsiteY0-946" fmla="*/ 5238119 h 5719250"/>
                <a:gd name="connsiteX1-947" fmla="*/ 1079221 w 16815261"/>
                <a:gd name="connsiteY1-948" fmla="*/ 5681370 h 5719250"/>
                <a:gd name="connsiteX2-949" fmla="*/ 2500035 w 16815261"/>
                <a:gd name="connsiteY2-950" fmla="*/ 4051513 h 5719250"/>
                <a:gd name="connsiteX3-951" fmla="*/ 4633635 w 16815261"/>
                <a:gd name="connsiteY3-952" fmla="*/ 4222963 h 5719250"/>
                <a:gd name="connsiteX4-953" fmla="*/ 6824385 w 16815261"/>
                <a:gd name="connsiteY4-954" fmla="*/ 3765763 h 5719250"/>
                <a:gd name="connsiteX5-955" fmla="*/ 8642095 w 16815261"/>
                <a:gd name="connsiteY5-956" fmla="*/ 2477247 h 5719250"/>
                <a:gd name="connsiteX6-957" fmla="*/ 10158647 w 16815261"/>
                <a:gd name="connsiteY6-958" fmla="*/ 3049811 h 5719250"/>
                <a:gd name="connsiteX7-959" fmla="*/ 11878167 w 16815261"/>
                <a:gd name="connsiteY7-960" fmla="*/ 1550628 h 5719250"/>
                <a:gd name="connsiteX8-961" fmla="*/ 13750334 w 16815261"/>
                <a:gd name="connsiteY8-962" fmla="*/ 2484274 h 5719250"/>
                <a:gd name="connsiteX9-963" fmla="*/ 15920926 w 16815261"/>
                <a:gd name="connsiteY9-964" fmla="*/ 999264 h 5719250"/>
                <a:gd name="connsiteX10-965" fmla="*/ 16815261 w 16815261"/>
                <a:gd name="connsiteY10-966" fmla="*/ -1 h 5719250"/>
                <a:gd name="connsiteX0-967" fmla="*/ 0 w 16815261"/>
                <a:gd name="connsiteY0-968" fmla="*/ 5238119 h 5719250"/>
                <a:gd name="connsiteX1-969" fmla="*/ 1079221 w 16815261"/>
                <a:gd name="connsiteY1-970" fmla="*/ 5681370 h 5719250"/>
                <a:gd name="connsiteX2-971" fmla="*/ 2500035 w 16815261"/>
                <a:gd name="connsiteY2-972" fmla="*/ 4051513 h 5719250"/>
                <a:gd name="connsiteX3-973" fmla="*/ 4633635 w 16815261"/>
                <a:gd name="connsiteY3-974" fmla="*/ 4222963 h 5719250"/>
                <a:gd name="connsiteX4-975" fmla="*/ 6824385 w 16815261"/>
                <a:gd name="connsiteY4-976" fmla="*/ 3765763 h 5719250"/>
                <a:gd name="connsiteX5-977" fmla="*/ 8642095 w 16815261"/>
                <a:gd name="connsiteY5-978" fmla="*/ 2477247 h 5719250"/>
                <a:gd name="connsiteX6-979" fmla="*/ 10158647 w 16815261"/>
                <a:gd name="connsiteY6-980" fmla="*/ 3049811 h 5719250"/>
                <a:gd name="connsiteX7-981" fmla="*/ 11878167 w 16815261"/>
                <a:gd name="connsiteY7-982" fmla="*/ 1550628 h 5719250"/>
                <a:gd name="connsiteX8-983" fmla="*/ 13750334 w 16815261"/>
                <a:gd name="connsiteY8-984" fmla="*/ 2484274 h 5719250"/>
                <a:gd name="connsiteX9-985" fmla="*/ 15920926 w 16815261"/>
                <a:gd name="connsiteY9-986" fmla="*/ 941194 h 5719250"/>
                <a:gd name="connsiteX10-987" fmla="*/ 16815261 w 16815261"/>
                <a:gd name="connsiteY10-988" fmla="*/ -1 h 5719250"/>
                <a:gd name="connsiteX0-989" fmla="*/ 0 w 18335469"/>
                <a:gd name="connsiteY0-990" fmla="*/ 4364587 h 4845718"/>
                <a:gd name="connsiteX1-991" fmla="*/ 1079221 w 18335469"/>
                <a:gd name="connsiteY1-992" fmla="*/ 4807838 h 4845718"/>
                <a:gd name="connsiteX2-993" fmla="*/ 2500035 w 18335469"/>
                <a:gd name="connsiteY2-994" fmla="*/ 3177981 h 4845718"/>
                <a:gd name="connsiteX3-995" fmla="*/ 4633635 w 18335469"/>
                <a:gd name="connsiteY3-996" fmla="*/ 3349431 h 4845718"/>
                <a:gd name="connsiteX4-997" fmla="*/ 6824385 w 18335469"/>
                <a:gd name="connsiteY4-998" fmla="*/ 2892231 h 4845718"/>
                <a:gd name="connsiteX5-999" fmla="*/ 8642095 w 18335469"/>
                <a:gd name="connsiteY5-1000" fmla="*/ 1603715 h 4845718"/>
                <a:gd name="connsiteX6-1001" fmla="*/ 10158647 w 18335469"/>
                <a:gd name="connsiteY6-1002" fmla="*/ 2176279 h 4845718"/>
                <a:gd name="connsiteX7-1003" fmla="*/ 11878167 w 18335469"/>
                <a:gd name="connsiteY7-1004" fmla="*/ 677096 h 4845718"/>
                <a:gd name="connsiteX8-1005" fmla="*/ 13750334 w 18335469"/>
                <a:gd name="connsiteY8-1006" fmla="*/ 1610742 h 4845718"/>
                <a:gd name="connsiteX9-1007" fmla="*/ 15920926 w 18335469"/>
                <a:gd name="connsiteY9-1008" fmla="*/ 67662 h 4845718"/>
                <a:gd name="connsiteX10-1009" fmla="*/ 18335469 w 18335469"/>
                <a:gd name="connsiteY10-1010" fmla="*/ 1115395 h 4845718"/>
                <a:gd name="connsiteX0-1011" fmla="*/ 0 w 18335469"/>
                <a:gd name="connsiteY0-1012" fmla="*/ 4353253 h 4834384"/>
                <a:gd name="connsiteX1-1013" fmla="*/ 1079221 w 18335469"/>
                <a:gd name="connsiteY1-1014" fmla="*/ 4796504 h 4834384"/>
                <a:gd name="connsiteX2-1015" fmla="*/ 2500035 w 18335469"/>
                <a:gd name="connsiteY2-1016" fmla="*/ 3166647 h 4834384"/>
                <a:gd name="connsiteX3-1017" fmla="*/ 4633635 w 18335469"/>
                <a:gd name="connsiteY3-1018" fmla="*/ 3338097 h 4834384"/>
                <a:gd name="connsiteX4-1019" fmla="*/ 6824385 w 18335469"/>
                <a:gd name="connsiteY4-1020" fmla="*/ 2880897 h 4834384"/>
                <a:gd name="connsiteX5-1021" fmla="*/ 8642095 w 18335469"/>
                <a:gd name="connsiteY5-1022" fmla="*/ 1592381 h 4834384"/>
                <a:gd name="connsiteX6-1023" fmla="*/ 10158647 w 18335469"/>
                <a:gd name="connsiteY6-1024" fmla="*/ 2164945 h 4834384"/>
                <a:gd name="connsiteX7-1025" fmla="*/ 11878167 w 18335469"/>
                <a:gd name="connsiteY7-1026" fmla="*/ 665762 h 4834384"/>
                <a:gd name="connsiteX8-1027" fmla="*/ 13750334 w 18335469"/>
                <a:gd name="connsiteY8-1028" fmla="*/ 1599408 h 4834384"/>
                <a:gd name="connsiteX9-1029" fmla="*/ 15920926 w 18335469"/>
                <a:gd name="connsiteY9-1030" fmla="*/ 56328 h 4834384"/>
                <a:gd name="connsiteX10-1031" fmla="*/ 18335469 w 18335469"/>
                <a:gd name="connsiteY10-1032" fmla="*/ 1104061 h 4834384"/>
                <a:gd name="connsiteX0-1033" fmla="*/ 0 w 18335469"/>
                <a:gd name="connsiteY0-1034" fmla="*/ 4353253 h 4834384"/>
                <a:gd name="connsiteX1-1035" fmla="*/ 1079221 w 18335469"/>
                <a:gd name="connsiteY1-1036" fmla="*/ 4796504 h 4834384"/>
                <a:gd name="connsiteX2-1037" fmla="*/ 2500035 w 18335469"/>
                <a:gd name="connsiteY2-1038" fmla="*/ 3166647 h 4834384"/>
                <a:gd name="connsiteX3-1039" fmla="*/ 4633635 w 18335469"/>
                <a:gd name="connsiteY3-1040" fmla="*/ 3338097 h 4834384"/>
                <a:gd name="connsiteX4-1041" fmla="*/ 6824385 w 18335469"/>
                <a:gd name="connsiteY4-1042" fmla="*/ 2880897 h 4834384"/>
                <a:gd name="connsiteX5-1043" fmla="*/ 8642095 w 18335469"/>
                <a:gd name="connsiteY5-1044" fmla="*/ 1592381 h 4834384"/>
                <a:gd name="connsiteX6-1045" fmla="*/ 10158647 w 18335469"/>
                <a:gd name="connsiteY6-1046" fmla="*/ 2164945 h 4834384"/>
                <a:gd name="connsiteX7-1047" fmla="*/ 11878167 w 18335469"/>
                <a:gd name="connsiteY7-1048" fmla="*/ 665762 h 4834384"/>
                <a:gd name="connsiteX8-1049" fmla="*/ 13750334 w 18335469"/>
                <a:gd name="connsiteY8-1050" fmla="*/ 1599408 h 4834384"/>
                <a:gd name="connsiteX9-1051" fmla="*/ 15920926 w 18335469"/>
                <a:gd name="connsiteY9-1052" fmla="*/ 56328 h 4834384"/>
                <a:gd name="connsiteX10-1053" fmla="*/ 18335469 w 18335469"/>
                <a:gd name="connsiteY10-1054" fmla="*/ 1104061 h 4834384"/>
                <a:gd name="connsiteX0-1055" fmla="*/ 0 w 18335469"/>
                <a:gd name="connsiteY0-1056" fmla="*/ 4650057 h 5131188"/>
                <a:gd name="connsiteX1-1057" fmla="*/ 1079221 w 18335469"/>
                <a:gd name="connsiteY1-1058" fmla="*/ 5093308 h 5131188"/>
                <a:gd name="connsiteX2-1059" fmla="*/ 2500035 w 18335469"/>
                <a:gd name="connsiteY2-1060" fmla="*/ 3463451 h 5131188"/>
                <a:gd name="connsiteX3-1061" fmla="*/ 4633635 w 18335469"/>
                <a:gd name="connsiteY3-1062" fmla="*/ 3634901 h 5131188"/>
                <a:gd name="connsiteX4-1063" fmla="*/ 6824385 w 18335469"/>
                <a:gd name="connsiteY4-1064" fmla="*/ 3177701 h 5131188"/>
                <a:gd name="connsiteX5-1065" fmla="*/ 8642095 w 18335469"/>
                <a:gd name="connsiteY5-1066" fmla="*/ 1889185 h 5131188"/>
                <a:gd name="connsiteX6-1067" fmla="*/ 10158647 w 18335469"/>
                <a:gd name="connsiteY6-1068" fmla="*/ 2461749 h 5131188"/>
                <a:gd name="connsiteX7-1069" fmla="*/ 11878167 w 18335469"/>
                <a:gd name="connsiteY7-1070" fmla="*/ 962566 h 5131188"/>
                <a:gd name="connsiteX8-1071" fmla="*/ 13750334 w 18335469"/>
                <a:gd name="connsiteY8-1072" fmla="*/ 1896212 h 5131188"/>
                <a:gd name="connsiteX9-1073" fmla="*/ 15950734 w 18335469"/>
                <a:gd name="connsiteY9-1074" fmla="*/ 48260 h 5131188"/>
                <a:gd name="connsiteX10-1075" fmla="*/ 18335469 w 18335469"/>
                <a:gd name="connsiteY10-1076" fmla="*/ 1400865 h 5131188"/>
                <a:gd name="connsiteX0-1077" fmla="*/ 0 w 18405019"/>
                <a:gd name="connsiteY0-1078" fmla="*/ 4650057 h 5131188"/>
                <a:gd name="connsiteX1-1079" fmla="*/ 1079221 w 18405019"/>
                <a:gd name="connsiteY1-1080" fmla="*/ 5093308 h 5131188"/>
                <a:gd name="connsiteX2-1081" fmla="*/ 2500035 w 18405019"/>
                <a:gd name="connsiteY2-1082" fmla="*/ 3463451 h 5131188"/>
                <a:gd name="connsiteX3-1083" fmla="*/ 4633635 w 18405019"/>
                <a:gd name="connsiteY3-1084" fmla="*/ 3634901 h 5131188"/>
                <a:gd name="connsiteX4-1085" fmla="*/ 6824385 w 18405019"/>
                <a:gd name="connsiteY4-1086" fmla="*/ 3177701 h 5131188"/>
                <a:gd name="connsiteX5-1087" fmla="*/ 8642095 w 18405019"/>
                <a:gd name="connsiteY5-1088" fmla="*/ 1889185 h 5131188"/>
                <a:gd name="connsiteX6-1089" fmla="*/ 10158647 w 18405019"/>
                <a:gd name="connsiteY6-1090" fmla="*/ 2461749 h 5131188"/>
                <a:gd name="connsiteX7-1091" fmla="*/ 11878167 w 18405019"/>
                <a:gd name="connsiteY7-1092" fmla="*/ 962566 h 5131188"/>
                <a:gd name="connsiteX8-1093" fmla="*/ 13750334 w 18405019"/>
                <a:gd name="connsiteY8-1094" fmla="*/ 1896212 h 5131188"/>
                <a:gd name="connsiteX9-1095" fmla="*/ 15950734 w 18405019"/>
                <a:gd name="connsiteY9-1096" fmla="*/ 48260 h 5131188"/>
                <a:gd name="connsiteX10-1097" fmla="*/ 18405019 w 18405019"/>
                <a:gd name="connsiteY10-1098" fmla="*/ 1400865 h 5131188"/>
                <a:gd name="connsiteX0-1099" fmla="*/ 0 w 17312060"/>
                <a:gd name="connsiteY0-1100" fmla="*/ 4678229 h 5159360"/>
                <a:gd name="connsiteX1-1101" fmla="*/ 1079221 w 17312060"/>
                <a:gd name="connsiteY1-1102" fmla="*/ 5121480 h 5159360"/>
                <a:gd name="connsiteX2-1103" fmla="*/ 2500035 w 17312060"/>
                <a:gd name="connsiteY2-1104" fmla="*/ 3491623 h 5159360"/>
                <a:gd name="connsiteX3-1105" fmla="*/ 4633635 w 17312060"/>
                <a:gd name="connsiteY3-1106" fmla="*/ 3663073 h 5159360"/>
                <a:gd name="connsiteX4-1107" fmla="*/ 6824385 w 17312060"/>
                <a:gd name="connsiteY4-1108" fmla="*/ 3205873 h 5159360"/>
                <a:gd name="connsiteX5-1109" fmla="*/ 8642095 w 17312060"/>
                <a:gd name="connsiteY5-1110" fmla="*/ 1917357 h 5159360"/>
                <a:gd name="connsiteX6-1111" fmla="*/ 10158647 w 17312060"/>
                <a:gd name="connsiteY6-1112" fmla="*/ 2489921 h 5159360"/>
                <a:gd name="connsiteX7-1113" fmla="*/ 11878167 w 17312060"/>
                <a:gd name="connsiteY7-1114" fmla="*/ 990738 h 5159360"/>
                <a:gd name="connsiteX8-1115" fmla="*/ 13750334 w 17312060"/>
                <a:gd name="connsiteY8-1116" fmla="*/ 1924384 h 5159360"/>
                <a:gd name="connsiteX9-1117" fmla="*/ 15950734 w 17312060"/>
                <a:gd name="connsiteY9-1118" fmla="*/ 76432 h 5159360"/>
                <a:gd name="connsiteX10-1119" fmla="*/ 17312060 w 17312060"/>
                <a:gd name="connsiteY10-1120" fmla="*/ 645080 h 5159360"/>
                <a:gd name="connsiteX0-1121" fmla="*/ 0 w 17312060"/>
                <a:gd name="connsiteY0-1122" fmla="*/ 4678229 h 5159360"/>
                <a:gd name="connsiteX1-1123" fmla="*/ 1079221 w 17312060"/>
                <a:gd name="connsiteY1-1124" fmla="*/ 5121480 h 5159360"/>
                <a:gd name="connsiteX2-1125" fmla="*/ 2500035 w 17312060"/>
                <a:gd name="connsiteY2-1126" fmla="*/ 3491623 h 5159360"/>
                <a:gd name="connsiteX3-1127" fmla="*/ 4494754 w 17312060"/>
                <a:gd name="connsiteY3-1128" fmla="*/ 3900157 h 5159360"/>
                <a:gd name="connsiteX4-1129" fmla="*/ 6824385 w 17312060"/>
                <a:gd name="connsiteY4-1130" fmla="*/ 3205873 h 5159360"/>
                <a:gd name="connsiteX5-1131" fmla="*/ 8642095 w 17312060"/>
                <a:gd name="connsiteY5-1132" fmla="*/ 1917357 h 5159360"/>
                <a:gd name="connsiteX6-1133" fmla="*/ 10158647 w 17312060"/>
                <a:gd name="connsiteY6-1134" fmla="*/ 2489921 h 5159360"/>
                <a:gd name="connsiteX7-1135" fmla="*/ 11878167 w 17312060"/>
                <a:gd name="connsiteY7-1136" fmla="*/ 990738 h 5159360"/>
                <a:gd name="connsiteX8-1137" fmla="*/ 13750334 w 17312060"/>
                <a:gd name="connsiteY8-1138" fmla="*/ 1924384 h 5159360"/>
                <a:gd name="connsiteX9-1139" fmla="*/ 15950734 w 17312060"/>
                <a:gd name="connsiteY9-1140" fmla="*/ 76432 h 5159360"/>
                <a:gd name="connsiteX10-1141" fmla="*/ 17312060 w 17312060"/>
                <a:gd name="connsiteY10-1142" fmla="*/ 645080 h 5159360"/>
                <a:gd name="connsiteX0-1143" fmla="*/ 0 w 17312060"/>
                <a:gd name="connsiteY0-1144" fmla="*/ 4678229 h 5159360"/>
                <a:gd name="connsiteX1-1145" fmla="*/ 1079221 w 17312060"/>
                <a:gd name="connsiteY1-1146" fmla="*/ 5121480 h 5159360"/>
                <a:gd name="connsiteX2-1147" fmla="*/ 2500035 w 17312060"/>
                <a:gd name="connsiteY2-1148" fmla="*/ 3491623 h 5159360"/>
                <a:gd name="connsiteX3-1149" fmla="*/ 4494754 w 17312060"/>
                <a:gd name="connsiteY3-1150" fmla="*/ 3900157 h 5159360"/>
                <a:gd name="connsiteX4-1151" fmla="*/ 6824385 w 17312060"/>
                <a:gd name="connsiteY4-1152" fmla="*/ 3205873 h 5159360"/>
                <a:gd name="connsiteX5-1153" fmla="*/ 8642095 w 17312060"/>
                <a:gd name="connsiteY5-1154" fmla="*/ 1917357 h 5159360"/>
                <a:gd name="connsiteX6-1155" fmla="*/ 10158647 w 17312060"/>
                <a:gd name="connsiteY6-1156" fmla="*/ 2489921 h 5159360"/>
                <a:gd name="connsiteX7-1157" fmla="*/ 11878167 w 17312060"/>
                <a:gd name="connsiteY7-1158" fmla="*/ 990738 h 5159360"/>
                <a:gd name="connsiteX8-1159" fmla="*/ 13750334 w 17312060"/>
                <a:gd name="connsiteY8-1160" fmla="*/ 1924384 h 5159360"/>
                <a:gd name="connsiteX9-1161" fmla="*/ 15950734 w 17312060"/>
                <a:gd name="connsiteY9-1162" fmla="*/ 76432 h 5159360"/>
                <a:gd name="connsiteX10-1163" fmla="*/ 17312060 w 17312060"/>
                <a:gd name="connsiteY10-1164" fmla="*/ 645080 h 5159360"/>
                <a:gd name="connsiteX0-1165" fmla="*/ 0 w 17312060"/>
                <a:gd name="connsiteY0-1166" fmla="*/ 4678229 h 5415231"/>
                <a:gd name="connsiteX1-1167" fmla="*/ 431108 w 17312060"/>
                <a:gd name="connsiteY1-1168" fmla="*/ 5387013 h 5415231"/>
                <a:gd name="connsiteX2-1169" fmla="*/ 2500035 w 17312060"/>
                <a:gd name="connsiteY2-1170" fmla="*/ 3491623 h 5415231"/>
                <a:gd name="connsiteX3-1171" fmla="*/ 4494754 w 17312060"/>
                <a:gd name="connsiteY3-1172" fmla="*/ 3900157 h 5415231"/>
                <a:gd name="connsiteX4-1173" fmla="*/ 6824385 w 17312060"/>
                <a:gd name="connsiteY4-1174" fmla="*/ 3205873 h 5415231"/>
                <a:gd name="connsiteX5-1175" fmla="*/ 8642095 w 17312060"/>
                <a:gd name="connsiteY5-1176" fmla="*/ 1917357 h 5415231"/>
                <a:gd name="connsiteX6-1177" fmla="*/ 10158647 w 17312060"/>
                <a:gd name="connsiteY6-1178" fmla="*/ 2489921 h 5415231"/>
                <a:gd name="connsiteX7-1179" fmla="*/ 11878167 w 17312060"/>
                <a:gd name="connsiteY7-1180" fmla="*/ 990738 h 5415231"/>
                <a:gd name="connsiteX8-1181" fmla="*/ 13750334 w 17312060"/>
                <a:gd name="connsiteY8-1182" fmla="*/ 1924384 h 5415231"/>
                <a:gd name="connsiteX9-1183" fmla="*/ 15950734 w 17312060"/>
                <a:gd name="connsiteY9-1184" fmla="*/ 76432 h 5415231"/>
                <a:gd name="connsiteX10-1185" fmla="*/ 17312060 w 17312060"/>
                <a:gd name="connsiteY10-1186" fmla="*/ 645080 h 5415231"/>
                <a:gd name="connsiteX0-1187" fmla="*/ 0 w 17525012"/>
                <a:gd name="connsiteY0-1188" fmla="*/ 4071294 h 5391750"/>
                <a:gd name="connsiteX1-1189" fmla="*/ 644060 w 17525012"/>
                <a:gd name="connsiteY1-1190" fmla="*/ 5387013 h 5391750"/>
                <a:gd name="connsiteX2-1191" fmla="*/ 2712987 w 17525012"/>
                <a:gd name="connsiteY2-1192" fmla="*/ 3491623 h 5391750"/>
                <a:gd name="connsiteX3-1193" fmla="*/ 4707706 w 17525012"/>
                <a:gd name="connsiteY3-1194" fmla="*/ 3900157 h 5391750"/>
                <a:gd name="connsiteX4-1195" fmla="*/ 7037337 w 17525012"/>
                <a:gd name="connsiteY4-1196" fmla="*/ 3205873 h 5391750"/>
                <a:gd name="connsiteX5-1197" fmla="*/ 8855047 w 17525012"/>
                <a:gd name="connsiteY5-1198" fmla="*/ 1917357 h 5391750"/>
                <a:gd name="connsiteX6-1199" fmla="*/ 10371599 w 17525012"/>
                <a:gd name="connsiteY6-1200" fmla="*/ 2489921 h 5391750"/>
                <a:gd name="connsiteX7-1201" fmla="*/ 12091119 w 17525012"/>
                <a:gd name="connsiteY7-1202" fmla="*/ 990738 h 5391750"/>
                <a:gd name="connsiteX8-1203" fmla="*/ 13963286 w 17525012"/>
                <a:gd name="connsiteY8-1204" fmla="*/ 1924384 h 5391750"/>
                <a:gd name="connsiteX9-1205" fmla="*/ 16163686 w 17525012"/>
                <a:gd name="connsiteY9-1206" fmla="*/ 76432 h 5391750"/>
                <a:gd name="connsiteX10-1207" fmla="*/ 17525012 w 17525012"/>
                <a:gd name="connsiteY10-1208" fmla="*/ 645080 h 5391750"/>
                <a:gd name="connsiteX0-1209" fmla="*/ 0 w 17525012"/>
                <a:gd name="connsiteY0-1210" fmla="*/ 4071294 h 5221669"/>
                <a:gd name="connsiteX1-1211" fmla="*/ 708871 w 17525012"/>
                <a:gd name="connsiteY1-1212" fmla="*/ 5216312 h 5221669"/>
                <a:gd name="connsiteX2-1213" fmla="*/ 2712987 w 17525012"/>
                <a:gd name="connsiteY2-1214" fmla="*/ 3491623 h 5221669"/>
                <a:gd name="connsiteX3-1215" fmla="*/ 4707706 w 17525012"/>
                <a:gd name="connsiteY3-1216" fmla="*/ 3900157 h 5221669"/>
                <a:gd name="connsiteX4-1217" fmla="*/ 7037337 w 17525012"/>
                <a:gd name="connsiteY4-1218" fmla="*/ 3205873 h 5221669"/>
                <a:gd name="connsiteX5-1219" fmla="*/ 8855047 w 17525012"/>
                <a:gd name="connsiteY5-1220" fmla="*/ 1917357 h 5221669"/>
                <a:gd name="connsiteX6-1221" fmla="*/ 10371599 w 17525012"/>
                <a:gd name="connsiteY6-1222" fmla="*/ 2489921 h 5221669"/>
                <a:gd name="connsiteX7-1223" fmla="*/ 12091119 w 17525012"/>
                <a:gd name="connsiteY7-1224" fmla="*/ 990738 h 5221669"/>
                <a:gd name="connsiteX8-1225" fmla="*/ 13963286 w 17525012"/>
                <a:gd name="connsiteY8-1226" fmla="*/ 1924384 h 5221669"/>
                <a:gd name="connsiteX9-1227" fmla="*/ 16163686 w 17525012"/>
                <a:gd name="connsiteY9-1228" fmla="*/ 76432 h 5221669"/>
                <a:gd name="connsiteX10-1229" fmla="*/ 17525012 w 17525012"/>
                <a:gd name="connsiteY10-1230" fmla="*/ 645080 h 5221669"/>
                <a:gd name="connsiteX0-1231" fmla="*/ 0 w 17525012"/>
                <a:gd name="connsiteY0-1232" fmla="*/ 4071294 h 5221673"/>
                <a:gd name="connsiteX1-1233" fmla="*/ 708871 w 17525012"/>
                <a:gd name="connsiteY1-1234" fmla="*/ 5216312 h 5221673"/>
                <a:gd name="connsiteX2-1235" fmla="*/ 2712987 w 17525012"/>
                <a:gd name="connsiteY2-1236" fmla="*/ 3491623 h 5221673"/>
                <a:gd name="connsiteX3-1237" fmla="*/ 4707706 w 17525012"/>
                <a:gd name="connsiteY3-1238" fmla="*/ 3900157 h 5221673"/>
                <a:gd name="connsiteX4-1239" fmla="*/ 7037337 w 17525012"/>
                <a:gd name="connsiteY4-1240" fmla="*/ 3205873 h 5221673"/>
                <a:gd name="connsiteX5-1241" fmla="*/ 8855047 w 17525012"/>
                <a:gd name="connsiteY5-1242" fmla="*/ 1917357 h 5221673"/>
                <a:gd name="connsiteX6-1243" fmla="*/ 10371599 w 17525012"/>
                <a:gd name="connsiteY6-1244" fmla="*/ 2489921 h 5221673"/>
                <a:gd name="connsiteX7-1245" fmla="*/ 12091119 w 17525012"/>
                <a:gd name="connsiteY7-1246" fmla="*/ 990738 h 5221673"/>
                <a:gd name="connsiteX8-1247" fmla="*/ 14345210 w 17525012"/>
                <a:gd name="connsiteY8-1248" fmla="*/ 1995510 h 5221673"/>
                <a:gd name="connsiteX9-1249" fmla="*/ 16163686 w 17525012"/>
                <a:gd name="connsiteY9-1250" fmla="*/ 76432 h 5221673"/>
                <a:gd name="connsiteX10-1251" fmla="*/ 17525012 w 17525012"/>
                <a:gd name="connsiteY10-1252" fmla="*/ 645080 h 5221673"/>
                <a:gd name="connsiteX0-1253" fmla="*/ 0 w 17525012"/>
                <a:gd name="connsiteY0-1254" fmla="*/ 4071294 h 5221669"/>
                <a:gd name="connsiteX1-1255" fmla="*/ 708871 w 17525012"/>
                <a:gd name="connsiteY1-1256" fmla="*/ 5216312 h 5221669"/>
                <a:gd name="connsiteX2-1257" fmla="*/ 2712987 w 17525012"/>
                <a:gd name="connsiteY2-1258" fmla="*/ 3491623 h 5221669"/>
                <a:gd name="connsiteX3-1259" fmla="*/ 4707706 w 17525012"/>
                <a:gd name="connsiteY3-1260" fmla="*/ 3900157 h 5221669"/>
                <a:gd name="connsiteX4-1261" fmla="*/ 7037337 w 17525012"/>
                <a:gd name="connsiteY4-1262" fmla="*/ 3205873 h 5221669"/>
                <a:gd name="connsiteX5-1263" fmla="*/ 8855047 w 17525012"/>
                <a:gd name="connsiteY5-1264" fmla="*/ 1917357 h 5221669"/>
                <a:gd name="connsiteX6-1265" fmla="*/ 10371599 w 17525012"/>
                <a:gd name="connsiteY6-1266" fmla="*/ 2489921 h 5221669"/>
                <a:gd name="connsiteX7-1267" fmla="*/ 12091119 w 17525012"/>
                <a:gd name="connsiteY7-1268" fmla="*/ 990738 h 5221669"/>
                <a:gd name="connsiteX8-1269" fmla="*/ 14379930 w 17525012"/>
                <a:gd name="connsiteY8-1270" fmla="*/ 1995511 h 5221669"/>
                <a:gd name="connsiteX9-1271" fmla="*/ 16163686 w 17525012"/>
                <a:gd name="connsiteY9-1272" fmla="*/ 76432 h 5221669"/>
                <a:gd name="connsiteX10-1273" fmla="*/ 17525012 w 17525012"/>
                <a:gd name="connsiteY10-1274" fmla="*/ 645080 h 5221669"/>
                <a:gd name="connsiteX0-1275" fmla="*/ 0 w 17525012"/>
                <a:gd name="connsiteY0-1276" fmla="*/ 4071294 h 5221673"/>
                <a:gd name="connsiteX1-1277" fmla="*/ 708871 w 17525012"/>
                <a:gd name="connsiteY1-1278" fmla="*/ 5216312 h 5221673"/>
                <a:gd name="connsiteX2-1279" fmla="*/ 2712987 w 17525012"/>
                <a:gd name="connsiteY2-1280" fmla="*/ 3491623 h 5221673"/>
                <a:gd name="connsiteX3-1281" fmla="*/ 4707706 w 17525012"/>
                <a:gd name="connsiteY3-1282" fmla="*/ 3900157 h 5221673"/>
                <a:gd name="connsiteX4-1283" fmla="*/ 7037337 w 17525012"/>
                <a:gd name="connsiteY4-1284" fmla="*/ 3205873 h 5221673"/>
                <a:gd name="connsiteX5-1285" fmla="*/ 8855047 w 17525012"/>
                <a:gd name="connsiteY5-1286" fmla="*/ 1917357 h 5221673"/>
                <a:gd name="connsiteX6-1287" fmla="*/ 10672510 w 17525012"/>
                <a:gd name="connsiteY6-1288" fmla="*/ 2489922 h 5221673"/>
                <a:gd name="connsiteX7-1289" fmla="*/ 12091119 w 17525012"/>
                <a:gd name="connsiteY7-1290" fmla="*/ 990738 h 5221673"/>
                <a:gd name="connsiteX8-1291" fmla="*/ 14379930 w 17525012"/>
                <a:gd name="connsiteY8-1292" fmla="*/ 1995511 h 5221673"/>
                <a:gd name="connsiteX9-1293" fmla="*/ 16163686 w 17525012"/>
                <a:gd name="connsiteY9-1294" fmla="*/ 76432 h 5221673"/>
                <a:gd name="connsiteX10-1295" fmla="*/ 17525012 w 17525012"/>
                <a:gd name="connsiteY10-1296" fmla="*/ 645080 h 5221673"/>
                <a:gd name="connsiteX0-1297" fmla="*/ 0 w 17525012"/>
                <a:gd name="connsiteY0-1298" fmla="*/ 4071294 h 5221669"/>
                <a:gd name="connsiteX1-1299" fmla="*/ 708871 w 17525012"/>
                <a:gd name="connsiteY1-1300" fmla="*/ 5216312 h 5221669"/>
                <a:gd name="connsiteX2-1301" fmla="*/ 2712987 w 17525012"/>
                <a:gd name="connsiteY2-1302" fmla="*/ 3491623 h 5221669"/>
                <a:gd name="connsiteX3-1303" fmla="*/ 4707706 w 17525012"/>
                <a:gd name="connsiteY3-1304" fmla="*/ 3900157 h 5221669"/>
                <a:gd name="connsiteX4-1305" fmla="*/ 7037337 w 17525012"/>
                <a:gd name="connsiteY4-1306" fmla="*/ 3205873 h 5221669"/>
                <a:gd name="connsiteX5-1307" fmla="*/ 8855047 w 17525012"/>
                <a:gd name="connsiteY5-1308" fmla="*/ 1917357 h 5221669"/>
                <a:gd name="connsiteX6-1309" fmla="*/ 10672510 w 17525012"/>
                <a:gd name="connsiteY6-1310" fmla="*/ 2489922 h 5221669"/>
                <a:gd name="connsiteX7-1311" fmla="*/ 12230001 w 17525012"/>
                <a:gd name="connsiteY7-1312" fmla="*/ 824779 h 5221669"/>
                <a:gd name="connsiteX8-1313" fmla="*/ 14379930 w 17525012"/>
                <a:gd name="connsiteY8-1314" fmla="*/ 1995511 h 5221669"/>
                <a:gd name="connsiteX9-1315" fmla="*/ 16163686 w 17525012"/>
                <a:gd name="connsiteY9-1316" fmla="*/ 76432 h 5221669"/>
                <a:gd name="connsiteX10-1317" fmla="*/ 17525012 w 17525012"/>
                <a:gd name="connsiteY10-1318" fmla="*/ 645080 h 5221669"/>
                <a:gd name="connsiteX0-1319" fmla="*/ 0 w 17525012"/>
                <a:gd name="connsiteY0-1320" fmla="*/ 4071294 h 5221673"/>
                <a:gd name="connsiteX1-1321" fmla="*/ 708871 w 17525012"/>
                <a:gd name="connsiteY1-1322" fmla="*/ 5216312 h 5221673"/>
                <a:gd name="connsiteX2-1323" fmla="*/ 2712987 w 17525012"/>
                <a:gd name="connsiteY2-1324" fmla="*/ 3491623 h 5221673"/>
                <a:gd name="connsiteX3-1325" fmla="*/ 4707706 w 17525012"/>
                <a:gd name="connsiteY3-1326" fmla="*/ 3900157 h 5221673"/>
                <a:gd name="connsiteX4-1327" fmla="*/ 7060484 w 17525012"/>
                <a:gd name="connsiteY4-1328" fmla="*/ 3300707 h 5221673"/>
                <a:gd name="connsiteX5-1329" fmla="*/ 8855047 w 17525012"/>
                <a:gd name="connsiteY5-1330" fmla="*/ 1917357 h 5221673"/>
                <a:gd name="connsiteX6-1331" fmla="*/ 10672510 w 17525012"/>
                <a:gd name="connsiteY6-1332" fmla="*/ 2489922 h 5221673"/>
                <a:gd name="connsiteX7-1333" fmla="*/ 12230001 w 17525012"/>
                <a:gd name="connsiteY7-1334" fmla="*/ 824779 h 5221673"/>
                <a:gd name="connsiteX8-1335" fmla="*/ 14379930 w 17525012"/>
                <a:gd name="connsiteY8-1336" fmla="*/ 1995511 h 5221673"/>
                <a:gd name="connsiteX9-1337" fmla="*/ 16163686 w 17525012"/>
                <a:gd name="connsiteY9-1338" fmla="*/ 76432 h 5221673"/>
                <a:gd name="connsiteX10-1339" fmla="*/ 17525012 w 17525012"/>
                <a:gd name="connsiteY10-1340" fmla="*/ 645080 h 5221673"/>
                <a:gd name="connsiteX0-1341" fmla="*/ 0 w 17525012"/>
                <a:gd name="connsiteY0-1342" fmla="*/ 4071294 h 5221669"/>
                <a:gd name="connsiteX1-1343" fmla="*/ 708871 w 17525012"/>
                <a:gd name="connsiteY1-1344" fmla="*/ 5216312 h 5221669"/>
                <a:gd name="connsiteX2-1345" fmla="*/ 2712987 w 17525012"/>
                <a:gd name="connsiteY2-1346" fmla="*/ 3491623 h 5221669"/>
                <a:gd name="connsiteX3-1347" fmla="*/ 3839697 w 17525012"/>
                <a:gd name="connsiteY3-1348" fmla="*/ 4516574 h 5221669"/>
                <a:gd name="connsiteX4-1349" fmla="*/ 7060484 w 17525012"/>
                <a:gd name="connsiteY4-1350" fmla="*/ 3300707 h 5221669"/>
                <a:gd name="connsiteX5-1351" fmla="*/ 8855047 w 17525012"/>
                <a:gd name="connsiteY5-1352" fmla="*/ 1917357 h 5221669"/>
                <a:gd name="connsiteX6-1353" fmla="*/ 10672510 w 17525012"/>
                <a:gd name="connsiteY6-1354" fmla="*/ 2489922 h 5221669"/>
                <a:gd name="connsiteX7-1355" fmla="*/ 12230001 w 17525012"/>
                <a:gd name="connsiteY7-1356" fmla="*/ 824779 h 5221669"/>
                <a:gd name="connsiteX8-1357" fmla="*/ 14379930 w 17525012"/>
                <a:gd name="connsiteY8-1358" fmla="*/ 1995511 h 5221669"/>
                <a:gd name="connsiteX9-1359" fmla="*/ 16163686 w 17525012"/>
                <a:gd name="connsiteY9-1360" fmla="*/ 76432 h 5221669"/>
                <a:gd name="connsiteX10-1361" fmla="*/ 17525012 w 17525012"/>
                <a:gd name="connsiteY10-1362" fmla="*/ 645080 h 5221669"/>
                <a:gd name="connsiteX0-1363" fmla="*/ 0 w 17525012"/>
                <a:gd name="connsiteY0-1364" fmla="*/ 4071294 h 5219459"/>
                <a:gd name="connsiteX1-1365" fmla="*/ 708871 w 17525012"/>
                <a:gd name="connsiteY1-1366" fmla="*/ 5216312 h 5219459"/>
                <a:gd name="connsiteX2-1367" fmla="*/ 2446798 w 17525012"/>
                <a:gd name="connsiteY2-1368" fmla="*/ 3633872 h 5219459"/>
                <a:gd name="connsiteX3-1369" fmla="*/ 3839697 w 17525012"/>
                <a:gd name="connsiteY3-1370" fmla="*/ 4516574 h 5219459"/>
                <a:gd name="connsiteX4-1371" fmla="*/ 7060484 w 17525012"/>
                <a:gd name="connsiteY4-1372" fmla="*/ 3300707 h 5219459"/>
                <a:gd name="connsiteX5-1373" fmla="*/ 8855047 w 17525012"/>
                <a:gd name="connsiteY5-1374" fmla="*/ 1917357 h 5219459"/>
                <a:gd name="connsiteX6-1375" fmla="*/ 10672510 w 17525012"/>
                <a:gd name="connsiteY6-1376" fmla="*/ 2489922 h 5219459"/>
                <a:gd name="connsiteX7-1377" fmla="*/ 12230001 w 17525012"/>
                <a:gd name="connsiteY7-1378" fmla="*/ 824779 h 5219459"/>
                <a:gd name="connsiteX8-1379" fmla="*/ 14379930 w 17525012"/>
                <a:gd name="connsiteY8-1380" fmla="*/ 1995511 h 5219459"/>
                <a:gd name="connsiteX9-1381" fmla="*/ 16163686 w 17525012"/>
                <a:gd name="connsiteY9-1382" fmla="*/ 76432 h 5219459"/>
                <a:gd name="connsiteX10-1383" fmla="*/ 17525012 w 17525012"/>
                <a:gd name="connsiteY10-1384" fmla="*/ 645080 h 5219459"/>
                <a:gd name="connsiteX0-1385" fmla="*/ 0 w 17525012"/>
                <a:gd name="connsiteY0-1386" fmla="*/ 4071294 h 5219459"/>
                <a:gd name="connsiteX1-1387" fmla="*/ 708871 w 17525012"/>
                <a:gd name="connsiteY1-1388" fmla="*/ 5216312 h 5219459"/>
                <a:gd name="connsiteX2-1389" fmla="*/ 2446798 w 17525012"/>
                <a:gd name="connsiteY2-1390" fmla="*/ 3633872 h 5219459"/>
                <a:gd name="connsiteX3-1391" fmla="*/ 3839697 w 17525012"/>
                <a:gd name="connsiteY3-1392" fmla="*/ 4516574 h 5219459"/>
                <a:gd name="connsiteX4-1393" fmla="*/ 7060484 w 17525012"/>
                <a:gd name="connsiteY4-1394" fmla="*/ 3300707 h 5219459"/>
                <a:gd name="connsiteX5-1395" fmla="*/ 8855047 w 17525012"/>
                <a:gd name="connsiteY5-1396" fmla="*/ 1917357 h 5219459"/>
                <a:gd name="connsiteX6-1397" fmla="*/ 10672510 w 17525012"/>
                <a:gd name="connsiteY6-1398" fmla="*/ 2489922 h 5219459"/>
                <a:gd name="connsiteX7-1399" fmla="*/ 12230001 w 17525012"/>
                <a:gd name="connsiteY7-1400" fmla="*/ 824779 h 5219459"/>
                <a:gd name="connsiteX8-1401" fmla="*/ 14379930 w 17525012"/>
                <a:gd name="connsiteY8-1402" fmla="*/ 1995511 h 5219459"/>
                <a:gd name="connsiteX9-1403" fmla="*/ 16163686 w 17525012"/>
                <a:gd name="connsiteY9-1404" fmla="*/ 76432 h 5219459"/>
                <a:gd name="connsiteX10-1405" fmla="*/ 17525012 w 17525012"/>
                <a:gd name="connsiteY10-1406" fmla="*/ 645080 h 5219459"/>
                <a:gd name="connsiteX0-1407" fmla="*/ 0 w 17525012"/>
                <a:gd name="connsiteY0-1408" fmla="*/ 4071294 h 5219459"/>
                <a:gd name="connsiteX1-1409" fmla="*/ 708871 w 17525012"/>
                <a:gd name="connsiteY1-1410" fmla="*/ 5216312 h 5219459"/>
                <a:gd name="connsiteX2-1411" fmla="*/ 2446798 w 17525012"/>
                <a:gd name="connsiteY2-1412" fmla="*/ 3633872 h 5219459"/>
                <a:gd name="connsiteX3-1413" fmla="*/ 3839697 w 17525012"/>
                <a:gd name="connsiteY3-1414" fmla="*/ 4516574 h 5219459"/>
                <a:gd name="connsiteX4-1415" fmla="*/ 5937859 w 17525012"/>
                <a:gd name="connsiteY4-1416" fmla="*/ 2660581 h 5219459"/>
                <a:gd name="connsiteX5-1417" fmla="*/ 8855047 w 17525012"/>
                <a:gd name="connsiteY5-1418" fmla="*/ 1917357 h 5219459"/>
                <a:gd name="connsiteX6-1419" fmla="*/ 10672510 w 17525012"/>
                <a:gd name="connsiteY6-1420" fmla="*/ 2489922 h 5219459"/>
                <a:gd name="connsiteX7-1421" fmla="*/ 12230001 w 17525012"/>
                <a:gd name="connsiteY7-1422" fmla="*/ 824779 h 5219459"/>
                <a:gd name="connsiteX8-1423" fmla="*/ 14379930 w 17525012"/>
                <a:gd name="connsiteY8-1424" fmla="*/ 1995511 h 5219459"/>
                <a:gd name="connsiteX9-1425" fmla="*/ 16163686 w 17525012"/>
                <a:gd name="connsiteY9-1426" fmla="*/ 76432 h 5219459"/>
                <a:gd name="connsiteX10-1427" fmla="*/ 17525012 w 17525012"/>
                <a:gd name="connsiteY10-1428" fmla="*/ 645080 h 5219459"/>
                <a:gd name="connsiteX0-1429" fmla="*/ 0 w 17525012"/>
                <a:gd name="connsiteY0-1430" fmla="*/ 4071294 h 5219459"/>
                <a:gd name="connsiteX1-1431" fmla="*/ 708871 w 17525012"/>
                <a:gd name="connsiteY1-1432" fmla="*/ 5216312 h 5219459"/>
                <a:gd name="connsiteX2-1433" fmla="*/ 2446798 w 17525012"/>
                <a:gd name="connsiteY2-1434" fmla="*/ 3633872 h 5219459"/>
                <a:gd name="connsiteX3-1435" fmla="*/ 3839697 w 17525012"/>
                <a:gd name="connsiteY3-1436" fmla="*/ 4516574 h 5219459"/>
                <a:gd name="connsiteX4-1437" fmla="*/ 5937859 w 17525012"/>
                <a:gd name="connsiteY4-1438" fmla="*/ 2660581 h 5219459"/>
                <a:gd name="connsiteX5-1439" fmla="*/ 8380536 w 17525012"/>
                <a:gd name="connsiteY5-1440" fmla="*/ 3766613 h 5219459"/>
                <a:gd name="connsiteX6-1441" fmla="*/ 10672510 w 17525012"/>
                <a:gd name="connsiteY6-1442" fmla="*/ 2489922 h 5219459"/>
                <a:gd name="connsiteX7-1443" fmla="*/ 12230001 w 17525012"/>
                <a:gd name="connsiteY7-1444" fmla="*/ 824779 h 5219459"/>
                <a:gd name="connsiteX8-1445" fmla="*/ 14379930 w 17525012"/>
                <a:gd name="connsiteY8-1446" fmla="*/ 1995511 h 5219459"/>
                <a:gd name="connsiteX9-1447" fmla="*/ 16163686 w 17525012"/>
                <a:gd name="connsiteY9-1448" fmla="*/ 76432 h 5219459"/>
                <a:gd name="connsiteX10-1449" fmla="*/ 17525012 w 17525012"/>
                <a:gd name="connsiteY10-1450" fmla="*/ 645080 h 5219459"/>
                <a:gd name="connsiteX0-1451" fmla="*/ 0 w 17525012"/>
                <a:gd name="connsiteY0-1452" fmla="*/ 4071294 h 5219459"/>
                <a:gd name="connsiteX1-1453" fmla="*/ 708871 w 17525012"/>
                <a:gd name="connsiteY1-1454" fmla="*/ 5216312 h 5219459"/>
                <a:gd name="connsiteX2-1455" fmla="*/ 2446798 w 17525012"/>
                <a:gd name="connsiteY2-1456" fmla="*/ 3633872 h 5219459"/>
                <a:gd name="connsiteX3-1457" fmla="*/ 3839697 w 17525012"/>
                <a:gd name="connsiteY3-1458" fmla="*/ 4516574 h 5219459"/>
                <a:gd name="connsiteX4-1459" fmla="*/ 5937859 w 17525012"/>
                <a:gd name="connsiteY4-1460" fmla="*/ 2660581 h 5219459"/>
                <a:gd name="connsiteX5-1461" fmla="*/ 7200045 w 17525012"/>
                <a:gd name="connsiteY5-1462" fmla="*/ 3363570 h 5219459"/>
                <a:gd name="connsiteX6-1463" fmla="*/ 10672510 w 17525012"/>
                <a:gd name="connsiteY6-1464" fmla="*/ 2489922 h 5219459"/>
                <a:gd name="connsiteX7-1465" fmla="*/ 12230001 w 17525012"/>
                <a:gd name="connsiteY7-1466" fmla="*/ 824779 h 5219459"/>
                <a:gd name="connsiteX8-1467" fmla="*/ 14379930 w 17525012"/>
                <a:gd name="connsiteY8-1468" fmla="*/ 1995511 h 5219459"/>
                <a:gd name="connsiteX9-1469" fmla="*/ 16163686 w 17525012"/>
                <a:gd name="connsiteY9-1470" fmla="*/ 76432 h 5219459"/>
                <a:gd name="connsiteX10-1471" fmla="*/ 17525012 w 17525012"/>
                <a:gd name="connsiteY10-1472" fmla="*/ 645080 h 5219459"/>
                <a:gd name="connsiteX0-1473" fmla="*/ 0 w 17525012"/>
                <a:gd name="connsiteY0-1474" fmla="*/ 4071294 h 5219459"/>
                <a:gd name="connsiteX1-1475" fmla="*/ 708871 w 17525012"/>
                <a:gd name="connsiteY1-1476" fmla="*/ 5216312 h 5219459"/>
                <a:gd name="connsiteX2-1477" fmla="*/ 2446798 w 17525012"/>
                <a:gd name="connsiteY2-1478" fmla="*/ 3633872 h 5219459"/>
                <a:gd name="connsiteX3-1479" fmla="*/ 3839697 w 17525012"/>
                <a:gd name="connsiteY3-1480" fmla="*/ 4516574 h 5219459"/>
                <a:gd name="connsiteX4-1481" fmla="*/ 5937859 w 17525012"/>
                <a:gd name="connsiteY4-1482" fmla="*/ 2660581 h 5219459"/>
                <a:gd name="connsiteX5-1483" fmla="*/ 7200045 w 17525012"/>
                <a:gd name="connsiteY5-1484" fmla="*/ 3363570 h 5219459"/>
                <a:gd name="connsiteX6-1485" fmla="*/ 8843904 w 17525012"/>
                <a:gd name="connsiteY6-1486" fmla="*/ 1304503 h 5219459"/>
                <a:gd name="connsiteX7-1487" fmla="*/ 12230001 w 17525012"/>
                <a:gd name="connsiteY7-1488" fmla="*/ 824779 h 5219459"/>
                <a:gd name="connsiteX8-1489" fmla="*/ 14379930 w 17525012"/>
                <a:gd name="connsiteY8-1490" fmla="*/ 1995511 h 5219459"/>
                <a:gd name="connsiteX9-1491" fmla="*/ 16163686 w 17525012"/>
                <a:gd name="connsiteY9-1492" fmla="*/ 76432 h 5219459"/>
                <a:gd name="connsiteX10-1493" fmla="*/ 17525012 w 17525012"/>
                <a:gd name="connsiteY10-1494" fmla="*/ 645080 h 5219459"/>
                <a:gd name="connsiteX0-1495" fmla="*/ 0 w 17525012"/>
                <a:gd name="connsiteY0-1496" fmla="*/ 4071294 h 5219459"/>
                <a:gd name="connsiteX1-1497" fmla="*/ 708871 w 17525012"/>
                <a:gd name="connsiteY1-1498" fmla="*/ 5216312 h 5219459"/>
                <a:gd name="connsiteX2-1499" fmla="*/ 2446798 w 17525012"/>
                <a:gd name="connsiteY2-1500" fmla="*/ 3633872 h 5219459"/>
                <a:gd name="connsiteX3-1501" fmla="*/ 3839697 w 17525012"/>
                <a:gd name="connsiteY3-1502" fmla="*/ 4516574 h 5219459"/>
                <a:gd name="connsiteX4-1503" fmla="*/ 5937859 w 17525012"/>
                <a:gd name="connsiteY4-1504" fmla="*/ 2660581 h 5219459"/>
                <a:gd name="connsiteX5-1505" fmla="*/ 7200045 w 17525012"/>
                <a:gd name="connsiteY5-1506" fmla="*/ 3363570 h 5219459"/>
                <a:gd name="connsiteX6-1507" fmla="*/ 8843904 w 17525012"/>
                <a:gd name="connsiteY6-1508" fmla="*/ 1304503 h 5219459"/>
                <a:gd name="connsiteX7-1509" fmla="*/ 10875907 w 17525012"/>
                <a:gd name="connsiteY7-1510" fmla="*/ 2342116 h 5219459"/>
                <a:gd name="connsiteX8-1511" fmla="*/ 14379930 w 17525012"/>
                <a:gd name="connsiteY8-1512" fmla="*/ 1995511 h 5219459"/>
                <a:gd name="connsiteX9-1513" fmla="*/ 16163686 w 17525012"/>
                <a:gd name="connsiteY9-1514" fmla="*/ 76432 h 5219459"/>
                <a:gd name="connsiteX10-1515" fmla="*/ 17525012 w 17525012"/>
                <a:gd name="connsiteY10-1516" fmla="*/ 645080 h 5219459"/>
                <a:gd name="connsiteX0-1517" fmla="*/ 0 w 17525012"/>
                <a:gd name="connsiteY0-1518" fmla="*/ 4071294 h 5219459"/>
                <a:gd name="connsiteX1-1519" fmla="*/ 708871 w 17525012"/>
                <a:gd name="connsiteY1-1520" fmla="*/ 5216312 h 5219459"/>
                <a:gd name="connsiteX2-1521" fmla="*/ 2446798 w 17525012"/>
                <a:gd name="connsiteY2-1522" fmla="*/ 3633872 h 5219459"/>
                <a:gd name="connsiteX3-1523" fmla="*/ 3839697 w 17525012"/>
                <a:gd name="connsiteY3-1524" fmla="*/ 4516574 h 5219459"/>
                <a:gd name="connsiteX4-1525" fmla="*/ 5937859 w 17525012"/>
                <a:gd name="connsiteY4-1526" fmla="*/ 2660581 h 5219459"/>
                <a:gd name="connsiteX5-1527" fmla="*/ 7200045 w 17525012"/>
                <a:gd name="connsiteY5-1528" fmla="*/ 3363570 h 5219459"/>
                <a:gd name="connsiteX6-1529" fmla="*/ 8843904 w 17525012"/>
                <a:gd name="connsiteY6-1530" fmla="*/ 1304503 h 5219459"/>
                <a:gd name="connsiteX7-1531" fmla="*/ 10818040 w 17525012"/>
                <a:gd name="connsiteY7-1532" fmla="*/ 2389533 h 5219459"/>
                <a:gd name="connsiteX8-1533" fmla="*/ 14379930 w 17525012"/>
                <a:gd name="connsiteY8-1534" fmla="*/ 1995511 h 5219459"/>
                <a:gd name="connsiteX9-1535" fmla="*/ 16163686 w 17525012"/>
                <a:gd name="connsiteY9-1536" fmla="*/ 76432 h 5219459"/>
                <a:gd name="connsiteX10-1537" fmla="*/ 17525012 w 17525012"/>
                <a:gd name="connsiteY10-1538" fmla="*/ 645080 h 5219459"/>
                <a:gd name="connsiteX0-1539" fmla="*/ 0 w 17525012"/>
                <a:gd name="connsiteY0-1540" fmla="*/ 4071294 h 5219459"/>
                <a:gd name="connsiteX1-1541" fmla="*/ 708871 w 17525012"/>
                <a:gd name="connsiteY1-1542" fmla="*/ 5216312 h 5219459"/>
                <a:gd name="connsiteX2-1543" fmla="*/ 2446798 w 17525012"/>
                <a:gd name="connsiteY2-1544" fmla="*/ 3633872 h 5219459"/>
                <a:gd name="connsiteX3-1545" fmla="*/ 3839697 w 17525012"/>
                <a:gd name="connsiteY3-1546" fmla="*/ 4516574 h 5219459"/>
                <a:gd name="connsiteX4-1547" fmla="*/ 5937859 w 17525012"/>
                <a:gd name="connsiteY4-1548" fmla="*/ 2660581 h 5219459"/>
                <a:gd name="connsiteX5-1549" fmla="*/ 7200045 w 17525012"/>
                <a:gd name="connsiteY5-1550" fmla="*/ 3363570 h 5219459"/>
                <a:gd name="connsiteX6-1551" fmla="*/ 8843904 w 17525012"/>
                <a:gd name="connsiteY6-1552" fmla="*/ 1304503 h 5219459"/>
                <a:gd name="connsiteX7-1553" fmla="*/ 10818040 w 17525012"/>
                <a:gd name="connsiteY7-1554" fmla="*/ 2389533 h 5219459"/>
                <a:gd name="connsiteX8-1555" fmla="*/ 12655485 w 17525012"/>
                <a:gd name="connsiteY8-1556" fmla="*/ 549299 h 5219459"/>
                <a:gd name="connsiteX9-1557" fmla="*/ 16163686 w 17525012"/>
                <a:gd name="connsiteY9-1558" fmla="*/ 76432 h 5219459"/>
                <a:gd name="connsiteX10-1559" fmla="*/ 17525012 w 17525012"/>
                <a:gd name="connsiteY10-1560" fmla="*/ 645080 h 5219459"/>
                <a:gd name="connsiteX0-1561" fmla="*/ 0 w 17525012"/>
                <a:gd name="connsiteY0-1562" fmla="*/ 4071294 h 5219459"/>
                <a:gd name="connsiteX1-1563" fmla="*/ 708871 w 17525012"/>
                <a:gd name="connsiteY1-1564" fmla="*/ 5216312 h 5219459"/>
                <a:gd name="connsiteX2-1565" fmla="*/ 2446798 w 17525012"/>
                <a:gd name="connsiteY2-1566" fmla="*/ 3633872 h 5219459"/>
                <a:gd name="connsiteX3-1567" fmla="*/ 3839697 w 17525012"/>
                <a:gd name="connsiteY3-1568" fmla="*/ 4516574 h 5219459"/>
                <a:gd name="connsiteX4-1569" fmla="*/ 5937859 w 17525012"/>
                <a:gd name="connsiteY4-1570" fmla="*/ 2660581 h 5219459"/>
                <a:gd name="connsiteX5-1571" fmla="*/ 7200045 w 17525012"/>
                <a:gd name="connsiteY5-1572" fmla="*/ 3363570 h 5219459"/>
                <a:gd name="connsiteX6-1573" fmla="*/ 8843904 w 17525012"/>
                <a:gd name="connsiteY6-1574" fmla="*/ 1304503 h 5219459"/>
                <a:gd name="connsiteX7-1575" fmla="*/ 10818040 w 17525012"/>
                <a:gd name="connsiteY7-1576" fmla="*/ 2389533 h 5219459"/>
                <a:gd name="connsiteX8-1577" fmla="*/ 12655485 w 17525012"/>
                <a:gd name="connsiteY8-1578" fmla="*/ 549299 h 5219459"/>
                <a:gd name="connsiteX9-1579" fmla="*/ 16163686 w 17525012"/>
                <a:gd name="connsiteY9-1580" fmla="*/ 76432 h 5219459"/>
                <a:gd name="connsiteX10-1581" fmla="*/ 17525012 w 17525012"/>
                <a:gd name="connsiteY10-1582" fmla="*/ 645080 h 5219459"/>
                <a:gd name="connsiteX0-1583" fmla="*/ 0 w 17525012"/>
                <a:gd name="connsiteY0-1584" fmla="*/ 3525818 h 4673983"/>
                <a:gd name="connsiteX1-1585" fmla="*/ 708871 w 17525012"/>
                <a:gd name="connsiteY1-1586" fmla="*/ 4670836 h 4673983"/>
                <a:gd name="connsiteX2-1587" fmla="*/ 2446798 w 17525012"/>
                <a:gd name="connsiteY2-1588" fmla="*/ 3088396 h 4673983"/>
                <a:gd name="connsiteX3-1589" fmla="*/ 3839697 w 17525012"/>
                <a:gd name="connsiteY3-1590" fmla="*/ 3971098 h 4673983"/>
                <a:gd name="connsiteX4-1591" fmla="*/ 5937859 w 17525012"/>
                <a:gd name="connsiteY4-1592" fmla="*/ 2115105 h 4673983"/>
                <a:gd name="connsiteX5-1593" fmla="*/ 7200045 w 17525012"/>
                <a:gd name="connsiteY5-1594" fmla="*/ 2818094 h 4673983"/>
                <a:gd name="connsiteX6-1595" fmla="*/ 8843904 w 17525012"/>
                <a:gd name="connsiteY6-1596" fmla="*/ 759027 h 4673983"/>
                <a:gd name="connsiteX7-1597" fmla="*/ 10818040 w 17525012"/>
                <a:gd name="connsiteY7-1598" fmla="*/ 1844057 h 4673983"/>
                <a:gd name="connsiteX8-1599" fmla="*/ 12655485 w 17525012"/>
                <a:gd name="connsiteY8-1600" fmla="*/ 3823 h 4673983"/>
                <a:gd name="connsiteX9-1601" fmla="*/ 14531829 w 17525012"/>
                <a:gd name="connsiteY9-1602" fmla="*/ 1356500 h 4673983"/>
                <a:gd name="connsiteX10-1603" fmla="*/ 17525012 w 17525012"/>
                <a:gd name="connsiteY10-1604" fmla="*/ 99604 h 4673983"/>
                <a:gd name="connsiteX0-1605" fmla="*/ 0 w 15557525"/>
                <a:gd name="connsiteY0-1606" fmla="*/ 3525818 h 4673983"/>
                <a:gd name="connsiteX1-1607" fmla="*/ 708871 w 15557525"/>
                <a:gd name="connsiteY1-1608" fmla="*/ 4670836 h 4673983"/>
                <a:gd name="connsiteX2-1609" fmla="*/ 2446798 w 15557525"/>
                <a:gd name="connsiteY2-1610" fmla="*/ 3088396 h 4673983"/>
                <a:gd name="connsiteX3-1611" fmla="*/ 3839697 w 15557525"/>
                <a:gd name="connsiteY3-1612" fmla="*/ 3971098 h 4673983"/>
                <a:gd name="connsiteX4-1613" fmla="*/ 5937859 w 15557525"/>
                <a:gd name="connsiteY4-1614" fmla="*/ 2115105 h 4673983"/>
                <a:gd name="connsiteX5-1615" fmla="*/ 7200045 w 15557525"/>
                <a:gd name="connsiteY5-1616" fmla="*/ 2818094 h 4673983"/>
                <a:gd name="connsiteX6-1617" fmla="*/ 8843904 w 15557525"/>
                <a:gd name="connsiteY6-1618" fmla="*/ 759027 h 4673983"/>
                <a:gd name="connsiteX7-1619" fmla="*/ 10818040 w 15557525"/>
                <a:gd name="connsiteY7-1620" fmla="*/ 1844057 h 4673983"/>
                <a:gd name="connsiteX8-1621" fmla="*/ 12655485 w 15557525"/>
                <a:gd name="connsiteY8-1622" fmla="*/ 3823 h 4673983"/>
                <a:gd name="connsiteX9-1623" fmla="*/ 14531829 w 15557525"/>
                <a:gd name="connsiteY9-1624" fmla="*/ 1356500 h 4673983"/>
                <a:gd name="connsiteX10-1625" fmla="*/ 15557525 w 15557525"/>
                <a:gd name="connsiteY10-1626" fmla="*/ 1759192 h 4673983"/>
                <a:gd name="connsiteX0-1627" fmla="*/ 0 w 16101477"/>
                <a:gd name="connsiteY0-1628" fmla="*/ 3852964 h 5001129"/>
                <a:gd name="connsiteX1-1629" fmla="*/ 708871 w 16101477"/>
                <a:gd name="connsiteY1-1630" fmla="*/ 4997982 h 5001129"/>
                <a:gd name="connsiteX2-1631" fmla="*/ 2446798 w 16101477"/>
                <a:gd name="connsiteY2-1632" fmla="*/ 3415542 h 5001129"/>
                <a:gd name="connsiteX3-1633" fmla="*/ 3839697 w 16101477"/>
                <a:gd name="connsiteY3-1634" fmla="*/ 4298244 h 5001129"/>
                <a:gd name="connsiteX4-1635" fmla="*/ 5937859 w 16101477"/>
                <a:gd name="connsiteY4-1636" fmla="*/ 2442251 h 5001129"/>
                <a:gd name="connsiteX5-1637" fmla="*/ 7200045 w 16101477"/>
                <a:gd name="connsiteY5-1638" fmla="*/ 3145240 h 5001129"/>
                <a:gd name="connsiteX6-1639" fmla="*/ 8843904 w 16101477"/>
                <a:gd name="connsiteY6-1640" fmla="*/ 1086173 h 5001129"/>
                <a:gd name="connsiteX7-1641" fmla="*/ 10818040 w 16101477"/>
                <a:gd name="connsiteY7-1642" fmla="*/ 2171203 h 5001129"/>
                <a:gd name="connsiteX8-1643" fmla="*/ 12655485 w 16101477"/>
                <a:gd name="connsiteY8-1644" fmla="*/ 330969 h 5001129"/>
                <a:gd name="connsiteX9-1645" fmla="*/ 14531829 w 16101477"/>
                <a:gd name="connsiteY9-1646" fmla="*/ 1683646 h 5001129"/>
                <a:gd name="connsiteX10-1647" fmla="*/ 16101477 w 16101477"/>
                <a:gd name="connsiteY10-1648" fmla="*/ 0 h 5001129"/>
                <a:gd name="connsiteX0-1649" fmla="*/ 0 w 17305116"/>
                <a:gd name="connsiteY0-1650" fmla="*/ 5299176 h 6447341"/>
                <a:gd name="connsiteX1-1651" fmla="*/ 708871 w 17305116"/>
                <a:gd name="connsiteY1-1652" fmla="*/ 6444194 h 6447341"/>
                <a:gd name="connsiteX2-1653" fmla="*/ 2446798 w 17305116"/>
                <a:gd name="connsiteY2-1654" fmla="*/ 4861754 h 6447341"/>
                <a:gd name="connsiteX3-1655" fmla="*/ 3839697 w 17305116"/>
                <a:gd name="connsiteY3-1656" fmla="*/ 5744456 h 6447341"/>
                <a:gd name="connsiteX4-1657" fmla="*/ 5937859 w 17305116"/>
                <a:gd name="connsiteY4-1658" fmla="*/ 3888463 h 6447341"/>
                <a:gd name="connsiteX5-1659" fmla="*/ 7200045 w 17305116"/>
                <a:gd name="connsiteY5-1660" fmla="*/ 4591452 h 6447341"/>
                <a:gd name="connsiteX6-1661" fmla="*/ 8843904 w 17305116"/>
                <a:gd name="connsiteY6-1662" fmla="*/ 2532385 h 6447341"/>
                <a:gd name="connsiteX7-1663" fmla="*/ 10818040 w 17305116"/>
                <a:gd name="connsiteY7-1664" fmla="*/ 3617415 h 6447341"/>
                <a:gd name="connsiteX8-1665" fmla="*/ 12655485 w 17305116"/>
                <a:gd name="connsiteY8-1666" fmla="*/ 1777181 h 6447341"/>
                <a:gd name="connsiteX9-1667" fmla="*/ 14531829 w 17305116"/>
                <a:gd name="connsiteY9-1668" fmla="*/ 3129858 h 6447341"/>
                <a:gd name="connsiteX10-1669" fmla="*/ 17305116 w 17305116"/>
                <a:gd name="connsiteY10-1670" fmla="*/ 0 h 6447341"/>
                <a:gd name="connsiteX0-1671" fmla="*/ 0 w 17305116"/>
                <a:gd name="connsiteY0-1672" fmla="*/ 5299176 h 6447341"/>
                <a:gd name="connsiteX1-1673" fmla="*/ 708871 w 17305116"/>
                <a:gd name="connsiteY1-1674" fmla="*/ 6444194 h 6447341"/>
                <a:gd name="connsiteX2-1675" fmla="*/ 2446798 w 17305116"/>
                <a:gd name="connsiteY2-1676" fmla="*/ 4861754 h 6447341"/>
                <a:gd name="connsiteX3-1677" fmla="*/ 3839697 w 17305116"/>
                <a:gd name="connsiteY3-1678" fmla="*/ 5744456 h 6447341"/>
                <a:gd name="connsiteX4-1679" fmla="*/ 5937859 w 17305116"/>
                <a:gd name="connsiteY4-1680" fmla="*/ 3888463 h 6447341"/>
                <a:gd name="connsiteX5-1681" fmla="*/ 7200045 w 17305116"/>
                <a:gd name="connsiteY5-1682" fmla="*/ 4591452 h 6447341"/>
                <a:gd name="connsiteX6-1683" fmla="*/ 8843904 w 17305116"/>
                <a:gd name="connsiteY6-1684" fmla="*/ 2532385 h 6447341"/>
                <a:gd name="connsiteX7-1685" fmla="*/ 10818040 w 17305116"/>
                <a:gd name="connsiteY7-1686" fmla="*/ 3617415 h 6447341"/>
                <a:gd name="connsiteX8-1687" fmla="*/ 12655485 w 17305116"/>
                <a:gd name="connsiteY8-1688" fmla="*/ 1777181 h 6447341"/>
                <a:gd name="connsiteX9-1689" fmla="*/ 14531829 w 17305116"/>
                <a:gd name="connsiteY9-1690" fmla="*/ 3129858 h 6447341"/>
                <a:gd name="connsiteX10-1691" fmla="*/ 17305116 w 17305116"/>
                <a:gd name="connsiteY10-1692" fmla="*/ 0 h 6447341"/>
                <a:gd name="connsiteX0-1693" fmla="*/ 0 w 17305116"/>
                <a:gd name="connsiteY0-1694" fmla="*/ 5299176 h 6447341"/>
                <a:gd name="connsiteX1-1695" fmla="*/ 708871 w 17305116"/>
                <a:gd name="connsiteY1-1696" fmla="*/ 6444194 h 6447341"/>
                <a:gd name="connsiteX2-1697" fmla="*/ 2446798 w 17305116"/>
                <a:gd name="connsiteY2-1698" fmla="*/ 4861754 h 6447341"/>
                <a:gd name="connsiteX3-1699" fmla="*/ 3839697 w 17305116"/>
                <a:gd name="connsiteY3-1700" fmla="*/ 5744456 h 6447341"/>
                <a:gd name="connsiteX4-1701" fmla="*/ 5937859 w 17305116"/>
                <a:gd name="connsiteY4-1702" fmla="*/ 3888463 h 6447341"/>
                <a:gd name="connsiteX5-1703" fmla="*/ 7200045 w 17305116"/>
                <a:gd name="connsiteY5-1704" fmla="*/ 4591452 h 6447341"/>
                <a:gd name="connsiteX6-1705" fmla="*/ 8924918 w 17305116"/>
                <a:gd name="connsiteY6-1706" fmla="*/ 2390134 h 6447341"/>
                <a:gd name="connsiteX7-1707" fmla="*/ 10818040 w 17305116"/>
                <a:gd name="connsiteY7-1708" fmla="*/ 3617415 h 6447341"/>
                <a:gd name="connsiteX8-1709" fmla="*/ 12655485 w 17305116"/>
                <a:gd name="connsiteY8-1710" fmla="*/ 1777181 h 6447341"/>
                <a:gd name="connsiteX9-1711" fmla="*/ 14531829 w 17305116"/>
                <a:gd name="connsiteY9-1712" fmla="*/ 3129858 h 6447341"/>
                <a:gd name="connsiteX10-1713" fmla="*/ 17305116 w 17305116"/>
                <a:gd name="connsiteY10-1714" fmla="*/ 0 h 6447341"/>
                <a:gd name="connsiteX0-1715" fmla="*/ 0 w 17305116"/>
                <a:gd name="connsiteY0-1716" fmla="*/ 5299176 h 6447341"/>
                <a:gd name="connsiteX1-1717" fmla="*/ 708871 w 17305116"/>
                <a:gd name="connsiteY1-1718" fmla="*/ 6444194 h 6447341"/>
                <a:gd name="connsiteX2-1719" fmla="*/ 2446798 w 17305116"/>
                <a:gd name="connsiteY2-1720" fmla="*/ 4861754 h 6447341"/>
                <a:gd name="connsiteX3-1721" fmla="*/ 3839697 w 17305116"/>
                <a:gd name="connsiteY3-1722" fmla="*/ 5744456 h 6447341"/>
                <a:gd name="connsiteX4-1723" fmla="*/ 5937859 w 17305116"/>
                <a:gd name="connsiteY4-1724" fmla="*/ 3888463 h 6447341"/>
                <a:gd name="connsiteX5-1725" fmla="*/ 7200045 w 17305116"/>
                <a:gd name="connsiteY5-1726" fmla="*/ 4591452 h 6447341"/>
                <a:gd name="connsiteX6-1727" fmla="*/ 8924918 w 17305116"/>
                <a:gd name="connsiteY6-1728" fmla="*/ 2390134 h 6447341"/>
                <a:gd name="connsiteX7-1729" fmla="*/ 10818040 w 17305116"/>
                <a:gd name="connsiteY7-1730" fmla="*/ 3617415 h 6447341"/>
                <a:gd name="connsiteX8-1731" fmla="*/ 12655485 w 17305116"/>
                <a:gd name="connsiteY8-1732" fmla="*/ 1777181 h 6447341"/>
                <a:gd name="connsiteX9-1733" fmla="*/ 14531829 w 17305116"/>
                <a:gd name="connsiteY9-1734" fmla="*/ 3129858 h 6447341"/>
                <a:gd name="connsiteX10-1735" fmla="*/ 17305116 w 17305116"/>
                <a:gd name="connsiteY10-1736" fmla="*/ 0 h 6447341"/>
                <a:gd name="connsiteX0-1737" fmla="*/ 0 w 17305116"/>
                <a:gd name="connsiteY0-1738" fmla="*/ 5299176 h 6447341"/>
                <a:gd name="connsiteX1-1739" fmla="*/ 708871 w 17305116"/>
                <a:gd name="connsiteY1-1740" fmla="*/ 6444194 h 6447341"/>
                <a:gd name="connsiteX2-1741" fmla="*/ 2446798 w 17305116"/>
                <a:gd name="connsiteY2-1742" fmla="*/ 4861754 h 6447341"/>
                <a:gd name="connsiteX3-1743" fmla="*/ 3839697 w 17305116"/>
                <a:gd name="connsiteY3-1744" fmla="*/ 5744456 h 6447341"/>
                <a:gd name="connsiteX4-1745" fmla="*/ 5937859 w 17305116"/>
                <a:gd name="connsiteY4-1746" fmla="*/ 3888463 h 6447341"/>
                <a:gd name="connsiteX5-1747" fmla="*/ 7200045 w 17305116"/>
                <a:gd name="connsiteY5-1748" fmla="*/ 4591452 h 6447341"/>
                <a:gd name="connsiteX6-1749" fmla="*/ 8924918 w 17305116"/>
                <a:gd name="connsiteY6-1750" fmla="*/ 2390134 h 6447341"/>
                <a:gd name="connsiteX7-1751" fmla="*/ 10818040 w 17305116"/>
                <a:gd name="connsiteY7-1752" fmla="*/ 3617415 h 6447341"/>
                <a:gd name="connsiteX8-1753" fmla="*/ 12655485 w 17305116"/>
                <a:gd name="connsiteY8-1754" fmla="*/ 1777181 h 6447341"/>
                <a:gd name="connsiteX9-1755" fmla="*/ 14531829 w 17305116"/>
                <a:gd name="connsiteY9-1756" fmla="*/ 3129858 h 6447341"/>
                <a:gd name="connsiteX10-1757" fmla="*/ 17305116 w 17305116"/>
                <a:gd name="connsiteY10-1758" fmla="*/ 0 h 6447341"/>
                <a:gd name="connsiteX0-1759" fmla="*/ 0 w 17305116"/>
                <a:gd name="connsiteY0-1760" fmla="*/ 5299176 h 6447341"/>
                <a:gd name="connsiteX1-1761" fmla="*/ 708871 w 17305116"/>
                <a:gd name="connsiteY1-1762" fmla="*/ 6444194 h 6447341"/>
                <a:gd name="connsiteX2-1763" fmla="*/ 2446798 w 17305116"/>
                <a:gd name="connsiteY2-1764" fmla="*/ 4861754 h 6447341"/>
                <a:gd name="connsiteX3-1765" fmla="*/ 3839697 w 17305116"/>
                <a:gd name="connsiteY3-1766" fmla="*/ 5744456 h 6447341"/>
                <a:gd name="connsiteX4-1767" fmla="*/ 5937859 w 17305116"/>
                <a:gd name="connsiteY4-1768" fmla="*/ 3888463 h 6447341"/>
                <a:gd name="connsiteX5-1769" fmla="*/ 7200045 w 17305116"/>
                <a:gd name="connsiteY5-1770" fmla="*/ 4591452 h 6447341"/>
                <a:gd name="connsiteX6-1771" fmla="*/ 9005932 w 17305116"/>
                <a:gd name="connsiteY6-1772" fmla="*/ 2319009 h 6447341"/>
                <a:gd name="connsiteX7-1773" fmla="*/ 10818040 w 17305116"/>
                <a:gd name="connsiteY7-1774" fmla="*/ 3617415 h 6447341"/>
                <a:gd name="connsiteX8-1775" fmla="*/ 12655485 w 17305116"/>
                <a:gd name="connsiteY8-1776" fmla="*/ 1777181 h 6447341"/>
                <a:gd name="connsiteX9-1777" fmla="*/ 14531829 w 17305116"/>
                <a:gd name="connsiteY9-1778" fmla="*/ 3129858 h 6447341"/>
                <a:gd name="connsiteX10-1779" fmla="*/ 17305116 w 17305116"/>
                <a:gd name="connsiteY10-1780" fmla="*/ 0 h 6447341"/>
                <a:gd name="connsiteX0-1781" fmla="*/ 0 w 17305116"/>
                <a:gd name="connsiteY0-1782" fmla="*/ 5299176 h 6447341"/>
                <a:gd name="connsiteX1-1783" fmla="*/ 708871 w 17305116"/>
                <a:gd name="connsiteY1-1784" fmla="*/ 6444194 h 6447341"/>
                <a:gd name="connsiteX2-1785" fmla="*/ 2446798 w 17305116"/>
                <a:gd name="connsiteY2-1786" fmla="*/ 4861754 h 6447341"/>
                <a:gd name="connsiteX3-1787" fmla="*/ 3839697 w 17305116"/>
                <a:gd name="connsiteY3-1788" fmla="*/ 5744456 h 6447341"/>
                <a:gd name="connsiteX4-1789" fmla="*/ 5937859 w 17305116"/>
                <a:gd name="connsiteY4-1790" fmla="*/ 3888463 h 6447341"/>
                <a:gd name="connsiteX5-1791" fmla="*/ 7200045 w 17305116"/>
                <a:gd name="connsiteY5-1792" fmla="*/ 4591452 h 6447341"/>
                <a:gd name="connsiteX6-1793" fmla="*/ 9005932 w 17305116"/>
                <a:gd name="connsiteY6-1794" fmla="*/ 2319009 h 6447341"/>
                <a:gd name="connsiteX7-1795" fmla="*/ 10771746 w 17305116"/>
                <a:gd name="connsiteY7-1796" fmla="*/ 3617415 h 6447341"/>
                <a:gd name="connsiteX8-1797" fmla="*/ 12655485 w 17305116"/>
                <a:gd name="connsiteY8-1798" fmla="*/ 1777181 h 6447341"/>
                <a:gd name="connsiteX9-1799" fmla="*/ 14531829 w 17305116"/>
                <a:gd name="connsiteY9-1800" fmla="*/ 3129858 h 6447341"/>
                <a:gd name="connsiteX10-1801" fmla="*/ 17305116 w 17305116"/>
                <a:gd name="connsiteY10-1802" fmla="*/ 0 h 6447341"/>
                <a:gd name="connsiteX0-1803" fmla="*/ 0 w 17305116"/>
                <a:gd name="connsiteY0-1804" fmla="*/ 5299176 h 6447341"/>
                <a:gd name="connsiteX1-1805" fmla="*/ 708871 w 17305116"/>
                <a:gd name="connsiteY1-1806" fmla="*/ 6444194 h 6447341"/>
                <a:gd name="connsiteX2-1807" fmla="*/ 2446798 w 17305116"/>
                <a:gd name="connsiteY2-1808" fmla="*/ 4861754 h 6447341"/>
                <a:gd name="connsiteX3-1809" fmla="*/ 3839697 w 17305116"/>
                <a:gd name="connsiteY3-1810" fmla="*/ 5744456 h 6447341"/>
                <a:gd name="connsiteX4-1811" fmla="*/ 5937859 w 17305116"/>
                <a:gd name="connsiteY4-1812" fmla="*/ 3888463 h 6447341"/>
                <a:gd name="connsiteX5-1813" fmla="*/ 7200045 w 17305116"/>
                <a:gd name="connsiteY5-1814" fmla="*/ 4591452 h 6447341"/>
                <a:gd name="connsiteX6-1815" fmla="*/ 9005932 w 17305116"/>
                <a:gd name="connsiteY6-1816" fmla="*/ 2319009 h 6447341"/>
                <a:gd name="connsiteX7-1817" fmla="*/ 10771746 w 17305116"/>
                <a:gd name="connsiteY7-1818" fmla="*/ 3617415 h 6447341"/>
                <a:gd name="connsiteX8-1819" fmla="*/ 12759646 w 17305116"/>
                <a:gd name="connsiteY8-1820" fmla="*/ 1089637 h 6447341"/>
                <a:gd name="connsiteX9-1821" fmla="*/ 14531829 w 17305116"/>
                <a:gd name="connsiteY9-1822" fmla="*/ 3129858 h 6447341"/>
                <a:gd name="connsiteX10-1823" fmla="*/ 17305116 w 17305116"/>
                <a:gd name="connsiteY10-1824" fmla="*/ 0 h 6447341"/>
                <a:gd name="connsiteX0-1825" fmla="*/ 0 w 17305116"/>
                <a:gd name="connsiteY0-1826" fmla="*/ 5299176 h 6447341"/>
                <a:gd name="connsiteX1-1827" fmla="*/ 708871 w 17305116"/>
                <a:gd name="connsiteY1-1828" fmla="*/ 6444194 h 6447341"/>
                <a:gd name="connsiteX2-1829" fmla="*/ 2446798 w 17305116"/>
                <a:gd name="connsiteY2-1830" fmla="*/ 4861754 h 6447341"/>
                <a:gd name="connsiteX3-1831" fmla="*/ 3839697 w 17305116"/>
                <a:gd name="connsiteY3-1832" fmla="*/ 5744456 h 6447341"/>
                <a:gd name="connsiteX4-1833" fmla="*/ 5937859 w 17305116"/>
                <a:gd name="connsiteY4-1834" fmla="*/ 3888463 h 6447341"/>
                <a:gd name="connsiteX5-1835" fmla="*/ 7200045 w 17305116"/>
                <a:gd name="connsiteY5-1836" fmla="*/ 4591452 h 6447341"/>
                <a:gd name="connsiteX6-1837" fmla="*/ 9005932 w 17305116"/>
                <a:gd name="connsiteY6-1838" fmla="*/ 2319009 h 6447341"/>
                <a:gd name="connsiteX7-1839" fmla="*/ 10771746 w 17305116"/>
                <a:gd name="connsiteY7-1840" fmla="*/ 3617415 h 6447341"/>
                <a:gd name="connsiteX8-1841" fmla="*/ 12759646 w 17305116"/>
                <a:gd name="connsiteY8-1842" fmla="*/ 1089637 h 6447341"/>
                <a:gd name="connsiteX9-1843" fmla="*/ 14497110 w 17305116"/>
                <a:gd name="connsiteY9-1844" fmla="*/ 3035025 h 6447341"/>
                <a:gd name="connsiteX10-1845" fmla="*/ 17305116 w 17305116"/>
                <a:gd name="connsiteY10-1846" fmla="*/ 0 h 6447341"/>
                <a:gd name="connsiteX0-1847" fmla="*/ 0 w 17305116"/>
                <a:gd name="connsiteY0-1848" fmla="*/ 5299176 h 6447341"/>
                <a:gd name="connsiteX1-1849" fmla="*/ 708871 w 17305116"/>
                <a:gd name="connsiteY1-1850" fmla="*/ 6444194 h 6447341"/>
                <a:gd name="connsiteX2-1851" fmla="*/ 2446798 w 17305116"/>
                <a:gd name="connsiteY2-1852" fmla="*/ 4861754 h 6447341"/>
                <a:gd name="connsiteX3-1853" fmla="*/ 3839697 w 17305116"/>
                <a:gd name="connsiteY3-1854" fmla="*/ 5744456 h 6447341"/>
                <a:gd name="connsiteX4-1855" fmla="*/ 5937859 w 17305116"/>
                <a:gd name="connsiteY4-1856" fmla="*/ 3888463 h 6447341"/>
                <a:gd name="connsiteX5-1857" fmla="*/ 7200045 w 17305116"/>
                <a:gd name="connsiteY5-1858" fmla="*/ 4591452 h 6447341"/>
                <a:gd name="connsiteX6-1859" fmla="*/ 9005932 w 17305116"/>
                <a:gd name="connsiteY6-1860" fmla="*/ 2319009 h 6447341"/>
                <a:gd name="connsiteX7-1861" fmla="*/ 10771746 w 17305116"/>
                <a:gd name="connsiteY7-1862" fmla="*/ 3617415 h 6447341"/>
                <a:gd name="connsiteX8-1863" fmla="*/ 12759646 w 17305116"/>
                <a:gd name="connsiteY8-1864" fmla="*/ 1089637 h 6447341"/>
                <a:gd name="connsiteX9-1865" fmla="*/ 14497110 w 17305116"/>
                <a:gd name="connsiteY9-1866" fmla="*/ 3035025 h 6447341"/>
                <a:gd name="connsiteX10-1867" fmla="*/ 17305116 w 17305116"/>
                <a:gd name="connsiteY10-1868" fmla="*/ 0 h 6447341"/>
                <a:gd name="connsiteX0-1869" fmla="*/ 0 w 17305116"/>
                <a:gd name="connsiteY0-1870" fmla="*/ 5299176 h 6445911"/>
                <a:gd name="connsiteX1-1871" fmla="*/ 708871 w 17305116"/>
                <a:gd name="connsiteY1-1872" fmla="*/ 6444194 h 6445911"/>
                <a:gd name="connsiteX2-1873" fmla="*/ 2284769 w 17305116"/>
                <a:gd name="connsiteY2-1874" fmla="*/ 4980296 h 6445911"/>
                <a:gd name="connsiteX3-1875" fmla="*/ 3839697 w 17305116"/>
                <a:gd name="connsiteY3-1876" fmla="*/ 5744456 h 6445911"/>
                <a:gd name="connsiteX4-1877" fmla="*/ 5937859 w 17305116"/>
                <a:gd name="connsiteY4-1878" fmla="*/ 3888463 h 6445911"/>
                <a:gd name="connsiteX5-1879" fmla="*/ 7200045 w 17305116"/>
                <a:gd name="connsiteY5-1880" fmla="*/ 4591452 h 6445911"/>
                <a:gd name="connsiteX6-1881" fmla="*/ 9005932 w 17305116"/>
                <a:gd name="connsiteY6-1882" fmla="*/ 2319009 h 6445911"/>
                <a:gd name="connsiteX7-1883" fmla="*/ 10771746 w 17305116"/>
                <a:gd name="connsiteY7-1884" fmla="*/ 3617415 h 6445911"/>
                <a:gd name="connsiteX8-1885" fmla="*/ 12759646 w 17305116"/>
                <a:gd name="connsiteY8-1886" fmla="*/ 1089637 h 6445911"/>
                <a:gd name="connsiteX9-1887" fmla="*/ 14497110 w 17305116"/>
                <a:gd name="connsiteY9-1888" fmla="*/ 3035025 h 6445911"/>
                <a:gd name="connsiteX10-1889" fmla="*/ 17305116 w 17305116"/>
                <a:gd name="connsiteY10-1890" fmla="*/ 0 h 6445911"/>
                <a:gd name="connsiteX0-1891" fmla="*/ 0 w 17305116"/>
                <a:gd name="connsiteY0-1892" fmla="*/ 5299176 h 6448020"/>
                <a:gd name="connsiteX1-1893" fmla="*/ 708871 w 17305116"/>
                <a:gd name="connsiteY1-1894" fmla="*/ 6444194 h 6448020"/>
                <a:gd name="connsiteX2-1895" fmla="*/ 2608826 w 17305116"/>
                <a:gd name="connsiteY2-1896" fmla="*/ 4814337 h 6448020"/>
                <a:gd name="connsiteX3-1897" fmla="*/ 3839697 w 17305116"/>
                <a:gd name="connsiteY3-1898" fmla="*/ 5744456 h 6448020"/>
                <a:gd name="connsiteX4-1899" fmla="*/ 5937859 w 17305116"/>
                <a:gd name="connsiteY4-1900" fmla="*/ 3888463 h 6448020"/>
                <a:gd name="connsiteX5-1901" fmla="*/ 7200045 w 17305116"/>
                <a:gd name="connsiteY5-1902" fmla="*/ 4591452 h 6448020"/>
                <a:gd name="connsiteX6-1903" fmla="*/ 9005932 w 17305116"/>
                <a:gd name="connsiteY6-1904" fmla="*/ 2319009 h 6448020"/>
                <a:gd name="connsiteX7-1905" fmla="*/ 10771746 w 17305116"/>
                <a:gd name="connsiteY7-1906" fmla="*/ 3617415 h 6448020"/>
                <a:gd name="connsiteX8-1907" fmla="*/ 12759646 w 17305116"/>
                <a:gd name="connsiteY8-1908" fmla="*/ 1089637 h 6448020"/>
                <a:gd name="connsiteX9-1909" fmla="*/ 14497110 w 17305116"/>
                <a:gd name="connsiteY9-1910" fmla="*/ 3035025 h 6448020"/>
                <a:gd name="connsiteX10-1911" fmla="*/ 17305116 w 17305116"/>
                <a:gd name="connsiteY10-1912" fmla="*/ 0 h 6448020"/>
                <a:gd name="connsiteX0-1913" fmla="*/ 0 w 17305116"/>
                <a:gd name="connsiteY0-1914" fmla="*/ 5299176 h 6448020"/>
                <a:gd name="connsiteX1-1915" fmla="*/ 708871 w 17305116"/>
                <a:gd name="connsiteY1-1916" fmla="*/ 6444194 h 6448020"/>
                <a:gd name="connsiteX2-1917" fmla="*/ 2608826 w 17305116"/>
                <a:gd name="connsiteY2-1918" fmla="*/ 4814337 h 6448020"/>
                <a:gd name="connsiteX3-1919" fmla="*/ 3839697 w 17305116"/>
                <a:gd name="connsiteY3-1920" fmla="*/ 5744456 h 6448020"/>
                <a:gd name="connsiteX4-1921" fmla="*/ 5937859 w 17305116"/>
                <a:gd name="connsiteY4-1922" fmla="*/ 3888463 h 6448020"/>
                <a:gd name="connsiteX5-1923" fmla="*/ 7200045 w 17305116"/>
                <a:gd name="connsiteY5-1924" fmla="*/ 4591452 h 6448020"/>
                <a:gd name="connsiteX6-1925" fmla="*/ 9005932 w 17305116"/>
                <a:gd name="connsiteY6-1926" fmla="*/ 2319009 h 6448020"/>
                <a:gd name="connsiteX7-1927" fmla="*/ 10771746 w 17305116"/>
                <a:gd name="connsiteY7-1928" fmla="*/ 3617415 h 6448020"/>
                <a:gd name="connsiteX8-1929" fmla="*/ 12759646 w 17305116"/>
                <a:gd name="connsiteY8-1930" fmla="*/ 1089637 h 6448020"/>
                <a:gd name="connsiteX9-1931" fmla="*/ 14497110 w 17305116"/>
                <a:gd name="connsiteY9-1932" fmla="*/ 3035025 h 6448020"/>
                <a:gd name="connsiteX10-1933" fmla="*/ 17305116 w 17305116"/>
                <a:gd name="connsiteY10-1934" fmla="*/ 0 h 6448020"/>
                <a:gd name="connsiteX0-1935" fmla="*/ 0 w 17305116"/>
                <a:gd name="connsiteY0-1936" fmla="*/ 5299176 h 6448020"/>
                <a:gd name="connsiteX1-1937" fmla="*/ 708871 w 17305116"/>
                <a:gd name="connsiteY1-1938" fmla="*/ 6444194 h 6448020"/>
                <a:gd name="connsiteX2-1939" fmla="*/ 2608826 w 17305116"/>
                <a:gd name="connsiteY2-1940" fmla="*/ 4814337 h 6448020"/>
                <a:gd name="connsiteX3-1941" fmla="*/ 3839697 w 17305116"/>
                <a:gd name="connsiteY3-1942" fmla="*/ 5744456 h 6448020"/>
                <a:gd name="connsiteX4-1943" fmla="*/ 5937859 w 17305116"/>
                <a:gd name="connsiteY4-1944" fmla="*/ 3888463 h 6448020"/>
                <a:gd name="connsiteX5-1945" fmla="*/ 7200045 w 17305116"/>
                <a:gd name="connsiteY5-1946" fmla="*/ 4591452 h 6448020"/>
                <a:gd name="connsiteX6-1947" fmla="*/ 9005932 w 17305116"/>
                <a:gd name="connsiteY6-1948" fmla="*/ 2319009 h 6448020"/>
                <a:gd name="connsiteX7-1949" fmla="*/ 10771746 w 17305116"/>
                <a:gd name="connsiteY7-1950" fmla="*/ 3617415 h 6448020"/>
                <a:gd name="connsiteX8-1951" fmla="*/ 12759646 w 17305116"/>
                <a:gd name="connsiteY8-1952" fmla="*/ 1089637 h 6448020"/>
                <a:gd name="connsiteX9-1953" fmla="*/ 14497110 w 17305116"/>
                <a:gd name="connsiteY9-1954" fmla="*/ 3035025 h 6448020"/>
                <a:gd name="connsiteX10-1955" fmla="*/ 17305116 w 17305116"/>
                <a:gd name="connsiteY10-1956" fmla="*/ 0 h 6448020"/>
                <a:gd name="connsiteX0-1957" fmla="*/ 0 w 17305116"/>
                <a:gd name="connsiteY0-1958" fmla="*/ 5299176 h 6448020"/>
                <a:gd name="connsiteX1-1959" fmla="*/ 708871 w 17305116"/>
                <a:gd name="connsiteY1-1960" fmla="*/ 6444194 h 6448020"/>
                <a:gd name="connsiteX2-1961" fmla="*/ 2608826 w 17305116"/>
                <a:gd name="connsiteY2-1962" fmla="*/ 4814337 h 6448020"/>
                <a:gd name="connsiteX3-1963" fmla="*/ 3839697 w 17305116"/>
                <a:gd name="connsiteY3-1964" fmla="*/ 5744456 h 6448020"/>
                <a:gd name="connsiteX4-1965" fmla="*/ 5937859 w 17305116"/>
                <a:gd name="connsiteY4-1966" fmla="*/ 3888463 h 6448020"/>
                <a:gd name="connsiteX5-1967" fmla="*/ 7200045 w 17305116"/>
                <a:gd name="connsiteY5-1968" fmla="*/ 4591452 h 6448020"/>
                <a:gd name="connsiteX6-1969" fmla="*/ 9005932 w 17305116"/>
                <a:gd name="connsiteY6-1970" fmla="*/ 2319009 h 6448020"/>
                <a:gd name="connsiteX7-1971" fmla="*/ 10771746 w 17305116"/>
                <a:gd name="connsiteY7-1972" fmla="*/ 3617415 h 6448020"/>
                <a:gd name="connsiteX8-1973" fmla="*/ 12759646 w 17305116"/>
                <a:gd name="connsiteY8-1974" fmla="*/ 1089637 h 6448020"/>
                <a:gd name="connsiteX9-1975" fmla="*/ 14497110 w 17305116"/>
                <a:gd name="connsiteY9-1976" fmla="*/ 3035025 h 6448020"/>
                <a:gd name="connsiteX10-1977" fmla="*/ 17305116 w 17305116"/>
                <a:gd name="connsiteY10-1978" fmla="*/ 0 h 6448020"/>
                <a:gd name="connsiteX0-1979" fmla="*/ 0 w 17305116"/>
                <a:gd name="connsiteY0-1980" fmla="*/ 5299176 h 6448020"/>
                <a:gd name="connsiteX1-1981" fmla="*/ 708871 w 17305116"/>
                <a:gd name="connsiteY1-1982" fmla="*/ 6444194 h 6448020"/>
                <a:gd name="connsiteX2-1983" fmla="*/ 2608826 w 17305116"/>
                <a:gd name="connsiteY2-1984" fmla="*/ 4814337 h 6448020"/>
                <a:gd name="connsiteX3-1985" fmla="*/ 3839697 w 17305116"/>
                <a:gd name="connsiteY3-1986" fmla="*/ 5744456 h 6448020"/>
                <a:gd name="connsiteX4-1987" fmla="*/ 5428626 w 17305116"/>
                <a:gd name="connsiteY4-1988" fmla="*/ 3841046 h 6448020"/>
                <a:gd name="connsiteX5-1989" fmla="*/ 7200045 w 17305116"/>
                <a:gd name="connsiteY5-1990" fmla="*/ 4591452 h 6448020"/>
                <a:gd name="connsiteX6-1991" fmla="*/ 9005932 w 17305116"/>
                <a:gd name="connsiteY6-1992" fmla="*/ 2319009 h 6448020"/>
                <a:gd name="connsiteX7-1993" fmla="*/ 10771746 w 17305116"/>
                <a:gd name="connsiteY7-1994" fmla="*/ 3617415 h 6448020"/>
                <a:gd name="connsiteX8-1995" fmla="*/ 12759646 w 17305116"/>
                <a:gd name="connsiteY8-1996" fmla="*/ 1089637 h 6448020"/>
                <a:gd name="connsiteX9-1997" fmla="*/ 14497110 w 17305116"/>
                <a:gd name="connsiteY9-1998" fmla="*/ 3035025 h 6448020"/>
                <a:gd name="connsiteX10-1999" fmla="*/ 17305116 w 17305116"/>
                <a:gd name="connsiteY10-2000" fmla="*/ 0 h 6448020"/>
                <a:gd name="connsiteX0-2001" fmla="*/ 0 w 17305116"/>
                <a:gd name="connsiteY0-2002" fmla="*/ 5299176 h 6448020"/>
                <a:gd name="connsiteX1-2003" fmla="*/ 708871 w 17305116"/>
                <a:gd name="connsiteY1-2004" fmla="*/ 6444194 h 6448020"/>
                <a:gd name="connsiteX2-2005" fmla="*/ 2608826 w 17305116"/>
                <a:gd name="connsiteY2-2006" fmla="*/ 4814337 h 6448020"/>
                <a:gd name="connsiteX3-2007" fmla="*/ 3839697 w 17305116"/>
                <a:gd name="connsiteY3-2008" fmla="*/ 5744456 h 6448020"/>
                <a:gd name="connsiteX4-2009" fmla="*/ 5428626 w 17305116"/>
                <a:gd name="connsiteY4-2010" fmla="*/ 3841046 h 6448020"/>
                <a:gd name="connsiteX5-2011" fmla="*/ 7200045 w 17305116"/>
                <a:gd name="connsiteY5-2012" fmla="*/ 4591452 h 6448020"/>
                <a:gd name="connsiteX6-2013" fmla="*/ 9005932 w 17305116"/>
                <a:gd name="connsiteY6-2014" fmla="*/ 2319009 h 6448020"/>
                <a:gd name="connsiteX7-2015" fmla="*/ 10771746 w 17305116"/>
                <a:gd name="connsiteY7-2016" fmla="*/ 3617415 h 6448020"/>
                <a:gd name="connsiteX8-2017" fmla="*/ 12759646 w 17305116"/>
                <a:gd name="connsiteY8-2018" fmla="*/ 1089637 h 6448020"/>
                <a:gd name="connsiteX9-2019" fmla="*/ 14497110 w 17305116"/>
                <a:gd name="connsiteY9-2020" fmla="*/ 3035025 h 6448020"/>
                <a:gd name="connsiteX10-2021" fmla="*/ 17305116 w 17305116"/>
                <a:gd name="connsiteY10-2022" fmla="*/ 0 h 6448020"/>
                <a:gd name="connsiteX0-2023" fmla="*/ 0 w 17305116"/>
                <a:gd name="connsiteY0-2024" fmla="*/ 5299176 h 6448020"/>
                <a:gd name="connsiteX1-2025" fmla="*/ 708871 w 17305116"/>
                <a:gd name="connsiteY1-2026" fmla="*/ 6444194 h 6448020"/>
                <a:gd name="connsiteX2-2027" fmla="*/ 2608826 w 17305116"/>
                <a:gd name="connsiteY2-2028" fmla="*/ 4814337 h 6448020"/>
                <a:gd name="connsiteX3-2029" fmla="*/ 3839697 w 17305116"/>
                <a:gd name="connsiteY3-2030" fmla="*/ 5744456 h 6448020"/>
                <a:gd name="connsiteX4-2031" fmla="*/ 5498067 w 17305116"/>
                <a:gd name="connsiteY4-2032" fmla="*/ 3698796 h 6448020"/>
                <a:gd name="connsiteX5-2033" fmla="*/ 7200045 w 17305116"/>
                <a:gd name="connsiteY5-2034" fmla="*/ 4591452 h 6448020"/>
                <a:gd name="connsiteX6-2035" fmla="*/ 9005932 w 17305116"/>
                <a:gd name="connsiteY6-2036" fmla="*/ 2319009 h 6448020"/>
                <a:gd name="connsiteX7-2037" fmla="*/ 10771746 w 17305116"/>
                <a:gd name="connsiteY7-2038" fmla="*/ 3617415 h 6448020"/>
                <a:gd name="connsiteX8-2039" fmla="*/ 12759646 w 17305116"/>
                <a:gd name="connsiteY8-2040" fmla="*/ 1089637 h 6448020"/>
                <a:gd name="connsiteX9-2041" fmla="*/ 14497110 w 17305116"/>
                <a:gd name="connsiteY9-2042" fmla="*/ 3035025 h 6448020"/>
                <a:gd name="connsiteX10-2043" fmla="*/ 17305116 w 17305116"/>
                <a:gd name="connsiteY10-2044" fmla="*/ 0 h 6448020"/>
                <a:gd name="connsiteX0-2045" fmla="*/ 0 w 17305116"/>
                <a:gd name="connsiteY0-2046" fmla="*/ 5299176 h 6448020"/>
                <a:gd name="connsiteX1-2047" fmla="*/ 708871 w 17305116"/>
                <a:gd name="connsiteY1-2048" fmla="*/ 6444194 h 6448020"/>
                <a:gd name="connsiteX2-2049" fmla="*/ 2608826 w 17305116"/>
                <a:gd name="connsiteY2-2050" fmla="*/ 4814337 h 6448020"/>
                <a:gd name="connsiteX3-2051" fmla="*/ 3839697 w 17305116"/>
                <a:gd name="connsiteY3-2052" fmla="*/ 5744456 h 6448020"/>
                <a:gd name="connsiteX4-2053" fmla="*/ 5498067 w 17305116"/>
                <a:gd name="connsiteY4-2054" fmla="*/ 3698796 h 6448020"/>
                <a:gd name="connsiteX5-2055" fmla="*/ 7200045 w 17305116"/>
                <a:gd name="connsiteY5-2056" fmla="*/ 4591452 h 6448020"/>
                <a:gd name="connsiteX6-2057" fmla="*/ 9005932 w 17305116"/>
                <a:gd name="connsiteY6-2058" fmla="*/ 2319009 h 6448020"/>
                <a:gd name="connsiteX7-2059" fmla="*/ 10771746 w 17305116"/>
                <a:gd name="connsiteY7-2060" fmla="*/ 3617415 h 6448020"/>
                <a:gd name="connsiteX8-2061" fmla="*/ 12759646 w 17305116"/>
                <a:gd name="connsiteY8-2062" fmla="*/ 1089637 h 6448020"/>
                <a:gd name="connsiteX9-2063" fmla="*/ 14497110 w 17305116"/>
                <a:gd name="connsiteY9-2064" fmla="*/ 3035025 h 6448020"/>
                <a:gd name="connsiteX10-2065" fmla="*/ 17305116 w 17305116"/>
                <a:gd name="connsiteY10-2066" fmla="*/ 0 h 6448020"/>
                <a:gd name="connsiteX0-2067" fmla="*/ 0 w 17305116"/>
                <a:gd name="connsiteY0-2068" fmla="*/ 5299176 h 6448020"/>
                <a:gd name="connsiteX1-2069" fmla="*/ 708871 w 17305116"/>
                <a:gd name="connsiteY1-2070" fmla="*/ 6444194 h 6448020"/>
                <a:gd name="connsiteX2-2071" fmla="*/ 2608826 w 17305116"/>
                <a:gd name="connsiteY2-2072" fmla="*/ 4814337 h 6448020"/>
                <a:gd name="connsiteX3-2073" fmla="*/ 3839697 w 17305116"/>
                <a:gd name="connsiteY3-2074" fmla="*/ 5744456 h 6448020"/>
                <a:gd name="connsiteX4-2075" fmla="*/ 5498067 w 17305116"/>
                <a:gd name="connsiteY4-2076" fmla="*/ 3698796 h 6448020"/>
                <a:gd name="connsiteX5-2077" fmla="*/ 7200045 w 17305116"/>
                <a:gd name="connsiteY5-2078" fmla="*/ 4591452 h 6448020"/>
                <a:gd name="connsiteX6-2079" fmla="*/ 9167960 w 17305116"/>
                <a:gd name="connsiteY6-2080" fmla="*/ 2295300 h 6448020"/>
                <a:gd name="connsiteX7-2081" fmla="*/ 10771746 w 17305116"/>
                <a:gd name="connsiteY7-2082" fmla="*/ 3617415 h 6448020"/>
                <a:gd name="connsiteX8-2083" fmla="*/ 12759646 w 17305116"/>
                <a:gd name="connsiteY8-2084" fmla="*/ 1089637 h 6448020"/>
                <a:gd name="connsiteX9-2085" fmla="*/ 14497110 w 17305116"/>
                <a:gd name="connsiteY9-2086" fmla="*/ 3035025 h 6448020"/>
                <a:gd name="connsiteX10-2087" fmla="*/ 17305116 w 17305116"/>
                <a:gd name="connsiteY10-2088" fmla="*/ 0 h 6448020"/>
                <a:gd name="connsiteX0-2089" fmla="*/ 0 w 17305116"/>
                <a:gd name="connsiteY0-2090" fmla="*/ 5299176 h 6448020"/>
                <a:gd name="connsiteX1-2091" fmla="*/ 708871 w 17305116"/>
                <a:gd name="connsiteY1-2092" fmla="*/ 6444194 h 6448020"/>
                <a:gd name="connsiteX2-2093" fmla="*/ 2608826 w 17305116"/>
                <a:gd name="connsiteY2-2094" fmla="*/ 4814337 h 6448020"/>
                <a:gd name="connsiteX3-2095" fmla="*/ 3839697 w 17305116"/>
                <a:gd name="connsiteY3-2096" fmla="*/ 5744456 h 6448020"/>
                <a:gd name="connsiteX4-2097" fmla="*/ 5498067 w 17305116"/>
                <a:gd name="connsiteY4-2098" fmla="*/ 3698796 h 6448020"/>
                <a:gd name="connsiteX5-2099" fmla="*/ 7200045 w 17305116"/>
                <a:gd name="connsiteY5-2100" fmla="*/ 4591452 h 6448020"/>
                <a:gd name="connsiteX6-2101" fmla="*/ 9167960 w 17305116"/>
                <a:gd name="connsiteY6-2102" fmla="*/ 2295300 h 6448020"/>
                <a:gd name="connsiteX7-2103" fmla="*/ 10771746 w 17305116"/>
                <a:gd name="connsiteY7-2104" fmla="*/ 3617415 h 6448020"/>
                <a:gd name="connsiteX8-2105" fmla="*/ 12759646 w 17305116"/>
                <a:gd name="connsiteY8-2106" fmla="*/ 1089637 h 6448020"/>
                <a:gd name="connsiteX9-2107" fmla="*/ 14497110 w 17305116"/>
                <a:gd name="connsiteY9-2108" fmla="*/ 3035025 h 6448020"/>
                <a:gd name="connsiteX10-2109" fmla="*/ 17305116 w 17305116"/>
                <a:gd name="connsiteY10-2110" fmla="*/ 0 h 6448020"/>
                <a:gd name="connsiteX0-2111" fmla="*/ 0 w 17305116"/>
                <a:gd name="connsiteY0-2112" fmla="*/ 5299176 h 6448020"/>
                <a:gd name="connsiteX1-2113" fmla="*/ 708871 w 17305116"/>
                <a:gd name="connsiteY1-2114" fmla="*/ 6444194 h 6448020"/>
                <a:gd name="connsiteX2-2115" fmla="*/ 2608826 w 17305116"/>
                <a:gd name="connsiteY2-2116" fmla="*/ 4814337 h 6448020"/>
                <a:gd name="connsiteX3-2117" fmla="*/ 3839697 w 17305116"/>
                <a:gd name="connsiteY3-2118" fmla="*/ 5744456 h 6448020"/>
                <a:gd name="connsiteX4-2119" fmla="*/ 5498067 w 17305116"/>
                <a:gd name="connsiteY4-2120" fmla="*/ 3698796 h 6448020"/>
                <a:gd name="connsiteX5-2121" fmla="*/ 7200045 w 17305116"/>
                <a:gd name="connsiteY5-2122" fmla="*/ 4591452 h 6448020"/>
                <a:gd name="connsiteX6-2123" fmla="*/ 9167960 w 17305116"/>
                <a:gd name="connsiteY6-2124" fmla="*/ 2295300 h 6448020"/>
                <a:gd name="connsiteX7-2125" fmla="*/ 10771746 w 17305116"/>
                <a:gd name="connsiteY7-2126" fmla="*/ 3617415 h 6448020"/>
                <a:gd name="connsiteX8-2127" fmla="*/ 12759646 w 17305116"/>
                <a:gd name="connsiteY8-2128" fmla="*/ 1089637 h 6448020"/>
                <a:gd name="connsiteX9-2129" fmla="*/ 14497110 w 17305116"/>
                <a:gd name="connsiteY9-2130" fmla="*/ 3035025 h 6448020"/>
                <a:gd name="connsiteX10-2131" fmla="*/ 17305116 w 17305116"/>
                <a:gd name="connsiteY10-2132" fmla="*/ 0 h 6448020"/>
                <a:gd name="connsiteX0-2133" fmla="*/ 0 w 17305116"/>
                <a:gd name="connsiteY0-2134" fmla="*/ 5299176 h 6448020"/>
                <a:gd name="connsiteX1-2135" fmla="*/ 708871 w 17305116"/>
                <a:gd name="connsiteY1-2136" fmla="*/ 6444194 h 6448020"/>
                <a:gd name="connsiteX2-2137" fmla="*/ 2608826 w 17305116"/>
                <a:gd name="connsiteY2-2138" fmla="*/ 4814337 h 6448020"/>
                <a:gd name="connsiteX3-2139" fmla="*/ 3839697 w 17305116"/>
                <a:gd name="connsiteY3-2140" fmla="*/ 5744456 h 6448020"/>
                <a:gd name="connsiteX4-2141" fmla="*/ 5498067 w 17305116"/>
                <a:gd name="connsiteY4-2142" fmla="*/ 3698796 h 6448020"/>
                <a:gd name="connsiteX5-2143" fmla="*/ 7200045 w 17305116"/>
                <a:gd name="connsiteY5-2144" fmla="*/ 4591452 h 6448020"/>
                <a:gd name="connsiteX6-2145" fmla="*/ 9167960 w 17305116"/>
                <a:gd name="connsiteY6-2146" fmla="*/ 2295300 h 6448020"/>
                <a:gd name="connsiteX7-2147" fmla="*/ 10771746 w 17305116"/>
                <a:gd name="connsiteY7-2148" fmla="*/ 3617415 h 6448020"/>
                <a:gd name="connsiteX8-2149" fmla="*/ 12759646 w 17305116"/>
                <a:gd name="connsiteY8-2150" fmla="*/ 1089637 h 6448020"/>
                <a:gd name="connsiteX9-2151" fmla="*/ 14497110 w 17305116"/>
                <a:gd name="connsiteY9-2152" fmla="*/ 3035025 h 6448020"/>
                <a:gd name="connsiteX10-2153" fmla="*/ 17305116 w 17305116"/>
                <a:gd name="connsiteY10-2154" fmla="*/ 0 h 6448020"/>
                <a:gd name="connsiteX0-2155" fmla="*/ 0 w 17305116"/>
                <a:gd name="connsiteY0-2156" fmla="*/ 5299176 h 6448020"/>
                <a:gd name="connsiteX1-2157" fmla="*/ 708871 w 17305116"/>
                <a:gd name="connsiteY1-2158" fmla="*/ 6444194 h 6448020"/>
                <a:gd name="connsiteX2-2159" fmla="*/ 2608826 w 17305116"/>
                <a:gd name="connsiteY2-2160" fmla="*/ 4814337 h 6448020"/>
                <a:gd name="connsiteX3-2161" fmla="*/ 3839697 w 17305116"/>
                <a:gd name="connsiteY3-2162" fmla="*/ 5744456 h 6448020"/>
                <a:gd name="connsiteX4-2163" fmla="*/ 5498067 w 17305116"/>
                <a:gd name="connsiteY4-2164" fmla="*/ 3698796 h 6448020"/>
                <a:gd name="connsiteX5-2165" fmla="*/ 7200045 w 17305116"/>
                <a:gd name="connsiteY5-2166" fmla="*/ 4591452 h 6448020"/>
                <a:gd name="connsiteX6-2167" fmla="*/ 9167960 w 17305116"/>
                <a:gd name="connsiteY6-2168" fmla="*/ 2295300 h 6448020"/>
                <a:gd name="connsiteX7-2169" fmla="*/ 10771746 w 17305116"/>
                <a:gd name="connsiteY7-2170" fmla="*/ 3617415 h 6448020"/>
                <a:gd name="connsiteX8-2171" fmla="*/ 12759646 w 17305116"/>
                <a:gd name="connsiteY8-2172" fmla="*/ 1089637 h 6448020"/>
                <a:gd name="connsiteX9-2173" fmla="*/ 14497110 w 17305116"/>
                <a:gd name="connsiteY9-2174" fmla="*/ 3035025 h 6448020"/>
                <a:gd name="connsiteX10-2175" fmla="*/ 17305116 w 17305116"/>
                <a:gd name="connsiteY10-2176" fmla="*/ 0 h 6448020"/>
                <a:gd name="connsiteX0-2177" fmla="*/ 0 w 17305116"/>
                <a:gd name="connsiteY0-2178" fmla="*/ 5299176 h 6448020"/>
                <a:gd name="connsiteX1-2179" fmla="*/ 708871 w 17305116"/>
                <a:gd name="connsiteY1-2180" fmla="*/ 6444194 h 6448020"/>
                <a:gd name="connsiteX2-2181" fmla="*/ 2608826 w 17305116"/>
                <a:gd name="connsiteY2-2182" fmla="*/ 4814337 h 6448020"/>
                <a:gd name="connsiteX3-2183" fmla="*/ 3839697 w 17305116"/>
                <a:gd name="connsiteY3-2184" fmla="*/ 5744456 h 6448020"/>
                <a:gd name="connsiteX4-2185" fmla="*/ 5498067 w 17305116"/>
                <a:gd name="connsiteY4-2186" fmla="*/ 3698796 h 6448020"/>
                <a:gd name="connsiteX5-2187" fmla="*/ 7200045 w 17305116"/>
                <a:gd name="connsiteY5-2188" fmla="*/ 4591452 h 6448020"/>
                <a:gd name="connsiteX6-2189" fmla="*/ 9167960 w 17305116"/>
                <a:gd name="connsiteY6-2190" fmla="*/ 2295300 h 6448020"/>
                <a:gd name="connsiteX7-2191" fmla="*/ 10771746 w 17305116"/>
                <a:gd name="connsiteY7-2192" fmla="*/ 3617415 h 6448020"/>
                <a:gd name="connsiteX8-2193" fmla="*/ 12759646 w 17305116"/>
                <a:gd name="connsiteY8-2194" fmla="*/ 1089637 h 6448020"/>
                <a:gd name="connsiteX9-2195" fmla="*/ 14497110 w 17305116"/>
                <a:gd name="connsiteY9-2196" fmla="*/ 3035025 h 6448020"/>
                <a:gd name="connsiteX10-2197" fmla="*/ 17305116 w 17305116"/>
                <a:gd name="connsiteY10-2198" fmla="*/ 0 h 6448020"/>
                <a:gd name="connsiteX0-2199" fmla="*/ 0 w 17305116"/>
                <a:gd name="connsiteY0-2200" fmla="*/ 5299176 h 6448020"/>
                <a:gd name="connsiteX1-2201" fmla="*/ 708871 w 17305116"/>
                <a:gd name="connsiteY1-2202" fmla="*/ 6444194 h 6448020"/>
                <a:gd name="connsiteX2-2203" fmla="*/ 2608826 w 17305116"/>
                <a:gd name="connsiteY2-2204" fmla="*/ 4814337 h 6448020"/>
                <a:gd name="connsiteX3-2205" fmla="*/ 3839697 w 17305116"/>
                <a:gd name="connsiteY3-2206" fmla="*/ 5744456 h 6448020"/>
                <a:gd name="connsiteX4-2207" fmla="*/ 5498067 w 17305116"/>
                <a:gd name="connsiteY4-2208" fmla="*/ 3698796 h 6448020"/>
                <a:gd name="connsiteX5-2209" fmla="*/ 7200045 w 17305116"/>
                <a:gd name="connsiteY5-2210" fmla="*/ 4591452 h 6448020"/>
                <a:gd name="connsiteX6-2211" fmla="*/ 9167960 w 17305116"/>
                <a:gd name="connsiteY6-2212" fmla="*/ 2295300 h 6448020"/>
                <a:gd name="connsiteX7-2213" fmla="*/ 10771746 w 17305116"/>
                <a:gd name="connsiteY7-2214" fmla="*/ 3617415 h 6448020"/>
                <a:gd name="connsiteX8-2215" fmla="*/ 12759646 w 17305116"/>
                <a:gd name="connsiteY8-2216" fmla="*/ 1089637 h 6448020"/>
                <a:gd name="connsiteX9-2217" fmla="*/ 14497110 w 17305116"/>
                <a:gd name="connsiteY9-2218" fmla="*/ 3035025 h 6448020"/>
                <a:gd name="connsiteX10-2219" fmla="*/ 17305116 w 17305116"/>
                <a:gd name="connsiteY10-2220" fmla="*/ 0 h 6448020"/>
                <a:gd name="connsiteX0-2221" fmla="*/ 0 w 17305116"/>
                <a:gd name="connsiteY0-2222" fmla="*/ 5299176 h 6448020"/>
                <a:gd name="connsiteX1-2223" fmla="*/ 708871 w 17305116"/>
                <a:gd name="connsiteY1-2224" fmla="*/ 6444194 h 6448020"/>
                <a:gd name="connsiteX2-2225" fmla="*/ 2608826 w 17305116"/>
                <a:gd name="connsiteY2-2226" fmla="*/ 4814337 h 6448020"/>
                <a:gd name="connsiteX3-2227" fmla="*/ 3839697 w 17305116"/>
                <a:gd name="connsiteY3-2228" fmla="*/ 5744456 h 6448020"/>
                <a:gd name="connsiteX4-2229" fmla="*/ 5498067 w 17305116"/>
                <a:gd name="connsiteY4-2230" fmla="*/ 3698796 h 6448020"/>
                <a:gd name="connsiteX5-2231" fmla="*/ 7200045 w 17305116"/>
                <a:gd name="connsiteY5-2232" fmla="*/ 4591452 h 6448020"/>
                <a:gd name="connsiteX6-2233" fmla="*/ 9167960 w 17305116"/>
                <a:gd name="connsiteY6-2234" fmla="*/ 2295300 h 6448020"/>
                <a:gd name="connsiteX7-2235" fmla="*/ 10771746 w 17305116"/>
                <a:gd name="connsiteY7-2236" fmla="*/ 3617415 h 6448020"/>
                <a:gd name="connsiteX8-2237" fmla="*/ 12759646 w 17305116"/>
                <a:gd name="connsiteY8-2238" fmla="*/ 1089637 h 6448020"/>
                <a:gd name="connsiteX9-2239" fmla="*/ 14473963 w 17305116"/>
                <a:gd name="connsiteY9-2240" fmla="*/ 3129858 h 6448020"/>
                <a:gd name="connsiteX10-2241" fmla="*/ 17305116 w 17305116"/>
                <a:gd name="connsiteY10-2242" fmla="*/ 0 h 6448020"/>
                <a:gd name="connsiteX0-2243" fmla="*/ 0 w 17096794"/>
                <a:gd name="connsiteY0-2244" fmla="*/ 6176385 h 6503778"/>
                <a:gd name="connsiteX1-2245" fmla="*/ 500549 w 17096794"/>
                <a:gd name="connsiteY1-2246" fmla="*/ 6444194 h 6503778"/>
                <a:gd name="connsiteX2-2247" fmla="*/ 2400504 w 17096794"/>
                <a:gd name="connsiteY2-2248" fmla="*/ 4814337 h 6503778"/>
                <a:gd name="connsiteX3-2249" fmla="*/ 3631375 w 17096794"/>
                <a:gd name="connsiteY3-2250" fmla="*/ 5744456 h 6503778"/>
                <a:gd name="connsiteX4-2251" fmla="*/ 5289745 w 17096794"/>
                <a:gd name="connsiteY4-2252" fmla="*/ 3698796 h 6503778"/>
                <a:gd name="connsiteX5-2253" fmla="*/ 6991723 w 17096794"/>
                <a:gd name="connsiteY5-2254" fmla="*/ 4591452 h 6503778"/>
                <a:gd name="connsiteX6-2255" fmla="*/ 8959638 w 17096794"/>
                <a:gd name="connsiteY6-2256" fmla="*/ 2295300 h 6503778"/>
                <a:gd name="connsiteX7-2257" fmla="*/ 10563424 w 17096794"/>
                <a:gd name="connsiteY7-2258" fmla="*/ 3617415 h 6503778"/>
                <a:gd name="connsiteX8-2259" fmla="*/ 12551324 w 17096794"/>
                <a:gd name="connsiteY8-2260" fmla="*/ 1089637 h 6503778"/>
                <a:gd name="connsiteX9-2261" fmla="*/ 14265641 w 17096794"/>
                <a:gd name="connsiteY9-2262" fmla="*/ 3129858 h 6503778"/>
                <a:gd name="connsiteX10-2263" fmla="*/ 17096794 w 17096794"/>
                <a:gd name="connsiteY10-2264" fmla="*/ 0 h 6503778"/>
                <a:gd name="connsiteX0-2265" fmla="*/ 0 w 17779628"/>
                <a:gd name="connsiteY0-2266" fmla="*/ 7598888 h 7926281"/>
                <a:gd name="connsiteX1-2267" fmla="*/ 500549 w 17779628"/>
                <a:gd name="connsiteY1-2268" fmla="*/ 7866697 h 7926281"/>
                <a:gd name="connsiteX2-2269" fmla="*/ 2400504 w 17779628"/>
                <a:gd name="connsiteY2-2270" fmla="*/ 6236840 h 7926281"/>
                <a:gd name="connsiteX3-2271" fmla="*/ 3631375 w 17779628"/>
                <a:gd name="connsiteY3-2272" fmla="*/ 7166959 h 7926281"/>
                <a:gd name="connsiteX4-2273" fmla="*/ 5289745 w 17779628"/>
                <a:gd name="connsiteY4-2274" fmla="*/ 5121299 h 7926281"/>
                <a:gd name="connsiteX5-2275" fmla="*/ 6991723 w 17779628"/>
                <a:gd name="connsiteY5-2276" fmla="*/ 6013955 h 7926281"/>
                <a:gd name="connsiteX6-2277" fmla="*/ 8959638 w 17779628"/>
                <a:gd name="connsiteY6-2278" fmla="*/ 3717803 h 7926281"/>
                <a:gd name="connsiteX7-2279" fmla="*/ 10563424 w 17779628"/>
                <a:gd name="connsiteY7-2280" fmla="*/ 5039918 h 7926281"/>
                <a:gd name="connsiteX8-2281" fmla="*/ 12551324 w 17779628"/>
                <a:gd name="connsiteY8-2282" fmla="*/ 2512140 h 7926281"/>
                <a:gd name="connsiteX9-2283" fmla="*/ 14265641 w 17779628"/>
                <a:gd name="connsiteY9-2284" fmla="*/ 4552361 h 7926281"/>
                <a:gd name="connsiteX10-2285" fmla="*/ 17779628 w 17779628"/>
                <a:gd name="connsiteY10-2286" fmla="*/ 0 h 7926281"/>
                <a:gd name="connsiteX0-2287" fmla="*/ 0 w 17559732"/>
                <a:gd name="connsiteY0-2288" fmla="*/ 7361804 h 7689197"/>
                <a:gd name="connsiteX1-2289" fmla="*/ 500549 w 17559732"/>
                <a:gd name="connsiteY1-2290" fmla="*/ 7629613 h 7689197"/>
                <a:gd name="connsiteX2-2291" fmla="*/ 2400504 w 17559732"/>
                <a:gd name="connsiteY2-2292" fmla="*/ 5999756 h 7689197"/>
                <a:gd name="connsiteX3-2293" fmla="*/ 3631375 w 17559732"/>
                <a:gd name="connsiteY3-2294" fmla="*/ 6929875 h 7689197"/>
                <a:gd name="connsiteX4-2295" fmla="*/ 5289745 w 17559732"/>
                <a:gd name="connsiteY4-2296" fmla="*/ 4884215 h 7689197"/>
                <a:gd name="connsiteX5-2297" fmla="*/ 6991723 w 17559732"/>
                <a:gd name="connsiteY5-2298" fmla="*/ 5776871 h 7689197"/>
                <a:gd name="connsiteX6-2299" fmla="*/ 8959638 w 17559732"/>
                <a:gd name="connsiteY6-2300" fmla="*/ 3480719 h 7689197"/>
                <a:gd name="connsiteX7-2301" fmla="*/ 10563424 w 17559732"/>
                <a:gd name="connsiteY7-2302" fmla="*/ 4802834 h 7689197"/>
                <a:gd name="connsiteX8-2303" fmla="*/ 12551324 w 17559732"/>
                <a:gd name="connsiteY8-2304" fmla="*/ 2275056 h 7689197"/>
                <a:gd name="connsiteX9-2305" fmla="*/ 14265641 w 17559732"/>
                <a:gd name="connsiteY9-2306" fmla="*/ 4315277 h 7689197"/>
                <a:gd name="connsiteX10-2307" fmla="*/ 17559732 w 17559732"/>
                <a:gd name="connsiteY10-2308" fmla="*/ 0 h 7689197"/>
                <a:gd name="connsiteX0-2309" fmla="*/ 0 w 17559732"/>
                <a:gd name="connsiteY0-2310" fmla="*/ 7361804 h 7689197"/>
                <a:gd name="connsiteX1-2311" fmla="*/ 500549 w 17559732"/>
                <a:gd name="connsiteY1-2312" fmla="*/ 7629613 h 7689197"/>
                <a:gd name="connsiteX2-2313" fmla="*/ 2400504 w 17559732"/>
                <a:gd name="connsiteY2-2314" fmla="*/ 5999756 h 7689197"/>
                <a:gd name="connsiteX3-2315" fmla="*/ 3631375 w 17559732"/>
                <a:gd name="connsiteY3-2316" fmla="*/ 6929875 h 7689197"/>
                <a:gd name="connsiteX4-2317" fmla="*/ 5289745 w 17559732"/>
                <a:gd name="connsiteY4-2318" fmla="*/ 4884215 h 7689197"/>
                <a:gd name="connsiteX5-2319" fmla="*/ 6991723 w 17559732"/>
                <a:gd name="connsiteY5-2320" fmla="*/ 5776871 h 7689197"/>
                <a:gd name="connsiteX6-2321" fmla="*/ 8959638 w 17559732"/>
                <a:gd name="connsiteY6-2322" fmla="*/ 3480719 h 7689197"/>
                <a:gd name="connsiteX7-2323" fmla="*/ 10563424 w 17559732"/>
                <a:gd name="connsiteY7-2324" fmla="*/ 4802834 h 7689197"/>
                <a:gd name="connsiteX8-2325" fmla="*/ 12551324 w 17559732"/>
                <a:gd name="connsiteY8-2326" fmla="*/ 2275056 h 7689197"/>
                <a:gd name="connsiteX9-2327" fmla="*/ 14265641 w 17559732"/>
                <a:gd name="connsiteY9-2328" fmla="*/ 4315277 h 7689197"/>
                <a:gd name="connsiteX10-2329" fmla="*/ 17559732 w 17559732"/>
                <a:gd name="connsiteY10-2330" fmla="*/ 0 h 7689197"/>
                <a:gd name="connsiteX0-2331" fmla="*/ 0 w 17559732"/>
                <a:gd name="connsiteY0-2332" fmla="*/ 7361804 h 7689197"/>
                <a:gd name="connsiteX1-2333" fmla="*/ 500549 w 17559732"/>
                <a:gd name="connsiteY1-2334" fmla="*/ 7629613 h 7689197"/>
                <a:gd name="connsiteX2-2335" fmla="*/ 2400504 w 17559732"/>
                <a:gd name="connsiteY2-2336" fmla="*/ 5999756 h 7689197"/>
                <a:gd name="connsiteX3-2337" fmla="*/ 3631375 w 17559732"/>
                <a:gd name="connsiteY3-2338" fmla="*/ 6929875 h 7689197"/>
                <a:gd name="connsiteX4-2339" fmla="*/ 5289745 w 17559732"/>
                <a:gd name="connsiteY4-2340" fmla="*/ 4884215 h 7689197"/>
                <a:gd name="connsiteX5-2341" fmla="*/ 6991723 w 17559732"/>
                <a:gd name="connsiteY5-2342" fmla="*/ 5776871 h 7689197"/>
                <a:gd name="connsiteX6-2343" fmla="*/ 8959638 w 17559732"/>
                <a:gd name="connsiteY6-2344" fmla="*/ 3480719 h 7689197"/>
                <a:gd name="connsiteX7-2345" fmla="*/ 10563424 w 17559732"/>
                <a:gd name="connsiteY7-2346" fmla="*/ 4802834 h 7689197"/>
                <a:gd name="connsiteX8-2347" fmla="*/ 12551324 w 17559732"/>
                <a:gd name="connsiteY8-2348" fmla="*/ 2275056 h 7689197"/>
                <a:gd name="connsiteX9-2349" fmla="*/ 14265641 w 17559732"/>
                <a:gd name="connsiteY9-2350" fmla="*/ 4315277 h 7689197"/>
                <a:gd name="connsiteX10-2351" fmla="*/ 17559732 w 17559732"/>
                <a:gd name="connsiteY10-2352" fmla="*/ 0 h 768919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27" y="connsiteY7-128"/>
                </a:cxn>
                <a:cxn ang="0">
                  <a:pos x="connsiteX8-321" y="connsiteY8-322"/>
                </a:cxn>
                <a:cxn ang="0">
                  <a:pos x="connsiteX9-413" y="connsiteY9-414"/>
                </a:cxn>
                <a:cxn ang="0">
                  <a:pos x="connsiteX10-965" y="connsiteY10-966"/>
                </a:cxn>
              </a:cxnLst>
              <a:rect l="l" t="t" r="r" b="b"/>
              <a:pathLst>
                <a:path w="17559732" h="7689197">
                  <a:moveTo>
                    <a:pt x="0" y="7361804"/>
                  </a:moveTo>
                  <a:cubicBezTo>
                    <a:pt x="0" y="7361804"/>
                    <a:pt x="100465" y="7856621"/>
                    <a:pt x="500549" y="7629613"/>
                  </a:cubicBezTo>
                  <a:cubicBezTo>
                    <a:pt x="900633" y="7402605"/>
                    <a:pt x="1589364" y="6329754"/>
                    <a:pt x="2400504" y="5999756"/>
                  </a:cubicBezTo>
                  <a:cubicBezTo>
                    <a:pt x="3211644" y="5669758"/>
                    <a:pt x="3149835" y="7115798"/>
                    <a:pt x="3631375" y="6929875"/>
                  </a:cubicBezTo>
                  <a:cubicBezTo>
                    <a:pt x="4112915" y="6743952"/>
                    <a:pt x="4651268" y="5516142"/>
                    <a:pt x="5289745" y="4884215"/>
                  </a:cubicBezTo>
                  <a:cubicBezTo>
                    <a:pt x="5842092" y="4207861"/>
                    <a:pt x="6567342" y="5760692"/>
                    <a:pt x="6991723" y="5776871"/>
                  </a:cubicBezTo>
                  <a:cubicBezTo>
                    <a:pt x="7712744" y="5770045"/>
                    <a:pt x="8022114" y="4469635"/>
                    <a:pt x="8959638" y="3480719"/>
                  </a:cubicBezTo>
                  <a:cubicBezTo>
                    <a:pt x="9545913" y="2951040"/>
                    <a:pt x="9964810" y="4897090"/>
                    <a:pt x="10563424" y="4802834"/>
                  </a:cubicBezTo>
                  <a:cubicBezTo>
                    <a:pt x="11108047" y="4800026"/>
                    <a:pt x="11885552" y="3035592"/>
                    <a:pt x="12551324" y="2275056"/>
                  </a:cubicBezTo>
                  <a:cubicBezTo>
                    <a:pt x="13213545" y="1637868"/>
                    <a:pt x="13675333" y="4468004"/>
                    <a:pt x="14265641" y="4315277"/>
                  </a:cubicBezTo>
                  <a:cubicBezTo>
                    <a:pt x="14995054" y="4134451"/>
                    <a:pt x="15709379" y="3580552"/>
                    <a:pt x="17559732" y="0"/>
                  </a:cubicBezTo>
                </a:path>
              </a:pathLst>
            </a:custGeom>
            <a:noFill/>
            <a:ln w="9525" cap="flat">
              <a:solidFill>
                <a:srgbClr val="D98E71"/>
              </a:solidFill>
              <a:prstDash val="dash"/>
              <a:miter/>
            </a:ln>
          </p:spPr>
          <p:txBody>
            <a:bodyPr rtlCol="0" anchor="ctr"/>
            <a:lstStyle/>
            <a:p>
              <a:endParaRPr lang="zh-CN" altLang="en-US"/>
            </a:p>
          </p:txBody>
        </p:sp>
        <p:grpSp>
          <p:nvGrpSpPr>
            <p:cNvPr id="225" name="组合 224"/>
            <p:cNvGrpSpPr/>
            <p:nvPr/>
          </p:nvGrpSpPr>
          <p:grpSpPr>
            <a:xfrm>
              <a:off x="1399915" y="4780457"/>
              <a:ext cx="1517466" cy="1132805"/>
              <a:chOff x="2123509" y="4837090"/>
              <a:chExt cx="1517466" cy="1132805"/>
            </a:xfrm>
          </p:grpSpPr>
          <p:grpSp>
            <p:nvGrpSpPr>
              <p:cNvPr id="203" name="组合 202"/>
              <p:cNvGrpSpPr/>
              <p:nvPr/>
            </p:nvGrpSpPr>
            <p:grpSpPr>
              <a:xfrm>
                <a:off x="2123509" y="4837090"/>
                <a:ext cx="1517466" cy="1044405"/>
                <a:chOff x="1904504" y="3160332"/>
                <a:chExt cx="1676892" cy="1364465"/>
              </a:xfrm>
            </p:grpSpPr>
            <p:cxnSp>
              <p:nvCxnSpPr>
                <p:cNvPr id="171" name="直接连接符 170"/>
                <p:cNvCxnSpPr/>
                <p:nvPr/>
              </p:nvCxnSpPr>
              <p:spPr>
                <a:xfrm>
                  <a:off x="2122555" y="3695700"/>
                  <a:ext cx="0" cy="829097"/>
                </a:xfrm>
                <a:prstGeom prst="line">
                  <a:avLst/>
                </a:prstGeom>
                <a:ln w="12700">
                  <a:solidFill>
                    <a:srgbClr val="F38F4E"/>
                  </a:solidFill>
                  <a:headEnd type="none"/>
                  <a:tailEnd type="none" w="lg" len="lg"/>
                </a:ln>
              </p:spPr>
              <p:style>
                <a:lnRef idx="1">
                  <a:schemeClr val="accent1"/>
                </a:lnRef>
                <a:fillRef idx="0">
                  <a:schemeClr val="accent1"/>
                </a:fillRef>
                <a:effectRef idx="0">
                  <a:schemeClr val="accent1"/>
                </a:effectRef>
                <a:fontRef idx="minor">
                  <a:schemeClr val="tx1"/>
                </a:fontRef>
              </p:style>
            </p:cxnSp>
            <p:grpSp>
              <p:nvGrpSpPr>
                <p:cNvPr id="173" name="组合 172"/>
                <p:cNvGrpSpPr/>
                <p:nvPr/>
              </p:nvGrpSpPr>
              <p:grpSpPr>
                <a:xfrm>
                  <a:off x="1904504" y="3160332"/>
                  <a:ext cx="1654681" cy="891222"/>
                  <a:chOff x="4331335" y="1206269"/>
                  <a:chExt cx="1578684" cy="1138165"/>
                </a:xfrm>
              </p:grpSpPr>
              <p:sp>
                <p:nvSpPr>
                  <p:cNvPr id="174" name="矩形"/>
                  <p:cNvSpPr/>
                  <p:nvPr/>
                </p:nvSpPr>
                <p:spPr>
                  <a:xfrm>
                    <a:off x="4337051" y="1206269"/>
                    <a:ext cx="1572968" cy="988941"/>
                  </a:xfrm>
                  <a:prstGeom prst="rect">
                    <a:avLst/>
                  </a:prstGeom>
                  <a:gradFill flip="none" rotWithShape="1">
                    <a:gsLst>
                      <a:gs pos="56000">
                        <a:srgbClr val="EF4223"/>
                      </a:gs>
                      <a:gs pos="0">
                        <a:srgbClr val="EF4223"/>
                      </a:gs>
                      <a:gs pos="100000">
                        <a:srgbClr val="F38F4E">
                          <a:alpha val="59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cs typeface="+mn-ea"/>
                      <a:sym typeface="汉仪君黑-45简" panose="020B0604020202020204" pitchFamily="34" charset="-122"/>
                    </a:endParaRPr>
                  </a:p>
                </p:txBody>
              </p:sp>
              <p:sp>
                <p:nvSpPr>
                  <p:cNvPr id="175" name="三角形"/>
                  <p:cNvSpPr/>
                  <p:nvPr/>
                </p:nvSpPr>
                <p:spPr>
                  <a:xfrm rot="10800000">
                    <a:off x="4331335" y="2195210"/>
                    <a:ext cx="213995" cy="149224"/>
                  </a:xfrm>
                  <a:prstGeom prst="rtTriangle">
                    <a:avLst/>
                  </a:prstGeom>
                  <a:solidFill>
                    <a:srgbClr val="F38F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C00000"/>
                      </a:solidFill>
                      <a:effectLst/>
                      <a:uLnTx/>
                      <a:uFillTx/>
                      <a:latin typeface="汉仪君黑-45简" panose="020B0604020202020204" pitchFamily="34" charset="-122"/>
                      <a:ea typeface="汉仪君黑-45简" panose="020B0604020202020204" pitchFamily="34" charset="-122"/>
                      <a:cs typeface="+mn-ea"/>
                      <a:sym typeface="汉仪君黑-45简" panose="020B0604020202020204" pitchFamily="34" charset="-122"/>
                    </a:endParaRPr>
                  </a:p>
                </p:txBody>
              </p:sp>
            </p:grpSp>
            <p:sp>
              <p:nvSpPr>
                <p:cNvPr id="178" name="文本框 177"/>
                <p:cNvSpPr txBox="1"/>
                <p:nvPr>
                  <p:custDataLst>
                    <p:tags r:id="rId3"/>
                  </p:custDataLst>
                </p:nvPr>
              </p:nvSpPr>
              <p:spPr>
                <a:xfrm>
                  <a:off x="1940485" y="3242740"/>
                  <a:ext cx="1640911" cy="570865"/>
                </a:xfrm>
                <a:prstGeom prst="rect">
                  <a:avLst/>
                </a:prstGeom>
                <a:noFill/>
              </p:spPr>
              <p:txBody>
                <a:bodyPr wrap="square" lIns="90000" tIns="46800" rIns="90000" bIns="46800" rtlCol="0" anchor="ctr" anchorCtr="0">
                  <a:noAutofit/>
                </a:bodyPr>
                <a:lstStyle>
                  <a:defPPr>
                    <a:defRPr lang="en-US"/>
                  </a:defPPr>
                  <a:lvl1pPr indent="0">
                    <a:lnSpc>
                      <a:spcPct val="130000"/>
                    </a:lnSpc>
                    <a:buFont typeface="+mj-lt"/>
                    <a:buNone/>
                    <a:defRPr kumimoji="1" sz="1400">
                      <a:solidFill>
                        <a:srgbClr val="222222">
                          <a:lumMod val="75000"/>
                          <a:lumOff val="25000"/>
                        </a:srgbClr>
                      </a:solidFill>
                    </a:defRPr>
                  </a:lvl1pPr>
                </a:lstStyle>
                <a:p>
                  <a:pPr>
                    <a:lnSpc>
                      <a:spcPct val="100000"/>
                    </a:lnSpc>
                    <a:buClr>
                      <a:srgbClr val="C08C73"/>
                    </a:buClr>
                  </a:pPr>
                  <a:r>
                    <a:rPr lang="zh-CN" altLang="en-US"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我国经济总量位居世界第十一位</a:t>
                  </a:r>
                  <a:endParaRPr lang="zh-CN" altLang="en-US"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mn-ea"/>
                  </a:endParaRPr>
                </a:p>
              </p:txBody>
            </p:sp>
          </p:grpSp>
          <p:sp>
            <p:nvSpPr>
              <p:cNvPr id="211" name="椭圆 210"/>
              <p:cNvSpPr/>
              <p:nvPr/>
            </p:nvSpPr>
            <p:spPr>
              <a:xfrm>
                <a:off x="2276629" y="5881495"/>
                <a:ext cx="88400" cy="88400"/>
              </a:xfrm>
              <a:prstGeom prst="ellipse">
                <a:avLst/>
              </a:prstGeom>
              <a:solidFill>
                <a:schemeClr val="bg1"/>
              </a:solidFill>
              <a:ln w="38100">
                <a:solidFill>
                  <a:srgbClr val="F38F4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b="1" dirty="0"/>
              </a:p>
            </p:txBody>
          </p:sp>
        </p:grpSp>
        <p:sp>
          <p:nvSpPr>
            <p:cNvPr id="221" name="文本框 220"/>
            <p:cNvSpPr txBox="1"/>
            <p:nvPr/>
          </p:nvSpPr>
          <p:spPr>
            <a:xfrm>
              <a:off x="1415163" y="4409760"/>
              <a:ext cx="1204252" cy="369332"/>
            </a:xfrm>
            <a:prstGeom prst="rect">
              <a:avLst/>
            </a:prstGeom>
            <a:noFill/>
          </p:spPr>
          <p:txBody>
            <a:bodyPr wrap="square" rtlCol="0" anchor="t">
              <a:spAutoFit/>
            </a:bodyPr>
            <a:lstStyle>
              <a:defPPr>
                <a:defRPr lang="zh-CN"/>
              </a:defPPr>
              <a:lvl1pPr indent="0">
                <a:buFont typeface="Arial" panose="020B0604020202020204" pitchFamily="34" charset="0"/>
                <a:buNone/>
                <a:defRPr sz="2100" b="1">
                  <a:gradFill>
                    <a:gsLst>
                      <a:gs pos="0">
                        <a:srgbClr val="D6613F"/>
                      </a:gs>
                      <a:gs pos="100000">
                        <a:srgbClr val="8E3A1D"/>
                      </a:gs>
                    </a:gsLst>
                    <a:lin scaled="1"/>
                  </a:gradFill>
                  <a:latin typeface="华文中宋" panose="02010600040101010101" pitchFamily="2" charset="-122"/>
                  <a:ea typeface="华文中宋" panose="02010600040101010101" pitchFamily="2" charset="-122"/>
                  <a:cs typeface="隶书" panose="02010509060101010101" charset="-122"/>
                </a:defRPr>
              </a:lvl1pPr>
            </a:lstStyle>
            <a:p>
              <a:r>
                <a:rPr lang="en-US" altLang="zh-CN" sz="1800" dirty="0"/>
                <a:t>1979</a:t>
              </a:r>
              <a:r>
                <a:rPr lang="zh-CN" altLang="en-US" sz="1800" dirty="0"/>
                <a:t>年</a:t>
              </a:r>
              <a:endParaRPr lang="zh-CN" altLang="en-US" sz="1800" dirty="0"/>
            </a:p>
          </p:txBody>
        </p:sp>
        <p:grpSp>
          <p:nvGrpSpPr>
            <p:cNvPr id="229" name="组合 228"/>
            <p:cNvGrpSpPr/>
            <p:nvPr/>
          </p:nvGrpSpPr>
          <p:grpSpPr>
            <a:xfrm>
              <a:off x="6875559" y="3406979"/>
              <a:ext cx="2136805" cy="1783264"/>
              <a:chOff x="6677238" y="3406979"/>
              <a:chExt cx="2136805" cy="1783264"/>
            </a:xfrm>
          </p:grpSpPr>
          <p:cxnSp>
            <p:nvCxnSpPr>
              <p:cNvPr id="149" name="直接连接符 148"/>
              <p:cNvCxnSpPr/>
              <p:nvPr/>
            </p:nvCxnSpPr>
            <p:spPr>
              <a:xfrm>
                <a:off x="6881858" y="3807421"/>
                <a:ext cx="0" cy="1303944"/>
              </a:xfrm>
              <a:prstGeom prst="line">
                <a:avLst/>
              </a:prstGeom>
              <a:ln w="12700">
                <a:solidFill>
                  <a:srgbClr val="F38F4E"/>
                </a:solidFill>
                <a:headEnd type="none"/>
                <a:tailEnd type="none" w="lg" len="lg"/>
              </a:ln>
            </p:spPr>
            <p:style>
              <a:lnRef idx="1">
                <a:schemeClr val="accent1"/>
              </a:lnRef>
              <a:fillRef idx="0">
                <a:schemeClr val="accent1"/>
              </a:fillRef>
              <a:effectRef idx="0">
                <a:schemeClr val="accent1"/>
              </a:effectRef>
              <a:fontRef idx="minor">
                <a:schemeClr val="tx1"/>
              </a:fontRef>
            </p:style>
          </p:cxnSp>
          <p:grpSp>
            <p:nvGrpSpPr>
              <p:cNvPr id="201" name="组合 200"/>
              <p:cNvGrpSpPr/>
              <p:nvPr/>
            </p:nvGrpSpPr>
            <p:grpSpPr>
              <a:xfrm>
                <a:off x="6677238" y="3406979"/>
                <a:ext cx="2136805" cy="476689"/>
                <a:chOff x="6796076" y="1301662"/>
                <a:chExt cx="2361298" cy="622772"/>
              </a:xfrm>
            </p:grpSpPr>
            <p:grpSp>
              <p:nvGrpSpPr>
                <p:cNvPr id="151" name="组合 150"/>
                <p:cNvGrpSpPr/>
                <p:nvPr/>
              </p:nvGrpSpPr>
              <p:grpSpPr>
                <a:xfrm>
                  <a:off x="6796077" y="1391904"/>
                  <a:ext cx="2355854" cy="532530"/>
                  <a:chOff x="4331335" y="1664350"/>
                  <a:chExt cx="2161240" cy="680085"/>
                </a:xfrm>
              </p:grpSpPr>
              <p:sp>
                <p:nvSpPr>
                  <p:cNvPr id="152" name="矩形"/>
                  <p:cNvSpPr/>
                  <p:nvPr/>
                </p:nvSpPr>
                <p:spPr>
                  <a:xfrm>
                    <a:off x="4337052" y="1664350"/>
                    <a:ext cx="2155523" cy="530861"/>
                  </a:xfrm>
                  <a:prstGeom prst="rect">
                    <a:avLst/>
                  </a:prstGeom>
                  <a:gradFill flip="none" rotWithShape="1">
                    <a:gsLst>
                      <a:gs pos="56000">
                        <a:srgbClr val="EF4223"/>
                      </a:gs>
                      <a:gs pos="0">
                        <a:srgbClr val="EF4223"/>
                      </a:gs>
                      <a:gs pos="100000">
                        <a:srgbClr val="F38F4E">
                          <a:alpha val="59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cs typeface="+mn-ea"/>
                      <a:sym typeface="汉仪君黑-45简" panose="020B0604020202020204" pitchFamily="34" charset="-122"/>
                    </a:endParaRPr>
                  </a:p>
                </p:txBody>
              </p:sp>
              <p:sp>
                <p:nvSpPr>
                  <p:cNvPr id="153" name="三角形"/>
                  <p:cNvSpPr/>
                  <p:nvPr/>
                </p:nvSpPr>
                <p:spPr>
                  <a:xfrm rot="10800000">
                    <a:off x="4331335" y="2195210"/>
                    <a:ext cx="213995" cy="149225"/>
                  </a:xfrm>
                  <a:prstGeom prst="rtTriangle">
                    <a:avLst/>
                  </a:prstGeom>
                  <a:solidFill>
                    <a:srgbClr val="F38F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C00000"/>
                      </a:solidFill>
                      <a:effectLst/>
                      <a:uLnTx/>
                      <a:uFillTx/>
                      <a:latin typeface="汉仪君黑-45简" panose="020B0604020202020204" pitchFamily="34" charset="-122"/>
                      <a:ea typeface="汉仪君黑-45简" panose="020B0604020202020204" pitchFamily="34" charset="-122"/>
                      <a:cs typeface="+mn-ea"/>
                      <a:sym typeface="汉仪君黑-45简" panose="020B0604020202020204" pitchFamily="34" charset="-122"/>
                    </a:endParaRPr>
                  </a:p>
                </p:txBody>
              </p:sp>
            </p:grpSp>
            <p:sp>
              <p:nvSpPr>
                <p:cNvPr id="155" name="文本框 154"/>
                <p:cNvSpPr txBox="1"/>
                <p:nvPr>
                  <p:custDataLst>
                    <p:tags r:id="rId4"/>
                  </p:custDataLst>
                </p:nvPr>
              </p:nvSpPr>
              <p:spPr>
                <a:xfrm>
                  <a:off x="6796076" y="1301662"/>
                  <a:ext cx="2361298" cy="570865"/>
                </a:xfrm>
                <a:prstGeom prst="rect">
                  <a:avLst/>
                </a:prstGeom>
                <a:noFill/>
              </p:spPr>
              <p:txBody>
                <a:bodyPr wrap="square" lIns="90000" tIns="46800" rIns="90000" bIns="46800" rtlCol="0" anchor="ctr" anchorCtr="0">
                  <a:noAutofit/>
                </a:bodyPr>
                <a:lstStyle>
                  <a:defPPr>
                    <a:defRPr lang="en-US"/>
                  </a:defPPr>
                  <a:lvl1pPr indent="0">
                    <a:lnSpc>
                      <a:spcPct val="130000"/>
                    </a:lnSpc>
                    <a:buFont typeface="+mj-lt"/>
                    <a:buNone/>
                    <a:defRPr kumimoji="1" sz="1400">
                      <a:solidFill>
                        <a:srgbClr val="222222">
                          <a:lumMod val="75000"/>
                          <a:lumOff val="25000"/>
                        </a:srgbClr>
                      </a:solidFill>
                    </a:defRPr>
                  </a:lvl1pPr>
                </a:lstStyle>
                <a:p>
                  <a:pPr>
                    <a:lnSpc>
                      <a:spcPct val="100000"/>
                    </a:lnSpc>
                    <a:buClr>
                      <a:srgbClr val="C08C73"/>
                    </a:buClr>
                  </a:pPr>
                  <a:r>
                    <a:rPr lang="zh-CN" altLang="en-US"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mn-ea"/>
                    </a:rPr>
                    <a:t>超过德国，居世界第三位</a:t>
                  </a:r>
                  <a:endParaRPr lang="zh-CN" altLang="en-US"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mn-ea"/>
                  </a:endParaRPr>
                </a:p>
              </p:txBody>
            </p:sp>
          </p:grpSp>
          <p:sp>
            <p:nvSpPr>
              <p:cNvPr id="214" name="椭圆 213"/>
              <p:cNvSpPr/>
              <p:nvPr/>
            </p:nvSpPr>
            <p:spPr>
              <a:xfrm>
                <a:off x="6837658" y="5101843"/>
                <a:ext cx="88400" cy="88400"/>
              </a:xfrm>
              <a:prstGeom prst="ellipse">
                <a:avLst/>
              </a:prstGeom>
              <a:solidFill>
                <a:schemeClr val="bg1"/>
              </a:solidFill>
              <a:ln w="38100">
                <a:solidFill>
                  <a:srgbClr val="F38F4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b="1" dirty="0"/>
              </a:p>
            </p:txBody>
          </p:sp>
        </p:grpSp>
        <p:grpSp>
          <p:nvGrpSpPr>
            <p:cNvPr id="230" name="组合 229"/>
            <p:cNvGrpSpPr/>
            <p:nvPr/>
          </p:nvGrpSpPr>
          <p:grpSpPr>
            <a:xfrm>
              <a:off x="8907558" y="2926441"/>
              <a:ext cx="2136805" cy="2136484"/>
              <a:chOff x="8661613" y="2926441"/>
              <a:chExt cx="2136805" cy="2136484"/>
            </a:xfrm>
          </p:grpSpPr>
          <p:cxnSp>
            <p:nvCxnSpPr>
              <p:cNvPr id="29" name="直接连接符 28"/>
              <p:cNvCxnSpPr/>
              <p:nvPr/>
            </p:nvCxnSpPr>
            <p:spPr>
              <a:xfrm>
                <a:off x="8872703" y="3160977"/>
                <a:ext cx="1" cy="1837677"/>
              </a:xfrm>
              <a:prstGeom prst="line">
                <a:avLst/>
              </a:prstGeom>
              <a:ln w="12700">
                <a:solidFill>
                  <a:srgbClr val="F38F4E"/>
                </a:solidFill>
                <a:headEnd type="none"/>
                <a:tailEnd type="none" w="lg" len="lg"/>
              </a:ln>
            </p:spPr>
            <p:style>
              <a:lnRef idx="1">
                <a:schemeClr val="accent1"/>
              </a:lnRef>
              <a:fillRef idx="0">
                <a:schemeClr val="accent1"/>
              </a:fillRef>
              <a:effectRef idx="0">
                <a:schemeClr val="accent1"/>
              </a:effectRef>
              <a:fontRef idx="minor">
                <a:schemeClr val="tx1"/>
              </a:fontRef>
            </p:style>
          </p:cxnSp>
          <p:grpSp>
            <p:nvGrpSpPr>
              <p:cNvPr id="75" name="组合 74"/>
              <p:cNvGrpSpPr/>
              <p:nvPr/>
            </p:nvGrpSpPr>
            <p:grpSpPr>
              <a:xfrm>
                <a:off x="8661614" y="2995515"/>
                <a:ext cx="2136804" cy="407615"/>
                <a:chOff x="4331335" y="1664350"/>
                <a:chExt cx="2166234" cy="680085"/>
              </a:xfrm>
            </p:grpSpPr>
            <p:sp>
              <p:nvSpPr>
                <p:cNvPr id="59" name="矩形"/>
                <p:cNvSpPr/>
                <p:nvPr/>
              </p:nvSpPr>
              <p:spPr>
                <a:xfrm>
                  <a:off x="4337051" y="1664350"/>
                  <a:ext cx="2160518" cy="530861"/>
                </a:xfrm>
                <a:prstGeom prst="rect">
                  <a:avLst/>
                </a:prstGeom>
                <a:gradFill flip="none" rotWithShape="1">
                  <a:gsLst>
                    <a:gs pos="56000">
                      <a:srgbClr val="F15928">
                        <a:alpha val="54000"/>
                      </a:srgbClr>
                    </a:gs>
                    <a:gs pos="0">
                      <a:srgbClr val="EF4223"/>
                    </a:gs>
                    <a:gs pos="100000">
                      <a:srgbClr val="F58832">
                        <a:alpha val="59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cs typeface="+mn-ea"/>
                    <a:sym typeface="汉仪君黑-45简" panose="020B0604020202020204" pitchFamily="34" charset="-122"/>
                  </a:endParaRPr>
                </a:p>
              </p:txBody>
            </p:sp>
            <p:sp>
              <p:nvSpPr>
                <p:cNvPr id="62" name="三角形"/>
                <p:cNvSpPr/>
                <p:nvPr/>
              </p:nvSpPr>
              <p:spPr>
                <a:xfrm rot="10800000">
                  <a:off x="4331335" y="2195210"/>
                  <a:ext cx="213995" cy="149225"/>
                </a:xfrm>
                <a:prstGeom prst="rtTriangle">
                  <a:avLst/>
                </a:prstGeom>
                <a:solidFill>
                  <a:srgbClr val="F38F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C00000"/>
                    </a:solidFill>
                    <a:effectLst/>
                    <a:uLnTx/>
                    <a:uFillTx/>
                    <a:latin typeface="汉仪君黑-45简" panose="020B0604020202020204" pitchFamily="34" charset="-122"/>
                    <a:ea typeface="汉仪君黑-45简" panose="020B0604020202020204" pitchFamily="34" charset="-122"/>
                    <a:cs typeface="+mn-ea"/>
                    <a:sym typeface="汉仪君黑-45简" panose="020B0604020202020204" pitchFamily="34" charset="-122"/>
                  </a:endParaRPr>
                </a:p>
              </p:txBody>
            </p:sp>
          </p:grpSp>
          <p:sp>
            <p:nvSpPr>
              <p:cNvPr id="60" name="文本框 59"/>
              <p:cNvSpPr txBox="1"/>
              <p:nvPr>
                <p:custDataLst>
                  <p:tags r:id="rId5"/>
                </p:custDataLst>
              </p:nvPr>
            </p:nvSpPr>
            <p:spPr>
              <a:xfrm>
                <a:off x="8661613" y="2926441"/>
                <a:ext cx="2136805" cy="436958"/>
              </a:xfrm>
              <a:prstGeom prst="rect">
                <a:avLst/>
              </a:prstGeom>
              <a:noFill/>
            </p:spPr>
            <p:txBody>
              <a:bodyPr wrap="square" lIns="90000" tIns="46800" rIns="90000" bIns="46800" rtlCol="0" anchor="ctr" anchorCtr="0">
                <a:noAutofit/>
              </a:bodyPr>
              <a:lstStyle>
                <a:defPPr>
                  <a:defRPr lang="en-US"/>
                </a:defPPr>
                <a:lvl1pPr indent="0">
                  <a:lnSpc>
                    <a:spcPct val="130000"/>
                  </a:lnSpc>
                  <a:buFont typeface="+mj-lt"/>
                  <a:buNone/>
                  <a:defRPr kumimoji="1" sz="1400">
                    <a:solidFill>
                      <a:srgbClr val="222222">
                        <a:lumMod val="75000"/>
                        <a:lumOff val="25000"/>
                      </a:srgbClr>
                    </a:solidFill>
                  </a:defRPr>
                </a:lvl1pPr>
              </a:lstStyle>
              <a:p>
                <a:pPr>
                  <a:lnSpc>
                    <a:spcPct val="100000"/>
                  </a:lnSpc>
                  <a:buClr>
                    <a:srgbClr val="C08C73"/>
                  </a:buClr>
                </a:pPr>
                <a:r>
                  <a:rPr lang="zh-CN" altLang="en-US"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mn-ea"/>
                  </a:rPr>
                  <a:t>超过日本，居世界第二位</a:t>
                </a:r>
                <a:endParaRPr lang="zh-CN" altLang="en-US"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mn-ea"/>
                </a:endParaRPr>
              </a:p>
            </p:txBody>
          </p:sp>
          <p:sp>
            <p:nvSpPr>
              <p:cNvPr id="215" name="椭圆 214"/>
              <p:cNvSpPr/>
              <p:nvPr/>
            </p:nvSpPr>
            <p:spPr>
              <a:xfrm>
                <a:off x="8828503" y="4974525"/>
                <a:ext cx="88400" cy="88400"/>
              </a:xfrm>
              <a:prstGeom prst="ellipse">
                <a:avLst/>
              </a:prstGeom>
              <a:solidFill>
                <a:schemeClr val="bg1"/>
              </a:solidFill>
              <a:ln w="38100">
                <a:solidFill>
                  <a:srgbClr val="F38F4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b="1" dirty="0"/>
              </a:p>
            </p:txBody>
          </p:sp>
        </p:grpSp>
        <p:grpSp>
          <p:nvGrpSpPr>
            <p:cNvPr id="227" name="组合 226"/>
            <p:cNvGrpSpPr/>
            <p:nvPr/>
          </p:nvGrpSpPr>
          <p:grpSpPr>
            <a:xfrm>
              <a:off x="4939665" y="3903875"/>
              <a:ext cx="2168764" cy="1519299"/>
              <a:chOff x="4940341" y="3891979"/>
              <a:chExt cx="2168764" cy="1519299"/>
            </a:xfrm>
          </p:grpSpPr>
          <p:cxnSp>
            <p:nvCxnSpPr>
              <p:cNvPr id="157" name="直接连接符 156"/>
              <p:cNvCxnSpPr/>
              <p:nvPr/>
            </p:nvCxnSpPr>
            <p:spPr>
              <a:xfrm>
                <a:off x="5151844" y="4073384"/>
                <a:ext cx="0" cy="1312028"/>
              </a:xfrm>
              <a:prstGeom prst="line">
                <a:avLst/>
              </a:prstGeom>
              <a:ln w="12700">
                <a:solidFill>
                  <a:srgbClr val="F38F4E"/>
                </a:solidFill>
                <a:headEnd type="none"/>
                <a:tailEnd type="none" w="lg" len="lg"/>
              </a:ln>
            </p:spPr>
            <p:style>
              <a:lnRef idx="1">
                <a:schemeClr val="accent1"/>
              </a:lnRef>
              <a:fillRef idx="0">
                <a:schemeClr val="accent1"/>
              </a:fillRef>
              <a:effectRef idx="0">
                <a:schemeClr val="accent1"/>
              </a:effectRef>
              <a:fontRef idx="minor">
                <a:schemeClr val="tx1"/>
              </a:fontRef>
            </p:style>
          </p:cxnSp>
          <p:grpSp>
            <p:nvGrpSpPr>
              <p:cNvPr id="159" name="组合 158"/>
              <p:cNvGrpSpPr/>
              <p:nvPr/>
            </p:nvGrpSpPr>
            <p:grpSpPr>
              <a:xfrm>
                <a:off x="4952273" y="3959758"/>
                <a:ext cx="2118115" cy="407614"/>
                <a:chOff x="4337052" y="1664350"/>
                <a:chExt cx="2147287" cy="680081"/>
              </a:xfrm>
            </p:grpSpPr>
            <p:sp>
              <p:nvSpPr>
                <p:cNvPr id="160" name="矩形"/>
                <p:cNvSpPr/>
                <p:nvPr/>
              </p:nvSpPr>
              <p:spPr>
                <a:xfrm>
                  <a:off x="4337052" y="1664350"/>
                  <a:ext cx="2147287" cy="530860"/>
                </a:xfrm>
                <a:prstGeom prst="rect">
                  <a:avLst/>
                </a:prstGeom>
                <a:gradFill flip="none" rotWithShape="1">
                  <a:gsLst>
                    <a:gs pos="56000">
                      <a:srgbClr val="EF4223"/>
                    </a:gs>
                    <a:gs pos="0">
                      <a:srgbClr val="EF4223"/>
                    </a:gs>
                    <a:gs pos="100000">
                      <a:srgbClr val="F38F4E">
                        <a:alpha val="59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cs typeface="+mn-ea"/>
                    <a:sym typeface="汉仪君黑-45简" panose="020B0604020202020204" pitchFamily="34" charset="-122"/>
                  </a:endParaRPr>
                </a:p>
              </p:txBody>
            </p:sp>
            <p:sp>
              <p:nvSpPr>
                <p:cNvPr id="161" name="三角形"/>
                <p:cNvSpPr/>
                <p:nvPr/>
              </p:nvSpPr>
              <p:spPr>
                <a:xfrm rot="10800000">
                  <a:off x="4339057" y="2195207"/>
                  <a:ext cx="199833" cy="149224"/>
                </a:xfrm>
                <a:prstGeom prst="rtTriangle">
                  <a:avLst/>
                </a:prstGeom>
                <a:solidFill>
                  <a:srgbClr val="F38F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C00000"/>
                    </a:solidFill>
                    <a:effectLst/>
                    <a:uLnTx/>
                    <a:uFillTx/>
                    <a:latin typeface="汉仪君黑-45简" panose="020B0604020202020204" pitchFamily="34" charset="-122"/>
                    <a:ea typeface="汉仪君黑-45简" panose="020B0604020202020204" pitchFamily="34" charset="-122"/>
                    <a:cs typeface="+mn-ea"/>
                    <a:sym typeface="汉仪君黑-45简" panose="020B0604020202020204" pitchFamily="34" charset="-122"/>
                  </a:endParaRPr>
                </a:p>
              </p:txBody>
            </p:sp>
          </p:grpSp>
          <p:sp>
            <p:nvSpPr>
              <p:cNvPr id="163" name="文本框 162"/>
              <p:cNvSpPr txBox="1"/>
              <p:nvPr>
                <p:custDataLst>
                  <p:tags r:id="rId6"/>
                </p:custDataLst>
              </p:nvPr>
            </p:nvSpPr>
            <p:spPr>
              <a:xfrm>
                <a:off x="4940341" y="3891979"/>
                <a:ext cx="2168764" cy="436958"/>
              </a:xfrm>
              <a:prstGeom prst="rect">
                <a:avLst/>
              </a:prstGeom>
              <a:noFill/>
            </p:spPr>
            <p:txBody>
              <a:bodyPr wrap="square" lIns="90000" tIns="46800" rIns="90000" bIns="46800" rtlCol="0" anchor="ctr" anchorCtr="0">
                <a:noAutofit/>
              </a:bodyPr>
              <a:lstStyle>
                <a:defPPr>
                  <a:defRPr lang="en-US"/>
                </a:defPPr>
                <a:lvl1pPr indent="0">
                  <a:lnSpc>
                    <a:spcPct val="130000"/>
                  </a:lnSpc>
                  <a:buFont typeface="+mj-lt"/>
                  <a:buNone/>
                  <a:defRPr kumimoji="1" sz="1400">
                    <a:solidFill>
                      <a:srgbClr val="222222">
                        <a:lumMod val="75000"/>
                        <a:lumOff val="25000"/>
                      </a:srgbClr>
                    </a:solidFill>
                  </a:defRPr>
                </a:lvl1pPr>
              </a:lstStyle>
              <a:p>
                <a:pPr>
                  <a:lnSpc>
                    <a:spcPct val="100000"/>
                  </a:lnSpc>
                  <a:buClr>
                    <a:srgbClr val="C08C73"/>
                  </a:buClr>
                </a:pPr>
                <a:r>
                  <a:rPr lang="zh-CN" altLang="en-US"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mn-ea"/>
                  </a:rPr>
                  <a:t>超过英国，居世界第四位</a:t>
                </a:r>
                <a:endParaRPr lang="zh-CN" altLang="en-US"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mn-ea"/>
                </a:endParaRPr>
              </a:p>
            </p:txBody>
          </p:sp>
          <p:sp>
            <p:nvSpPr>
              <p:cNvPr id="213" name="椭圆 212"/>
              <p:cNvSpPr/>
              <p:nvPr/>
            </p:nvSpPr>
            <p:spPr>
              <a:xfrm>
                <a:off x="5107644" y="5322878"/>
                <a:ext cx="88400" cy="88400"/>
              </a:xfrm>
              <a:prstGeom prst="ellipse">
                <a:avLst/>
              </a:prstGeom>
              <a:solidFill>
                <a:schemeClr val="bg1"/>
              </a:solidFill>
              <a:ln w="38100">
                <a:solidFill>
                  <a:srgbClr val="F38F4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b="1" dirty="0"/>
              </a:p>
            </p:txBody>
          </p:sp>
        </p:grpSp>
        <p:grpSp>
          <p:nvGrpSpPr>
            <p:cNvPr id="226" name="组合 225"/>
            <p:cNvGrpSpPr/>
            <p:nvPr/>
          </p:nvGrpSpPr>
          <p:grpSpPr>
            <a:xfrm>
              <a:off x="3045562" y="4415772"/>
              <a:ext cx="2168765" cy="1321463"/>
              <a:chOff x="3573004" y="4343858"/>
              <a:chExt cx="2168765" cy="1321463"/>
            </a:xfrm>
          </p:grpSpPr>
          <p:grpSp>
            <p:nvGrpSpPr>
              <p:cNvPr id="196" name="组合 195"/>
              <p:cNvGrpSpPr/>
              <p:nvPr/>
            </p:nvGrpSpPr>
            <p:grpSpPr>
              <a:xfrm>
                <a:off x="3573004" y="4343858"/>
                <a:ext cx="2168765" cy="1232856"/>
                <a:chOff x="3457780" y="2619772"/>
                <a:chExt cx="2686656" cy="1610668"/>
              </a:xfrm>
            </p:grpSpPr>
            <p:cxnSp>
              <p:nvCxnSpPr>
                <p:cNvPr id="164" name="直接连接符 163"/>
                <p:cNvCxnSpPr/>
                <p:nvPr/>
              </p:nvCxnSpPr>
              <p:spPr>
                <a:xfrm>
                  <a:off x="3741614" y="2731491"/>
                  <a:ext cx="2123" cy="1498949"/>
                </a:xfrm>
                <a:prstGeom prst="line">
                  <a:avLst/>
                </a:prstGeom>
                <a:ln w="12700">
                  <a:solidFill>
                    <a:srgbClr val="F38F4E"/>
                  </a:solidFill>
                  <a:headEnd type="none"/>
                  <a:tailEnd type="none" w="lg" len="lg"/>
                </a:ln>
              </p:spPr>
              <p:style>
                <a:lnRef idx="1">
                  <a:schemeClr val="accent1"/>
                </a:lnRef>
                <a:fillRef idx="0">
                  <a:schemeClr val="accent1"/>
                </a:fillRef>
                <a:effectRef idx="0">
                  <a:schemeClr val="accent1"/>
                </a:effectRef>
                <a:fontRef idx="minor">
                  <a:schemeClr val="tx1"/>
                </a:fontRef>
              </p:style>
            </p:cxnSp>
            <p:grpSp>
              <p:nvGrpSpPr>
                <p:cNvPr id="166" name="组合 165"/>
                <p:cNvGrpSpPr/>
                <p:nvPr/>
              </p:nvGrpSpPr>
              <p:grpSpPr>
                <a:xfrm>
                  <a:off x="3518778" y="2714953"/>
                  <a:ext cx="2530626" cy="532530"/>
                  <a:chOff x="4334945" y="1664350"/>
                  <a:chExt cx="2321575" cy="680085"/>
                </a:xfrm>
              </p:grpSpPr>
              <p:sp>
                <p:nvSpPr>
                  <p:cNvPr id="167" name="矩形"/>
                  <p:cNvSpPr/>
                  <p:nvPr/>
                </p:nvSpPr>
                <p:spPr>
                  <a:xfrm>
                    <a:off x="4337052" y="1664350"/>
                    <a:ext cx="2319468" cy="530861"/>
                  </a:xfrm>
                  <a:prstGeom prst="rect">
                    <a:avLst/>
                  </a:prstGeom>
                  <a:gradFill flip="none" rotWithShape="1">
                    <a:gsLst>
                      <a:gs pos="56000">
                        <a:srgbClr val="EF4223"/>
                      </a:gs>
                      <a:gs pos="0">
                        <a:srgbClr val="EF4223"/>
                      </a:gs>
                      <a:gs pos="100000">
                        <a:srgbClr val="F38F4E">
                          <a:alpha val="59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cs typeface="+mn-ea"/>
                      <a:sym typeface="汉仪君黑-45简" panose="020B0604020202020204" pitchFamily="34" charset="-122"/>
                    </a:endParaRPr>
                  </a:p>
                </p:txBody>
              </p:sp>
              <p:sp>
                <p:nvSpPr>
                  <p:cNvPr id="168" name="三角形"/>
                  <p:cNvSpPr/>
                  <p:nvPr/>
                </p:nvSpPr>
                <p:spPr>
                  <a:xfrm rot="10800000">
                    <a:off x="4334945" y="2195211"/>
                    <a:ext cx="213995" cy="149224"/>
                  </a:xfrm>
                  <a:prstGeom prst="rtTriangle">
                    <a:avLst/>
                  </a:prstGeom>
                  <a:solidFill>
                    <a:srgbClr val="F38F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C00000"/>
                      </a:solidFill>
                      <a:effectLst/>
                      <a:uLnTx/>
                      <a:uFillTx/>
                      <a:latin typeface="汉仪君黑-45简" panose="020B0604020202020204" pitchFamily="34" charset="-122"/>
                      <a:ea typeface="汉仪君黑-45简" panose="020B0604020202020204" pitchFamily="34" charset="-122"/>
                      <a:cs typeface="+mn-ea"/>
                      <a:sym typeface="汉仪君黑-45简" panose="020B0604020202020204" pitchFamily="34" charset="-122"/>
                    </a:endParaRPr>
                  </a:p>
                </p:txBody>
              </p:sp>
            </p:grpSp>
            <p:sp>
              <p:nvSpPr>
                <p:cNvPr id="170" name="文本框 169"/>
                <p:cNvSpPr txBox="1"/>
                <p:nvPr>
                  <p:custDataLst>
                    <p:tags r:id="rId7"/>
                  </p:custDataLst>
                </p:nvPr>
              </p:nvSpPr>
              <p:spPr>
                <a:xfrm>
                  <a:off x="3457780" y="2619772"/>
                  <a:ext cx="2686656" cy="570865"/>
                </a:xfrm>
                <a:prstGeom prst="rect">
                  <a:avLst/>
                </a:prstGeom>
                <a:noFill/>
              </p:spPr>
              <p:txBody>
                <a:bodyPr wrap="square" lIns="90000" tIns="46800" rIns="90000" bIns="46800" rtlCol="0" anchor="ctr" anchorCtr="0">
                  <a:noAutofit/>
                </a:bodyPr>
                <a:lstStyle>
                  <a:defPPr>
                    <a:defRPr lang="en-US"/>
                  </a:defPPr>
                  <a:lvl1pPr indent="0">
                    <a:lnSpc>
                      <a:spcPct val="130000"/>
                    </a:lnSpc>
                    <a:buFont typeface="+mj-lt"/>
                    <a:buNone/>
                    <a:defRPr kumimoji="1" sz="1400">
                      <a:solidFill>
                        <a:srgbClr val="222222">
                          <a:lumMod val="75000"/>
                          <a:lumOff val="25000"/>
                        </a:srgbClr>
                      </a:solidFill>
                    </a:defRPr>
                  </a:lvl1pPr>
                </a:lstStyle>
                <a:p>
                  <a:pPr>
                    <a:lnSpc>
                      <a:spcPct val="100000"/>
                    </a:lnSpc>
                    <a:buClr>
                      <a:srgbClr val="C08C73"/>
                    </a:buClr>
                  </a:pPr>
                  <a:r>
                    <a:rPr lang="zh-CN" altLang="en-US"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mn-ea"/>
                    </a:rPr>
                    <a:t>超过法国，居世界第五位</a:t>
                  </a:r>
                  <a:endParaRPr lang="zh-CN" altLang="en-US"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mn-ea"/>
                  </a:endParaRPr>
                </a:p>
              </p:txBody>
            </p:sp>
          </p:grpSp>
          <p:sp>
            <p:nvSpPr>
              <p:cNvPr id="212" name="椭圆 211"/>
              <p:cNvSpPr/>
              <p:nvPr/>
            </p:nvSpPr>
            <p:spPr>
              <a:xfrm>
                <a:off x="3757928" y="5576921"/>
                <a:ext cx="88400" cy="88400"/>
              </a:xfrm>
              <a:prstGeom prst="ellipse">
                <a:avLst/>
              </a:prstGeom>
              <a:solidFill>
                <a:schemeClr val="bg1"/>
              </a:solidFill>
              <a:ln w="38100">
                <a:solidFill>
                  <a:srgbClr val="F38F4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b="1" dirty="0"/>
              </a:p>
            </p:txBody>
          </p:sp>
        </p:grpSp>
        <p:sp>
          <p:nvSpPr>
            <p:cNvPr id="231" name="文本框 230"/>
            <p:cNvSpPr txBox="1"/>
            <p:nvPr/>
          </p:nvSpPr>
          <p:spPr>
            <a:xfrm>
              <a:off x="3068290" y="4118571"/>
              <a:ext cx="1204252" cy="369332"/>
            </a:xfrm>
            <a:prstGeom prst="rect">
              <a:avLst/>
            </a:prstGeom>
            <a:noFill/>
          </p:spPr>
          <p:txBody>
            <a:bodyPr wrap="square" rtlCol="0" anchor="t">
              <a:spAutoFit/>
            </a:bodyPr>
            <a:lstStyle>
              <a:defPPr>
                <a:defRPr lang="zh-CN"/>
              </a:defPPr>
              <a:lvl1pPr indent="0">
                <a:buFont typeface="Arial" panose="020B0604020202020204" pitchFamily="34" charset="0"/>
                <a:buNone/>
                <a:defRPr sz="2100" b="1">
                  <a:gradFill>
                    <a:gsLst>
                      <a:gs pos="0">
                        <a:srgbClr val="D6613F"/>
                      </a:gs>
                      <a:gs pos="100000">
                        <a:srgbClr val="8E3A1D"/>
                      </a:gs>
                    </a:gsLst>
                    <a:lin scaled="1"/>
                  </a:gradFill>
                  <a:latin typeface="华文中宋" panose="02010600040101010101" pitchFamily="2" charset="-122"/>
                  <a:ea typeface="华文中宋" panose="02010600040101010101" pitchFamily="2" charset="-122"/>
                  <a:cs typeface="隶书" panose="02010509060101010101" charset="-122"/>
                </a:defRPr>
              </a:lvl1pPr>
            </a:lstStyle>
            <a:p>
              <a:r>
                <a:rPr lang="en-US" altLang="zh-CN" sz="1800" dirty="0"/>
                <a:t>2005</a:t>
              </a:r>
              <a:r>
                <a:rPr lang="zh-CN" altLang="en-US" sz="1800" dirty="0"/>
                <a:t>年</a:t>
              </a:r>
              <a:endParaRPr lang="zh-CN" altLang="en-US" sz="1800" dirty="0"/>
            </a:p>
          </p:txBody>
        </p:sp>
        <p:sp>
          <p:nvSpPr>
            <p:cNvPr id="232" name="文本框 231"/>
            <p:cNvSpPr txBox="1"/>
            <p:nvPr/>
          </p:nvSpPr>
          <p:spPr>
            <a:xfrm>
              <a:off x="4952879" y="3603731"/>
              <a:ext cx="1204252" cy="369332"/>
            </a:xfrm>
            <a:prstGeom prst="rect">
              <a:avLst/>
            </a:prstGeom>
            <a:noFill/>
          </p:spPr>
          <p:txBody>
            <a:bodyPr wrap="square" rtlCol="0" anchor="t">
              <a:spAutoFit/>
            </a:bodyPr>
            <a:lstStyle>
              <a:defPPr>
                <a:defRPr lang="zh-CN"/>
              </a:defPPr>
              <a:lvl1pPr indent="0">
                <a:buFont typeface="Arial" panose="020B0604020202020204" pitchFamily="34" charset="0"/>
                <a:buNone/>
                <a:defRPr sz="2100" b="1">
                  <a:gradFill>
                    <a:gsLst>
                      <a:gs pos="0">
                        <a:srgbClr val="D6613F"/>
                      </a:gs>
                      <a:gs pos="100000">
                        <a:srgbClr val="8E3A1D"/>
                      </a:gs>
                    </a:gsLst>
                    <a:lin scaled="1"/>
                  </a:gradFill>
                  <a:latin typeface="华文中宋" panose="02010600040101010101" pitchFamily="2" charset="-122"/>
                  <a:ea typeface="华文中宋" panose="02010600040101010101" pitchFamily="2" charset="-122"/>
                  <a:cs typeface="隶书" panose="02010509060101010101" charset="-122"/>
                </a:defRPr>
              </a:lvl1pPr>
            </a:lstStyle>
            <a:p>
              <a:r>
                <a:rPr lang="en-US" altLang="zh-CN" sz="1800" dirty="0"/>
                <a:t>2006</a:t>
              </a:r>
              <a:r>
                <a:rPr lang="zh-CN" altLang="en-US" sz="1800" dirty="0"/>
                <a:t>年</a:t>
              </a:r>
              <a:endParaRPr lang="zh-CN" altLang="en-US" sz="1800" dirty="0"/>
            </a:p>
          </p:txBody>
        </p:sp>
        <p:sp>
          <p:nvSpPr>
            <p:cNvPr id="233" name="文本框 232"/>
            <p:cNvSpPr txBox="1"/>
            <p:nvPr/>
          </p:nvSpPr>
          <p:spPr>
            <a:xfrm>
              <a:off x="6875559" y="3095946"/>
              <a:ext cx="1204252" cy="369332"/>
            </a:xfrm>
            <a:prstGeom prst="rect">
              <a:avLst/>
            </a:prstGeom>
            <a:noFill/>
          </p:spPr>
          <p:txBody>
            <a:bodyPr wrap="square" rtlCol="0" anchor="t">
              <a:spAutoFit/>
            </a:bodyPr>
            <a:lstStyle>
              <a:defPPr>
                <a:defRPr lang="zh-CN"/>
              </a:defPPr>
              <a:lvl1pPr indent="0">
                <a:buFont typeface="Arial" panose="020B0604020202020204" pitchFamily="34" charset="0"/>
                <a:buNone/>
                <a:defRPr sz="2100" b="1">
                  <a:gradFill>
                    <a:gsLst>
                      <a:gs pos="0">
                        <a:srgbClr val="D6613F"/>
                      </a:gs>
                      <a:gs pos="100000">
                        <a:srgbClr val="8E3A1D"/>
                      </a:gs>
                    </a:gsLst>
                    <a:lin scaled="1"/>
                  </a:gradFill>
                  <a:latin typeface="华文中宋" panose="02010600040101010101" pitchFamily="2" charset="-122"/>
                  <a:ea typeface="华文中宋" panose="02010600040101010101" pitchFamily="2" charset="-122"/>
                  <a:cs typeface="隶书" panose="02010509060101010101" charset="-122"/>
                </a:defRPr>
              </a:lvl1pPr>
            </a:lstStyle>
            <a:p>
              <a:r>
                <a:rPr lang="en-US" altLang="zh-CN" sz="1800" dirty="0"/>
                <a:t>2007</a:t>
              </a:r>
              <a:r>
                <a:rPr lang="zh-CN" altLang="en-US" sz="1800" dirty="0"/>
                <a:t>年</a:t>
              </a:r>
              <a:endParaRPr lang="zh-CN" altLang="en-US" sz="1800" dirty="0"/>
            </a:p>
          </p:txBody>
        </p:sp>
        <p:sp>
          <p:nvSpPr>
            <p:cNvPr id="234" name="文本框 233"/>
            <p:cNvSpPr txBox="1"/>
            <p:nvPr/>
          </p:nvSpPr>
          <p:spPr>
            <a:xfrm>
              <a:off x="8907560" y="2661519"/>
              <a:ext cx="1204252" cy="369332"/>
            </a:xfrm>
            <a:prstGeom prst="rect">
              <a:avLst/>
            </a:prstGeom>
            <a:noFill/>
          </p:spPr>
          <p:txBody>
            <a:bodyPr wrap="square" rtlCol="0" anchor="t">
              <a:spAutoFit/>
            </a:bodyPr>
            <a:lstStyle>
              <a:defPPr>
                <a:defRPr lang="zh-CN"/>
              </a:defPPr>
              <a:lvl1pPr indent="0">
                <a:buFont typeface="Arial" panose="020B0604020202020204" pitchFamily="34" charset="0"/>
                <a:buNone/>
                <a:defRPr sz="2100" b="1">
                  <a:gradFill>
                    <a:gsLst>
                      <a:gs pos="0">
                        <a:srgbClr val="D6613F"/>
                      </a:gs>
                      <a:gs pos="100000">
                        <a:srgbClr val="8E3A1D"/>
                      </a:gs>
                    </a:gsLst>
                    <a:lin scaled="1"/>
                  </a:gradFill>
                  <a:latin typeface="华文中宋" panose="02010600040101010101" pitchFamily="2" charset="-122"/>
                  <a:ea typeface="华文中宋" panose="02010600040101010101" pitchFamily="2" charset="-122"/>
                  <a:cs typeface="隶书" panose="02010509060101010101" charset="-122"/>
                </a:defRPr>
              </a:lvl1pPr>
            </a:lstStyle>
            <a:p>
              <a:r>
                <a:rPr lang="en-US" altLang="zh-CN" sz="1800" dirty="0"/>
                <a:t>2010</a:t>
              </a:r>
              <a:r>
                <a:rPr lang="zh-CN" altLang="en-US" sz="1800" dirty="0"/>
                <a:t>年</a:t>
              </a:r>
              <a:endParaRPr lang="zh-CN" altLang="en-US" sz="1800" dirty="0"/>
            </a:p>
          </p:txBody>
        </p:sp>
      </p:gr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işlídê"/>
          <p:cNvSpPr/>
          <p:nvPr/>
        </p:nvSpPr>
        <p:spPr>
          <a:xfrm>
            <a:off x="2407438" y="1736147"/>
            <a:ext cx="9778212" cy="4067753"/>
          </a:xfrm>
          <a:prstGeom prst="rect">
            <a:avLst/>
          </a:prstGeom>
          <a:solidFill>
            <a:schemeClr val="bg1"/>
          </a:solidFill>
          <a:ln>
            <a:noFill/>
          </a:ln>
          <a:effectLst>
            <a:outerShdw blurRad="508000" dist="127000" dir="4200000" algn="ctr"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2" name="组合 1"/>
          <p:cNvGrpSpPr/>
          <p:nvPr/>
        </p:nvGrpSpPr>
        <p:grpSpPr>
          <a:xfrm>
            <a:off x="4718050" y="741380"/>
            <a:ext cx="2827078" cy="605287"/>
            <a:chOff x="4123654" y="671519"/>
            <a:chExt cx="4558518" cy="605287"/>
          </a:xfrm>
        </p:grpSpPr>
        <p:sp>
          <p:nvSpPr>
            <p:cNvPr id="3" name="立方体 2"/>
            <p:cNvSpPr/>
            <p:nvPr/>
          </p:nvSpPr>
          <p:spPr bwMode="auto">
            <a:xfrm flipH="1">
              <a:off x="4123654" y="671519"/>
              <a:ext cx="4487338" cy="605287"/>
            </a:xfrm>
            <a:prstGeom prst="cube">
              <a:avLst>
                <a:gd name="adj" fmla="val 11119"/>
              </a:avLst>
            </a:prstGeom>
            <a:gradFill>
              <a:gsLst>
                <a:gs pos="0">
                  <a:srgbClr val="FFE192"/>
                </a:gs>
                <a:gs pos="30000">
                  <a:srgbClr val="F36C3C"/>
                </a:gs>
                <a:gs pos="68000">
                  <a:srgbClr val="ED3011"/>
                </a:gs>
              </a:gsLst>
              <a:lin ang="0" scaled="0"/>
            </a:gradFill>
            <a:ln w="6350">
              <a:gradFill>
                <a:gsLst>
                  <a:gs pos="0">
                    <a:srgbClr val="D3C8D8"/>
                  </a:gs>
                  <a:gs pos="100000">
                    <a:srgbClr val="EDE4CE"/>
                  </a:gs>
                </a:gsLst>
                <a:lin ang="0" scaled="0"/>
              </a:gradFill>
            </a:ln>
            <a:effectLst>
              <a:outerShdw blurRad="127000" dist="50800" dir="18900000" algn="b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hangingPunct="1">
                <a:buFont typeface="Arial" panose="020B0604020202020204" pitchFamily="34" charset="0"/>
                <a:buNone/>
              </a:pPr>
              <a:endParaRPr lang="zh-CN" altLang="en-US" dirty="0"/>
            </a:p>
          </p:txBody>
        </p:sp>
        <p:sp>
          <p:nvSpPr>
            <p:cNvPr id="4" name="文本框 3"/>
            <p:cNvSpPr txBox="1"/>
            <p:nvPr/>
          </p:nvSpPr>
          <p:spPr>
            <a:xfrm>
              <a:off x="4123658" y="678291"/>
              <a:ext cx="4558514" cy="561629"/>
            </a:xfrm>
            <a:prstGeom prst="rect">
              <a:avLst/>
            </a:prstGeom>
            <a:noFill/>
          </p:spPr>
          <p:txBody>
            <a:bodyPr wrap="square" rtlCol="0">
              <a:spAutoFit/>
            </a:bodyPr>
            <a:lstStyle/>
            <a:p>
              <a:pPr algn="ctr">
                <a:lnSpc>
                  <a:spcPct val="130000"/>
                </a:lnSpc>
              </a:pPr>
              <a:r>
                <a:rPr lang="zh-CN" altLang="en-US" sz="2600" b="1" dirty="0">
                  <a:solidFill>
                    <a:schemeClr val="bg1"/>
                  </a:solidFill>
                  <a:effectLst>
                    <a:outerShdw blurRad="38100" dist="38100" dir="2700000" algn="tl">
                      <a:srgbClr val="000000">
                        <a:alpha val="76000"/>
                      </a:srgbClr>
                    </a:outerShdw>
                  </a:effectLst>
                  <a:latin typeface="华文中宋" panose="02010600040101010101" pitchFamily="2" charset="-122"/>
                  <a:ea typeface="华文中宋" panose="02010600040101010101" pitchFamily="2" charset="-122"/>
                </a:rPr>
                <a:t>三、课堂小结</a:t>
              </a:r>
              <a:endParaRPr lang="zh-CN" altLang="en-US" sz="2600" b="1" dirty="0">
                <a:solidFill>
                  <a:schemeClr val="bg1"/>
                </a:solidFill>
                <a:effectLst>
                  <a:outerShdw blurRad="38100" dist="38100" dir="2700000" algn="tl">
                    <a:srgbClr val="000000">
                      <a:alpha val="76000"/>
                    </a:srgbClr>
                  </a:outerShdw>
                </a:effectLst>
                <a:latin typeface="华文中宋" panose="02010600040101010101" pitchFamily="2" charset="-122"/>
                <a:ea typeface="华文中宋" panose="02010600040101010101" pitchFamily="2" charset="-122"/>
              </a:endParaRPr>
            </a:p>
          </p:txBody>
        </p:sp>
      </p:grpSp>
      <p:grpSp>
        <p:nvGrpSpPr>
          <p:cNvPr id="41" name="组合 40"/>
          <p:cNvGrpSpPr/>
          <p:nvPr/>
        </p:nvGrpSpPr>
        <p:grpSpPr>
          <a:xfrm>
            <a:off x="2747387" y="2592803"/>
            <a:ext cx="3982606" cy="803897"/>
            <a:chOff x="3587332" y="3031449"/>
            <a:chExt cx="3982606" cy="803897"/>
          </a:xfrm>
        </p:grpSpPr>
        <p:sp>
          <p:nvSpPr>
            <p:cNvPr id="17" name="矩形: 圆角 3"/>
            <p:cNvSpPr/>
            <p:nvPr/>
          </p:nvSpPr>
          <p:spPr>
            <a:xfrm>
              <a:off x="3587332" y="3031450"/>
              <a:ext cx="538377" cy="803896"/>
            </a:xfrm>
            <a:prstGeom prst="roundRect">
              <a:avLst>
                <a:gd name="adj" fmla="val 0"/>
              </a:avLst>
            </a:prstGeom>
            <a:solidFill>
              <a:srgbClr val="EF4223"/>
            </a:solidFill>
            <a:ln>
              <a:solidFill>
                <a:srgbClr val="EF4223"/>
              </a:solidFill>
            </a:ln>
            <a:effectLst>
              <a:outerShdw blurRad="1143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0" name="组合 39"/>
            <p:cNvGrpSpPr/>
            <p:nvPr/>
          </p:nvGrpSpPr>
          <p:grpSpPr>
            <a:xfrm>
              <a:off x="4121089" y="3031449"/>
              <a:ext cx="3448849" cy="803897"/>
              <a:chOff x="4207818" y="3031449"/>
              <a:chExt cx="3448849" cy="803897"/>
            </a:xfrm>
          </p:grpSpPr>
          <p:sp>
            <p:nvSpPr>
              <p:cNvPr id="18" name="矩形: 圆角 3"/>
              <p:cNvSpPr/>
              <p:nvPr/>
            </p:nvSpPr>
            <p:spPr>
              <a:xfrm>
                <a:off x="4207818" y="3031449"/>
                <a:ext cx="3331405" cy="803897"/>
              </a:xfrm>
              <a:prstGeom prst="roundRect">
                <a:avLst>
                  <a:gd name="adj" fmla="val 0"/>
                </a:avLst>
              </a:prstGeom>
              <a:solidFill>
                <a:schemeClr val="bg1"/>
              </a:solidFill>
              <a:ln>
                <a:solidFill>
                  <a:srgbClr val="EF4223"/>
                </a:solid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4257968" y="3081143"/>
                <a:ext cx="3398699" cy="707886"/>
              </a:xfrm>
              <a:prstGeom prst="rect">
                <a:avLst/>
              </a:prstGeom>
            </p:spPr>
            <p:txBody>
              <a:bodyPr wrap="square">
                <a:spAutoFit/>
              </a:bodyPr>
              <a:lstStyle/>
              <a:p>
                <a:pPr>
                  <a:defRPr/>
                </a:pPr>
                <a:r>
                  <a:rPr lang="zh-CN" altLang="en-US" sz="2000" b="1" dirty="0">
                    <a:solidFill>
                      <a:srgbClr val="EF4223"/>
                    </a:solidFill>
                    <a:latin typeface="华文中宋" panose="02010600040101010101" pitchFamily="2" charset="-122"/>
                    <a:ea typeface="华文中宋" panose="02010600040101010101" pitchFamily="2" charset="-122"/>
                  </a:rPr>
                  <a:t>改革开放的开启和中国特色社会主义道路的开创</a:t>
                </a:r>
                <a:endParaRPr lang="zh-CN" altLang="en-US" sz="2000" b="1" dirty="0">
                  <a:solidFill>
                    <a:srgbClr val="EF4223"/>
                  </a:solidFill>
                  <a:latin typeface="华文中宋" panose="02010600040101010101" pitchFamily="2" charset="-122"/>
                  <a:ea typeface="华文中宋" panose="02010600040101010101" pitchFamily="2" charset="-122"/>
                </a:endParaRPr>
              </a:p>
            </p:txBody>
          </p:sp>
        </p:grpSp>
        <p:sp>
          <p:nvSpPr>
            <p:cNvPr id="20" name="矩形 19"/>
            <p:cNvSpPr/>
            <p:nvPr/>
          </p:nvSpPr>
          <p:spPr>
            <a:xfrm>
              <a:off x="3650006" y="3233342"/>
              <a:ext cx="408409" cy="398780"/>
            </a:xfrm>
            <a:prstGeom prst="rect">
              <a:avLst/>
            </a:prstGeom>
          </p:spPr>
          <p:txBody>
            <a:bodyPr wrap="square">
              <a:spAutoFit/>
            </a:bodyPr>
            <a:lstStyle/>
            <a:p>
              <a:pPr>
                <a:defRPr/>
              </a:pPr>
              <a:endParaRPr lang="zh-CN" altLang="en-US" sz="2000" b="1" noProof="1">
                <a:solidFill>
                  <a:schemeClr val="bg1"/>
                </a:solidFill>
                <a:effectLst>
                  <a:outerShdw blurRad="38100" dist="38100" dir="2700000" algn="tl">
                    <a:srgbClr val="000000">
                      <a:alpha val="43137"/>
                    </a:srgbClr>
                  </a:outerShdw>
                </a:effectLst>
                <a:latin typeface="华文中宋" panose="02010600040101010101" pitchFamily="2" charset="-122"/>
                <a:ea typeface="华文中宋" panose="02010600040101010101" pitchFamily="2" charset="-122"/>
              </a:endParaRPr>
            </a:p>
          </p:txBody>
        </p:sp>
      </p:grpSp>
      <p:grpSp>
        <p:nvGrpSpPr>
          <p:cNvPr id="70" name="组合 69"/>
          <p:cNvGrpSpPr/>
          <p:nvPr/>
        </p:nvGrpSpPr>
        <p:grpSpPr>
          <a:xfrm>
            <a:off x="-2121" y="1498601"/>
            <a:ext cx="2415908" cy="4572000"/>
            <a:chOff x="-2121" y="1098817"/>
            <a:chExt cx="2415908" cy="5016471"/>
          </a:xfrm>
        </p:grpSpPr>
        <p:sp>
          <p:nvSpPr>
            <p:cNvPr id="38" name="矩形: 剪去左右顶角 37"/>
            <p:cNvSpPr/>
            <p:nvPr/>
          </p:nvSpPr>
          <p:spPr>
            <a:xfrm rot="5400000">
              <a:off x="-1302402" y="2399098"/>
              <a:ext cx="5016471" cy="2415908"/>
            </a:xfrm>
            <a:prstGeom prst="snip2SameRect">
              <a:avLst>
                <a:gd name="adj1" fmla="val 8895"/>
                <a:gd name="adj2" fmla="val 0"/>
              </a:avLst>
            </a:prstGeom>
            <a:solidFill>
              <a:schemeClr val="bg2">
                <a:alpha val="86000"/>
              </a:schemeClr>
            </a:solidFill>
            <a:ln>
              <a:noFill/>
            </a:ln>
            <a:effectLst>
              <a:outerShdw blurRad="508000" dist="127000" dir="4200000" algn="ctr" rotWithShape="0">
                <a:srgbClr val="000000">
                  <a:alpha val="4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7" name="矩形 6"/>
            <p:cNvSpPr/>
            <p:nvPr/>
          </p:nvSpPr>
          <p:spPr>
            <a:xfrm flipV="1">
              <a:off x="6350" y="1109400"/>
              <a:ext cx="2174621" cy="5001653"/>
            </a:xfrm>
            <a:prstGeom prst="rect">
              <a:avLst/>
            </a:prstGeom>
            <a:solidFill>
              <a:srgbClr val="EF4223"/>
            </a:solidFill>
            <a:ln>
              <a:solidFill>
                <a:srgbClr val="EF4223"/>
              </a:solidFill>
            </a:ln>
            <a:effectLst>
              <a:outerShdw blurRad="1143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1180996" y="1430394"/>
              <a:ext cx="921385" cy="4297379"/>
            </a:xfrm>
            <a:prstGeom prst="rect">
              <a:avLst/>
            </a:prstGeom>
            <a:noFill/>
          </p:spPr>
          <p:txBody>
            <a:bodyPr vert="eaVert" wrap="square" rtlCol="0">
              <a:spAutoFit/>
            </a:bodyPr>
            <a:lstStyle/>
            <a:p>
              <a:pPr algn="ctr">
                <a:buClr>
                  <a:srgbClr val="207FBA"/>
                </a:buClr>
              </a:pPr>
              <a:r>
                <a:rPr lang="zh-CN" altLang="en-US" sz="2400" b="1" kern="100" dirty="0">
                  <a:solidFill>
                    <a:schemeClr val="bg1"/>
                  </a:solidFill>
                  <a:effectLst>
                    <a:outerShdw blurRad="38100" dist="38100" dir="2700000" algn="tl">
                      <a:srgbClr val="000000">
                        <a:alpha val="43137"/>
                      </a:srgbClr>
                    </a:outerShdw>
                  </a:effectLst>
                  <a:latin typeface="华文中宋" panose="02010600040101010101" pitchFamily="2" charset="-122"/>
                  <a:ea typeface="华文中宋" panose="02010600040101010101" pitchFamily="2" charset="-122"/>
                  <a:cs typeface="Times New Roman" panose="02020603050405020304" pitchFamily="18" charset="0"/>
                </a:rPr>
                <a:t>社会主义现代化建设</a:t>
              </a:r>
              <a:endParaRPr lang="en-US" altLang="zh-CN" sz="2400" b="1" kern="100" dirty="0">
                <a:solidFill>
                  <a:schemeClr val="bg1"/>
                </a:solidFill>
                <a:effectLst>
                  <a:outerShdw blurRad="38100" dist="38100" dir="2700000" algn="tl">
                    <a:srgbClr val="000000">
                      <a:alpha val="43137"/>
                    </a:srgbClr>
                  </a:outerShdw>
                </a:effectLst>
                <a:latin typeface="华文中宋" panose="02010600040101010101" pitchFamily="2" charset="-122"/>
                <a:ea typeface="华文中宋" panose="02010600040101010101" pitchFamily="2" charset="-122"/>
                <a:cs typeface="Times New Roman" panose="02020603050405020304" pitchFamily="18" charset="0"/>
              </a:endParaRPr>
            </a:p>
            <a:p>
              <a:pPr algn="ctr">
                <a:buClr>
                  <a:srgbClr val="207FBA"/>
                </a:buClr>
              </a:pPr>
              <a:r>
                <a:rPr lang="zh-CN" altLang="en-US" sz="2400" b="1" kern="100" dirty="0">
                  <a:solidFill>
                    <a:schemeClr val="bg1"/>
                  </a:solidFill>
                  <a:effectLst>
                    <a:outerShdw blurRad="38100" dist="38100" dir="2700000" algn="tl">
                      <a:srgbClr val="000000">
                        <a:alpha val="43137"/>
                      </a:srgbClr>
                    </a:outerShdw>
                  </a:effectLst>
                  <a:latin typeface="华文中宋" panose="02010600040101010101" pitchFamily="2" charset="-122"/>
                  <a:ea typeface="华文中宋" panose="02010600040101010101" pitchFamily="2" charset="-122"/>
                  <a:cs typeface="Times New Roman" panose="02020603050405020304" pitchFamily="18" charset="0"/>
                </a:rPr>
                <a:t>进行改革开放和</a:t>
              </a:r>
              <a:endParaRPr lang="zh-CN" altLang="en-US" sz="2400" b="1" kern="100" dirty="0">
                <a:solidFill>
                  <a:schemeClr val="bg1"/>
                </a:solidFill>
                <a:effectLst>
                  <a:outerShdw blurRad="38100" dist="38100" dir="2700000" algn="tl">
                    <a:srgbClr val="000000">
                      <a:alpha val="43137"/>
                    </a:srgbClr>
                  </a:outerShdw>
                </a:effectLst>
                <a:latin typeface="华文中宋" panose="02010600040101010101" pitchFamily="2" charset="-122"/>
                <a:ea typeface="华文中宋" panose="02010600040101010101" pitchFamily="2" charset="-122"/>
                <a:cs typeface="Times New Roman" panose="02020603050405020304" pitchFamily="18" charset="0"/>
              </a:endParaRPr>
            </a:p>
          </p:txBody>
        </p:sp>
        <p:grpSp>
          <p:nvGrpSpPr>
            <p:cNvPr id="36" name="组合 35"/>
            <p:cNvGrpSpPr/>
            <p:nvPr/>
          </p:nvGrpSpPr>
          <p:grpSpPr>
            <a:xfrm>
              <a:off x="1055688" y="1699669"/>
              <a:ext cx="76200" cy="3528923"/>
              <a:chOff x="1055688" y="1993620"/>
              <a:chExt cx="76200" cy="240003"/>
            </a:xfrm>
          </p:grpSpPr>
          <p:cxnSp>
            <p:nvCxnSpPr>
              <p:cNvPr id="23" name="直接连接符 22"/>
              <p:cNvCxnSpPr/>
              <p:nvPr/>
            </p:nvCxnSpPr>
            <p:spPr>
              <a:xfrm flipV="1">
                <a:off x="1055688" y="1993620"/>
                <a:ext cx="0" cy="240003"/>
              </a:xfrm>
              <a:prstGeom prst="line">
                <a:avLst/>
              </a:prstGeom>
              <a:ln w="15875">
                <a:gradFill>
                  <a:gsLst>
                    <a:gs pos="0">
                      <a:schemeClr val="accent1">
                        <a:lumMod val="5000"/>
                        <a:lumOff val="95000"/>
                        <a:alpha val="0"/>
                      </a:schemeClr>
                    </a:gs>
                    <a:gs pos="55000">
                      <a:schemeClr val="bg1"/>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flipV="1">
                <a:off x="1131888" y="1993620"/>
                <a:ext cx="0" cy="240003"/>
              </a:xfrm>
              <a:prstGeom prst="line">
                <a:avLst/>
              </a:prstGeom>
              <a:ln w="15875">
                <a:gradFill>
                  <a:gsLst>
                    <a:gs pos="0">
                      <a:schemeClr val="accent1">
                        <a:lumMod val="5000"/>
                        <a:lumOff val="95000"/>
                        <a:alpha val="0"/>
                      </a:schemeClr>
                    </a:gs>
                    <a:gs pos="55000">
                      <a:schemeClr val="bg1"/>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grpSp>
      </p:grpSp>
      <p:cxnSp>
        <p:nvCxnSpPr>
          <p:cNvPr id="72" name="直接箭头连接符 71"/>
          <p:cNvCxnSpPr>
            <a:stCxn id="18" idx="3"/>
          </p:cNvCxnSpPr>
          <p:nvPr/>
        </p:nvCxnSpPr>
        <p:spPr>
          <a:xfrm>
            <a:off x="6612549" y="2994752"/>
            <a:ext cx="158625" cy="0"/>
          </a:xfrm>
          <a:prstGeom prst="straightConnector1">
            <a:avLst/>
          </a:prstGeom>
          <a:ln>
            <a:solidFill>
              <a:srgbClr val="EF4223"/>
            </a:solidFill>
            <a:tailEnd type="diamond"/>
          </a:ln>
        </p:spPr>
        <p:style>
          <a:lnRef idx="1">
            <a:schemeClr val="accent1"/>
          </a:lnRef>
          <a:fillRef idx="0">
            <a:schemeClr val="accent1"/>
          </a:fillRef>
          <a:effectRef idx="0">
            <a:schemeClr val="accent1"/>
          </a:effectRef>
          <a:fontRef idx="minor">
            <a:schemeClr val="tx1"/>
          </a:fontRef>
        </p:style>
      </p:cxnSp>
      <p:cxnSp>
        <p:nvCxnSpPr>
          <p:cNvPr id="74" name="直接连接符 73"/>
          <p:cNvCxnSpPr/>
          <p:nvPr/>
        </p:nvCxnSpPr>
        <p:spPr>
          <a:xfrm>
            <a:off x="6771808" y="2343150"/>
            <a:ext cx="0" cy="1358900"/>
          </a:xfrm>
          <a:prstGeom prst="line">
            <a:avLst/>
          </a:prstGeom>
          <a:ln w="9525">
            <a:solidFill>
              <a:srgbClr val="EF4223"/>
            </a:solidFill>
            <a:prstDash val="solid"/>
            <a:tailEnd type="none"/>
          </a:ln>
        </p:spPr>
        <p:style>
          <a:lnRef idx="1">
            <a:schemeClr val="accent1"/>
          </a:lnRef>
          <a:fillRef idx="0">
            <a:schemeClr val="accent1"/>
          </a:fillRef>
          <a:effectRef idx="0">
            <a:schemeClr val="accent1"/>
          </a:effectRef>
          <a:fontRef idx="minor">
            <a:schemeClr val="tx1"/>
          </a:fontRef>
        </p:style>
      </p:cxnSp>
      <p:sp>
        <p:nvSpPr>
          <p:cNvPr id="79" name="文本框 78"/>
          <p:cNvSpPr txBox="1"/>
          <p:nvPr/>
        </p:nvSpPr>
        <p:spPr>
          <a:xfrm>
            <a:off x="6845373" y="2204285"/>
            <a:ext cx="4452496" cy="1614805"/>
          </a:xfrm>
          <a:prstGeom prst="rect">
            <a:avLst/>
          </a:prstGeom>
          <a:noFill/>
        </p:spPr>
        <p:txBody>
          <a:bodyPr wrap="square">
            <a:spAutoFit/>
          </a:bodyPr>
          <a:lstStyle/>
          <a:p>
            <a:pPr marL="284480" indent="-284480" algn="just">
              <a:lnSpc>
                <a:spcPct val="150000"/>
              </a:lnSpc>
              <a:spcAft>
                <a:spcPts val="600"/>
              </a:spcAft>
              <a:buClr>
                <a:srgbClr val="EF4223"/>
              </a:buClr>
              <a:buFont typeface="+mj-lt"/>
              <a:buAutoNum type="arabicPeriod"/>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实行改革开放的历史性决策</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endParaRPr>
          </a:p>
          <a:p>
            <a:pPr marL="284480" indent="-284480" algn="just">
              <a:lnSpc>
                <a:spcPct val="150000"/>
              </a:lnSpc>
              <a:spcAft>
                <a:spcPts val="600"/>
              </a:spcAft>
              <a:buClr>
                <a:srgbClr val="EF4223"/>
              </a:buClr>
              <a:buFont typeface="+mj-lt"/>
              <a:buAutoNum type="arabicPeriod"/>
            </a:pPr>
            <a:r>
              <a:rPr lang="zh-CN" altLang="en-US" sz="1400" dirty="0" smtClean="0">
                <a:solidFill>
                  <a:schemeClr val="tx1">
                    <a:lumMod val="85000"/>
                    <a:lumOff val="15000"/>
                  </a:schemeClr>
                </a:solidFill>
                <a:latin typeface="微软雅黑" panose="020B0503020204020204" pitchFamily="34" charset="-122"/>
                <a:ea typeface="微软雅黑" panose="020B0503020204020204" pitchFamily="34" charset="-122"/>
              </a:rPr>
              <a:t>改革开放的主要历史进程</a:t>
            </a:r>
            <a:endParaRPr lang="en-US" altLang="zh-CN" sz="1400" dirty="0" smtClean="0">
              <a:solidFill>
                <a:schemeClr val="tx1">
                  <a:lumMod val="85000"/>
                  <a:lumOff val="15000"/>
                </a:schemeClr>
              </a:solidFill>
              <a:latin typeface="微软雅黑" panose="020B0503020204020204" pitchFamily="34" charset="-122"/>
              <a:ea typeface="微软雅黑" panose="020B0503020204020204" pitchFamily="34" charset="-122"/>
            </a:endParaRPr>
          </a:p>
          <a:p>
            <a:pPr marL="284480" indent="-284480" algn="just">
              <a:lnSpc>
                <a:spcPct val="150000"/>
              </a:lnSpc>
              <a:spcAft>
                <a:spcPts val="600"/>
              </a:spcAft>
              <a:buClr>
                <a:srgbClr val="EF4223"/>
              </a:buClr>
              <a:buFont typeface="+mj-lt"/>
              <a:buAutoNum type="arabicPeriod"/>
            </a:pPr>
            <a:r>
              <a:rPr lang="zh-CN" altLang="en-US" sz="1400" dirty="0" smtClean="0">
                <a:solidFill>
                  <a:schemeClr val="tx1">
                    <a:lumMod val="85000"/>
                    <a:lumOff val="15000"/>
                  </a:schemeClr>
                </a:solidFill>
                <a:latin typeface="微软雅黑" panose="020B0503020204020204" pitchFamily="34" charset="-122"/>
                <a:ea typeface="微软雅黑" panose="020B0503020204020204" pitchFamily="34" charset="-122"/>
              </a:rPr>
              <a:t>提出</a:t>
            </a: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“建设有中国特色的社会主义”重大崭新命题</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endParaRPr>
          </a:p>
          <a:p>
            <a:pPr marL="284480" indent="-284480" algn="just">
              <a:lnSpc>
                <a:spcPct val="150000"/>
              </a:lnSpc>
              <a:spcAft>
                <a:spcPts val="600"/>
              </a:spcAft>
              <a:buClr>
                <a:srgbClr val="EF4223"/>
              </a:buClr>
              <a:buFont typeface="+mj-lt"/>
              <a:buAutoNum type="arabicPeriod"/>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社会主义初级阶段的基本路线</a:t>
            </a:r>
            <a:endPar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nvGrpSpPr>
          <p:cNvPr id="44" name="组合 43"/>
          <p:cNvGrpSpPr/>
          <p:nvPr/>
        </p:nvGrpSpPr>
        <p:grpSpPr>
          <a:xfrm>
            <a:off x="2742767" y="4250163"/>
            <a:ext cx="3912280" cy="803897"/>
            <a:chOff x="3582712" y="3031449"/>
            <a:chExt cx="3912280" cy="803897"/>
          </a:xfrm>
        </p:grpSpPr>
        <p:sp>
          <p:nvSpPr>
            <p:cNvPr id="45" name="矩形: 圆角 3"/>
            <p:cNvSpPr/>
            <p:nvPr/>
          </p:nvSpPr>
          <p:spPr>
            <a:xfrm>
              <a:off x="3582712" y="3031450"/>
              <a:ext cx="538377" cy="803896"/>
            </a:xfrm>
            <a:prstGeom prst="roundRect">
              <a:avLst>
                <a:gd name="adj" fmla="val 0"/>
              </a:avLst>
            </a:prstGeom>
            <a:solidFill>
              <a:srgbClr val="EF4223"/>
            </a:solidFill>
            <a:ln>
              <a:solidFill>
                <a:srgbClr val="EF4223"/>
              </a:solidFill>
            </a:ln>
            <a:effectLst>
              <a:outerShdw blurRad="1143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6" name="组合 45"/>
            <p:cNvGrpSpPr/>
            <p:nvPr/>
          </p:nvGrpSpPr>
          <p:grpSpPr>
            <a:xfrm>
              <a:off x="4053795" y="3031449"/>
              <a:ext cx="3441197" cy="803897"/>
              <a:chOff x="4140524" y="3031449"/>
              <a:chExt cx="3441197" cy="803897"/>
            </a:xfrm>
          </p:grpSpPr>
          <p:sp>
            <p:nvSpPr>
              <p:cNvPr id="48" name="矩形: 圆角 3"/>
              <p:cNvSpPr/>
              <p:nvPr/>
            </p:nvSpPr>
            <p:spPr>
              <a:xfrm>
                <a:off x="4140524" y="3031449"/>
                <a:ext cx="3398700" cy="803897"/>
              </a:xfrm>
              <a:prstGeom prst="roundRect">
                <a:avLst>
                  <a:gd name="adj" fmla="val 0"/>
                </a:avLst>
              </a:prstGeom>
              <a:solidFill>
                <a:schemeClr val="bg1"/>
              </a:solidFill>
              <a:ln>
                <a:solidFill>
                  <a:srgbClr val="EF4223"/>
                </a:solid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矩形 48"/>
              <p:cNvSpPr/>
              <p:nvPr/>
            </p:nvSpPr>
            <p:spPr>
              <a:xfrm>
                <a:off x="4206436" y="3081143"/>
                <a:ext cx="3375285" cy="707886"/>
              </a:xfrm>
              <a:prstGeom prst="rect">
                <a:avLst/>
              </a:prstGeom>
            </p:spPr>
            <p:txBody>
              <a:bodyPr wrap="square">
                <a:spAutoFit/>
              </a:bodyPr>
              <a:lstStyle/>
              <a:p>
                <a:pPr>
                  <a:defRPr/>
                </a:pPr>
                <a:r>
                  <a:rPr lang="zh-CN" altLang="en-US" sz="2000" b="1" dirty="0">
                    <a:solidFill>
                      <a:srgbClr val="EF4223"/>
                    </a:solidFill>
                    <a:latin typeface="华文中宋" panose="02010600040101010101" pitchFamily="2" charset="-122"/>
                    <a:ea typeface="华文中宋" panose="02010600040101010101" pitchFamily="2" charset="-122"/>
                  </a:rPr>
                  <a:t>改革开放的持续推进和中国特色社会主义道路的发展</a:t>
                </a:r>
                <a:endParaRPr lang="zh-CN" altLang="en-US" sz="2000" b="1" dirty="0">
                  <a:solidFill>
                    <a:srgbClr val="EF4223"/>
                  </a:solidFill>
                  <a:latin typeface="华文中宋" panose="02010600040101010101" pitchFamily="2" charset="-122"/>
                  <a:ea typeface="华文中宋" panose="02010600040101010101" pitchFamily="2" charset="-122"/>
                </a:endParaRPr>
              </a:p>
            </p:txBody>
          </p:sp>
        </p:grpSp>
        <p:sp>
          <p:nvSpPr>
            <p:cNvPr id="47" name="矩形 46"/>
            <p:cNvSpPr/>
            <p:nvPr/>
          </p:nvSpPr>
          <p:spPr>
            <a:xfrm>
              <a:off x="3588105" y="3233342"/>
              <a:ext cx="408409" cy="398780"/>
            </a:xfrm>
            <a:prstGeom prst="rect">
              <a:avLst/>
            </a:prstGeom>
          </p:spPr>
          <p:txBody>
            <a:bodyPr wrap="square">
              <a:spAutoFit/>
            </a:bodyPr>
            <a:lstStyle/>
            <a:p>
              <a:pPr>
                <a:defRPr/>
              </a:pPr>
              <a:endParaRPr lang="zh-CN" altLang="en-US" sz="2000" b="1" noProof="1">
                <a:solidFill>
                  <a:schemeClr val="bg1"/>
                </a:solidFill>
                <a:effectLst>
                  <a:outerShdw blurRad="38100" dist="38100" dir="2700000" algn="tl">
                    <a:srgbClr val="000000">
                      <a:alpha val="43137"/>
                    </a:srgbClr>
                  </a:outerShdw>
                </a:effectLst>
                <a:latin typeface="华文中宋" panose="02010600040101010101" pitchFamily="2" charset="-122"/>
                <a:ea typeface="华文中宋" panose="02010600040101010101" pitchFamily="2" charset="-122"/>
              </a:endParaRPr>
            </a:p>
          </p:txBody>
        </p:sp>
      </p:grpSp>
      <p:cxnSp>
        <p:nvCxnSpPr>
          <p:cNvPr id="50" name="直接箭头连接符 49"/>
          <p:cNvCxnSpPr>
            <a:stCxn id="48" idx="3"/>
          </p:cNvCxnSpPr>
          <p:nvPr/>
        </p:nvCxnSpPr>
        <p:spPr>
          <a:xfrm>
            <a:off x="6612550" y="4652112"/>
            <a:ext cx="158624" cy="0"/>
          </a:xfrm>
          <a:prstGeom prst="straightConnector1">
            <a:avLst/>
          </a:prstGeom>
          <a:ln>
            <a:solidFill>
              <a:srgbClr val="EF4223"/>
            </a:solidFill>
            <a:tailEnd type="diamond"/>
          </a:ln>
        </p:spPr>
        <p:style>
          <a:lnRef idx="1">
            <a:schemeClr val="accent1"/>
          </a:lnRef>
          <a:fillRef idx="0">
            <a:schemeClr val="accent1"/>
          </a:fillRef>
          <a:effectRef idx="0">
            <a:schemeClr val="accent1"/>
          </a:effectRef>
          <a:fontRef idx="minor">
            <a:schemeClr val="tx1"/>
          </a:fontRef>
        </p:style>
      </p:cxnSp>
      <p:cxnSp>
        <p:nvCxnSpPr>
          <p:cNvPr id="51" name="直接连接符 50"/>
          <p:cNvCxnSpPr/>
          <p:nvPr/>
        </p:nvCxnSpPr>
        <p:spPr>
          <a:xfrm>
            <a:off x="6771808" y="4044285"/>
            <a:ext cx="0" cy="1265228"/>
          </a:xfrm>
          <a:prstGeom prst="line">
            <a:avLst/>
          </a:prstGeom>
          <a:ln w="9525">
            <a:solidFill>
              <a:srgbClr val="EF4223"/>
            </a:solidFill>
            <a:prstDash val="solid"/>
            <a:tailEnd type="none"/>
          </a:ln>
        </p:spPr>
        <p:style>
          <a:lnRef idx="1">
            <a:schemeClr val="accent1"/>
          </a:lnRef>
          <a:fillRef idx="0">
            <a:schemeClr val="accent1"/>
          </a:fillRef>
          <a:effectRef idx="0">
            <a:schemeClr val="accent1"/>
          </a:effectRef>
          <a:fontRef idx="minor">
            <a:schemeClr val="tx1"/>
          </a:fontRef>
        </p:style>
      </p:cxnSp>
      <p:sp>
        <p:nvSpPr>
          <p:cNvPr id="52" name="文本框 51"/>
          <p:cNvSpPr txBox="1"/>
          <p:nvPr/>
        </p:nvSpPr>
        <p:spPr>
          <a:xfrm>
            <a:off x="6845373" y="3905420"/>
            <a:ext cx="4391536" cy="1500795"/>
          </a:xfrm>
          <a:prstGeom prst="rect">
            <a:avLst/>
          </a:prstGeom>
          <a:noFill/>
        </p:spPr>
        <p:txBody>
          <a:bodyPr wrap="square">
            <a:spAutoFit/>
          </a:bodyPr>
          <a:lstStyle/>
          <a:p>
            <a:pPr marL="284480" indent="-284480" algn="just">
              <a:lnSpc>
                <a:spcPct val="150000"/>
              </a:lnSpc>
              <a:spcAft>
                <a:spcPts val="600"/>
              </a:spcAft>
              <a:buClr>
                <a:srgbClr val="EF4223"/>
              </a:buClr>
              <a:buFont typeface="+mj-lt"/>
              <a:buAutoNum type="arabicPeriod"/>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持续推进改革开放</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endParaRPr>
          </a:p>
          <a:p>
            <a:pPr marL="284480" indent="-284480" algn="just">
              <a:lnSpc>
                <a:spcPct val="150000"/>
              </a:lnSpc>
              <a:spcAft>
                <a:spcPts val="600"/>
              </a:spcAft>
              <a:buClr>
                <a:srgbClr val="EF4223"/>
              </a:buClr>
              <a:buFont typeface="+mj-lt"/>
              <a:buAutoNum type="arabicPeriod"/>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进一步加大对内改革和对外开放力度</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endParaRPr>
          </a:p>
          <a:p>
            <a:pPr marL="284480" indent="-284480" algn="just">
              <a:lnSpc>
                <a:spcPct val="150000"/>
              </a:lnSpc>
              <a:spcAft>
                <a:spcPts val="600"/>
              </a:spcAft>
              <a:buClr>
                <a:srgbClr val="EF4223"/>
              </a:buClr>
              <a:buFont typeface="+mj-lt"/>
              <a:buAutoNum type="arabicPeriod"/>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改革开放和社会主义现代化建设取得举世瞩目的伟大成就</a:t>
            </a:r>
            <a:endPar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718050" y="911283"/>
            <a:ext cx="2827078" cy="605287"/>
            <a:chOff x="4123654" y="671519"/>
            <a:chExt cx="4558518" cy="605287"/>
          </a:xfrm>
        </p:grpSpPr>
        <p:sp>
          <p:nvSpPr>
            <p:cNvPr id="3" name="立方体 2"/>
            <p:cNvSpPr/>
            <p:nvPr/>
          </p:nvSpPr>
          <p:spPr bwMode="auto">
            <a:xfrm flipH="1">
              <a:off x="4123654" y="671519"/>
              <a:ext cx="4487338" cy="605287"/>
            </a:xfrm>
            <a:prstGeom prst="cube">
              <a:avLst>
                <a:gd name="adj" fmla="val 11119"/>
              </a:avLst>
            </a:prstGeom>
            <a:gradFill>
              <a:gsLst>
                <a:gs pos="0">
                  <a:srgbClr val="FFE192"/>
                </a:gs>
                <a:gs pos="30000">
                  <a:srgbClr val="F36C3C"/>
                </a:gs>
                <a:gs pos="68000">
                  <a:srgbClr val="ED3011"/>
                </a:gs>
              </a:gsLst>
              <a:lin ang="0" scaled="0"/>
            </a:gradFill>
            <a:ln w="6350">
              <a:gradFill>
                <a:gsLst>
                  <a:gs pos="0">
                    <a:srgbClr val="D3C8D8"/>
                  </a:gs>
                  <a:gs pos="100000">
                    <a:srgbClr val="EDE4CE"/>
                  </a:gs>
                </a:gsLst>
                <a:lin ang="0" scaled="0"/>
              </a:gradFill>
            </a:ln>
            <a:effectLst>
              <a:outerShdw blurRad="127000" dist="50800" dir="18900000" algn="b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hangingPunct="1">
                <a:buFont typeface="Arial" panose="020B0604020202020204" pitchFamily="34" charset="0"/>
                <a:buNone/>
              </a:pPr>
              <a:endParaRPr lang="zh-CN" altLang="en-US" dirty="0"/>
            </a:p>
          </p:txBody>
        </p:sp>
        <p:sp>
          <p:nvSpPr>
            <p:cNvPr id="4" name="文本框 3"/>
            <p:cNvSpPr txBox="1"/>
            <p:nvPr/>
          </p:nvSpPr>
          <p:spPr>
            <a:xfrm>
              <a:off x="4123658" y="678291"/>
              <a:ext cx="4558514" cy="561629"/>
            </a:xfrm>
            <a:prstGeom prst="rect">
              <a:avLst/>
            </a:prstGeom>
            <a:noFill/>
          </p:spPr>
          <p:txBody>
            <a:bodyPr wrap="square" rtlCol="0">
              <a:spAutoFit/>
            </a:bodyPr>
            <a:lstStyle/>
            <a:p>
              <a:pPr algn="ctr">
                <a:lnSpc>
                  <a:spcPct val="130000"/>
                </a:lnSpc>
              </a:pPr>
              <a:r>
                <a:rPr lang="zh-CN" altLang="en-US" sz="2600" b="1" dirty="0">
                  <a:solidFill>
                    <a:schemeClr val="bg1"/>
                  </a:solidFill>
                  <a:effectLst>
                    <a:outerShdw blurRad="38100" dist="38100" dir="2700000" algn="tl">
                      <a:srgbClr val="000000">
                        <a:alpha val="76000"/>
                      </a:srgbClr>
                    </a:outerShdw>
                  </a:effectLst>
                  <a:latin typeface="华文中宋" panose="02010600040101010101" pitchFamily="2" charset="-122"/>
                  <a:ea typeface="华文中宋" panose="02010600040101010101" pitchFamily="2" charset="-122"/>
                </a:rPr>
                <a:t>四、课后作业</a:t>
              </a:r>
              <a:endParaRPr lang="zh-CN" altLang="en-US" sz="2600" b="1" dirty="0">
                <a:solidFill>
                  <a:schemeClr val="bg1"/>
                </a:solidFill>
                <a:effectLst>
                  <a:outerShdw blurRad="38100" dist="38100" dir="2700000" algn="tl">
                    <a:srgbClr val="000000">
                      <a:alpha val="76000"/>
                    </a:srgbClr>
                  </a:outerShdw>
                </a:effectLst>
                <a:latin typeface="华文中宋" panose="02010600040101010101" pitchFamily="2" charset="-122"/>
                <a:ea typeface="华文中宋" panose="02010600040101010101" pitchFamily="2" charset="-122"/>
              </a:endParaRPr>
            </a:p>
          </p:txBody>
        </p:sp>
      </p:grpSp>
      <p:grpSp>
        <p:nvGrpSpPr>
          <p:cNvPr id="8" name="组合 7"/>
          <p:cNvGrpSpPr/>
          <p:nvPr/>
        </p:nvGrpSpPr>
        <p:grpSpPr>
          <a:xfrm>
            <a:off x="1055688" y="1751682"/>
            <a:ext cx="10080625" cy="3982368"/>
            <a:chOff x="866260" y="1040568"/>
            <a:chExt cx="2499370" cy="3894072"/>
          </a:xfrm>
        </p:grpSpPr>
        <p:sp>
          <p:nvSpPr>
            <p:cNvPr id="9" name="isľïḓè"/>
            <p:cNvSpPr/>
            <p:nvPr/>
          </p:nvSpPr>
          <p:spPr>
            <a:xfrm>
              <a:off x="866260" y="1040568"/>
              <a:ext cx="2499370" cy="3894072"/>
            </a:xfrm>
            <a:prstGeom prst="rect">
              <a:avLst/>
            </a:prstGeom>
            <a:solidFill>
              <a:schemeClr val="bg1"/>
            </a:solidFill>
            <a:ln w="12700" cap="rnd">
              <a:solidFill>
                <a:schemeClr val="bg2">
                  <a:lumMod val="90000"/>
                </a:schemeClr>
              </a:solidFill>
              <a:prstDash val="solid"/>
              <a:round/>
            </a:ln>
            <a:effectLst>
              <a:outerShdw blurRad="254000" dist="127000" algn="ctr" rotWithShape="0">
                <a:schemeClr val="bg1">
                  <a:lumMod val="65000"/>
                  <a:alpha val="20000"/>
                </a:schemeClr>
              </a:outerShdw>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defTabSz="914400"/>
              <a:endParaRPr lang="zh-CN" altLang="en-US" sz="2000" b="1" dirty="0">
                <a:solidFill>
                  <a:schemeClr val="bg1"/>
                </a:solidFill>
              </a:endParaRPr>
            </a:p>
          </p:txBody>
        </p:sp>
        <p:cxnSp>
          <p:nvCxnSpPr>
            <p:cNvPr id="10" name="直接连接符 9"/>
            <p:cNvCxnSpPr/>
            <p:nvPr/>
          </p:nvCxnSpPr>
          <p:spPr>
            <a:xfrm>
              <a:off x="982372" y="2585297"/>
              <a:ext cx="2202595" cy="0"/>
            </a:xfrm>
            <a:prstGeom prst="line">
              <a:avLst/>
            </a:prstGeom>
            <a:ln w="25400">
              <a:gradFill flip="none" rotWithShape="1">
                <a:gsLst>
                  <a:gs pos="0">
                    <a:srgbClr val="FFE192">
                      <a:alpha val="0"/>
                    </a:srgbClr>
                  </a:gs>
                  <a:gs pos="100000">
                    <a:srgbClr val="FFE192">
                      <a:alpha val="0"/>
                    </a:srgbClr>
                  </a:gs>
                  <a:gs pos="56000">
                    <a:srgbClr val="EF4223"/>
                  </a:gs>
                </a:gsLst>
                <a:lin ang="10800000" scaled="1"/>
                <a:tileRect/>
              </a:gradFill>
            </a:ln>
          </p:spPr>
          <p:style>
            <a:lnRef idx="1">
              <a:schemeClr val="accent1"/>
            </a:lnRef>
            <a:fillRef idx="0">
              <a:schemeClr val="accent1"/>
            </a:fillRef>
            <a:effectRef idx="0">
              <a:schemeClr val="accent1"/>
            </a:effectRef>
            <a:fontRef idx="minor">
              <a:schemeClr val="tx1"/>
            </a:fontRef>
          </p:style>
        </p:cxnSp>
      </p:grpSp>
      <p:sp>
        <p:nvSpPr>
          <p:cNvPr id="11" name="文本框 10"/>
          <p:cNvSpPr txBox="1"/>
          <p:nvPr/>
        </p:nvSpPr>
        <p:spPr>
          <a:xfrm>
            <a:off x="1844675" y="1801755"/>
            <a:ext cx="8502650" cy="1553210"/>
          </a:xfrm>
          <a:prstGeom prst="rect">
            <a:avLst/>
          </a:prstGeom>
          <a:noFill/>
        </p:spPr>
        <p:txBody>
          <a:bodyPr wrap="square">
            <a:spAutoFit/>
          </a:bodyPr>
          <a:lstStyle>
            <a:defPPr>
              <a:defRPr lang="zh-CN"/>
            </a:defPPr>
            <a:lvl1pPr marL="285750" indent="-285750" algn="just">
              <a:lnSpc>
                <a:spcPct val="150000"/>
              </a:lnSpc>
              <a:spcAft>
                <a:spcPts val="600"/>
              </a:spcAft>
              <a:buClr>
                <a:srgbClr val="EF4223"/>
              </a:buClr>
              <a:buFont typeface="Wingdings" panose="05000000000000000000" pitchFamily="2" charset="2"/>
              <a:buChar char="u"/>
              <a:defRPr>
                <a:solidFill>
                  <a:schemeClr val="tx1">
                    <a:lumMod val="85000"/>
                    <a:lumOff val="15000"/>
                  </a:schemeClr>
                </a:solidFill>
                <a:latin typeface="微软雅黑" panose="020B0503020204020204" pitchFamily="34" charset="-122"/>
                <a:ea typeface="微软雅黑" panose="020B0503020204020204" pitchFamily="34" charset="-122"/>
              </a:defRPr>
            </a:lvl1pPr>
          </a:lstStyle>
          <a:p>
            <a:pPr indent="-284480"/>
            <a:r>
              <a:rPr lang="zh-CN" altLang="en-US" sz="2000" dirty="0">
                <a:sym typeface="+mn-ea"/>
              </a:rPr>
              <a:t>课后练习</a:t>
            </a:r>
            <a:endParaRPr lang="en-US" altLang="zh-CN" sz="2000" dirty="0">
              <a:sym typeface="+mn-ea"/>
            </a:endParaRPr>
          </a:p>
          <a:p>
            <a:pPr indent="-284480"/>
            <a:r>
              <a:rPr lang="zh-CN" altLang="en-US" sz="2000" dirty="0">
                <a:sym typeface="+mn-ea"/>
              </a:rPr>
              <a:t>启思导行</a:t>
            </a:r>
            <a:r>
              <a:rPr lang="zh-CN" altLang="en-US" sz="2000" dirty="0" smtClean="0">
                <a:sym typeface="+mn-ea"/>
              </a:rPr>
              <a:t>：制作调研报告，感受</a:t>
            </a:r>
            <a:r>
              <a:rPr lang="zh-CN" altLang="en-US" sz="2000" dirty="0">
                <a:sym typeface="+mn-ea"/>
              </a:rPr>
              <a:t>改革开放和社会主义现代化建设新时期中国的发展变化。</a:t>
            </a:r>
            <a:endParaRPr lang="zh-CN" altLang="en-US" sz="2000" dirty="0">
              <a:sym typeface="+mn-ea"/>
            </a:endParaRPr>
          </a:p>
        </p:txBody>
      </p:sp>
      <p:sp>
        <p:nvSpPr>
          <p:cNvPr id="13" name="矩形 12"/>
          <p:cNvSpPr/>
          <p:nvPr/>
        </p:nvSpPr>
        <p:spPr>
          <a:xfrm>
            <a:off x="1828029" y="3566550"/>
            <a:ext cx="8562976" cy="1938020"/>
          </a:xfrm>
          <a:prstGeom prst="rect">
            <a:avLst/>
          </a:prstGeom>
        </p:spPr>
        <p:txBody>
          <a:bodyPr wrap="square">
            <a:spAutoFit/>
          </a:bodyPr>
          <a:lstStyle/>
          <a:p>
            <a:pPr algn="just">
              <a:lnSpc>
                <a:spcPct val="150000"/>
              </a:lnSpc>
              <a:buClr>
                <a:srgbClr val="207FBA"/>
              </a:buClr>
            </a:pPr>
            <a:r>
              <a:rPr lang="zh-CN" altLang="en-US" sz="2000" dirty="0">
                <a:solidFill>
                  <a:srgbClr val="000000"/>
                </a:solidFill>
                <a:latin typeface="微软雅黑" panose="020B0503020204020204" pitchFamily="34" charset="-122"/>
                <a:ea typeface="微软雅黑" panose="020B0503020204020204" pitchFamily="34" charset="-122"/>
                <a:sym typeface="+mn-ea"/>
              </a:rPr>
              <a:t>       </a:t>
            </a:r>
            <a:r>
              <a:rPr lang="zh-CN" altLang="en-US" sz="2000" dirty="0" smtClean="0">
                <a:solidFill>
                  <a:srgbClr val="000000"/>
                </a:solidFill>
                <a:latin typeface="微软雅黑" panose="020B0503020204020204" pitchFamily="34" charset="-122"/>
                <a:ea typeface="微软雅黑" panose="020B0503020204020204" pitchFamily="34" charset="-122"/>
                <a:sym typeface="+mn-ea"/>
              </a:rPr>
              <a:t> 拟</a:t>
            </a:r>
            <a:r>
              <a:rPr lang="zh-CN" altLang="en-US" sz="2000" dirty="0">
                <a:solidFill>
                  <a:srgbClr val="000000"/>
                </a:solidFill>
                <a:latin typeface="微软雅黑" panose="020B0503020204020204" pitchFamily="34" charset="-122"/>
                <a:ea typeface="微软雅黑" panose="020B0503020204020204" pitchFamily="34" charset="-122"/>
                <a:sym typeface="+mn-ea"/>
              </a:rPr>
              <a:t>好访谈提纲，采访家里的长辈，了解他们小时候的衣、食、住、用、行情况以及改革开放以来家人的感受。结合所学知识以及访谈内容，通过分享故事、讲述变迁，感受改革开放和社会主义现代化建设新时期中国的发展变化。</a:t>
            </a:r>
            <a:endParaRPr lang="zh-CN" altLang="en-US" sz="2000" dirty="0">
              <a:solidFill>
                <a:srgbClr val="000000"/>
              </a:solidFill>
              <a:latin typeface="微软雅黑" panose="020B0503020204020204" pitchFamily="34" charset="-122"/>
              <a:ea typeface="微软雅黑" panose="020B0503020204020204" pitchFamily="34" charset="-122"/>
              <a:sym typeface="+mn-ea"/>
            </a:endParaRPr>
          </a:p>
        </p:txBody>
      </p:sp>
    </p:spTree>
  </p:cSld>
  <p:clrMapOvr>
    <a:masterClrMapping/>
  </p:clrMapOvr>
  <p:timing>
    <p:tnLst>
      <p:par>
        <p:cTn id="1" dur="indefinite" restart="never" nodeType="tmRoot"/>
      </p:par>
    </p:tnLst>
  </p:timing>
</p:sld>
</file>

<file path=ppt/tags/tag1.xml><?xml version="1.0" encoding="utf-8"?>
<p:tagLst xmlns:p="http://schemas.openxmlformats.org/presentationml/2006/main">
  <p:tag name="KSO_WM_BEAUTIFY_FLAG" val=""/>
</p:tagLst>
</file>

<file path=ppt/tags/tag2.xml><?xml version="1.0" encoding="utf-8"?>
<p:tagLst xmlns:p="http://schemas.openxmlformats.org/presentationml/2006/main">
  <p:tag name="KSO_WM_BEAUTIFY_FLAG" val=""/>
</p:tagLst>
</file>

<file path=ppt/tags/tag3.xml><?xml version="1.0" encoding="utf-8"?>
<p:tagLst xmlns:p="http://schemas.openxmlformats.org/presentationml/2006/main">
  <p:tag name="KSO_WM_BEAUTIFY_FLAG" val=""/>
</p:tagLst>
</file>

<file path=ppt/tags/tag4.xml><?xml version="1.0" encoding="utf-8"?>
<p:tagLst xmlns:p="http://schemas.openxmlformats.org/presentationml/2006/main">
  <p:tag name="KSO_WM_BEAUTIFY_FLAG" val=""/>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ID" val="diagram20200192_2*m_i*1_1"/>
  <p:tag name="KSO_WM_TEMPLATE_CATEGORY" val="diagram"/>
  <p:tag name="KSO_WM_TEMPLATE_INDEX" val="20200192"/>
  <p:tag name="KSO_WM_UNIT_LAYERLEVEL" val="1_1"/>
  <p:tag name="KSO_WM_TAG_VERSION" val="1.0"/>
  <p:tag name="KSO_WM_BEAUTIFY_FLAG" val="#wm#"/>
  <p:tag name="KSO_WM_UNIT_TYPE" val="m_i"/>
  <p:tag name="KSO_WM_UNIT_INDEX" val="1_1"/>
  <p:tag name="KSO_WM_UNIT_LINE_FORE_SCHEMECOLOR_INDEX" val="5"/>
  <p:tag name="KSO_WM_UNIT_LINE_FILL_TYPE" val="2"/>
  <p:tag name="KSO_WM_UNIT_TEXT_FILL_FORE_SCHEMECOLOR_INDEX" val="13"/>
  <p:tag name="KSO_WM_UNIT_TEXT_FILL_TYPE" val="1"/>
  <p:tag name="KSO_WM_UNIT_USESOURCEFORMAT_APPLY" val="1"/>
</p:tagLst>
</file>

<file path=ppt/tags/tag6.xml><?xml version="1.0" encoding="utf-8"?>
<p:tagLst xmlns:p="http://schemas.openxmlformats.org/presentationml/2006/main">
  <p:tag name="KSO_WM_UNIT_NOCLEAR" val="0"/>
  <p:tag name="KSO_WM_UNIT_HIGHLIGHT" val="0"/>
  <p:tag name="KSO_WM_UNIT_COMPATIBLE" val="0"/>
  <p:tag name="KSO_WM_UNIT_DIAGRAM_ISNUMVISUAL" val="0"/>
  <p:tag name="KSO_WM_UNIT_DIAGRAM_ISREFERUNIT" val="0"/>
  <p:tag name="KSO_WM_DIAGRAM_GROUP_CODE" val="q1-1"/>
  <p:tag name="KSO_WM_UNIT_TYPE" val="q_h_f"/>
  <p:tag name="KSO_WM_UNIT_INDEX" val="1_1_1"/>
  <p:tag name="KSO_WM_UNIT_ID" val="diagram20201374_1*q_h_f*1_1_1"/>
  <p:tag name="KSO_WM_TEMPLATE_CATEGORY" val="diagram"/>
  <p:tag name="KSO_WM_TEMPLATE_INDEX" val="20201374"/>
  <p:tag name="KSO_WM_UNIT_LAYERLEVEL" val="1_1_1"/>
  <p:tag name="KSO_WM_TAG_VERSION" val="1.0"/>
  <p:tag name="KSO_WM_BEAUTIFY_FLAG" val="#wm#"/>
  <p:tag name="KSO_WM_UNIT_PRESET_TEXT" val="完成关于二产工程可行性报告、二产地质灾害评估报告、三产围墙设计和施工、土地整理平整、中间便道修建的三个报件起草"/>
  <p:tag name="KSO_WM_UNIT_VALUE" val="72"/>
  <p:tag name="KSO_WM_UNIT_TEXT_FILL_FORE_SCHEMECOLOR_INDEX" val="13"/>
  <p:tag name="KSO_WM_UNIT_TEXT_FILL_TYPE" val="1"/>
  <p:tag name="KSO_WM_UNIT_USESOURCEFORMAT_APPLY" val="1"/>
</p:tagLst>
</file>

<file path=ppt/tags/tag7.xml><?xml version="1.0" encoding="utf-8"?>
<p:tagLst xmlns:p="http://schemas.openxmlformats.org/presentationml/2006/main">
  <p:tag name="KSO_WM_UNIT_NOCLEAR" val="0"/>
  <p:tag name="KSO_WM_UNIT_HIGHLIGHT" val="0"/>
  <p:tag name="KSO_WM_UNIT_COMPATIBLE" val="0"/>
  <p:tag name="KSO_WM_UNIT_DIAGRAM_ISNUMVISUAL" val="0"/>
  <p:tag name="KSO_WM_UNIT_DIAGRAM_ISREFERUNIT" val="0"/>
  <p:tag name="KSO_WM_DIAGRAM_GROUP_CODE" val="q1-1"/>
  <p:tag name="KSO_WM_UNIT_TYPE" val="q_h_f"/>
  <p:tag name="KSO_WM_UNIT_INDEX" val="1_1_1"/>
  <p:tag name="KSO_WM_UNIT_ID" val="diagram20201374_1*q_h_f*1_1_1"/>
  <p:tag name="KSO_WM_TEMPLATE_CATEGORY" val="diagram"/>
  <p:tag name="KSO_WM_TEMPLATE_INDEX" val="20201374"/>
  <p:tag name="KSO_WM_UNIT_LAYERLEVEL" val="1_1_1"/>
  <p:tag name="KSO_WM_TAG_VERSION" val="1.0"/>
  <p:tag name="KSO_WM_BEAUTIFY_FLAG" val="#wm#"/>
  <p:tag name="KSO_WM_UNIT_PRESET_TEXT" val="完成关于二产工程可行性报告、二产地质灾害评估报告、三产围墙设计和施工、土地整理平整、中间便道修建的三个报件起草"/>
  <p:tag name="KSO_WM_UNIT_VALUE" val="72"/>
  <p:tag name="KSO_WM_UNIT_TEXT_FILL_FORE_SCHEMECOLOR_INDEX" val="13"/>
  <p:tag name="KSO_WM_UNIT_TEXT_FILL_TYPE" val="1"/>
  <p:tag name="KSO_WM_UNIT_USESOURCEFORMAT_APPLY" val="1"/>
</p:tagLst>
</file>

<file path=ppt/tags/tag8.xml><?xml version="1.0" encoding="utf-8"?>
<p:tagLst xmlns:p="http://schemas.openxmlformats.org/presentationml/2006/main">
  <p:tag name="KSO_WM_UNIT_NOCLEAR" val="0"/>
  <p:tag name="KSO_WM_UNIT_HIGHLIGHT" val="0"/>
  <p:tag name="KSO_WM_UNIT_COMPATIBLE" val="0"/>
  <p:tag name="KSO_WM_UNIT_DIAGRAM_ISNUMVISUAL" val="0"/>
  <p:tag name="KSO_WM_UNIT_DIAGRAM_ISREFERUNIT" val="0"/>
  <p:tag name="KSO_WM_DIAGRAM_GROUP_CODE" val="q1-1"/>
  <p:tag name="KSO_WM_UNIT_TYPE" val="q_h_f"/>
  <p:tag name="KSO_WM_UNIT_INDEX" val="1_1_1"/>
  <p:tag name="KSO_WM_UNIT_ID" val="diagram20201374_1*q_h_f*1_1_1"/>
  <p:tag name="KSO_WM_TEMPLATE_CATEGORY" val="diagram"/>
  <p:tag name="KSO_WM_TEMPLATE_INDEX" val="20201374"/>
  <p:tag name="KSO_WM_UNIT_LAYERLEVEL" val="1_1_1"/>
  <p:tag name="KSO_WM_TAG_VERSION" val="1.0"/>
  <p:tag name="KSO_WM_BEAUTIFY_FLAG" val="#wm#"/>
  <p:tag name="KSO_WM_UNIT_PRESET_TEXT" val="完成关于二产工程可行性报告、二产地质灾害评估报告、三产围墙设计和施工、土地整理平整、中间便道修建的三个报件起草"/>
  <p:tag name="KSO_WM_UNIT_VALUE" val="72"/>
  <p:tag name="KSO_WM_UNIT_TEXT_FILL_FORE_SCHEMECOLOR_INDEX" val="13"/>
  <p:tag name="KSO_WM_UNIT_TEXT_FILL_TYPE" val="1"/>
  <p:tag name="KSO_WM_UNIT_USESOURCEFORMAT_APPLY" val="1"/>
</p:tagLst>
</file>

<file path=ppt/tags/tag9.xml><?xml version="1.0" encoding="utf-8"?>
<p:tagLst xmlns:p="http://schemas.openxmlformats.org/presentationml/2006/main">
  <p:tag name="KSO_WM_UNIT_NOCLEAR" val="0"/>
  <p:tag name="KSO_WM_UNIT_HIGHLIGHT" val="0"/>
  <p:tag name="KSO_WM_UNIT_COMPATIBLE" val="0"/>
  <p:tag name="KSO_WM_UNIT_DIAGRAM_ISNUMVISUAL" val="0"/>
  <p:tag name="KSO_WM_UNIT_DIAGRAM_ISREFERUNIT" val="0"/>
  <p:tag name="KSO_WM_DIAGRAM_GROUP_CODE" val="q1-1"/>
  <p:tag name="KSO_WM_UNIT_TYPE" val="q_h_f"/>
  <p:tag name="KSO_WM_UNIT_INDEX" val="1_1_1"/>
  <p:tag name="KSO_WM_UNIT_ID" val="diagram20201374_1*q_h_f*1_1_1"/>
  <p:tag name="KSO_WM_TEMPLATE_CATEGORY" val="diagram"/>
  <p:tag name="KSO_WM_TEMPLATE_INDEX" val="20201374"/>
  <p:tag name="KSO_WM_UNIT_LAYERLEVEL" val="1_1_1"/>
  <p:tag name="KSO_WM_TAG_VERSION" val="1.0"/>
  <p:tag name="KSO_WM_BEAUTIFY_FLAG" val="#wm#"/>
  <p:tag name="KSO_WM_UNIT_PRESET_TEXT" val="完成关于二产工程可行性报告、二产地质灾害评估报告、三产围墙设计和施工、土地整理平整、中间便道修建的三个报件起草"/>
  <p:tag name="KSO_WM_UNIT_VALUE" val="72"/>
  <p:tag name="KSO_WM_UNIT_TEXT_FILL_FORE_SCHEMECOLOR_INDEX" val="13"/>
  <p:tag name="KSO_WM_UNIT_TEXT_FILL_TYPE" val="1"/>
  <p:tag name="KSO_WM_UNIT_USESOURCEFORMAT_APPLY" val="1"/>
</p:tagLst>
</file>

<file path=ppt/tags/tag10.xml><?xml version="1.0" encoding="utf-8"?>
<p:tagLst xmlns:p="http://schemas.openxmlformats.org/presentationml/2006/main">
  <p:tag name="KSO_WM_UNIT_NOCLEAR" val="0"/>
  <p:tag name="KSO_WM_UNIT_HIGHLIGHT" val="0"/>
  <p:tag name="KSO_WM_UNIT_COMPATIBLE" val="0"/>
  <p:tag name="KSO_WM_UNIT_DIAGRAM_ISNUMVISUAL" val="0"/>
  <p:tag name="KSO_WM_UNIT_DIAGRAM_ISREFERUNIT" val="0"/>
  <p:tag name="KSO_WM_DIAGRAM_GROUP_CODE" val="q1-1"/>
  <p:tag name="KSO_WM_UNIT_TYPE" val="q_h_f"/>
  <p:tag name="KSO_WM_UNIT_INDEX" val="1_1_1"/>
  <p:tag name="KSO_WM_UNIT_ID" val="diagram20201374_1*q_h_f*1_1_1"/>
  <p:tag name="KSO_WM_TEMPLATE_CATEGORY" val="diagram"/>
  <p:tag name="KSO_WM_TEMPLATE_INDEX" val="20201374"/>
  <p:tag name="KSO_WM_UNIT_LAYERLEVEL" val="1_1_1"/>
  <p:tag name="KSO_WM_TAG_VERSION" val="1.0"/>
  <p:tag name="KSO_WM_BEAUTIFY_FLAG" val="#wm#"/>
  <p:tag name="KSO_WM_UNIT_PRESET_TEXT" val="完成关于二产工程可行性报告、二产地质灾害评估报告、三产围墙设计和施工、土地整理平整、中间便道修建的三个报件起草"/>
  <p:tag name="KSO_WM_UNIT_VALUE" val="72"/>
  <p:tag name="KSO_WM_UNIT_TEXT_FILL_FORE_SCHEMECOLOR_INDEX" val="13"/>
  <p:tag name="KSO_WM_UNIT_TEXT_FILL_TYPE" val="1"/>
  <p:tag name="KSO_WM_UNIT_USESOURCEFORMAT_APPLY" val="1"/>
</p:tagLst>
</file>

<file path=ppt/tags/tag11.xml><?xml version="1.0" encoding="utf-8"?>
<p:tagLst xmlns:p="http://schemas.openxmlformats.org/presentationml/2006/main">
  <p:tag name="COMMONDATA" val="eyJoZGlkIjoiMzM5NWQ5YTc2YWEwOWRlYWQyYzg5YzQ1OGVkNDhkMzgifQ=="/>
  <p:tag name="KSO_WPP_MARK_KEY" val="56b2ff40-7897-4600-b0c4-645043dda032"/>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gradFill flip="none" rotWithShape="1">
          <a:gsLst>
            <a:gs pos="27000">
              <a:srgbClr val="F69776">
                <a:alpha val="0"/>
              </a:srgbClr>
            </a:gs>
            <a:gs pos="100000">
              <a:srgbClr val="F69776">
                <a:alpha val="28000"/>
              </a:srgbClr>
            </a:gs>
          </a:gsLst>
          <a:lin ang="16200000" scaled="1"/>
          <a:tileRect/>
        </a:gradFill>
        <a:ln>
          <a:noFill/>
        </a:ln>
      </a:spPr>
      <a:bodyPr rtlCol="0" anchor="ctr"/>
      <a:lstStyle>
        <a:defPPr algn="ctr">
          <a:defRPr dirty="0"/>
        </a:defPPr>
      </a:lstStyle>
      <a:style>
        <a:lnRef idx="2">
          <a:schemeClr val="accent1">
            <a:shade val="50000"/>
          </a:schemeClr>
        </a:lnRef>
        <a:fillRef idx="1">
          <a:schemeClr val="accent1"/>
        </a:fillRef>
        <a:effectRef idx="0">
          <a:schemeClr val="accent1"/>
        </a:effectRef>
        <a:fontRef idx="minor">
          <a:schemeClr val="lt1"/>
        </a:fontRef>
      </a:style>
    </a:sp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3501</Words>
  <Application>WPS 演示</Application>
  <PresentationFormat>宽屏</PresentationFormat>
  <Paragraphs>346</Paragraphs>
  <Slides>28</Slides>
  <Notes>16</Notes>
  <HiddenSlides>0</HiddenSlides>
  <MMClips>0</MMClips>
  <ScaleCrop>false</ScaleCrop>
  <HeadingPairs>
    <vt:vector size="6" baseType="variant">
      <vt:variant>
        <vt:lpstr>已用的字体</vt:lpstr>
      </vt:variant>
      <vt:variant>
        <vt:i4>19</vt:i4>
      </vt:variant>
      <vt:variant>
        <vt:lpstr>主题</vt:lpstr>
      </vt:variant>
      <vt:variant>
        <vt:i4>1</vt:i4>
      </vt:variant>
      <vt:variant>
        <vt:lpstr>幻灯片标题</vt:lpstr>
      </vt:variant>
      <vt:variant>
        <vt:i4>28</vt:i4>
      </vt:variant>
    </vt:vector>
  </HeadingPairs>
  <TitlesOfParts>
    <vt:vector size="48" baseType="lpstr">
      <vt:lpstr>Arial</vt:lpstr>
      <vt:lpstr>宋体</vt:lpstr>
      <vt:lpstr>Wingdings</vt:lpstr>
      <vt:lpstr>华文中宋</vt:lpstr>
      <vt:lpstr>方正粗宋简体</vt:lpstr>
      <vt:lpstr>微软雅黑</vt:lpstr>
      <vt:lpstr>方正大标宋简体</vt:lpstr>
      <vt:lpstr>叶根友行书繁</vt:lpstr>
      <vt:lpstr>Times New Roman</vt:lpstr>
      <vt:lpstr>字魂59号-创粗黑</vt:lpstr>
      <vt:lpstr>楷体</vt:lpstr>
      <vt:lpstr>等线</vt:lpstr>
      <vt:lpstr>Calibri</vt:lpstr>
      <vt:lpstr>Arial Unicode MS</vt:lpstr>
      <vt:lpstr>Times New Roman</vt:lpstr>
      <vt:lpstr>汉仪君黑-45简</vt:lpstr>
      <vt:lpstr>隶书</vt:lpstr>
      <vt:lpstr>黑体</vt:lpstr>
      <vt:lpstr>Calibri Light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Q</dc:creator>
  <cp:lastModifiedBy>Lenovo</cp:lastModifiedBy>
  <cp:revision>481</cp:revision>
  <dcterms:created xsi:type="dcterms:W3CDTF">2023-06-19T07:26:00Z</dcterms:created>
  <dcterms:modified xsi:type="dcterms:W3CDTF">2023-09-06T06:10:33Z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F23F1AEE61FF4C46AEC7E35037FFB4F6_12</vt:lpwstr>
  </property>
  <property fmtid="{D5CDD505-2E9C-101B-9397-08002B2CF9AE}" pid="3" name="KSOProductBuildVer">
    <vt:lpwstr>2052-11.1.0.14309</vt:lpwstr>
  </property>
</Properties>
</file>