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71" r:id="rId4"/>
    <p:sldId id="272" r:id="rId5"/>
    <p:sldId id="273" r:id="rId6"/>
    <p:sldId id="274" r:id="rId7"/>
    <p:sldId id="257" r:id="rId8"/>
    <p:sldId id="269" r:id="rId9"/>
    <p:sldId id="270" r:id="rId10"/>
    <p:sldId id="275" r:id="rId11"/>
    <p:sldId id="276" r:id="rId12"/>
    <p:sldId id="258" r:id="rId13"/>
    <p:sldId id="259" r:id="rId14"/>
    <p:sldId id="260" r:id="rId15"/>
    <p:sldId id="261" r:id="rId16"/>
    <p:sldId id="262" r:id="rId17"/>
    <p:sldId id="263" r:id="rId18"/>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87" d="100"/>
          <a:sy n="87" d="100"/>
        </p:scale>
        <p:origin x="-52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38914" name="组合 38913"/>
          <p:cNvGrpSpPr/>
          <p:nvPr/>
        </p:nvGrpSpPr>
        <p:grpSpPr>
          <a:xfrm>
            <a:off x="2084388" y="296863"/>
            <a:ext cx="6823075" cy="5353050"/>
            <a:chOff x="1313" y="187"/>
            <a:chExt cx="4298" cy="3372"/>
          </a:xfrm>
        </p:grpSpPr>
        <p:grpSp>
          <p:nvGrpSpPr>
            <p:cNvPr id="38915" name="组合 38914"/>
            <p:cNvGrpSpPr/>
            <p:nvPr/>
          </p:nvGrpSpPr>
          <p:grpSpPr>
            <a:xfrm>
              <a:off x="2194" y="601"/>
              <a:ext cx="596" cy="447"/>
              <a:chOff x="0" y="0"/>
              <a:chExt cx="768" cy="576"/>
            </a:xfrm>
          </p:grpSpPr>
          <p:sp>
            <p:nvSpPr>
              <p:cNvPr id="38916" name="椭圆 38915"/>
              <p:cNvSpPr/>
              <p:nvPr/>
            </p:nvSpPr>
            <p:spPr>
              <a:xfrm>
                <a:off x="0" y="0"/>
                <a:ext cx="768" cy="576"/>
              </a:xfrm>
              <a:prstGeom prst="ellipse">
                <a:avLst/>
              </a:prstGeom>
              <a:gradFill rotWithShape="0">
                <a:gsLst>
                  <a:gs pos="0">
                    <a:schemeClr val="bg2"/>
                  </a:gs>
                  <a:gs pos="100000">
                    <a:schemeClr val="bg1"/>
                  </a:gs>
                </a:gsLst>
                <a:path path="shape">
                  <a:fillToRect l="50000" t="50000" r="50000" b="50000"/>
                </a:path>
                <a:tileRect/>
              </a:gradFill>
              <a:ln w="9525">
                <a:noFill/>
              </a:ln>
            </p:spPr>
            <p:txBody>
              <a:bodyPr/>
              <a:p>
                <a:endParaRPr lang="zh-CN" altLang="en-US"/>
              </a:p>
            </p:txBody>
          </p:sp>
          <p:sp>
            <p:nvSpPr>
              <p:cNvPr id="38917" name="椭圆 38916"/>
              <p:cNvSpPr/>
              <p:nvPr/>
            </p:nvSpPr>
            <p:spPr>
              <a:xfrm>
                <a:off x="276" y="252"/>
                <a:ext cx="185" cy="108"/>
              </a:xfrm>
              <a:prstGeom prst="ellipse">
                <a:avLst/>
              </a:prstGeom>
              <a:gradFill rotWithShape="0">
                <a:gsLst>
                  <a:gs pos="0">
                    <a:schemeClr val="accent1"/>
                  </a:gs>
                  <a:gs pos="100000">
                    <a:schemeClr val="bg2"/>
                  </a:gs>
                </a:gsLst>
                <a:path path="shape">
                  <a:fillToRect l="50000" t="50000" r="50000" b="50000"/>
                </a:path>
                <a:tileRect/>
              </a:gradFill>
              <a:ln w="9525">
                <a:noFill/>
              </a:ln>
            </p:spPr>
            <p:txBody>
              <a:bodyPr/>
              <a:p>
                <a:endParaRPr lang="zh-CN" altLang="en-US"/>
              </a:p>
            </p:txBody>
          </p:sp>
        </p:grpSp>
        <p:grpSp>
          <p:nvGrpSpPr>
            <p:cNvPr id="38918" name="组合 38917"/>
            <p:cNvGrpSpPr/>
            <p:nvPr/>
          </p:nvGrpSpPr>
          <p:grpSpPr>
            <a:xfrm>
              <a:off x="1313" y="187"/>
              <a:ext cx="4298" cy="3372"/>
              <a:chOff x="0" y="0"/>
              <a:chExt cx="5533" cy="4341"/>
            </a:xfrm>
          </p:grpSpPr>
          <p:grpSp>
            <p:nvGrpSpPr>
              <p:cNvPr id="38919" name="组合 38918"/>
              <p:cNvGrpSpPr/>
              <p:nvPr/>
            </p:nvGrpSpPr>
            <p:grpSpPr>
              <a:xfrm>
                <a:off x="0" y="0"/>
                <a:ext cx="5470" cy="4341"/>
                <a:chOff x="0" y="0"/>
                <a:chExt cx="5470" cy="4341"/>
              </a:xfrm>
            </p:grpSpPr>
            <p:grpSp>
              <p:nvGrpSpPr>
                <p:cNvPr id="38920" name="组合 38919"/>
                <p:cNvGrpSpPr/>
                <p:nvPr/>
              </p:nvGrpSpPr>
              <p:grpSpPr>
                <a:xfrm>
                  <a:off x="1339" y="786"/>
                  <a:ext cx="2919" cy="2151"/>
                  <a:chOff x="1265" y="814"/>
                  <a:chExt cx="2919" cy="2151"/>
                </a:xfrm>
              </p:grpSpPr>
              <p:sp>
                <p:nvSpPr>
                  <p:cNvPr id="38921" name="椭圆 38920"/>
                  <p:cNvSpPr/>
                  <p:nvPr/>
                </p:nvSpPr>
                <p:spPr>
                  <a:xfrm>
                    <a:off x="1265" y="814"/>
                    <a:ext cx="2919" cy="2151"/>
                  </a:xfrm>
                  <a:prstGeom prst="ellipse">
                    <a:avLst/>
                  </a:prstGeom>
                  <a:gradFill rotWithShape="0">
                    <a:gsLst>
                      <a:gs pos="0">
                        <a:schemeClr val="bg2"/>
                      </a:gs>
                      <a:gs pos="100000">
                        <a:schemeClr val="bg1"/>
                      </a:gs>
                    </a:gsLst>
                    <a:path path="shape">
                      <a:fillToRect l="50000" t="50000" r="50000" b="50000"/>
                    </a:path>
                    <a:tileRect/>
                  </a:gradFill>
                  <a:ln w="9525">
                    <a:noFill/>
                  </a:ln>
                </p:spPr>
                <p:txBody>
                  <a:bodyPr/>
                  <a:p>
                    <a:endParaRPr lang="zh-CN" altLang="en-US"/>
                  </a:p>
                </p:txBody>
              </p:sp>
              <p:sp>
                <p:nvSpPr>
                  <p:cNvPr id="38922" name="椭圆 38921"/>
                  <p:cNvSpPr/>
                  <p:nvPr/>
                </p:nvSpPr>
                <p:spPr>
                  <a:xfrm>
                    <a:off x="2380" y="1601"/>
                    <a:ext cx="579" cy="406"/>
                  </a:xfrm>
                  <a:prstGeom prst="ellipse">
                    <a:avLst/>
                  </a:prstGeom>
                  <a:gradFill rotWithShape="0">
                    <a:gsLst>
                      <a:gs pos="0">
                        <a:schemeClr val="accent2"/>
                      </a:gs>
                      <a:gs pos="100000">
                        <a:schemeClr val="bg2"/>
                      </a:gs>
                    </a:gsLst>
                    <a:path path="shape">
                      <a:fillToRect l="50000" t="50000" r="50000" b="50000"/>
                    </a:path>
                    <a:tileRect/>
                  </a:gradFill>
                  <a:ln w="9525">
                    <a:noFill/>
                  </a:ln>
                </p:spPr>
                <p:txBody>
                  <a:bodyPr/>
                  <a:p>
                    <a:endParaRPr lang="zh-CN" altLang="en-US"/>
                  </a:p>
                </p:txBody>
              </p:sp>
            </p:grpSp>
            <p:grpSp>
              <p:nvGrpSpPr>
                <p:cNvPr id="38923" name="组合 38922"/>
                <p:cNvGrpSpPr/>
                <p:nvPr/>
              </p:nvGrpSpPr>
              <p:grpSpPr>
                <a:xfrm>
                  <a:off x="0" y="0"/>
                  <a:ext cx="5470" cy="4341"/>
                  <a:chOff x="0" y="0"/>
                  <a:chExt cx="5470" cy="4341"/>
                </a:xfrm>
              </p:grpSpPr>
              <p:grpSp>
                <p:nvGrpSpPr>
                  <p:cNvPr id="38924" name="组合 38923"/>
                  <p:cNvGrpSpPr/>
                  <p:nvPr/>
                </p:nvGrpSpPr>
                <p:grpSpPr>
                  <a:xfrm>
                    <a:off x="3545" y="1502"/>
                    <a:ext cx="1258" cy="2327"/>
                    <a:chOff x="3471" y="1530"/>
                    <a:chExt cx="1258" cy="2327"/>
                  </a:xfrm>
                </p:grpSpPr>
                <p:sp>
                  <p:nvSpPr>
                    <p:cNvPr id="38925" name="任意多边形 38924"/>
                    <p:cNvSpPr/>
                    <p:nvPr/>
                  </p:nvSpPr>
                  <p:spPr>
                    <a:xfrm rot="2711884">
                      <a:off x="2765" y="2236"/>
                      <a:ext cx="1724"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8926" name="任意多边形 38925"/>
                    <p:cNvSpPr/>
                    <p:nvPr/>
                  </p:nvSpPr>
                  <p:spPr>
                    <a:xfrm rot="2711884">
                      <a:off x="4021" y="3149"/>
                      <a:ext cx="925"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8927" name="组合 38926"/>
                  <p:cNvGrpSpPr/>
                  <p:nvPr/>
                </p:nvGrpSpPr>
                <p:grpSpPr>
                  <a:xfrm>
                    <a:off x="2938" y="1991"/>
                    <a:ext cx="2463" cy="1332"/>
                    <a:chOff x="2864" y="2019"/>
                    <a:chExt cx="2463" cy="1332"/>
                  </a:xfrm>
                </p:grpSpPr>
                <p:sp>
                  <p:nvSpPr>
                    <p:cNvPr id="38928" name="任意多边形 38927"/>
                    <p:cNvSpPr/>
                    <p:nvPr/>
                  </p:nvSpPr>
                  <p:spPr>
                    <a:xfrm rot="2104081">
                      <a:off x="2864" y="2019"/>
                      <a:ext cx="1814" cy="347"/>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29" name="任意多边形 38928"/>
                    <p:cNvSpPr/>
                    <p:nvPr/>
                  </p:nvSpPr>
                  <p:spPr>
                    <a:xfrm rot="2104081">
                      <a:off x="4353" y="2806"/>
                      <a:ext cx="974" cy="545"/>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30" name="组合 38929"/>
                  <p:cNvGrpSpPr/>
                  <p:nvPr/>
                </p:nvGrpSpPr>
                <p:grpSpPr>
                  <a:xfrm>
                    <a:off x="2971" y="1804"/>
                    <a:ext cx="2477" cy="1064"/>
                    <a:chOff x="2897" y="1832"/>
                    <a:chExt cx="2477" cy="1064"/>
                  </a:xfrm>
                </p:grpSpPr>
                <p:sp>
                  <p:nvSpPr>
                    <p:cNvPr id="38931" name="任意多边形 38930"/>
                    <p:cNvSpPr/>
                    <p:nvPr/>
                  </p:nvSpPr>
                  <p:spPr>
                    <a:xfrm rot="1582915">
                      <a:off x="2897" y="1832"/>
                      <a:ext cx="1736" cy="304"/>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32" name="任意多边形 38931"/>
                    <p:cNvSpPr/>
                    <p:nvPr/>
                  </p:nvSpPr>
                  <p:spPr>
                    <a:xfrm rot="1582915">
                      <a:off x="4442" y="2420"/>
                      <a:ext cx="932" cy="47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33" name="组合 38932"/>
                  <p:cNvGrpSpPr/>
                  <p:nvPr/>
                </p:nvGrpSpPr>
                <p:grpSpPr>
                  <a:xfrm>
                    <a:off x="2998" y="1608"/>
                    <a:ext cx="2472" cy="927"/>
                    <a:chOff x="2924" y="1636"/>
                    <a:chExt cx="2472" cy="927"/>
                  </a:xfrm>
                </p:grpSpPr>
                <p:sp>
                  <p:nvSpPr>
                    <p:cNvPr id="38934" name="任意多边形 38933"/>
                    <p:cNvSpPr/>
                    <p:nvPr/>
                  </p:nvSpPr>
                  <p:spPr>
                    <a:xfrm rot="1080363">
                      <a:off x="2924" y="1636"/>
                      <a:ext cx="1677" cy="33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35" name="任意多边形 38934"/>
                    <p:cNvSpPr/>
                    <p:nvPr/>
                  </p:nvSpPr>
                  <p:spPr>
                    <a:xfrm rot="1080363">
                      <a:off x="4495" y="2037"/>
                      <a:ext cx="901" cy="52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36" name="组合 38935"/>
                  <p:cNvGrpSpPr/>
                  <p:nvPr/>
                </p:nvGrpSpPr>
                <p:grpSpPr>
                  <a:xfrm>
                    <a:off x="3032" y="1386"/>
                    <a:ext cx="2342" cy="657"/>
                    <a:chOff x="2958" y="1414"/>
                    <a:chExt cx="2342" cy="657"/>
                  </a:xfrm>
                </p:grpSpPr>
                <p:sp>
                  <p:nvSpPr>
                    <p:cNvPr id="38937" name="任意多边形 38936"/>
                    <p:cNvSpPr/>
                    <p:nvPr/>
                  </p:nvSpPr>
                  <p:spPr>
                    <a:xfrm rot="463793">
                      <a:off x="2958" y="1414"/>
                      <a:ext cx="1545"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38" name="任意多边形 38937"/>
                    <p:cNvSpPr/>
                    <p:nvPr/>
                  </p:nvSpPr>
                  <p:spPr>
                    <a:xfrm rot="463793">
                      <a:off x="4470" y="1582"/>
                      <a:ext cx="830" cy="48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39" name="组合 38938"/>
                  <p:cNvGrpSpPr/>
                  <p:nvPr/>
                </p:nvGrpSpPr>
                <p:grpSpPr>
                  <a:xfrm>
                    <a:off x="3057" y="1241"/>
                    <a:ext cx="2150" cy="343"/>
                    <a:chOff x="2983" y="1269"/>
                    <a:chExt cx="2150" cy="343"/>
                  </a:xfrm>
                </p:grpSpPr>
                <p:sp>
                  <p:nvSpPr>
                    <p:cNvPr id="38940" name="任意多边形 38939"/>
                    <p:cNvSpPr/>
                    <p:nvPr/>
                  </p:nvSpPr>
                  <p:spPr>
                    <a:xfrm rot="-84182">
                      <a:off x="2983" y="1289"/>
                      <a:ext cx="1404" cy="219"/>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41" name="任意多边形 38940"/>
                    <p:cNvSpPr/>
                    <p:nvPr/>
                  </p:nvSpPr>
                  <p:spPr>
                    <a:xfrm rot="-84182">
                      <a:off x="4379" y="1269"/>
                      <a:ext cx="754" cy="343"/>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42" name="组合 38941"/>
                  <p:cNvGrpSpPr/>
                  <p:nvPr/>
                </p:nvGrpSpPr>
                <p:grpSpPr>
                  <a:xfrm>
                    <a:off x="3012" y="889"/>
                    <a:ext cx="1879" cy="427"/>
                    <a:chOff x="2938" y="917"/>
                    <a:chExt cx="1879" cy="427"/>
                  </a:xfrm>
                </p:grpSpPr>
                <p:sp>
                  <p:nvSpPr>
                    <p:cNvPr id="38943" name="任意多边形 38942"/>
                    <p:cNvSpPr/>
                    <p:nvPr/>
                  </p:nvSpPr>
                  <p:spPr>
                    <a:xfrm rot="-802576">
                      <a:off x="2938" y="1129"/>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44" name="任意多边形 38943"/>
                    <p:cNvSpPr/>
                    <p:nvPr/>
                  </p:nvSpPr>
                  <p:spPr>
                    <a:xfrm rot="-802576">
                      <a:off x="4155" y="917"/>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45" name="组合 38944"/>
                  <p:cNvGrpSpPr/>
                  <p:nvPr/>
                </p:nvGrpSpPr>
                <p:grpSpPr>
                  <a:xfrm>
                    <a:off x="711" y="1625"/>
                    <a:ext cx="1257" cy="2326"/>
                    <a:chOff x="637" y="1653"/>
                    <a:chExt cx="1257" cy="2326"/>
                  </a:xfrm>
                </p:grpSpPr>
                <p:sp>
                  <p:nvSpPr>
                    <p:cNvPr id="38946" name="任意多边形 38945"/>
                    <p:cNvSpPr/>
                    <p:nvPr/>
                  </p:nvSpPr>
                  <p:spPr>
                    <a:xfrm rot="-2711884" flipH="1">
                      <a:off x="876" y="2359"/>
                      <a:ext cx="1724"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47" name="任意多边形 38946"/>
                    <p:cNvSpPr/>
                    <p:nvPr/>
                  </p:nvSpPr>
                  <p:spPr>
                    <a:xfrm rot="-2711884" flipH="1">
                      <a:off x="419" y="3271"/>
                      <a:ext cx="925"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8948" name="组合 38947"/>
                  <p:cNvGrpSpPr/>
                  <p:nvPr/>
                </p:nvGrpSpPr>
                <p:grpSpPr>
                  <a:xfrm>
                    <a:off x="69" y="2168"/>
                    <a:ext cx="2463" cy="1332"/>
                    <a:chOff x="-5" y="2196"/>
                    <a:chExt cx="2463" cy="1332"/>
                  </a:xfrm>
                </p:grpSpPr>
                <p:sp>
                  <p:nvSpPr>
                    <p:cNvPr id="38949" name="任意多边形 38948"/>
                    <p:cNvSpPr/>
                    <p:nvPr/>
                  </p:nvSpPr>
                  <p:spPr>
                    <a:xfrm rot="-2104081" flipH="1">
                      <a:off x="644" y="2196"/>
                      <a:ext cx="1814" cy="347"/>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50" name="任意多边形 38949"/>
                    <p:cNvSpPr/>
                    <p:nvPr/>
                  </p:nvSpPr>
                  <p:spPr>
                    <a:xfrm rot="-2104081" flipH="1">
                      <a:off x="-5" y="2983"/>
                      <a:ext cx="974" cy="545"/>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8951" name="组合 38950"/>
                  <p:cNvGrpSpPr/>
                  <p:nvPr/>
                </p:nvGrpSpPr>
                <p:grpSpPr>
                  <a:xfrm>
                    <a:off x="22" y="1981"/>
                    <a:ext cx="2477" cy="1064"/>
                    <a:chOff x="-52" y="2009"/>
                    <a:chExt cx="2477" cy="1064"/>
                  </a:xfrm>
                </p:grpSpPr>
                <p:sp>
                  <p:nvSpPr>
                    <p:cNvPr id="38952" name="任意多边形 38951"/>
                    <p:cNvSpPr/>
                    <p:nvPr/>
                  </p:nvSpPr>
                  <p:spPr>
                    <a:xfrm rot="-1582915" flipH="1">
                      <a:off x="689" y="2009"/>
                      <a:ext cx="1736" cy="304"/>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53" name="任意多边形 38952"/>
                    <p:cNvSpPr/>
                    <p:nvPr/>
                  </p:nvSpPr>
                  <p:spPr>
                    <a:xfrm rot="-1582915" flipH="1">
                      <a:off x="-52" y="2597"/>
                      <a:ext cx="932" cy="47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alpha val="100000"/>
                          </a:schemeClr>
                        </a:gs>
                        <a:gs pos="100000">
                          <a:schemeClr val="folHlink"/>
                        </a:gs>
                      </a:gsLst>
                      <a:lin ang="0" scaled="1"/>
                      <a:tileRect/>
                    </a:gradFill>
                    <a:ln w="9525">
                      <a:noFill/>
                    </a:ln>
                  </p:spPr>
                  <p:txBody>
                    <a:bodyPr/>
                    <a:p>
                      <a:endParaRPr lang="zh-CN" altLang="en-US"/>
                    </a:p>
                  </p:txBody>
                </p:sp>
              </p:grpSp>
              <p:grpSp>
                <p:nvGrpSpPr>
                  <p:cNvPr id="38954" name="组合 38953"/>
                  <p:cNvGrpSpPr/>
                  <p:nvPr/>
                </p:nvGrpSpPr>
                <p:grpSpPr>
                  <a:xfrm>
                    <a:off x="0" y="1785"/>
                    <a:ext cx="2472" cy="927"/>
                    <a:chOff x="-74" y="1813"/>
                    <a:chExt cx="2472" cy="927"/>
                  </a:xfrm>
                </p:grpSpPr>
                <p:sp>
                  <p:nvSpPr>
                    <p:cNvPr id="38955" name="任意多边形 38954"/>
                    <p:cNvSpPr/>
                    <p:nvPr/>
                  </p:nvSpPr>
                  <p:spPr>
                    <a:xfrm rot="-1080363" flipH="1">
                      <a:off x="721" y="1813"/>
                      <a:ext cx="1677" cy="33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56" name="任意多边形 38955"/>
                    <p:cNvSpPr/>
                    <p:nvPr/>
                  </p:nvSpPr>
                  <p:spPr>
                    <a:xfrm rot="-1080363" flipH="1">
                      <a:off x="-74" y="2214"/>
                      <a:ext cx="901" cy="52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alpha val="100000"/>
                          </a:schemeClr>
                        </a:gs>
                        <a:gs pos="100000">
                          <a:schemeClr val="folHlink"/>
                        </a:gs>
                      </a:gsLst>
                      <a:lin ang="0" scaled="1"/>
                      <a:tileRect/>
                    </a:gradFill>
                    <a:ln w="9525">
                      <a:noFill/>
                    </a:ln>
                  </p:spPr>
                  <p:txBody>
                    <a:bodyPr/>
                    <a:p>
                      <a:endParaRPr lang="zh-CN" altLang="en-US"/>
                    </a:p>
                  </p:txBody>
                </p:sp>
              </p:grpSp>
              <p:grpSp>
                <p:nvGrpSpPr>
                  <p:cNvPr id="38957" name="组合 38956"/>
                  <p:cNvGrpSpPr/>
                  <p:nvPr/>
                </p:nvGrpSpPr>
                <p:grpSpPr>
                  <a:xfrm>
                    <a:off x="96" y="1563"/>
                    <a:ext cx="2342" cy="657"/>
                    <a:chOff x="22" y="1591"/>
                    <a:chExt cx="2342" cy="657"/>
                  </a:xfrm>
                </p:grpSpPr>
                <p:sp>
                  <p:nvSpPr>
                    <p:cNvPr id="38958" name="任意多边形 38957"/>
                    <p:cNvSpPr/>
                    <p:nvPr/>
                  </p:nvSpPr>
                  <p:spPr>
                    <a:xfrm rot="-463793" flipH="1">
                      <a:off x="819" y="1591"/>
                      <a:ext cx="1545"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59" name="任意多边形 38958"/>
                    <p:cNvSpPr/>
                    <p:nvPr/>
                  </p:nvSpPr>
                  <p:spPr>
                    <a:xfrm rot="-463793" flipH="1">
                      <a:off x="22" y="1759"/>
                      <a:ext cx="830" cy="48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alpha val="100000"/>
                          </a:schemeClr>
                        </a:gs>
                        <a:gs pos="100000">
                          <a:schemeClr val="folHlink"/>
                        </a:gs>
                      </a:gsLst>
                      <a:lin ang="0" scaled="1"/>
                      <a:tileRect/>
                    </a:gradFill>
                    <a:ln w="9525">
                      <a:noFill/>
                    </a:ln>
                  </p:spPr>
                  <p:txBody>
                    <a:bodyPr/>
                    <a:p>
                      <a:endParaRPr lang="zh-CN" altLang="en-US"/>
                    </a:p>
                  </p:txBody>
                </p:sp>
              </p:grpSp>
              <p:grpSp>
                <p:nvGrpSpPr>
                  <p:cNvPr id="38960" name="组合 38959"/>
                  <p:cNvGrpSpPr/>
                  <p:nvPr/>
                </p:nvGrpSpPr>
                <p:grpSpPr>
                  <a:xfrm>
                    <a:off x="263" y="1418"/>
                    <a:ext cx="2150" cy="343"/>
                    <a:chOff x="189" y="1446"/>
                    <a:chExt cx="2150" cy="343"/>
                  </a:xfrm>
                </p:grpSpPr>
                <p:sp>
                  <p:nvSpPr>
                    <p:cNvPr id="38961" name="任意多边形 38960"/>
                    <p:cNvSpPr/>
                    <p:nvPr/>
                  </p:nvSpPr>
                  <p:spPr>
                    <a:xfrm rot="84182" flipH="1">
                      <a:off x="935" y="1466"/>
                      <a:ext cx="1404" cy="219"/>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62" name="任意多边形 38961"/>
                    <p:cNvSpPr/>
                    <p:nvPr/>
                  </p:nvSpPr>
                  <p:spPr>
                    <a:xfrm rot="84182" flipH="1">
                      <a:off x="189" y="1446"/>
                      <a:ext cx="754" cy="343"/>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alpha val="100000"/>
                          </a:schemeClr>
                        </a:gs>
                        <a:gs pos="100000">
                          <a:schemeClr val="folHlink"/>
                        </a:gs>
                      </a:gsLst>
                      <a:lin ang="0" scaled="1"/>
                      <a:tileRect/>
                    </a:gradFill>
                    <a:ln w="9525">
                      <a:noFill/>
                    </a:ln>
                  </p:spPr>
                  <p:txBody>
                    <a:bodyPr/>
                    <a:p>
                      <a:endParaRPr lang="zh-CN" altLang="en-US"/>
                    </a:p>
                  </p:txBody>
                </p:sp>
              </p:grpSp>
              <p:grpSp>
                <p:nvGrpSpPr>
                  <p:cNvPr id="38963" name="组合 38962"/>
                  <p:cNvGrpSpPr/>
                  <p:nvPr/>
                </p:nvGrpSpPr>
                <p:grpSpPr>
                  <a:xfrm>
                    <a:off x="579" y="1066"/>
                    <a:ext cx="1879" cy="427"/>
                    <a:chOff x="505" y="1094"/>
                    <a:chExt cx="1879" cy="427"/>
                  </a:xfrm>
                </p:grpSpPr>
                <p:sp>
                  <p:nvSpPr>
                    <p:cNvPr id="38964" name="任意多边形 38963"/>
                    <p:cNvSpPr/>
                    <p:nvPr/>
                  </p:nvSpPr>
                  <p:spPr>
                    <a:xfrm rot="802576" flipH="1">
                      <a:off x="1151" y="1306"/>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65" name="任意多边形 38964"/>
                    <p:cNvSpPr/>
                    <p:nvPr/>
                  </p:nvSpPr>
                  <p:spPr>
                    <a:xfrm rot="802576" flipH="1">
                      <a:off x="505" y="1094"/>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8966" name="组合 38965"/>
                  <p:cNvGrpSpPr/>
                  <p:nvPr/>
                </p:nvGrpSpPr>
                <p:grpSpPr>
                  <a:xfrm>
                    <a:off x="690" y="871"/>
                    <a:ext cx="1850" cy="554"/>
                    <a:chOff x="616" y="899"/>
                    <a:chExt cx="1850" cy="554"/>
                  </a:xfrm>
                </p:grpSpPr>
                <p:sp>
                  <p:nvSpPr>
                    <p:cNvPr id="38967" name="任意多边形 38966"/>
                    <p:cNvSpPr/>
                    <p:nvPr/>
                  </p:nvSpPr>
                  <p:spPr>
                    <a:xfrm rot="1277471" flipH="1">
                      <a:off x="1233" y="1238"/>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68" name="任意多边形 38967"/>
                    <p:cNvSpPr/>
                    <p:nvPr/>
                  </p:nvSpPr>
                  <p:spPr>
                    <a:xfrm rot="1277471" flipH="1">
                      <a:off x="616" y="899"/>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8969" name="组合 38968"/>
                  <p:cNvGrpSpPr/>
                  <p:nvPr/>
                </p:nvGrpSpPr>
                <p:grpSpPr>
                  <a:xfrm>
                    <a:off x="911" y="589"/>
                    <a:ext cx="1767" cy="743"/>
                    <a:chOff x="911" y="589"/>
                    <a:chExt cx="1767" cy="743"/>
                  </a:xfrm>
                </p:grpSpPr>
                <p:sp>
                  <p:nvSpPr>
                    <p:cNvPr id="38970" name="任意多边形 38969"/>
                    <p:cNvSpPr/>
                    <p:nvPr/>
                  </p:nvSpPr>
                  <p:spPr>
                    <a:xfrm rot="2028410" flipH="1">
                      <a:off x="1445" y="1117"/>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71" name="任意多边形 38970"/>
                    <p:cNvSpPr/>
                    <p:nvPr/>
                  </p:nvSpPr>
                  <p:spPr>
                    <a:xfrm rot="2028410" flipH="1">
                      <a:off x="911" y="589"/>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8972" name="组合 38971"/>
                  <p:cNvGrpSpPr/>
                  <p:nvPr/>
                </p:nvGrpSpPr>
                <p:grpSpPr>
                  <a:xfrm>
                    <a:off x="1120" y="300"/>
                    <a:ext cx="1693" cy="892"/>
                    <a:chOff x="1120" y="300"/>
                    <a:chExt cx="1693" cy="892"/>
                  </a:xfrm>
                </p:grpSpPr>
                <p:sp>
                  <p:nvSpPr>
                    <p:cNvPr id="38973" name="任意多边形 38972"/>
                    <p:cNvSpPr/>
                    <p:nvPr/>
                  </p:nvSpPr>
                  <p:spPr>
                    <a:xfrm rot="2664424" flipH="1">
                      <a:off x="1562" y="977"/>
                      <a:ext cx="1251"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74" name="任意多边形 38973"/>
                    <p:cNvSpPr/>
                    <p:nvPr/>
                  </p:nvSpPr>
                  <p:spPr>
                    <a:xfrm rot="2664424" flipH="1">
                      <a:off x="1120" y="300"/>
                      <a:ext cx="67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8975" name="组合 38974"/>
                  <p:cNvGrpSpPr/>
                  <p:nvPr/>
                </p:nvGrpSpPr>
                <p:grpSpPr>
                  <a:xfrm>
                    <a:off x="1707" y="76"/>
                    <a:ext cx="778" cy="1512"/>
                    <a:chOff x="1633" y="104"/>
                    <a:chExt cx="778" cy="1512"/>
                  </a:xfrm>
                </p:grpSpPr>
                <p:sp>
                  <p:nvSpPr>
                    <p:cNvPr id="38976" name="任意多边形 38975"/>
                    <p:cNvSpPr/>
                    <p:nvPr/>
                  </p:nvSpPr>
                  <p:spPr>
                    <a:xfrm rot="3473776" flipH="1">
                      <a:off x="1753" y="958"/>
                      <a:ext cx="1100"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77" name="任意多边形 38976"/>
                    <p:cNvSpPr/>
                    <p:nvPr/>
                  </p:nvSpPr>
                  <p:spPr>
                    <a:xfrm rot="3473776" flipH="1">
                      <a:off x="1506" y="230"/>
                      <a:ext cx="591"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8978" name="组合 38977"/>
                  <p:cNvGrpSpPr/>
                  <p:nvPr/>
                </p:nvGrpSpPr>
                <p:grpSpPr>
                  <a:xfrm>
                    <a:off x="2009" y="0"/>
                    <a:ext cx="634" cy="1534"/>
                    <a:chOff x="1935" y="28"/>
                    <a:chExt cx="634" cy="1534"/>
                  </a:xfrm>
                </p:grpSpPr>
                <p:sp>
                  <p:nvSpPr>
                    <p:cNvPr id="38979" name="任意多边形 38978"/>
                    <p:cNvSpPr/>
                    <p:nvPr/>
                  </p:nvSpPr>
                  <p:spPr>
                    <a:xfrm rot="4126480" flipH="1">
                      <a:off x="1931" y="924"/>
                      <a:ext cx="1061"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8980" name="任意多边形 38979"/>
                    <p:cNvSpPr/>
                    <p:nvPr/>
                  </p:nvSpPr>
                  <p:spPr>
                    <a:xfrm rot="4126480" flipH="1">
                      <a:off x="1819" y="144"/>
                      <a:ext cx="570"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8981" name="组合 38980"/>
                  <p:cNvGrpSpPr/>
                  <p:nvPr/>
                </p:nvGrpSpPr>
                <p:grpSpPr>
                  <a:xfrm>
                    <a:off x="2896" y="644"/>
                    <a:ext cx="1845" cy="566"/>
                    <a:chOff x="2822" y="672"/>
                    <a:chExt cx="1845" cy="566"/>
                  </a:xfrm>
                </p:grpSpPr>
                <p:sp>
                  <p:nvSpPr>
                    <p:cNvPr id="38982" name="任意多边形 38981"/>
                    <p:cNvSpPr/>
                    <p:nvPr/>
                  </p:nvSpPr>
                  <p:spPr>
                    <a:xfrm rot="-1325434">
                      <a:off x="2822" y="1023"/>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83" name="任意多边形 38982"/>
                    <p:cNvSpPr/>
                    <p:nvPr/>
                  </p:nvSpPr>
                  <p:spPr>
                    <a:xfrm rot="-1325434">
                      <a:off x="4005" y="672"/>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84" name="组合 38983"/>
                  <p:cNvGrpSpPr/>
                  <p:nvPr/>
                </p:nvGrpSpPr>
                <p:grpSpPr>
                  <a:xfrm>
                    <a:off x="2757" y="417"/>
                    <a:ext cx="1781" cy="717"/>
                    <a:chOff x="2683" y="445"/>
                    <a:chExt cx="1781" cy="717"/>
                  </a:xfrm>
                </p:grpSpPr>
                <p:sp>
                  <p:nvSpPr>
                    <p:cNvPr id="38985" name="任意多边形 38984"/>
                    <p:cNvSpPr/>
                    <p:nvPr/>
                  </p:nvSpPr>
                  <p:spPr>
                    <a:xfrm rot="-1921064">
                      <a:off x="2683" y="947"/>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86" name="任意多边形 38985"/>
                    <p:cNvSpPr/>
                    <p:nvPr/>
                  </p:nvSpPr>
                  <p:spPr>
                    <a:xfrm rot="-1921064">
                      <a:off x="3802" y="445"/>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sp>
                <p:nvSpPr>
                  <p:cNvPr id="38987" name="任意多边形 38986"/>
                  <p:cNvSpPr/>
                  <p:nvPr/>
                </p:nvSpPr>
                <p:spPr>
                  <a:xfrm rot="4578755" flipH="1">
                    <a:off x="2175" y="949"/>
                    <a:ext cx="1027" cy="14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tileRect/>
                  </a:gradFill>
                  <a:ln w="9525">
                    <a:noFill/>
                  </a:ln>
                </p:spPr>
                <p:txBody>
                  <a:bodyPr/>
                  <a:p>
                    <a:endParaRPr lang="zh-CN" altLang="en-US"/>
                  </a:p>
                </p:txBody>
              </p:sp>
              <p:sp>
                <p:nvSpPr>
                  <p:cNvPr id="38988" name="任意多边形 38987"/>
                  <p:cNvSpPr/>
                  <p:nvPr/>
                </p:nvSpPr>
                <p:spPr>
                  <a:xfrm rot="4578755" flipH="1">
                    <a:off x="2198" y="196"/>
                    <a:ext cx="552" cy="22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nvGrpSpPr>
                  <p:cNvPr id="38989" name="组合 38988"/>
                  <p:cNvGrpSpPr/>
                  <p:nvPr/>
                </p:nvGrpSpPr>
                <p:grpSpPr>
                  <a:xfrm>
                    <a:off x="2874" y="13"/>
                    <a:ext cx="640" cy="1520"/>
                    <a:chOff x="2800" y="41"/>
                    <a:chExt cx="640" cy="1520"/>
                  </a:xfrm>
                </p:grpSpPr>
                <p:sp>
                  <p:nvSpPr>
                    <p:cNvPr id="38990" name="任意多边形 38989"/>
                    <p:cNvSpPr/>
                    <p:nvPr/>
                  </p:nvSpPr>
                  <p:spPr>
                    <a:xfrm rot="-3857755">
                      <a:off x="2361" y="938"/>
                      <a:ext cx="1062" cy="184"/>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91" name="任意多边形 38990"/>
                    <p:cNvSpPr/>
                    <p:nvPr/>
                  </p:nvSpPr>
                  <p:spPr>
                    <a:xfrm rot="-3857755">
                      <a:off x="3010" y="181"/>
                      <a:ext cx="570" cy="28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92" name="组合 38991"/>
                  <p:cNvGrpSpPr/>
                  <p:nvPr/>
                </p:nvGrpSpPr>
                <p:grpSpPr>
                  <a:xfrm>
                    <a:off x="3008" y="135"/>
                    <a:ext cx="1017" cy="1464"/>
                    <a:chOff x="2934" y="163"/>
                    <a:chExt cx="1017" cy="1464"/>
                  </a:xfrm>
                </p:grpSpPr>
                <p:sp>
                  <p:nvSpPr>
                    <p:cNvPr id="38993" name="任意多边形 38992"/>
                    <p:cNvSpPr/>
                    <p:nvPr/>
                  </p:nvSpPr>
                  <p:spPr>
                    <a:xfrm rot="-2777260">
                      <a:off x="2491" y="914"/>
                      <a:ext cx="1155" cy="270"/>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94" name="任意多边形 38993"/>
                    <p:cNvSpPr/>
                    <p:nvPr/>
                  </p:nvSpPr>
                  <p:spPr>
                    <a:xfrm rot="-2777260">
                      <a:off x="3429" y="261"/>
                      <a:ext cx="620" cy="423"/>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95" name="组合 38994"/>
                  <p:cNvGrpSpPr/>
                  <p:nvPr/>
                </p:nvGrpSpPr>
                <p:grpSpPr>
                  <a:xfrm>
                    <a:off x="2804" y="4"/>
                    <a:ext cx="243" cy="1448"/>
                    <a:chOff x="2730" y="32"/>
                    <a:chExt cx="243" cy="1448"/>
                  </a:xfrm>
                </p:grpSpPr>
                <p:sp>
                  <p:nvSpPr>
                    <p:cNvPr id="38996" name="任意多边形 38995"/>
                    <p:cNvSpPr/>
                    <p:nvPr/>
                  </p:nvSpPr>
                  <p:spPr>
                    <a:xfrm rot="-4903748">
                      <a:off x="2296" y="960"/>
                      <a:ext cx="954" cy="86"/>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8997" name="任意多边形 38996"/>
                    <p:cNvSpPr/>
                    <p:nvPr/>
                  </p:nvSpPr>
                  <p:spPr>
                    <a:xfrm rot="-4903748">
                      <a:off x="2649" y="220"/>
                      <a:ext cx="512" cy="135"/>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8998" name="组合 38997"/>
                  <p:cNvGrpSpPr/>
                  <p:nvPr/>
                </p:nvGrpSpPr>
                <p:grpSpPr>
                  <a:xfrm>
                    <a:off x="1017" y="1741"/>
                    <a:ext cx="1085" cy="2450"/>
                    <a:chOff x="943" y="1769"/>
                    <a:chExt cx="1085" cy="2450"/>
                  </a:xfrm>
                </p:grpSpPr>
                <p:sp>
                  <p:nvSpPr>
                    <p:cNvPr id="38999" name="任意多边形 38998"/>
                    <p:cNvSpPr/>
                    <p:nvPr/>
                  </p:nvSpPr>
                  <p:spPr>
                    <a:xfrm rot="-3264308" flipH="1">
                      <a:off x="1010" y="2475"/>
                      <a:ext cx="1724"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9000" name="任意多边形 38999"/>
                    <p:cNvSpPr/>
                    <p:nvPr/>
                  </p:nvSpPr>
                  <p:spPr>
                    <a:xfrm rot="-3264308" flipH="1">
                      <a:off x="725" y="3511"/>
                      <a:ext cx="925"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9001" name="组合 39000"/>
                  <p:cNvGrpSpPr/>
                  <p:nvPr/>
                </p:nvGrpSpPr>
                <p:grpSpPr>
                  <a:xfrm>
                    <a:off x="1529" y="1908"/>
                    <a:ext cx="766" cy="2373"/>
                    <a:chOff x="1455" y="1936"/>
                    <a:chExt cx="766" cy="2373"/>
                  </a:xfrm>
                </p:grpSpPr>
                <p:sp>
                  <p:nvSpPr>
                    <p:cNvPr id="39002" name="任意多边形 39001"/>
                    <p:cNvSpPr/>
                    <p:nvPr/>
                  </p:nvSpPr>
                  <p:spPr>
                    <a:xfrm rot="-4057115" flipH="1">
                      <a:off x="1267" y="2577"/>
                      <a:ext cx="1595"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9003" name="任意多边形 39002"/>
                    <p:cNvSpPr/>
                    <p:nvPr/>
                  </p:nvSpPr>
                  <p:spPr>
                    <a:xfrm rot="-4057115" flipH="1">
                      <a:off x="1272" y="3636"/>
                      <a:ext cx="856"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9004" name="组合 39003"/>
                  <p:cNvGrpSpPr/>
                  <p:nvPr/>
                </p:nvGrpSpPr>
                <p:grpSpPr>
                  <a:xfrm rot="88588">
                    <a:off x="2061" y="1962"/>
                    <a:ext cx="459" cy="2329"/>
                    <a:chOff x="1956" y="1990"/>
                    <a:chExt cx="492" cy="2604"/>
                  </a:xfrm>
                </p:grpSpPr>
                <p:sp>
                  <p:nvSpPr>
                    <p:cNvPr id="39005" name="任意多边形 39004"/>
                    <p:cNvSpPr/>
                    <p:nvPr/>
                  </p:nvSpPr>
                  <p:spPr>
                    <a:xfrm rot="-4817938" flipH="1">
                      <a:off x="1442" y="2695"/>
                      <a:ext cx="1711" cy="301"/>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9006" name="任意多边形 39005"/>
                    <p:cNvSpPr/>
                    <p:nvPr/>
                  </p:nvSpPr>
                  <p:spPr>
                    <a:xfrm rot="-4817938" flipH="1">
                      <a:off x="1733" y="3898"/>
                      <a:ext cx="918" cy="473"/>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9007" name="组合 39006"/>
                  <p:cNvGrpSpPr/>
                  <p:nvPr/>
                </p:nvGrpSpPr>
                <p:grpSpPr>
                  <a:xfrm>
                    <a:off x="3408" y="1689"/>
                    <a:ext cx="1125" cy="2426"/>
                    <a:chOff x="3334" y="1717"/>
                    <a:chExt cx="1125" cy="2426"/>
                  </a:xfrm>
                </p:grpSpPr>
                <p:sp>
                  <p:nvSpPr>
                    <p:cNvPr id="39008" name="任意多边形 39007"/>
                    <p:cNvSpPr/>
                    <p:nvPr/>
                  </p:nvSpPr>
                  <p:spPr>
                    <a:xfrm rot="3144576">
                      <a:off x="2628" y="2423"/>
                      <a:ext cx="1724"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9009" name="任意多边形 39008"/>
                    <p:cNvSpPr/>
                    <p:nvPr/>
                  </p:nvSpPr>
                  <p:spPr>
                    <a:xfrm rot="3144576">
                      <a:off x="3751" y="3435"/>
                      <a:ext cx="925"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9010" name="组合 39009"/>
                  <p:cNvGrpSpPr/>
                  <p:nvPr/>
                </p:nvGrpSpPr>
                <p:grpSpPr>
                  <a:xfrm>
                    <a:off x="3255" y="1838"/>
                    <a:ext cx="883" cy="2426"/>
                    <a:chOff x="3181" y="1866"/>
                    <a:chExt cx="883" cy="2426"/>
                  </a:xfrm>
                </p:grpSpPr>
                <p:sp>
                  <p:nvSpPr>
                    <p:cNvPr id="39011" name="任意多边形 39010"/>
                    <p:cNvSpPr/>
                    <p:nvPr/>
                  </p:nvSpPr>
                  <p:spPr>
                    <a:xfrm rot="3745735">
                      <a:off x="2505" y="2541"/>
                      <a:ext cx="1650" cy="299"/>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9012" name="任意多边形 39011"/>
                    <p:cNvSpPr/>
                    <p:nvPr/>
                  </p:nvSpPr>
                  <p:spPr>
                    <a:xfrm rot="3745735">
                      <a:off x="3387" y="3615"/>
                      <a:ext cx="885" cy="46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9013" name="组合 39012"/>
                  <p:cNvGrpSpPr/>
                  <p:nvPr/>
                </p:nvGrpSpPr>
                <p:grpSpPr>
                  <a:xfrm>
                    <a:off x="3080" y="1955"/>
                    <a:ext cx="619" cy="2386"/>
                    <a:chOff x="3006" y="1983"/>
                    <a:chExt cx="619" cy="2386"/>
                  </a:xfrm>
                </p:grpSpPr>
                <p:sp>
                  <p:nvSpPr>
                    <p:cNvPr id="39014" name="任意多边形 39013"/>
                    <p:cNvSpPr/>
                    <p:nvPr/>
                  </p:nvSpPr>
                  <p:spPr>
                    <a:xfrm rot="4286818">
                      <a:off x="2328" y="2660"/>
                      <a:ext cx="1601" cy="246"/>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9015" name="任意多边形 39014"/>
                    <p:cNvSpPr/>
                    <p:nvPr/>
                  </p:nvSpPr>
                  <p:spPr>
                    <a:xfrm rot="4286818">
                      <a:off x="3002" y="3746"/>
                      <a:ext cx="859" cy="38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tileRect/>
                    </a:gradFill>
                    <a:ln w="9525">
                      <a:noFill/>
                    </a:ln>
                  </p:spPr>
                  <p:txBody>
                    <a:bodyPr/>
                    <a:p>
                      <a:endParaRPr lang="zh-CN" altLang="en-US"/>
                    </a:p>
                  </p:txBody>
                </p:sp>
              </p:grpSp>
              <p:grpSp>
                <p:nvGrpSpPr>
                  <p:cNvPr id="39016" name="组合 39015"/>
                  <p:cNvGrpSpPr/>
                  <p:nvPr/>
                </p:nvGrpSpPr>
                <p:grpSpPr>
                  <a:xfrm>
                    <a:off x="2893" y="2073"/>
                    <a:ext cx="405" cy="2219"/>
                    <a:chOff x="2819" y="2101"/>
                    <a:chExt cx="405" cy="2219"/>
                  </a:xfrm>
                </p:grpSpPr>
                <p:sp>
                  <p:nvSpPr>
                    <p:cNvPr id="39017" name="任意多边形 39016"/>
                    <p:cNvSpPr/>
                    <p:nvPr/>
                  </p:nvSpPr>
                  <p:spPr>
                    <a:xfrm rot="4898956">
                      <a:off x="2206" y="2713"/>
                      <a:ext cx="1471" cy="246"/>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9018" name="任意多边形 39017"/>
                    <p:cNvSpPr/>
                    <p:nvPr/>
                  </p:nvSpPr>
                  <p:spPr>
                    <a:xfrm rot="4898956">
                      <a:off x="2636" y="3732"/>
                      <a:ext cx="790" cy="38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tileRect/>
                    </a:gradFill>
                    <a:ln w="9525">
                      <a:noFill/>
                    </a:ln>
                  </p:spPr>
                  <p:txBody>
                    <a:bodyPr/>
                    <a:p>
                      <a:endParaRPr lang="zh-CN" altLang="en-US"/>
                    </a:p>
                  </p:txBody>
                </p:sp>
              </p:grpSp>
              <p:grpSp>
                <p:nvGrpSpPr>
                  <p:cNvPr id="39019" name="组合 39018"/>
                  <p:cNvGrpSpPr/>
                  <p:nvPr/>
                </p:nvGrpSpPr>
                <p:grpSpPr>
                  <a:xfrm>
                    <a:off x="2372" y="2107"/>
                    <a:ext cx="426" cy="2185"/>
                    <a:chOff x="2287" y="2135"/>
                    <a:chExt cx="426" cy="2185"/>
                  </a:xfrm>
                </p:grpSpPr>
                <p:sp>
                  <p:nvSpPr>
                    <p:cNvPr id="39020" name="任意多边形 39019"/>
                    <p:cNvSpPr/>
                    <p:nvPr/>
                  </p:nvSpPr>
                  <p:spPr>
                    <a:xfrm rot="5755659">
                      <a:off x="1900" y="2759"/>
                      <a:ext cx="1437" cy="188"/>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tileRect/>
                    </a:gradFill>
                    <a:ln w="9525">
                      <a:noFill/>
                    </a:ln>
                  </p:spPr>
                  <p:txBody>
                    <a:bodyPr/>
                    <a:p>
                      <a:endParaRPr lang="zh-CN" altLang="en-US"/>
                    </a:p>
                  </p:txBody>
                </p:sp>
                <p:sp>
                  <p:nvSpPr>
                    <p:cNvPr id="39021" name="任意多边形 39020"/>
                    <p:cNvSpPr/>
                    <p:nvPr/>
                  </p:nvSpPr>
                  <p:spPr>
                    <a:xfrm rot="5755659">
                      <a:off x="2049" y="3787"/>
                      <a:ext cx="771" cy="295"/>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tileRect/>
                    </a:gradFill>
                    <a:ln w="9525">
                      <a:noFill/>
                    </a:ln>
                  </p:spPr>
                  <p:txBody>
                    <a:bodyPr/>
                    <a:p>
                      <a:endParaRPr lang="zh-CN" altLang="en-US"/>
                    </a:p>
                  </p:txBody>
                </p:sp>
              </p:grpSp>
            </p:grpSp>
          </p:grpSp>
          <p:grpSp>
            <p:nvGrpSpPr>
              <p:cNvPr id="39022" name="组合 39021"/>
              <p:cNvGrpSpPr/>
              <p:nvPr/>
            </p:nvGrpSpPr>
            <p:grpSpPr>
              <a:xfrm>
                <a:off x="74" y="313"/>
                <a:ext cx="5459" cy="3667"/>
                <a:chOff x="74" y="313"/>
                <a:chExt cx="5459" cy="3667"/>
              </a:xfrm>
            </p:grpSpPr>
            <p:grpSp>
              <p:nvGrpSpPr>
                <p:cNvPr id="39023" name="组合 39022"/>
                <p:cNvGrpSpPr/>
                <p:nvPr/>
              </p:nvGrpSpPr>
              <p:grpSpPr>
                <a:xfrm>
                  <a:off x="74" y="313"/>
                  <a:ext cx="5459" cy="3667"/>
                  <a:chOff x="74" y="313"/>
                  <a:chExt cx="5459" cy="3667"/>
                </a:xfrm>
              </p:grpSpPr>
              <p:sp>
                <p:nvSpPr>
                  <p:cNvPr id="39024" name="任意多边形 39023"/>
                  <p:cNvSpPr/>
                  <p:nvPr/>
                </p:nvSpPr>
                <p:spPr>
                  <a:xfrm flipV="1">
                    <a:off x="2966" y="456"/>
                    <a:ext cx="2567" cy="2046"/>
                  </a:xfrm>
                  <a:custGeom>
                    <a:avLst/>
                    <a:gdLst>
                      <a:gd name="txL" fmla="*/ 0 w 36729"/>
                      <a:gd name="txT" fmla="*/ 0 h 21600"/>
                      <a:gd name="txR" fmla="*/ 36729 w 36729"/>
                      <a:gd name="txB" fmla="*/ 21600 h 21600"/>
                    </a:gdLst>
                    <a:ahLst/>
                    <a:cxnLst>
                      <a:cxn ang="0">
                        <a:pos x="36729" y="10451"/>
                      </a:cxn>
                      <a:cxn ang="180">
                        <a:pos x="0" y="12197"/>
                      </a:cxn>
                      <a:cxn ang="270">
                        <a:pos x="17826" y="0"/>
                      </a:cxn>
                    </a:cxnLst>
                    <a:rect l="txL" t="txT" r="txR" b="txB"/>
                    <a:pathLst>
                      <a:path w="36729" h="21600" fill="none">
                        <a:moveTo>
                          <a:pt x="36729" y="10451"/>
                        </a:moveTo>
                        <a:arcTo wR="21600" hR="21600" stAng="-19863773" swAng="7000918"/>
                      </a:path>
                      <a:path w="36729" h="21600" stroke="0">
                        <a:moveTo>
                          <a:pt x="36729" y="10451"/>
                        </a:moveTo>
                        <a:arcTo wR="21600" hR="21600" stAng="-19863773" swAng="7000918"/>
                        <a:lnTo>
                          <a:pt x="17826" y="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9025" name="任意多边形 39024"/>
                  <p:cNvSpPr/>
                  <p:nvPr/>
                </p:nvSpPr>
                <p:spPr>
                  <a:xfrm flipH="1">
                    <a:off x="388" y="1601"/>
                    <a:ext cx="2016" cy="2379"/>
                  </a:xfrm>
                  <a:custGeom>
                    <a:avLst/>
                    <a:gdLst>
                      <a:gd name="txL" fmla="*/ 0 w 30473"/>
                      <a:gd name="txT" fmla="*/ 0 h 22305"/>
                      <a:gd name="txR" fmla="*/ 30473 w 30473"/>
                      <a:gd name="txB" fmla="*/ 22305 h 22305"/>
                    </a:gdLst>
                    <a:ahLst/>
                    <a:cxnLst>
                      <a:cxn ang="180">
                        <a:pos x="0" y="1906"/>
                      </a:cxn>
                      <a:cxn ang="0">
                        <a:pos x="30461" y="22304"/>
                      </a:cxn>
                      <a:cxn ang="90">
                        <a:pos x="8873" y="21600"/>
                      </a:cxn>
                    </a:cxnLst>
                    <a:rect l="txL" t="txT" r="txR" b="txB"/>
                    <a:pathLst>
                      <a:path w="30473" h="22305" fill="none">
                        <a:moveTo>
                          <a:pt x="0" y="1906"/>
                        </a:moveTo>
                        <a:arcTo wR="21600" hR="21600" stAng="-6855218" swAng="6967285"/>
                      </a:path>
                      <a:path w="30473" h="22305" stroke="0">
                        <a:moveTo>
                          <a:pt x="0" y="1906"/>
                        </a:moveTo>
                        <a:arcTo wR="21600" hR="21600" stAng="-6855218" swAng="6967285"/>
                        <a:lnTo>
                          <a:pt x="8873" y="21600"/>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26" name="任意多边形 39025"/>
                  <p:cNvSpPr/>
                  <p:nvPr/>
                </p:nvSpPr>
                <p:spPr>
                  <a:xfrm>
                    <a:off x="3029" y="1181"/>
                    <a:ext cx="1426" cy="2379"/>
                  </a:xfrm>
                  <a:custGeom>
                    <a:avLst/>
                    <a:gdLst>
                      <a:gd name="txL" fmla="*/ 0 w 34812"/>
                      <a:gd name="txT" fmla="*/ 0 h 22305"/>
                      <a:gd name="txR" fmla="*/ 34812 w 34812"/>
                      <a:gd name="txB" fmla="*/ 22305 h 22305"/>
                    </a:gdLst>
                    <a:ahLst/>
                    <a:cxnLst>
                      <a:cxn ang="180">
                        <a:pos x="0" y="4512"/>
                      </a:cxn>
                      <a:cxn ang="0">
                        <a:pos x="34800" y="22304"/>
                      </a:cxn>
                      <a:cxn ang="90">
                        <a:pos x="13212" y="21600"/>
                      </a:cxn>
                    </a:cxnLst>
                    <a:rect l="txL" t="txT" r="txR" b="txB"/>
                    <a:pathLst>
                      <a:path w="34812" h="22305" fill="none">
                        <a:moveTo>
                          <a:pt x="0" y="4512"/>
                        </a:moveTo>
                        <a:arcTo wR="21600" hR="21600" stAng="-7662616" swAng="7774684"/>
                      </a:path>
                      <a:path w="34812" h="22305" stroke="0">
                        <a:moveTo>
                          <a:pt x="0" y="4512"/>
                        </a:moveTo>
                        <a:arcTo wR="21600" hR="21600" stAng="-7662616" swAng="7774684"/>
                        <a:lnTo>
                          <a:pt x="13212" y="2160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9027" name="任意多边形 39026"/>
                  <p:cNvSpPr/>
                  <p:nvPr/>
                </p:nvSpPr>
                <p:spPr>
                  <a:xfrm flipH="1">
                    <a:off x="74" y="813"/>
                    <a:ext cx="2540" cy="2379"/>
                  </a:xfrm>
                  <a:custGeom>
                    <a:avLst/>
                    <a:gdLst>
                      <a:gd name="txL" fmla="*/ 0 w 36830"/>
                      <a:gd name="txT" fmla="*/ 0 h 22305"/>
                      <a:gd name="txR" fmla="*/ 36830 w 36830"/>
                      <a:gd name="txB" fmla="*/ 22305 h 22305"/>
                    </a:gdLst>
                    <a:ahLst/>
                    <a:cxnLst>
                      <a:cxn ang="180">
                        <a:pos x="0" y="6282"/>
                      </a:cxn>
                      <a:cxn ang="0">
                        <a:pos x="36818" y="22304"/>
                      </a:cxn>
                      <a:cxn ang="90">
                        <a:pos x="15230" y="21600"/>
                      </a:cxn>
                    </a:cxnLst>
                    <a:rect l="txL" t="txT" r="txR" b="txB"/>
                    <a:pathLst>
                      <a:path w="36830" h="22305" fill="none">
                        <a:moveTo>
                          <a:pt x="0" y="6282"/>
                        </a:moveTo>
                        <a:arcTo wR="21600" hR="21600" stAng="-8090097" swAng="8202165"/>
                      </a:path>
                      <a:path w="36830" h="22305" stroke="0">
                        <a:moveTo>
                          <a:pt x="0" y="6282"/>
                        </a:moveTo>
                        <a:arcTo wR="21600" hR="21600" stAng="-8090097" swAng="8202165"/>
                        <a:lnTo>
                          <a:pt x="15230" y="21600"/>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28" name="任意多边形 39027"/>
                  <p:cNvSpPr/>
                  <p:nvPr/>
                </p:nvSpPr>
                <p:spPr>
                  <a:xfrm flipH="1">
                    <a:off x="790" y="313"/>
                    <a:ext cx="1850" cy="2304"/>
                  </a:xfrm>
                  <a:custGeom>
                    <a:avLst/>
                    <a:gdLst>
                      <a:gd name="txL" fmla="*/ 0 w 31881"/>
                      <a:gd name="txT" fmla="*/ 0 h 21600"/>
                      <a:gd name="txR" fmla="*/ 31881 w 31881"/>
                      <a:gd name="txB" fmla="*/ 21600 h 21600"/>
                    </a:gdLst>
                    <a:ahLst/>
                    <a:cxnLst>
                      <a:cxn ang="180">
                        <a:pos x="0" y="10015"/>
                      </a:cxn>
                      <a:cxn ang="0">
                        <a:pos x="31880" y="4859"/>
                      </a:cxn>
                      <a:cxn ang="90">
                        <a:pos x="18231" y="21600"/>
                      </a:cxn>
                    </a:cxnLst>
                    <a:rect l="txL" t="txT" r="txR" b="txB"/>
                    <a:pathLst>
                      <a:path w="31881" h="21600" fill="none">
                        <a:moveTo>
                          <a:pt x="0" y="10015"/>
                        </a:moveTo>
                        <a:arcTo wR="21600" hR="21600" stAng="-8853950" swAng="5805379"/>
                      </a:path>
                      <a:path w="31881" h="21600" stroke="0">
                        <a:moveTo>
                          <a:pt x="0" y="10015"/>
                        </a:moveTo>
                        <a:arcTo wR="21600" hR="21600" stAng="-8853950" swAng="5805379"/>
                        <a:lnTo>
                          <a:pt x="18231" y="2160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9029" name="任意多边形 39028"/>
                  <p:cNvSpPr/>
                  <p:nvPr/>
                </p:nvSpPr>
                <p:spPr>
                  <a:xfrm>
                    <a:off x="2763" y="1281"/>
                    <a:ext cx="764" cy="2304"/>
                  </a:xfrm>
                  <a:custGeom>
                    <a:avLst/>
                    <a:gdLst>
                      <a:gd name="txL" fmla="*/ 0 w 31146"/>
                      <a:gd name="txT" fmla="*/ 0 h 21600"/>
                      <a:gd name="txR" fmla="*/ 31146 w 31146"/>
                      <a:gd name="txB" fmla="*/ 21600 h 21600"/>
                    </a:gdLst>
                    <a:ahLst/>
                    <a:cxnLst>
                      <a:cxn ang="180">
                        <a:pos x="0" y="4512"/>
                      </a:cxn>
                      <a:cxn ang="0">
                        <a:pos x="31145" y="9560"/>
                      </a:cxn>
                      <a:cxn ang="90">
                        <a:pos x="13212" y="21600"/>
                      </a:cxn>
                    </a:cxnLst>
                    <a:rect l="txL" t="txT" r="txR" b="txB"/>
                    <a:pathLst>
                      <a:path w="31146" h="21600" fill="none">
                        <a:moveTo>
                          <a:pt x="0" y="4512"/>
                        </a:moveTo>
                        <a:arcTo wR="21600" hR="21600" stAng="-7662616" swAng="5630000"/>
                      </a:path>
                      <a:path w="31146" h="21600" stroke="0">
                        <a:moveTo>
                          <a:pt x="0" y="4512"/>
                        </a:moveTo>
                        <a:arcTo wR="21600" hR="21600" stAng="-7662616" swAng="5630000"/>
                        <a:lnTo>
                          <a:pt x="13212" y="21600"/>
                        </a:lnTo>
                        <a:close/>
                      </a:path>
                    </a:pathLst>
                  </a:custGeom>
                  <a:noFill/>
                  <a:ln w="9525" cap="flat" cmpd="sng">
                    <a:solidFill>
                      <a:schemeClr val="accent2"/>
                    </a:solidFill>
                    <a:prstDash val="solid"/>
                    <a:headEnd type="none" w="med" len="med"/>
                    <a:tailEnd type="none" w="med" len="med"/>
                  </a:ln>
                </p:spPr>
                <p:txBody>
                  <a:bodyPr/>
                  <a:p>
                    <a:endParaRPr lang="zh-CN" altLang="en-US"/>
                  </a:p>
                </p:txBody>
              </p:sp>
              <p:sp>
                <p:nvSpPr>
                  <p:cNvPr id="39030" name="任意多边形 39029"/>
                  <p:cNvSpPr/>
                  <p:nvPr/>
                </p:nvSpPr>
                <p:spPr>
                  <a:xfrm flipH="1">
                    <a:off x="1800" y="438"/>
                    <a:ext cx="418" cy="1524"/>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grpSp>
            <p:sp>
              <p:nvSpPr>
                <p:cNvPr id="39031" name="任意多边形 39030"/>
                <p:cNvSpPr/>
                <p:nvPr/>
              </p:nvSpPr>
              <p:spPr>
                <a:xfrm rot="20253369">
                  <a:off x="3280" y="1529"/>
                  <a:ext cx="442" cy="837"/>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2"/>
                  </a:solidFill>
                  <a:prstDash val="solid"/>
                  <a:headEnd type="none" w="med" len="med"/>
                  <a:tailEnd type="none" w="med" len="med"/>
                </a:ln>
              </p:spPr>
              <p:txBody>
                <a:bodyPr/>
                <a:p>
                  <a:endParaRPr lang="zh-CN" altLang="en-US"/>
                </a:p>
              </p:txBody>
            </p:sp>
          </p:grpSp>
        </p:grpSp>
        <p:grpSp>
          <p:nvGrpSpPr>
            <p:cNvPr id="39032" name="组合 39031"/>
            <p:cNvGrpSpPr/>
            <p:nvPr/>
          </p:nvGrpSpPr>
          <p:grpSpPr>
            <a:xfrm>
              <a:off x="1476" y="449"/>
              <a:ext cx="4038" cy="2966"/>
              <a:chOff x="210" y="337"/>
              <a:chExt cx="5198" cy="3818"/>
            </a:xfrm>
          </p:grpSpPr>
          <p:sp>
            <p:nvSpPr>
              <p:cNvPr id="39033" name="任意多边形 39032"/>
              <p:cNvSpPr/>
              <p:nvPr/>
            </p:nvSpPr>
            <p:spPr>
              <a:xfrm flipH="1">
                <a:off x="1934" y="2382"/>
                <a:ext cx="485" cy="1479"/>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9034" name="任意多边形 39033"/>
              <p:cNvSpPr/>
              <p:nvPr/>
            </p:nvSpPr>
            <p:spPr>
              <a:xfrm flipH="1">
                <a:off x="1054" y="1851"/>
                <a:ext cx="2122" cy="2304"/>
              </a:xfrm>
              <a:custGeom>
                <a:avLst/>
                <a:gdLst>
                  <a:gd name="txL" fmla="*/ 0 w 21600"/>
                  <a:gd name="txT" fmla="*/ 0 h 21602"/>
                  <a:gd name="txR" fmla="*/ 21600 w 21600"/>
                  <a:gd name="txB" fmla="*/ 21602 h 21602"/>
                </a:gdLst>
                <a:ahLst/>
                <a:cxnLst>
                  <a:cxn ang="270">
                    <a:pos x="5467" y="0"/>
                  </a:cxn>
                  <a:cxn ang="90">
                    <a:pos x="21588" y="21601"/>
                  </a:cxn>
                  <a:cxn ang="180">
                    <a:pos x="0" y="20897"/>
                  </a:cxn>
                </a:cxnLst>
                <a:rect l="txL" t="txT" r="txR" b="txB"/>
                <a:pathLst>
                  <a:path w="21600" h="21602" fill="none">
                    <a:moveTo>
                      <a:pt x="5467" y="0"/>
                    </a:moveTo>
                    <a:arcTo wR="21600" hR="21600" stAng="-4520344" swAng="4632411"/>
                  </a:path>
                  <a:path w="21600" h="21602" stroke="0">
                    <a:moveTo>
                      <a:pt x="5467" y="0"/>
                    </a:moveTo>
                    <a:arcTo wR="21600" hR="21600" stAng="-4520344" swAng="4632411"/>
                    <a:lnTo>
                      <a:pt x="0" y="20897"/>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35" name="任意多边形 39034"/>
              <p:cNvSpPr/>
              <p:nvPr/>
            </p:nvSpPr>
            <p:spPr>
              <a:xfrm flipH="1">
                <a:off x="1266" y="1480"/>
                <a:ext cx="1244" cy="2379"/>
              </a:xfrm>
              <a:custGeom>
                <a:avLst/>
                <a:gdLst>
                  <a:gd name="txL" fmla="*/ 0 w 28940"/>
                  <a:gd name="txT" fmla="*/ 0 h 22305"/>
                  <a:gd name="txR" fmla="*/ 28940 w 28940"/>
                  <a:gd name="txB" fmla="*/ 22305 h 22305"/>
                </a:gdLst>
                <a:ahLst/>
                <a:cxnLst>
                  <a:cxn ang="180">
                    <a:pos x="0" y="1285"/>
                  </a:cxn>
                  <a:cxn ang="0">
                    <a:pos x="28928" y="22304"/>
                  </a:cxn>
                  <a:cxn ang="90">
                    <a:pos x="7340" y="21600"/>
                  </a:cxn>
                </a:cxnLst>
                <a:rect l="txL" t="txT" r="txR" b="txB"/>
                <a:pathLst>
                  <a:path w="28940" h="22305" fill="none">
                    <a:moveTo>
                      <a:pt x="0" y="1285"/>
                    </a:moveTo>
                    <a:arcTo wR="21600" hR="21600" stAng="-6591916" swAng="6703983"/>
                  </a:path>
                  <a:path w="28940" h="22305" stroke="0">
                    <a:moveTo>
                      <a:pt x="0" y="1285"/>
                    </a:moveTo>
                    <a:arcTo wR="21600" hR="21600" stAng="-6591916" swAng="6703983"/>
                    <a:lnTo>
                      <a:pt x="7340" y="2160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9036" name="任意多边形 39035"/>
              <p:cNvSpPr/>
              <p:nvPr/>
            </p:nvSpPr>
            <p:spPr>
              <a:xfrm flipH="1">
                <a:off x="210" y="1168"/>
                <a:ext cx="2376" cy="2379"/>
              </a:xfrm>
              <a:custGeom>
                <a:avLst/>
                <a:gdLst>
                  <a:gd name="txL" fmla="*/ 0 w 34455"/>
                  <a:gd name="txT" fmla="*/ 0 h 22305"/>
                  <a:gd name="txR" fmla="*/ 34455 w 34455"/>
                  <a:gd name="txB" fmla="*/ 22305 h 22305"/>
                </a:gdLst>
                <a:ahLst/>
                <a:cxnLst>
                  <a:cxn ang="180">
                    <a:pos x="0" y="4241"/>
                  </a:cxn>
                  <a:cxn ang="0">
                    <a:pos x="34443" y="22304"/>
                  </a:cxn>
                  <a:cxn ang="90">
                    <a:pos x="12855" y="21600"/>
                  </a:cxn>
                </a:cxnLst>
                <a:rect l="txL" t="txT" r="txR" b="txB"/>
                <a:pathLst>
                  <a:path w="34455" h="22305" fill="none">
                    <a:moveTo>
                      <a:pt x="0" y="4241"/>
                    </a:moveTo>
                    <a:arcTo wR="21600" hR="21600" stAng="-7591281" swAng="7703349"/>
                  </a:path>
                  <a:path w="34455" h="22305" stroke="0">
                    <a:moveTo>
                      <a:pt x="0" y="4241"/>
                    </a:moveTo>
                    <a:arcTo wR="21600" hR="21600" stAng="-7591281" swAng="7703349"/>
                    <a:lnTo>
                      <a:pt x="12855" y="21600"/>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37" name="任意多边形 39036"/>
              <p:cNvSpPr/>
              <p:nvPr/>
            </p:nvSpPr>
            <p:spPr>
              <a:xfrm>
                <a:off x="2840" y="1503"/>
                <a:ext cx="381" cy="2379"/>
              </a:xfrm>
              <a:custGeom>
                <a:avLst/>
                <a:gdLst>
                  <a:gd name="txL" fmla="*/ 0 w 34812"/>
                  <a:gd name="txT" fmla="*/ 0 h 22305"/>
                  <a:gd name="txR" fmla="*/ 34812 w 34812"/>
                  <a:gd name="txB" fmla="*/ 22305 h 22305"/>
                </a:gdLst>
                <a:ahLst/>
                <a:cxnLst>
                  <a:cxn ang="180">
                    <a:pos x="0" y="4512"/>
                  </a:cxn>
                  <a:cxn ang="0">
                    <a:pos x="34800" y="22304"/>
                  </a:cxn>
                  <a:cxn ang="90">
                    <a:pos x="13212" y="21600"/>
                  </a:cxn>
                </a:cxnLst>
                <a:rect l="txL" t="txT" r="txR" b="txB"/>
                <a:pathLst>
                  <a:path w="34812" h="22305" fill="none">
                    <a:moveTo>
                      <a:pt x="0" y="4512"/>
                    </a:moveTo>
                    <a:arcTo wR="21600" hR="21600" stAng="-7662616" swAng="7774684"/>
                  </a:path>
                  <a:path w="34812" h="22305" stroke="0">
                    <a:moveTo>
                      <a:pt x="0" y="4512"/>
                    </a:moveTo>
                    <a:arcTo wR="21600" hR="21600" stAng="-7662616" swAng="7774684"/>
                    <a:lnTo>
                      <a:pt x="13212" y="2160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9038" name="任意多边形 39037"/>
              <p:cNvSpPr/>
              <p:nvPr/>
            </p:nvSpPr>
            <p:spPr>
              <a:xfrm>
                <a:off x="2940" y="1492"/>
                <a:ext cx="1004" cy="2379"/>
              </a:xfrm>
              <a:custGeom>
                <a:avLst/>
                <a:gdLst>
                  <a:gd name="txL" fmla="*/ 0 w 34812"/>
                  <a:gd name="txT" fmla="*/ 0 h 22305"/>
                  <a:gd name="txR" fmla="*/ 34812 w 34812"/>
                  <a:gd name="txB" fmla="*/ 22305 h 22305"/>
                </a:gdLst>
                <a:ahLst/>
                <a:cxnLst>
                  <a:cxn ang="180">
                    <a:pos x="0" y="4512"/>
                  </a:cxn>
                  <a:cxn ang="0">
                    <a:pos x="34800" y="22304"/>
                  </a:cxn>
                  <a:cxn ang="90">
                    <a:pos x="13212" y="21600"/>
                  </a:cxn>
                </a:cxnLst>
                <a:rect l="txL" t="txT" r="txR" b="txB"/>
                <a:pathLst>
                  <a:path w="34812" h="22305" fill="none">
                    <a:moveTo>
                      <a:pt x="0" y="4512"/>
                    </a:moveTo>
                    <a:arcTo wR="21600" hR="21600" stAng="-7662616" swAng="7774684"/>
                  </a:path>
                  <a:path w="34812" h="22305" stroke="0">
                    <a:moveTo>
                      <a:pt x="0" y="4512"/>
                    </a:moveTo>
                    <a:arcTo wR="21600" hR="21600" stAng="-7662616" swAng="7774684"/>
                    <a:lnTo>
                      <a:pt x="13212" y="21600"/>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39" name="任意多边形 39038"/>
              <p:cNvSpPr/>
              <p:nvPr/>
            </p:nvSpPr>
            <p:spPr>
              <a:xfrm>
                <a:off x="3301" y="2635"/>
                <a:ext cx="485" cy="1479"/>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9040" name="任意多边形 39039"/>
              <p:cNvSpPr/>
              <p:nvPr/>
            </p:nvSpPr>
            <p:spPr>
              <a:xfrm rot="-1939245" flipV="1">
                <a:off x="2546" y="2150"/>
                <a:ext cx="442" cy="837"/>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2"/>
                </a:solidFill>
                <a:prstDash val="solid"/>
                <a:headEnd type="none" w="med" len="med"/>
                <a:tailEnd type="none" w="med" len="med"/>
              </a:ln>
            </p:spPr>
            <p:txBody>
              <a:bodyPr/>
              <a:p>
                <a:endParaRPr lang="zh-CN" altLang="en-US"/>
              </a:p>
            </p:txBody>
          </p:sp>
          <p:sp>
            <p:nvSpPr>
              <p:cNvPr id="39041" name="任意多边形 39040"/>
              <p:cNvSpPr/>
              <p:nvPr/>
            </p:nvSpPr>
            <p:spPr>
              <a:xfrm flipH="1">
                <a:off x="489" y="2504"/>
                <a:ext cx="1085" cy="1524"/>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42" name="任意多边形 39041"/>
              <p:cNvSpPr/>
              <p:nvPr/>
            </p:nvSpPr>
            <p:spPr>
              <a:xfrm flipH="1">
                <a:off x="1000" y="893"/>
                <a:ext cx="696" cy="1524"/>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43" name="任意多边形 39042"/>
              <p:cNvSpPr/>
              <p:nvPr/>
            </p:nvSpPr>
            <p:spPr>
              <a:xfrm>
                <a:off x="4401" y="2280"/>
                <a:ext cx="1007" cy="1601"/>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9044" name="任意多边形 39043"/>
              <p:cNvSpPr/>
              <p:nvPr/>
            </p:nvSpPr>
            <p:spPr>
              <a:xfrm>
                <a:off x="3878" y="1470"/>
                <a:ext cx="1518" cy="1067"/>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45" name="任意多边形 39044"/>
              <p:cNvSpPr/>
              <p:nvPr/>
            </p:nvSpPr>
            <p:spPr>
              <a:xfrm>
                <a:off x="3934" y="337"/>
                <a:ext cx="663" cy="1434"/>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9046" name="任意多边形 39045"/>
              <p:cNvSpPr/>
              <p:nvPr/>
            </p:nvSpPr>
            <p:spPr>
              <a:xfrm rot="-20253369" flipH="1">
                <a:off x="1702" y="1506"/>
                <a:ext cx="442" cy="837"/>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2"/>
                </a:solidFill>
                <a:prstDash val="solid"/>
                <a:headEnd type="none" w="med" len="med"/>
                <a:tailEnd type="none" w="med" len="med"/>
              </a:ln>
            </p:spPr>
            <p:txBody>
              <a:bodyPr/>
              <a:p>
                <a:endParaRPr lang="zh-CN" altLang="en-US"/>
              </a:p>
            </p:txBody>
          </p:sp>
        </p:grpSp>
      </p:grpSp>
      <p:sp>
        <p:nvSpPr>
          <p:cNvPr id="39047" name="标题 39046"/>
          <p:cNvSpPr>
            <a:spLocks noGrp="1"/>
          </p:cNvSpPr>
          <p:nvPr>
            <p:ph type="ctrTitle" sz="quarter"/>
          </p:nvPr>
        </p:nvSpPr>
        <p:spPr>
          <a:xfrm>
            <a:off x="685800" y="1827213"/>
            <a:ext cx="7772400" cy="1627187"/>
          </a:xfrm>
          <a:prstGeom prst="rect">
            <a:avLst/>
          </a:prstGeom>
          <a:noFill/>
          <a:ln w="9525">
            <a:noFill/>
          </a:ln>
        </p:spPr>
        <p:txBody>
          <a:bodyPr anchor="ctr" anchorCtr="0"/>
          <a:lstStyle>
            <a:lvl1pPr lvl="0">
              <a:buClrTx/>
              <a:buSzTx/>
              <a:buFontTx/>
              <a:defRPr/>
            </a:lvl1pPr>
          </a:lstStyle>
          <a:p>
            <a:pPr lvl="0"/>
            <a:r>
              <a:rPr lang="zh-CN" altLang="en-US" dirty="0"/>
              <a:t>单击此处编辑母版标题样式</a:t>
            </a:r>
            <a:endParaRPr lang="zh-CN" altLang="en-US" dirty="0"/>
          </a:p>
        </p:txBody>
      </p:sp>
      <p:sp>
        <p:nvSpPr>
          <p:cNvPr id="39048" name="副标题 39047"/>
          <p:cNvSpPr>
            <a:spLocks noGrp="1"/>
          </p:cNvSpPr>
          <p:nvPr>
            <p:ph type="subTitle" sz="quarter" idx="1"/>
          </p:nvPr>
        </p:nvSpPr>
        <p:spPr>
          <a:xfrm>
            <a:off x="1371600" y="3886200"/>
            <a:ext cx="6400800" cy="1752600"/>
          </a:xfrm>
          <a:prstGeom prst="rect">
            <a:avLst/>
          </a:prstGeom>
          <a:noFill/>
          <a:ln w="9525">
            <a:noFill/>
          </a:ln>
        </p:spPr>
        <p:txBody>
          <a:bodyPr anchor="t" anchorCtr="0"/>
          <a:lstStyle>
            <a:lvl1pPr marL="0" lvl="0" indent="0" algn="ctr">
              <a:buClr>
                <a:schemeClr val="hlink"/>
              </a:buClr>
              <a:buSzTx/>
              <a:buFontTx/>
              <a:buNone/>
              <a:defRPr/>
            </a:lvl1pPr>
            <a:lvl2pPr marL="457200" lvl="1" indent="0" algn="ctr">
              <a:buClr>
                <a:schemeClr val="folHlink"/>
              </a:buClr>
              <a:buSzTx/>
              <a:buFontTx/>
              <a:buNone/>
              <a:defRPr/>
            </a:lvl2pPr>
            <a:lvl3pPr marL="914400" lvl="2" indent="0" algn="ctr">
              <a:buClrTx/>
              <a:buSzTx/>
              <a:buFontTx/>
              <a:buNone/>
              <a:defRPr/>
            </a:lvl3pPr>
            <a:lvl4pPr marL="1371600" lvl="3" indent="0" algn="ctr">
              <a:buClrTx/>
              <a:buSzTx/>
              <a:buFont typeface="Times New Roman" panose="02020603050405020304" pitchFamily="18" charset="0"/>
              <a:buNone/>
              <a:defRPr/>
            </a:lvl4pPr>
            <a:lvl5pPr marL="1828800" lvl="4" indent="0" algn="ctr">
              <a:buClrTx/>
              <a:buSzTx/>
              <a:buFont typeface="Times New Roman" panose="02020603050405020304" pitchFamily="18" charset="0"/>
              <a:buNone/>
              <a:defRPr/>
            </a:lvl5pPr>
          </a:lstStyle>
          <a:p>
            <a:pPr lvl="0"/>
            <a:r>
              <a:rPr lang="zh-CN" altLang="en-US" dirty="0"/>
              <a:t>单击此处编辑母版副标题样式</a:t>
            </a:r>
            <a:endParaRPr lang="zh-CN" altLang="en-US" dirty="0"/>
          </a:p>
        </p:txBody>
      </p:sp>
      <p:sp>
        <p:nvSpPr>
          <p:cNvPr id="39049" name="日期占位符 39048"/>
          <p:cNvSpPr>
            <a:spLocks noGrp="1"/>
          </p:cNvSpPr>
          <p:nvPr>
            <p:ph type="dt" sz="quarter" idx="2"/>
          </p:nvPr>
        </p:nvSpPr>
        <p:spPr>
          <a:xfrm>
            <a:off x="685800" y="6248400"/>
            <a:ext cx="1905000" cy="457200"/>
          </a:xfrm>
          <a:prstGeom prst="rect">
            <a:avLst/>
          </a:prstGeom>
          <a:noFill/>
          <a:ln w="9525">
            <a:noFill/>
          </a:ln>
        </p:spPr>
        <p:txBody>
          <a:bodyPr anchor="t" anchorCtr="0"/>
          <a:lstStyle>
            <a:lvl1pPr>
              <a:defRPr sz="1400">
                <a:latin typeface="Arial Black" panose="020B0A04020102020204" pitchFamily="34" charset="0"/>
              </a:defRPr>
            </a:lvl1pPr>
          </a:lstStyle>
          <a:p>
            <a:endParaRPr lang="zh-CN" altLang="en-US" dirty="0">
              <a:latin typeface="Arial" panose="020B0604020202020204" pitchFamily="34" charset="0"/>
            </a:endParaRPr>
          </a:p>
        </p:txBody>
      </p:sp>
      <p:sp>
        <p:nvSpPr>
          <p:cNvPr id="39050" name="页脚占位符 39049"/>
          <p:cNvSpPr>
            <a:spLocks noGrp="1"/>
          </p:cNvSpPr>
          <p:nvPr>
            <p:ph type="ftr" sz="quarter" idx="3"/>
          </p:nvPr>
        </p:nvSpPr>
        <p:spPr>
          <a:xfrm>
            <a:off x="3124200" y="6248400"/>
            <a:ext cx="2895600" cy="457200"/>
          </a:xfrm>
          <a:prstGeom prst="rect">
            <a:avLst/>
          </a:prstGeom>
          <a:noFill/>
          <a:ln w="9525">
            <a:noFill/>
          </a:ln>
        </p:spPr>
        <p:txBody>
          <a:bodyPr anchor="t" anchorCtr="0"/>
          <a:lstStyle>
            <a:lvl1pPr algn="ctr">
              <a:defRPr sz="1400">
                <a:latin typeface="Arial Black" panose="020B0A04020102020204" pitchFamily="34" charset="0"/>
              </a:defRPr>
            </a:lvl1pPr>
          </a:lstStyle>
          <a:p>
            <a:endParaRPr lang="zh-CN" altLang="en-US" dirty="0"/>
          </a:p>
        </p:txBody>
      </p:sp>
      <p:sp>
        <p:nvSpPr>
          <p:cNvPr id="39051" name="灯片编号占位符 39050"/>
          <p:cNvSpPr>
            <a:spLocks noGrp="1"/>
          </p:cNvSpPr>
          <p:nvPr>
            <p:ph type="sldNum" sz="quarter" idx="4"/>
          </p:nvPr>
        </p:nvSpPr>
        <p:spPr>
          <a:xfrm>
            <a:off x="6553200" y="6248400"/>
            <a:ext cx="1905000" cy="457200"/>
          </a:xfrm>
          <a:prstGeom prst="rect">
            <a:avLst/>
          </a:prstGeom>
          <a:noFill/>
          <a:ln w="9525">
            <a:noFill/>
          </a:ln>
        </p:spPr>
        <p:txBody>
          <a:bodyPr anchor="t" anchorCtr="0"/>
          <a:lstStyle>
            <a:lvl1pPr algn="r">
              <a:defRPr sz="1400">
                <a:latin typeface="Arial Black" panose="020B0A04020102020204" pitchFamily="34" charset="0"/>
              </a:defRPr>
            </a:lvl1pPr>
          </a:lstStyle>
          <a:p>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9724" y="19812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301625"/>
            <a:ext cx="1943100" cy="57943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301625"/>
            <a:ext cx="5716657" cy="57943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37890" name="组合 37889"/>
          <p:cNvGrpSpPr/>
          <p:nvPr/>
        </p:nvGrpSpPr>
        <p:grpSpPr>
          <a:xfrm>
            <a:off x="6303963" y="0"/>
            <a:ext cx="2840037" cy="3254375"/>
            <a:chOff x="3115" y="0"/>
            <a:chExt cx="2170" cy="2486"/>
          </a:xfrm>
        </p:grpSpPr>
        <p:grpSp>
          <p:nvGrpSpPr>
            <p:cNvPr id="37891" name="组合 37890"/>
            <p:cNvGrpSpPr/>
            <p:nvPr/>
          </p:nvGrpSpPr>
          <p:grpSpPr>
            <a:xfrm>
              <a:off x="4080" y="1910"/>
              <a:ext cx="768" cy="576"/>
              <a:chOff x="0" y="0"/>
              <a:chExt cx="768" cy="576"/>
            </a:xfrm>
          </p:grpSpPr>
          <p:sp>
            <p:nvSpPr>
              <p:cNvPr id="37892" name="椭圆 37891"/>
              <p:cNvSpPr/>
              <p:nvPr/>
            </p:nvSpPr>
            <p:spPr>
              <a:xfrm>
                <a:off x="0" y="0"/>
                <a:ext cx="768" cy="576"/>
              </a:xfrm>
              <a:prstGeom prst="ellipse">
                <a:avLst/>
              </a:prstGeom>
              <a:gradFill rotWithShape="0">
                <a:gsLst>
                  <a:gs pos="0">
                    <a:schemeClr val="bg2"/>
                  </a:gs>
                  <a:gs pos="100000">
                    <a:schemeClr val="bg1"/>
                  </a:gs>
                </a:gsLst>
                <a:path path="shape">
                  <a:fillToRect l="50000" t="50000" r="50000" b="50000"/>
                </a:path>
                <a:tileRect/>
              </a:gradFill>
              <a:ln w="9525">
                <a:noFill/>
              </a:ln>
            </p:spPr>
            <p:txBody>
              <a:bodyPr/>
              <a:p>
                <a:endParaRPr lang="zh-CN" altLang="en-US"/>
              </a:p>
            </p:txBody>
          </p:sp>
          <p:sp>
            <p:nvSpPr>
              <p:cNvPr id="37893" name="椭圆 37892"/>
              <p:cNvSpPr/>
              <p:nvPr/>
            </p:nvSpPr>
            <p:spPr>
              <a:xfrm>
                <a:off x="276" y="252"/>
                <a:ext cx="185" cy="108"/>
              </a:xfrm>
              <a:prstGeom prst="ellipse">
                <a:avLst/>
              </a:prstGeom>
              <a:gradFill rotWithShape="0">
                <a:gsLst>
                  <a:gs pos="0">
                    <a:schemeClr val="accent1"/>
                  </a:gs>
                  <a:gs pos="100000">
                    <a:schemeClr val="bg2"/>
                  </a:gs>
                </a:gsLst>
                <a:path path="shape">
                  <a:fillToRect l="50000" t="50000" r="50000" b="50000"/>
                </a:path>
                <a:tileRect/>
              </a:gradFill>
              <a:ln w="9525">
                <a:noFill/>
              </a:ln>
            </p:spPr>
            <p:txBody>
              <a:bodyPr/>
              <a:p>
                <a:endParaRPr lang="zh-CN" altLang="en-US"/>
              </a:p>
            </p:txBody>
          </p:sp>
        </p:grpSp>
        <p:grpSp>
          <p:nvGrpSpPr>
            <p:cNvPr id="37894" name="组合 37893"/>
            <p:cNvGrpSpPr/>
            <p:nvPr/>
          </p:nvGrpSpPr>
          <p:grpSpPr>
            <a:xfrm>
              <a:off x="4257" y="1103"/>
              <a:ext cx="768" cy="576"/>
              <a:chOff x="0" y="0"/>
              <a:chExt cx="768" cy="576"/>
            </a:xfrm>
          </p:grpSpPr>
          <p:sp>
            <p:nvSpPr>
              <p:cNvPr id="37895" name="椭圆 37894"/>
              <p:cNvSpPr/>
              <p:nvPr/>
            </p:nvSpPr>
            <p:spPr>
              <a:xfrm>
                <a:off x="0" y="0"/>
                <a:ext cx="768" cy="576"/>
              </a:xfrm>
              <a:prstGeom prst="ellipse">
                <a:avLst/>
              </a:prstGeom>
              <a:gradFill rotWithShape="0">
                <a:gsLst>
                  <a:gs pos="0">
                    <a:schemeClr val="bg2"/>
                  </a:gs>
                  <a:gs pos="100000">
                    <a:schemeClr val="bg1"/>
                  </a:gs>
                </a:gsLst>
                <a:path path="shape">
                  <a:fillToRect l="50000" t="50000" r="50000" b="50000"/>
                </a:path>
                <a:tileRect/>
              </a:gradFill>
              <a:ln w="9525">
                <a:noFill/>
              </a:ln>
            </p:spPr>
            <p:txBody>
              <a:bodyPr/>
              <a:p>
                <a:endParaRPr lang="zh-CN" altLang="en-US"/>
              </a:p>
            </p:txBody>
          </p:sp>
          <p:sp>
            <p:nvSpPr>
              <p:cNvPr id="37896" name="椭圆 37895"/>
              <p:cNvSpPr/>
              <p:nvPr/>
            </p:nvSpPr>
            <p:spPr>
              <a:xfrm>
                <a:off x="276" y="252"/>
                <a:ext cx="185" cy="108"/>
              </a:xfrm>
              <a:prstGeom prst="ellipse">
                <a:avLst/>
              </a:prstGeom>
              <a:gradFill rotWithShape="0">
                <a:gsLst>
                  <a:gs pos="0">
                    <a:schemeClr val="accent1"/>
                  </a:gs>
                  <a:gs pos="100000">
                    <a:schemeClr val="bg2"/>
                  </a:gs>
                </a:gsLst>
                <a:path path="shape">
                  <a:fillToRect l="50000" t="50000" r="50000" b="50000"/>
                </a:path>
                <a:tileRect/>
              </a:gradFill>
              <a:ln w="9525">
                <a:noFill/>
              </a:ln>
            </p:spPr>
            <p:txBody>
              <a:bodyPr/>
              <a:p>
                <a:endParaRPr lang="zh-CN" altLang="en-US"/>
              </a:p>
            </p:txBody>
          </p:sp>
        </p:grpSp>
        <p:grpSp>
          <p:nvGrpSpPr>
            <p:cNvPr id="37897" name="组合 37896"/>
            <p:cNvGrpSpPr/>
            <p:nvPr/>
          </p:nvGrpSpPr>
          <p:grpSpPr>
            <a:xfrm>
              <a:off x="3134" y="0"/>
              <a:ext cx="768" cy="576"/>
              <a:chOff x="0" y="0"/>
              <a:chExt cx="768" cy="576"/>
            </a:xfrm>
          </p:grpSpPr>
          <p:sp>
            <p:nvSpPr>
              <p:cNvPr id="37898" name="椭圆 37897"/>
              <p:cNvSpPr/>
              <p:nvPr/>
            </p:nvSpPr>
            <p:spPr>
              <a:xfrm>
                <a:off x="0" y="0"/>
                <a:ext cx="768" cy="576"/>
              </a:xfrm>
              <a:prstGeom prst="ellipse">
                <a:avLst/>
              </a:prstGeom>
              <a:gradFill rotWithShape="0">
                <a:gsLst>
                  <a:gs pos="0">
                    <a:schemeClr val="bg2"/>
                  </a:gs>
                  <a:gs pos="100000">
                    <a:schemeClr val="bg1"/>
                  </a:gs>
                </a:gsLst>
                <a:path path="shape">
                  <a:fillToRect l="50000" t="50000" r="50000" b="50000"/>
                </a:path>
                <a:tileRect/>
              </a:gradFill>
              <a:ln w="9525">
                <a:noFill/>
              </a:ln>
            </p:spPr>
            <p:txBody>
              <a:bodyPr/>
              <a:p>
                <a:endParaRPr lang="zh-CN" altLang="en-US"/>
              </a:p>
            </p:txBody>
          </p:sp>
          <p:sp>
            <p:nvSpPr>
              <p:cNvPr id="37899" name="椭圆 37898"/>
              <p:cNvSpPr/>
              <p:nvPr/>
            </p:nvSpPr>
            <p:spPr>
              <a:xfrm>
                <a:off x="276" y="252"/>
                <a:ext cx="185" cy="108"/>
              </a:xfrm>
              <a:prstGeom prst="ellipse">
                <a:avLst/>
              </a:prstGeom>
              <a:gradFill rotWithShape="0">
                <a:gsLst>
                  <a:gs pos="0">
                    <a:schemeClr val="accent1"/>
                  </a:gs>
                  <a:gs pos="100000">
                    <a:schemeClr val="bg2"/>
                  </a:gs>
                </a:gsLst>
                <a:path path="shape">
                  <a:fillToRect l="50000" t="50000" r="50000" b="50000"/>
                </a:path>
                <a:tileRect/>
              </a:gradFill>
              <a:ln w="9525">
                <a:noFill/>
              </a:ln>
            </p:spPr>
            <p:txBody>
              <a:bodyPr/>
              <a:p>
                <a:endParaRPr lang="zh-CN" altLang="en-US"/>
              </a:p>
            </p:txBody>
          </p:sp>
        </p:grpSp>
        <p:grpSp>
          <p:nvGrpSpPr>
            <p:cNvPr id="37900" name="组合 37899"/>
            <p:cNvGrpSpPr/>
            <p:nvPr/>
          </p:nvGrpSpPr>
          <p:grpSpPr>
            <a:xfrm>
              <a:off x="3115" y="0"/>
              <a:ext cx="2170" cy="1702"/>
              <a:chOff x="3115" y="0"/>
              <a:chExt cx="2170" cy="1702"/>
            </a:xfrm>
          </p:grpSpPr>
          <p:grpSp>
            <p:nvGrpSpPr>
              <p:cNvPr id="37901" name="组合 37900"/>
              <p:cNvGrpSpPr/>
              <p:nvPr/>
            </p:nvGrpSpPr>
            <p:grpSpPr>
              <a:xfrm>
                <a:off x="3640" y="308"/>
                <a:ext cx="1145" cy="844"/>
                <a:chOff x="1265" y="814"/>
                <a:chExt cx="2919" cy="2151"/>
              </a:xfrm>
            </p:grpSpPr>
            <p:sp>
              <p:nvSpPr>
                <p:cNvPr id="37902" name="椭圆 37901"/>
                <p:cNvSpPr/>
                <p:nvPr/>
              </p:nvSpPr>
              <p:spPr>
                <a:xfrm>
                  <a:off x="1265" y="814"/>
                  <a:ext cx="2919" cy="2151"/>
                </a:xfrm>
                <a:prstGeom prst="ellipse">
                  <a:avLst/>
                </a:prstGeom>
                <a:gradFill rotWithShape="0">
                  <a:gsLst>
                    <a:gs pos="0">
                      <a:schemeClr val="bg2"/>
                    </a:gs>
                    <a:gs pos="100000">
                      <a:schemeClr val="bg1"/>
                    </a:gs>
                  </a:gsLst>
                  <a:path path="shape">
                    <a:fillToRect l="50000" t="50000" r="50000" b="50000"/>
                  </a:path>
                  <a:tileRect/>
                </a:gradFill>
                <a:ln w="9525">
                  <a:noFill/>
                </a:ln>
              </p:spPr>
              <p:txBody>
                <a:bodyPr/>
                <a:p>
                  <a:endParaRPr lang="zh-CN" altLang="en-US"/>
                </a:p>
              </p:txBody>
            </p:sp>
            <p:sp>
              <p:nvSpPr>
                <p:cNvPr id="37903" name="椭圆 37902"/>
                <p:cNvSpPr/>
                <p:nvPr/>
              </p:nvSpPr>
              <p:spPr>
                <a:xfrm>
                  <a:off x="2380" y="1601"/>
                  <a:ext cx="579" cy="406"/>
                </a:xfrm>
                <a:prstGeom prst="ellipse">
                  <a:avLst/>
                </a:prstGeom>
                <a:gradFill rotWithShape="0">
                  <a:gsLst>
                    <a:gs pos="0">
                      <a:schemeClr val="accent2"/>
                    </a:gs>
                    <a:gs pos="100000">
                      <a:schemeClr val="bg2"/>
                    </a:gs>
                  </a:gsLst>
                  <a:path path="shape">
                    <a:fillToRect l="50000" t="50000" r="50000" b="50000"/>
                  </a:path>
                  <a:tileRect/>
                </a:gradFill>
                <a:ln w="9525">
                  <a:noFill/>
                </a:ln>
              </p:spPr>
              <p:txBody>
                <a:bodyPr/>
                <a:p>
                  <a:endParaRPr lang="zh-CN" altLang="en-US"/>
                </a:p>
              </p:txBody>
            </p:sp>
          </p:grpSp>
          <p:grpSp>
            <p:nvGrpSpPr>
              <p:cNvPr id="37904" name="组合 37903"/>
              <p:cNvGrpSpPr/>
              <p:nvPr/>
            </p:nvGrpSpPr>
            <p:grpSpPr>
              <a:xfrm>
                <a:off x="3115" y="0"/>
                <a:ext cx="2145" cy="1702"/>
                <a:chOff x="3115" y="0"/>
                <a:chExt cx="2145" cy="1702"/>
              </a:xfrm>
            </p:grpSpPr>
            <p:grpSp>
              <p:nvGrpSpPr>
                <p:cNvPr id="37905" name="组合 37904"/>
                <p:cNvGrpSpPr/>
                <p:nvPr/>
              </p:nvGrpSpPr>
              <p:grpSpPr>
                <a:xfrm>
                  <a:off x="4505" y="589"/>
                  <a:ext cx="493" cy="912"/>
                  <a:chOff x="3471" y="1530"/>
                  <a:chExt cx="1258" cy="2327"/>
                </a:xfrm>
              </p:grpSpPr>
              <p:sp>
                <p:nvSpPr>
                  <p:cNvPr id="37906" name="任意多边形 37905"/>
                  <p:cNvSpPr/>
                  <p:nvPr/>
                </p:nvSpPr>
                <p:spPr>
                  <a:xfrm rot="2711884">
                    <a:off x="2765" y="2236"/>
                    <a:ext cx="1724"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7907" name="任意多边形 37906"/>
                  <p:cNvSpPr/>
                  <p:nvPr/>
                </p:nvSpPr>
                <p:spPr>
                  <a:xfrm rot="2711884">
                    <a:off x="4021" y="3149"/>
                    <a:ext cx="925"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7908" name="组合 37907"/>
                <p:cNvGrpSpPr/>
                <p:nvPr/>
              </p:nvGrpSpPr>
              <p:grpSpPr>
                <a:xfrm>
                  <a:off x="4267" y="781"/>
                  <a:ext cx="966" cy="522"/>
                  <a:chOff x="2864" y="2019"/>
                  <a:chExt cx="2463" cy="1332"/>
                </a:xfrm>
              </p:grpSpPr>
              <p:sp>
                <p:nvSpPr>
                  <p:cNvPr id="37909" name="任意多边形 37908"/>
                  <p:cNvSpPr/>
                  <p:nvPr/>
                </p:nvSpPr>
                <p:spPr>
                  <a:xfrm rot="2104081">
                    <a:off x="2864" y="2019"/>
                    <a:ext cx="1814" cy="347"/>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10" name="任意多边形 37909"/>
                  <p:cNvSpPr/>
                  <p:nvPr/>
                </p:nvSpPr>
                <p:spPr>
                  <a:xfrm rot="2104081">
                    <a:off x="4353" y="2806"/>
                    <a:ext cx="974" cy="545"/>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11" name="组合 37910"/>
                <p:cNvGrpSpPr/>
                <p:nvPr/>
              </p:nvGrpSpPr>
              <p:grpSpPr>
                <a:xfrm>
                  <a:off x="4280" y="707"/>
                  <a:ext cx="971" cy="417"/>
                  <a:chOff x="2897" y="1832"/>
                  <a:chExt cx="2477" cy="1064"/>
                </a:xfrm>
              </p:grpSpPr>
              <p:sp>
                <p:nvSpPr>
                  <p:cNvPr id="37912" name="任意多边形 37911"/>
                  <p:cNvSpPr/>
                  <p:nvPr/>
                </p:nvSpPr>
                <p:spPr>
                  <a:xfrm rot="1582915">
                    <a:off x="2897" y="1832"/>
                    <a:ext cx="1736" cy="304"/>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13" name="任意多边形 37912"/>
                  <p:cNvSpPr/>
                  <p:nvPr/>
                </p:nvSpPr>
                <p:spPr>
                  <a:xfrm rot="1582915">
                    <a:off x="4442" y="2420"/>
                    <a:ext cx="932" cy="47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14" name="组合 37913"/>
                <p:cNvGrpSpPr/>
                <p:nvPr/>
              </p:nvGrpSpPr>
              <p:grpSpPr>
                <a:xfrm>
                  <a:off x="4291" y="630"/>
                  <a:ext cx="969" cy="364"/>
                  <a:chOff x="2924" y="1636"/>
                  <a:chExt cx="2472" cy="927"/>
                </a:xfrm>
              </p:grpSpPr>
              <p:sp>
                <p:nvSpPr>
                  <p:cNvPr id="37915" name="任意多边形 37914"/>
                  <p:cNvSpPr/>
                  <p:nvPr/>
                </p:nvSpPr>
                <p:spPr>
                  <a:xfrm rot="1080363">
                    <a:off x="2924" y="1636"/>
                    <a:ext cx="1677" cy="33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16" name="任意多边形 37915"/>
                  <p:cNvSpPr/>
                  <p:nvPr/>
                </p:nvSpPr>
                <p:spPr>
                  <a:xfrm rot="1080363">
                    <a:off x="4495" y="2037"/>
                    <a:ext cx="901" cy="52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17" name="组合 37916"/>
                <p:cNvGrpSpPr/>
                <p:nvPr/>
              </p:nvGrpSpPr>
              <p:grpSpPr>
                <a:xfrm>
                  <a:off x="4304" y="543"/>
                  <a:ext cx="918" cy="258"/>
                  <a:chOff x="2958" y="1414"/>
                  <a:chExt cx="2342" cy="657"/>
                </a:xfrm>
              </p:grpSpPr>
              <p:sp>
                <p:nvSpPr>
                  <p:cNvPr id="37918" name="任意多边形 37917"/>
                  <p:cNvSpPr/>
                  <p:nvPr/>
                </p:nvSpPr>
                <p:spPr>
                  <a:xfrm rot="463793">
                    <a:off x="2958" y="1414"/>
                    <a:ext cx="1545"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19" name="任意多边形 37918"/>
                  <p:cNvSpPr/>
                  <p:nvPr/>
                </p:nvSpPr>
                <p:spPr>
                  <a:xfrm rot="463793">
                    <a:off x="4470" y="1582"/>
                    <a:ext cx="830" cy="48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20" name="组合 37919"/>
                <p:cNvGrpSpPr/>
                <p:nvPr/>
              </p:nvGrpSpPr>
              <p:grpSpPr>
                <a:xfrm>
                  <a:off x="4314" y="487"/>
                  <a:ext cx="843" cy="134"/>
                  <a:chOff x="2983" y="1269"/>
                  <a:chExt cx="2150" cy="343"/>
                </a:xfrm>
              </p:grpSpPr>
              <p:sp>
                <p:nvSpPr>
                  <p:cNvPr id="37921" name="任意多边形 37920"/>
                  <p:cNvSpPr/>
                  <p:nvPr/>
                </p:nvSpPr>
                <p:spPr>
                  <a:xfrm rot="-84182">
                    <a:off x="2983" y="1289"/>
                    <a:ext cx="1404" cy="219"/>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22" name="任意多边形 37921"/>
                  <p:cNvSpPr/>
                  <p:nvPr/>
                </p:nvSpPr>
                <p:spPr>
                  <a:xfrm rot="-84182">
                    <a:off x="4379" y="1269"/>
                    <a:ext cx="754" cy="343"/>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23" name="组合 37922"/>
                <p:cNvGrpSpPr/>
                <p:nvPr/>
              </p:nvGrpSpPr>
              <p:grpSpPr>
                <a:xfrm>
                  <a:off x="4296" y="349"/>
                  <a:ext cx="737" cy="167"/>
                  <a:chOff x="2938" y="917"/>
                  <a:chExt cx="1879" cy="427"/>
                </a:xfrm>
              </p:grpSpPr>
              <p:sp>
                <p:nvSpPr>
                  <p:cNvPr id="37924" name="任意多边形 37923"/>
                  <p:cNvSpPr/>
                  <p:nvPr/>
                </p:nvSpPr>
                <p:spPr>
                  <a:xfrm rot="-802576">
                    <a:off x="2938" y="1129"/>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25" name="任意多边形 37924"/>
                  <p:cNvSpPr/>
                  <p:nvPr/>
                </p:nvSpPr>
                <p:spPr>
                  <a:xfrm rot="-802576">
                    <a:off x="4155" y="917"/>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26" name="组合 37925"/>
                <p:cNvGrpSpPr/>
                <p:nvPr/>
              </p:nvGrpSpPr>
              <p:grpSpPr>
                <a:xfrm>
                  <a:off x="3394" y="637"/>
                  <a:ext cx="493" cy="912"/>
                  <a:chOff x="637" y="1653"/>
                  <a:chExt cx="1257" cy="2326"/>
                </a:xfrm>
              </p:grpSpPr>
              <p:sp>
                <p:nvSpPr>
                  <p:cNvPr id="37927" name="任意多边形 37926"/>
                  <p:cNvSpPr/>
                  <p:nvPr/>
                </p:nvSpPr>
                <p:spPr>
                  <a:xfrm rot="-2711884" flipH="1">
                    <a:off x="876" y="2359"/>
                    <a:ext cx="1724"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28" name="任意多边形 37927"/>
                  <p:cNvSpPr/>
                  <p:nvPr/>
                </p:nvSpPr>
                <p:spPr>
                  <a:xfrm rot="-2711884" flipH="1">
                    <a:off x="419" y="3271"/>
                    <a:ext cx="925"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7929" name="组合 37928"/>
                <p:cNvGrpSpPr/>
                <p:nvPr/>
              </p:nvGrpSpPr>
              <p:grpSpPr>
                <a:xfrm>
                  <a:off x="3142" y="850"/>
                  <a:ext cx="966" cy="522"/>
                  <a:chOff x="-5" y="2196"/>
                  <a:chExt cx="2463" cy="1332"/>
                </a:xfrm>
              </p:grpSpPr>
              <p:sp>
                <p:nvSpPr>
                  <p:cNvPr id="37930" name="任意多边形 37929"/>
                  <p:cNvSpPr/>
                  <p:nvPr/>
                </p:nvSpPr>
                <p:spPr>
                  <a:xfrm rot="-2104081" flipH="1">
                    <a:off x="644" y="2196"/>
                    <a:ext cx="1814" cy="347"/>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31" name="任意多边形 37930"/>
                  <p:cNvSpPr/>
                  <p:nvPr/>
                </p:nvSpPr>
                <p:spPr>
                  <a:xfrm rot="-2104081" flipH="1">
                    <a:off x="-5" y="2983"/>
                    <a:ext cx="974" cy="545"/>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7932" name="组合 37931"/>
                <p:cNvGrpSpPr/>
                <p:nvPr/>
              </p:nvGrpSpPr>
              <p:grpSpPr>
                <a:xfrm>
                  <a:off x="3124" y="777"/>
                  <a:ext cx="971" cy="417"/>
                  <a:chOff x="-52" y="2009"/>
                  <a:chExt cx="2477" cy="1064"/>
                </a:xfrm>
              </p:grpSpPr>
              <p:sp>
                <p:nvSpPr>
                  <p:cNvPr id="37933" name="任意多边形 37932"/>
                  <p:cNvSpPr/>
                  <p:nvPr/>
                </p:nvSpPr>
                <p:spPr>
                  <a:xfrm rot="-1582915" flipH="1">
                    <a:off x="689" y="2009"/>
                    <a:ext cx="1736" cy="304"/>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34" name="任意多边形 37933"/>
                  <p:cNvSpPr/>
                  <p:nvPr/>
                </p:nvSpPr>
                <p:spPr>
                  <a:xfrm rot="-1582915" flipH="1">
                    <a:off x="-52" y="2597"/>
                    <a:ext cx="932" cy="47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alpha val="100000"/>
                        </a:schemeClr>
                      </a:gs>
                      <a:gs pos="100000">
                        <a:schemeClr val="folHlink"/>
                      </a:gs>
                    </a:gsLst>
                    <a:lin ang="0" scaled="1"/>
                    <a:tileRect/>
                  </a:gradFill>
                  <a:ln w="9525">
                    <a:noFill/>
                  </a:ln>
                </p:spPr>
                <p:txBody>
                  <a:bodyPr/>
                  <a:p>
                    <a:endParaRPr lang="zh-CN" altLang="en-US"/>
                  </a:p>
                </p:txBody>
              </p:sp>
            </p:grpSp>
            <p:grpSp>
              <p:nvGrpSpPr>
                <p:cNvPr id="37935" name="组合 37934"/>
                <p:cNvGrpSpPr/>
                <p:nvPr/>
              </p:nvGrpSpPr>
              <p:grpSpPr>
                <a:xfrm>
                  <a:off x="3115" y="700"/>
                  <a:ext cx="969" cy="363"/>
                  <a:chOff x="-74" y="1813"/>
                  <a:chExt cx="2472" cy="927"/>
                </a:xfrm>
              </p:grpSpPr>
              <p:sp>
                <p:nvSpPr>
                  <p:cNvPr id="37936" name="任意多边形 37935"/>
                  <p:cNvSpPr/>
                  <p:nvPr/>
                </p:nvSpPr>
                <p:spPr>
                  <a:xfrm rot="-1080363" flipH="1">
                    <a:off x="721" y="1813"/>
                    <a:ext cx="1677" cy="33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37" name="任意多边形 37936"/>
                  <p:cNvSpPr/>
                  <p:nvPr/>
                </p:nvSpPr>
                <p:spPr>
                  <a:xfrm rot="-1080363" flipH="1">
                    <a:off x="-74" y="2214"/>
                    <a:ext cx="901" cy="52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alpha val="100000"/>
                        </a:schemeClr>
                      </a:gs>
                      <a:gs pos="100000">
                        <a:schemeClr val="folHlink"/>
                      </a:gs>
                    </a:gsLst>
                    <a:lin ang="0" scaled="1"/>
                    <a:tileRect/>
                  </a:gradFill>
                  <a:ln w="9525">
                    <a:noFill/>
                  </a:ln>
                </p:spPr>
                <p:txBody>
                  <a:bodyPr/>
                  <a:p>
                    <a:endParaRPr lang="zh-CN" altLang="en-US"/>
                  </a:p>
                </p:txBody>
              </p:sp>
            </p:grpSp>
            <p:grpSp>
              <p:nvGrpSpPr>
                <p:cNvPr id="37938" name="组合 37937"/>
                <p:cNvGrpSpPr/>
                <p:nvPr/>
              </p:nvGrpSpPr>
              <p:grpSpPr>
                <a:xfrm>
                  <a:off x="3153" y="613"/>
                  <a:ext cx="918" cy="257"/>
                  <a:chOff x="22" y="1591"/>
                  <a:chExt cx="2342" cy="657"/>
                </a:xfrm>
              </p:grpSpPr>
              <p:sp>
                <p:nvSpPr>
                  <p:cNvPr id="37939" name="任意多边形 37938"/>
                  <p:cNvSpPr/>
                  <p:nvPr/>
                </p:nvSpPr>
                <p:spPr>
                  <a:xfrm rot="-463793" flipH="1">
                    <a:off x="819" y="1591"/>
                    <a:ext cx="1545"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40" name="任意多边形 37939"/>
                  <p:cNvSpPr/>
                  <p:nvPr/>
                </p:nvSpPr>
                <p:spPr>
                  <a:xfrm rot="-463793" flipH="1">
                    <a:off x="22" y="1759"/>
                    <a:ext cx="830" cy="48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alpha val="100000"/>
                        </a:schemeClr>
                      </a:gs>
                      <a:gs pos="100000">
                        <a:schemeClr val="folHlink"/>
                      </a:gs>
                    </a:gsLst>
                    <a:lin ang="0" scaled="1"/>
                    <a:tileRect/>
                  </a:gradFill>
                  <a:ln w="9525">
                    <a:noFill/>
                  </a:ln>
                </p:spPr>
                <p:txBody>
                  <a:bodyPr/>
                  <a:p>
                    <a:endParaRPr lang="zh-CN" altLang="en-US"/>
                  </a:p>
                </p:txBody>
              </p:sp>
            </p:grpSp>
            <p:grpSp>
              <p:nvGrpSpPr>
                <p:cNvPr id="37941" name="组合 37940"/>
                <p:cNvGrpSpPr/>
                <p:nvPr/>
              </p:nvGrpSpPr>
              <p:grpSpPr>
                <a:xfrm>
                  <a:off x="3218" y="556"/>
                  <a:ext cx="843" cy="134"/>
                  <a:chOff x="189" y="1446"/>
                  <a:chExt cx="2150" cy="343"/>
                </a:xfrm>
              </p:grpSpPr>
              <p:sp>
                <p:nvSpPr>
                  <p:cNvPr id="37942" name="任意多边形 37941"/>
                  <p:cNvSpPr/>
                  <p:nvPr/>
                </p:nvSpPr>
                <p:spPr>
                  <a:xfrm rot="84182" flipH="1">
                    <a:off x="935" y="1466"/>
                    <a:ext cx="1404" cy="219"/>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43" name="任意多边形 37942"/>
                  <p:cNvSpPr/>
                  <p:nvPr/>
                </p:nvSpPr>
                <p:spPr>
                  <a:xfrm rot="84182" flipH="1">
                    <a:off x="189" y="1446"/>
                    <a:ext cx="754" cy="343"/>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alpha val="100000"/>
                        </a:schemeClr>
                      </a:gs>
                      <a:gs pos="100000">
                        <a:schemeClr val="folHlink"/>
                      </a:gs>
                    </a:gsLst>
                    <a:lin ang="0" scaled="1"/>
                    <a:tileRect/>
                  </a:gradFill>
                  <a:ln w="9525">
                    <a:noFill/>
                  </a:ln>
                </p:spPr>
                <p:txBody>
                  <a:bodyPr/>
                  <a:p>
                    <a:endParaRPr lang="zh-CN" altLang="en-US"/>
                  </a:p>
                </p:txBody>
              </p:sp>
            </p:grpSp>
            <p:grpSp>
              <p:nvGrpSpPr>
                <p:cNvPr id="37944" name="组合 37943"/>
                <p:cNvGrpSpPr/>
                <p:nvPr/>
              </p:nvGrpSpPr>
              <p:grpSpPr>
                <a:xfrm>
                  <a:off x="3342" y="418"/>
                  <a:ext cx="737" cy="167"/>
                  <a:chOff x="505" y="1094"/>
                  <a:chExt cx="1879" cy="427"/>
                </a:xfrm>
              </p:grpSpPr>
              <p:sp>
                <p:nvSpPr>
                  <p:cNvPr id="37945" name="任意多边形 37944"/>
                  <p:cNvSpPr/>
                  <p:nvPr/>
                </p:nvSpPr>
                <p:spPr>
                  <a:xfrm rot="802576" flipH="1">
                    <a:off x="1151" y="1306"/>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46" name="任意多边形 37945"/>
                  <p:cNvSpPr/>
                  <p:nvPr/>
                </p:nvSpPr>
                <p:spPr>
                  <a:xfrm rot="802576" flipH="1">
                    <a:off x="505" y="1094"/>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7947" name="组合 37946"/>
                <p:cNvGrpSpPr/>
                <p:nvPr/>
              </p:nvGrpSpPr>
              <p:grpSpPr>
                <a:xfrm>
                  <a:off x="3386" y="341"/>
                  <a:ext cx="725" cy="218"/>
                  <a:chOff x="616" y="899"/>
                  <a:chExt cx="1850" cy="554"/>
                </a:xfrm>
              </p:grpSpPr>
              <p:sp>
                <p:nvSpPr>
                  <p:cNvPr id="37948" name="任意多边形 37947"/>
                  <p:cNvSpPr/>
                  <p:nvPr/>
                </p:nvSpPr>
                <p:spPr>
                  <a:xfrm rot="1277471" flipH="1">
                    <a:off x="1233" y="1238"/>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49" name="任意多边形 37948"/>
                  <p:cNvSpPr/>
                  <p:nvPr/>
                </p:nvSpPr>
                <p:spPr>
                  <a:xfrm rot="1277471" flipH="1">
                    <a:off x="616" y="899"/>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7950" name="组合 37949"/>
                <p:cNvGrpSpPr/>
                <p:nvPr/>
              </p:nvGrpSpPr>
              <p:grpSpPr>
                <a:xfrm>
                  <a:off x="3472" y="231"/>
                  <a:ext cx="693" cy="291"/>
                  <a:chOff x="3472" y="231"/>
                  <a:chExt cx="693" cy="291"/>
                </a:xfrm>
              </p:grpSpPr>
              <p:sp>
                <p:nvSpPr>
                  <p:cNvPr id="37951" name="任意多边形 37950"/>
                  <p:cNvSpPr/>
                  <p:nvPr/>
                </p:nvSpPr>
                <p:spPr>
                  <a:xfrm rot="2028410" flipH="1">
                    <a:off x="3681" y="438"/>
                    <a:ext cx="484" cy="84"/>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52" name="任意多边形 37951"/>
                  <p:cNvSpPr/>
                  <p:nvPr/>
                </p:nvSpPr>
                <p:spPr>
                  <a:xfrm rot="2028410" flipH="1">
                    <a:off x="3472" y="231"/>
                    <a:ext cx="260" cy="132"/>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7953" name="组合 37952"/>
                <p:cNvGrpSpPr/>
                <p:nvPr/>
              </p:nvGrpSpPr>
              <p:grpSpPr>
                <a:xfrm>
                  <a:off x="3554" y="118"/>
                  <a:ext cx="664" cy="349"/>
                  <a:chOff x="3554" y="118"/>
                  <a:chExt cx="664" cy="349"/>
                </a:xfrm>
              </p:grpSpPr>
              <p:sp>
                <p:nvSpPr>
                  <p:cNvPr id="37954" name="任意多边形 37953"/>
                  <p:cNvSpPr/>
                  <p:nvPr/>
                </p:nvSpPr>
                <p:spPr>
                  <a:xfrm rot="2664424" flipH="1">
                    <a:off x="3727" y="383"/>
                    <a:ext cx="491" cy="84"/>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55" name="任意多边形 37954"/>
                  <p:cNvSpPr/>
                  <p:nvPr/>
                </p:nvSpPr>
                <p:spPr>
                  <a:xfrm rot="2664424" flipH="1">
                    <a:off x="3554" y="118"/>
                    <a:ext cx="264" cy="132"/>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7956" name="组合 37955"/>
                <p:cNvGrpSpPr/>
                <p:nvPr/>
              </p:nvGrpSpPr>
              <p:grpSpPr>
                <a:xfrm>
                  <a:off x="3784" y="30"/>
                  <a:ext cx="305" cy="593"/>
                  <a:chOff x="1633" y="104"/>
                  <a:chExt cx="778" cy="1512"/>
                </a:xfrm>
              </p:grpSpPr>
              <p:sp>
                <p:nvSpPr>
                  <p:cNvPr id="37957" name="任意多边形 37956"/>
                  <p:cNvSpPr/>
                  <p:nvPr/>
                </p:nvSpPr>
                <p:spPr>
                  <a:xfrm rot="3473776" flipH="1">
                    <a:off x="1753" y="958"/>
                    <a:ext cx="1100"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58" name="任意多边形 37957"/>
                  <p:cNvSpPr/>
                  <p:nvPr/>
                </p:nvSpPr>
                <p:spPr>
                  <a:xfrm rot="3473776" flipH="1">
                    <a:off x="1506" y="230"/>
                    <a:ext cx="591"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7959" name="组合 37958"/>
                <p:cNvGrpSpPr/>
                <p:nvPr/>
              </p:nvGrpSpPr>
              <p:grpSpPr>
                <a:xfrm>
                  <a:off x="3903" y="0"/>
                  <a:ext cx="248" cy="601"/>
                  <a:chOff x="1935" y="28"/>
                  <a:chExt cx="634" cy="1534"/>
                </a:xfrm>
              </p:grpSpPr>
              <p:sp>
                <p:nvSpPr>
                  <p:cNvPr id="37960" name="任意多边形 37959"/>
                  <p:cNvSpPr/>
                  <p:nvPr/>
                </p:nvSpPr>
                <p:spPr>
                  <a:xfrm rot="4126480" flipH="1">
                    <a:off x="1931" y="924"/>
                    <a:ext cx="1061"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61" name="任意多边形 37960"/>
                  <p:cNvSpPr/>
                  <p:nvPr/>
                </p:nvSpPr>
                <p:spPr>
                  <a:xfrm rot="4126480" flipH="1">
                    <a:off x="1819" y="144"/>
                    <a:ext cx="570"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grpSp>
              <p:nvGrpSpPr>
                <p:cNvPr id="37962" name="组合 37961"/>
                <p:cNvGrpSpPr/>
                <p:nvPr/>
              </p:nvGrpSpPr>
              <p:grpSpPr>
                <a:xfrm>
                  <a:off x="4251" y="252"/>
                  <a:ext cx="723" cy="222"/>
                  <a:chOff x="2822" y="672"/>
                  <a:chExt cx="1845" cy="566"/>
                </a:xfrm>
              </p:grpSpPr>
              <p:sp>
                <p:nvSpPr>
                  <p:cNvPr id="37963" name="任意多边形 37962"/>
                  <p:cNvSpPr/>
                  <p:nvPr/>
                </p:nvSpPr>
                <p:spPr>
                  <a:xfrm rot="-1325434">
                    <a:off x="2822" y="1023"/>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64" name="任意多边形 37963"/>
                  <p:cNvSpPr/>
                  <p:nvPr/>
                </p:nvSpPr>
                <p:spPr>
                  <a:xfrm rot="-1325434">
                    <a:off x="4005" y="672"/>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65" name="组合 37964"/>
                <p:cNvGrpSpPr/>
                <p:nvPr/>
              </p:nvGrpSpPr>
              <p:grpSpPr>
                <a:xfrm>
                  <a:off x="4196" y="163"/>
                  <a:ext cx="699" cy="282"/>
                  <a:chOff x="2683" y="445"/>
                  <a:chExt cx="1781" cy="717"/>
                </a:xfrm>
              </p:grpSpPr>
              <p:sp>
                <p:nvSpPr>
                  <p:cNvPr id="37966" name="任意多边形 37965"/>
                  <p:cNvSpPr/>
                  <p:nvPr/>
                </p:nvSpPr>
                <p:spPr>
                  <a:xfrm rot="-1921064">
                    <a:off x="2683" y="947"/>
                    <a:ext cx="1233" cy="215"/>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67" name="任意多边形 37966"/>
                  <p:cNvSpPr/>
                  <p:nvPr/>
                </p:nvSpPr>
                <p:spPr>
                  <a:xfrm rot="-1921064">
                    <a:off x="3802" y="445"/>
                    <a:ext cx="662" cy="338"/>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sp>
              <p:nvSpPr>
                <p:cNvPr id="37968" name="任意多边形 37967"/>
                <p:cNvSpPr/>
                <p:nvPr/>
              </p:nvSpPr>
              <p:spPr>
                <a:xfrm rot="4578755" flipH="1">
                  <a:off x="3968" y="372"/>
                  <a:ext cx="403" cy="57"/>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tileRect/>
                </a:gradFill>
                <a:ln w="9525">
                  <a:noFill/>
                </a:ln>
              </p:spPr>
              <p:txBody>
                <a:bodyPr/>
                <a:p>
                  <a:endParaRPr lang="zh-CN" altLang="en-US"/>
                </a:p>
              </p:txBody>
            </p:sp>
            <p:sp>
              <p:nvSpPr>
                <p:cNvPr id="37969" name="任意多边形 37968"/>
                <p:cNvSpPr/>
                <p:nvPr/>
              </p:nvSpPr>
              <p:spPr>
                <a:xfrm rot="4578755" flipH="1">
                  <a:off x="3977" y="77"/>
                  <a:ext cx="216" cy="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tileRect/>
                </a:gradFill>
                <a:ln w="9525">
                  <a:noFill/>
                </a:ln>
              </p:spPr>
              <p:txBody>
                <a:bodyPr/>
                <a:p>
                  <a:endParaRPr lang="zh-CN" altLang="en-US"/>
                </a:p>
              </p:txBody>
            </p:sp>
            <p:grpSp>
              <p:nvGrpSpPr>
                <p:cNvPr id="37970" name="组合 37969"/>
                <p:cNvGrpSpPr/>
                <p:nvPr/>
              </p:nvGrpSpPr>
              <p:grpSpPr>
                <a:xfrm>
                  <a:off x="4242" y="5"/>
                  <a:ext cx="251" cy="596"/>
                  <a:chOff x="2800" y="41"/>
                  <a:chExt cx="640" cy="1520"/>
                </a:xfrm>
              </p:grpSpPr>
              <p:sp>
                <p:nvSpPr>
                  <p:cNvPr id="37971" name="任意多边形 37970"/>
                  <p:cNvSpPr/>
                  <p:nvPr/>
                </p:nvSpPr>
                <p:spPr>
                  <a:xfrm rot="-3857755">
                    <a:off x="2361" y="938"/>
                    <a:ext cx="1062" cy="184"/>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72" name="任意多边形 37971"/>
                  <p:cNvSpPr/>
                  <p:nvPr/>
                </p:nvSpPr>
                <p:spPr>
                  <a:xfrm rot="-3857755">
                    <a:off x="3010" y="181"/>
                    <a:ext cx="570" cy="28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73" name="组合 37972"/>
                <p:cNvGrpSpPr/>
                <p:nvPr/>
              </p:nvGrpSpPr>
              <p:grpSpPr>
                <a:xfrm>
                  <a:off x="4295" y="53"/>
                  <a:ext cx="398" cy="574"/>
                  <a:chOff x="2934" y="163"/>
                  <a:chExt cx="1017" cy="1464"/>
                </a:xfrm>
              </p:grpSpPr>
              <p:sp>
                <p:nvSpPr>
                  <p:cNvPr id="37974" name="任意多边形 37973"/>
                  <p:cNvSpPr/>
                  <p:nvPr/>
                </p:nvSpPr>
                <p:spPr>
                  <a:xfrm rot="-2777260">
                    <a:off x="2491" y="914"/>
                    <a:ext cx="1155" cy="270"/>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75" name="任意多边形 37974"/>
                  <p:cNvSpPr/>
                  <p:nvPr/>
                </p:nvSpPr>
                <p:spPr>
                  <a:xfrm rot="-2777260">
                    <a:off x="3429" y="261"/>
                    <a:ext cx="620" cy="423"/>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76" name="组合 37975"/>
                <p:cNvGrpSpPr/>
                <p:nvPr/>
              </p:nvGrpSpPr>
              <p:grpSpPr>
                <a:xfrm>
                  <a:off x="4215" y="2"/>
                  <a:ext cx="95" cy="567"/>
                  <a:chOff x="2730" y="32"/>
                  <a:chExt cx="243" cy="1448"/>
                </a:xfrm>
              </p:grpSpPr>
              <p:sp>
                <p:nvSpPr>
                  <p:cNvPr id="37977" name="任意多边形 37976"/>
                  <p:cNvSpPr/>
                  <p:nvPr/>
                </p:nvSpPr>
                <p:spPr>
                  <a:xfrm rot="-4903748">
                    <a:off x="2296" y="960"/>
                    <a:ext cx="954" cy="86"/>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alpha val="100000"/>
                        </a:schemeClr>
                      </a:gs>
                    </a:gsLst>
                    <a:lin ang="0" scaled="1"/>
                    <a:tileRect/>
                  </a:gradFill>
                  <a:ln w="9525">
                    <a:noFill/>
                  </a:ln>
                </p:spPr>
                <p:txBody>
                  <a:bodyPr/>
                  <a:p>
                    <a:endParaRPr lang="zh-CN" altLang="en-US"/>
                  </a:p>
                </p:txBody>
              </p:sp>
              <p:sp>
                <p:nvSpPr>
                  <p:cNvPr id="37978" name="任意多边形 37977"/>
                  <p:cNvSpPr/>
                  <p:nvPr/>
                </p:nvSpPr>
                <p:spPr>
                  <a:xfrm rot="-4903748">
                    <a:off x="2649" y="220"/>
                    <a:ext cx="512" cy="135"/>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37979" name="组合 37978"/>
                <p:cNvGrpSpPr/>
                <p:nvPr/>
              </p:nvGrpSpPr>
              <p:grpSpPr>
                <a:xfrm>
                  <a:off x="3514" y="683"/>
                  <a:ext cx="425" cy="960"/>
                  <a:chOff x="943" y="1769"/>
                  <a:chExt cx="1085" cy="2450"/>
                </a:xfrm>
              </p:grpSpPr>
              <p:sp>
                <p:nvSpPr>
                  <p:cNvPr id="37980" name="任意多边形 37979"/>
                  <p:cNvSpPr/>
                  <p:nvPr/>
                </p:nvSpPr>
                <p:spPr>
                  <a:xfrm rot="-3264308" flipH="1">
                    <a:off x="1010" y="2475"/>
                    <a:ext cx="1724"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81" name="任意多边形 37980"/>
                  <p:cNvSpPr/>
                  <p:nvPr/>
                </p:nvSpPr>
                <p:spPr>
                  <a:xfrm rot="-3264308" flipH="1">
                    <a:off x="725" y="3511"/>
                    <a:ext cx="925"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7982" name="组合 37981"/>
                <p:cNvGrpSpPr/>
                <p:nvPr/>
              </p:nvGrpSpPr>
              <p:grpSpPr>
                <a:xfrm>
                  <a:off x="3715" y="748"/>
                  <a:ext cx="300" cy="930"/>
                  <a:chOff x="1455" y="1936"/>
                  <a:chExt cx="766" cy="2373"/>
                </a:xfrm>
              </p:grpSpPr>
              <p:sp>
                <p:nvSpPr>
                  <p:cNvPr id="37983" name="任意多边形 37982"/>
                  <p:cNvSpPr/>
                  <p:nvPr/>
                </p:nvSpPr>
                <p:spPr>
                  <a:xfrm rot="-4057115" flipH="1">
                    <a:off x="1267" y="2577"/>
                    <a:ext cx="1595"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84" name="任意多边形 37983"/>
                  <p:cNvSpPr/>
                  <p:nvPr/>
                </p:nvSpPr>
                <p:spPr>
                  <a:xfrm rot="-4057115" flipH="1">
                    <a:off x="1272" y="3636"/>
                    <a:ext cx="856"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7985" name="组合 37984"/>
                <p:cNvGrpSpPr/>
                <p:nvPr/>
              </p:nvGrpSpPr>
              <p:grpSpPr>
                <a:xfrm rot="88588">
                  <a:off x="3923" y="769"/>
                  <a:ext cx="180" cy="913"/>
                  <a:chOff x="1956" y="1990"/>
                  <a:chExt cx="492" cy="2604"/>
                </a:xfrm>
              </p:grpSpPr>
              <p:sp>
                <p:nvSpPr>
                  <p:cNvPr id="37986" name="任意多边形 37985"/>
                  <p:cNvSpPr/>
                  <p:nvPr/>
                </p:nvSpPr>
                <p:spPr>
                  <a:xfrm rot="-4817938" flipH="1">
                    <a:off x="1442" y="2695"/>
                    <a:ext cx="1711" cy="301"/>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alpha val="100000"/>
                        </a:schemeClr>
                      </a:gs>
                      <a:gs pos="100000">
                        <a:schemeClr val="accent2"/>
                      </a:gs>
                    </a:gsLst>
                    <a:lin ang="0" scaled="1"/>
                    <a:tileRect/>
                  </a:gradFill>
                  <a:ln w="9525">
                    <a:noFill/>
                  </a:ln>
                </p:spPr>
                <p:txBody>
                  <a:bodyPr/>
                  <a:p>
                    <a:endParaRPr lang="zh-CN" altLang="en-US"/>
                  </a:p>
                </p:txBody>
              </p:sp>
              <p:sp>
                <p:nvSpPr>
                  <p:cNvPr id="37987" name="任意多边形 37986"/>
                  <p:cNvSpPr/>
                  <p:nvPr/>
                </p:nvSpPr>
                <p:spPr>
                  <a:xfrm rot="-4817938" flipH="1">
                    <a:off x="1733" y="3898"/>
                    <a:ext cx="918" cy="473"/>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7988" name="组合 37987"/>
                <p:cNvGrpSpPr/>
                <p:nvPr/>
              </p:nvGrpSpPr>
              <p:grpSpPr>
                <a:xfrm>
                  <a:off x="4451" y="662"/>
                  <a:ext cx="442" cy="951"/>
                  <a:chOff x="3334" y="1717"/>
                  <a:chExt cx="1125" cy="2426"/>
                </a:xfrm>
              </p:grpSpPr>
              <p:sp>
                <p:nvSpPr>
                  <p:cNvPr id="37989" name="任意多边形 37988"/>
                  <p:cNvSpPr/>
                  <p:nvPr/>
                </p:nvSpPr>
                <p:spPr>
                  <a:xfrm rot="3144576">
                    <a:off x="2628" y="2423"/>
                    <a:ext cx="1724" cy="312"/>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7990" name="任意多边形 37989"/>
                  <p:cNvSpPr/>
                  <p:nvPr/>
                </p:nvSpPr>
                <p:spPr>
                  <a:xfrm rot="3144576">
                    <a:off x="3751" y="3435"/>
                    <a:ext cx="925" cy="490"/>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7991" name="组合 37990"/>
                <p:cNvGrpSpPr/>
                <p:nvPr/>
              </p:nvGrpSpPr>
              <p:grpSpPr>
                <a:xfrm>
                  <a:off x="4391" y="721"/>
                  <a:ext cx="347" cy="951"/>
                  <a:chOff x="3181" y="1866"/>
                  <a:chExt cx="883" cy="2426"/>
                </a:xfrm>
              </p:grpSpPr>
              <p:sp>
                <p:nvSpPr>
                  <p:cNvPr id="37992" name="任意多边形 37991"/>
                  <p:cNvSpPr/>
                  <p:nvPr/>
                </p:nvSpPr>
                <p:spPr>
                  <a:xfrm rot="3745735">
                    <a:off x="2505" y="2541"/>
                    <a:ext cx="1650" cy="299"/>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7993" name="任意多边形 37992"/>
                  <p:cNvSpPr/>
                  <p:nvPr/>
                </p:nvSpPr>
                <p:spPr>
                  <a:xfrm rot="3745735">
                    <a:off x="3387" y="3615"/>
                    <a:ext cx="885" cy="469"/>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alpha val="100000"/>
                        </a:schemeClr>
                      </a:gs>
                    </a:gsLst>
                    <a:lin ang="5400000" scaled="1"/>
                    <a:tileRect/>
                  </a:gradFill>
                  <a:ln w="9525">
                    <a:noFill/>
                  </a:ln>
                </p:spPr>
                <p:txBody>
                  <a:bodyPr/>
                  <a:p>
                    <a:endParaRPr lang="zh-CN" altLang="en-US"/>
                  </a:p>
                </p:txBody>
              </p:sp>
            </p:grpSp>
            <p:grpSp>
              <p:nvGrpSpPr>
                <p:cNvPr id="37994" name="组合 37993"/>
                <p:cNvGrpSpPr/>
                <p:nvPr/>
              </p:nvGrpSpPr>
              <p:grpSpPr>
                <a:xfrm>
                  <a:off x="4323" y="767"/>
                  <a:ext cx="243" cy="935"/>
                  <a:chOff x="3006" y="1983"/>
                  <a:chExt cx="619" cy="2386"/>
                </a:xfrm>
              </p:grpSpPr>
              <p:sp>
                <p:nvSpPr>
                  <p:cNvPr id="37995" name="任意多边形 37994"/>
                  <p:cNvSpPr/>
                  <p:nvPr/>
                </p:nvSpPr>
                <p:spPr>
                  <a:xfrm rot="4286818">
                    <a:off x="2328" y="2660"/>
                    <a:ext cx="1601" cy="246"/>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7996" name="任意多边形 37995"/>
                  <p:cNvSpPr/>
                  <p:nvPr/>
                </p:nvSpPr>
                <p:spPr>
                  <a:xfrm rot="4286818">
                    <a:off x="3002" y="3746"/>
                    <a:ext cx="859" cy="38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tileRect/>
                  </a:gradFill>
                  <a:ln w="9525">
                    <a:noFill/>
                  </a:ln>
                </p:spPr>
                <p:txBody>
                  <a:bodyPr/>
                  <a:p>
                    <a:endParaRPr lang="zh-CN" altLang="en-US"/>
                  </a:p>
                </p:txBody>
              </p:sp>
            </p:grpSp>
            <p:grpSp>
              <p:nvGrpSpPr>
                <p:cNvPr id="37997" name="组合 37996"/>
                <p:cNvGrpSpPr/>
                <p:nvPr/>
              </p:nvGrpSpPr>
              <p:grpSpPr>
                <a:xfrm>
                  <a:off x="4249" y="813"/>
                  <a:ext cx="159" cy="870"/>
                  <a:chOff x="2819" y="2101"/>
                  <a:chExt cx="405" cy="2219"/>
                </a:xfrm>
              </p:grpSpPr>
              <p:sp>
                <p:nvSpPr>
                  <p:cNvPr id="37998" name="任意多边形 37997"/>
                  <p:cNvSpPr/>
                  <p:nvPr/>
                </p:nvSpPr>
                <p:spPr>
                  <a:xfrm rot="4898956">
                    <a:off x="2206" y="2713"/>
                    <a:ext cx="1471" cy="246"/>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tileRect/>
                  </a:gradFill>
                  <a:ln w="9525">
                    <a:noFill/>
                  </a:ln>
                </p:spPr>
                <p:txBody>
                  <a:bodyPr/>
                  <a:p>
                    <a:endParaRPr lang="zh-CN" altLang="en-US"/>
                  </a:p>
                </p:txBody>
              </p:sp>
              <p:sp>
                <p:nvSpPr>
                  <p:cNvPr id="37999" name="任意多边形 37998"/>
                  <p:cNvSpPr/>
                  <p:nvPr/>
                </p:nvSpPr>
                <p:spPr>
                  <a:xfrm rot="4898956">
                    <a:off x="2636" y="3732"/>
                    <a:ext cx="790" cy="386"/>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tileRect/>
                  </a:gradFill>
                  <a:ln w="9525">
                    <a:noFill/>
                  </a:ln>
                </p:spPr>
                <p:txBody>
                  <a:bodyPr/>
                  <a:p>
                    <a:endParaRPr lang="zh-CN" altLang="en-US"/>
                  </a:p>
                </p:txBody>
              </p:sp>
            </p:grpSp>
            <p:grpSp>
              <p:nvGrpSpPr>
                <p:cNvPr id="38000" name="组合 37999"/>
                <p:cNvGrpSpPr/>
                <p:nvPr/>
              </p:nvGrpSpPr>
              <p:grpSpPr>
                <a:xfrm>
                  <a:off x="4045" y="826"/>
                  <a:ext cx="167" cy="857"/>
                  <a:chOff x="2287" y="2135"/>
                  <a:chExt cx="426" cy="2185"/>
                </a:xfrm>
              </p:grpSpPr>
              <p:sp>
                <p:nvSpPr>
                  <p:cNvPr id="38001" name="任意多边形 38000"/>
                  <p:cNvSpPr/>
                  <p:nvPr/>
                </p:nvSpPr>
                <p:spPr>
                  <a:xfrm rot="5755659">
                    <a:off x="1900" y="2759"/>
                    <a:ext cx="1437" cy="188"/>
                  </a:xfrm>
                  <a:custGeom>
                    <a:avLst/>
                    <a:gdLst/>
                    <a:ahLst/>
                    <a:cxnLst/>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tileRect/>
                  </a:gradFill>
                  <a:ln w="9525">
                    <a:noFill/>
                  </a:ln>
                </p:spPr>
                <p:txBody>
                  <a:bodyPr/>
                  <a:p>
                    <a:endParaRPr lang="zh-CN" altLang="en-US"/>
                  </a:p>
                </p:txBody>
              </p:sp>
              <p:sp>
                <p:nvSpPr>
                  <p:cNvPr id="38002" name="任意多边形 38001"/>
                  <p:cNvSpPr/>
                  <p:nvPr/>
                </p:nvSpPr>
                <p:spPr>
                  <a:xfrm rot="5755659">
                    <a:off x="2049" y="3787"/>
                    <a:ext cx="771" cy="295"/>
                  </a:xfrm>
                  <a:custGeom>
                    <a:avLst/>
                    <a:gdLst/>
                    <a:ahLst/>
                    <a:cxnLst/>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tileRect/>
                  </a:gradFill>
                  <a:ln w="9525">
                    <a:noFill/>
                  </a:ln>
                </p:spPr>
                <p:txBody>
                  <a:bodyPr/>
                  <a:p>
                    <a:endParaRPr lang="zh-CN" altLang="en-US"/>
                  </a:p>
                </p:txBody>
              </p:sp>
            </p:grpSp>
          </p:grpSp>
          <p:sp>
            <p:nvSpPr>
              <p:cNvPr id="38003" name="任意多边形 38002"/>
              <p:cNvSpPr/>
              <p:nvPr/>
            </p:nvSpPr>
            <p:spPr>
              <a:xfrm flipH="1">
                <a:off x="3873" y="934"/>
                <a:ext cx="191" cy="580"/>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8004" name="任意多边形 38003"/>
              <p:cNvSpPr/>
              <p:nvPr/>
            </p:nvSpPr>
            <p:spPr>
              <a:xfrm flipH="1">
                <a:off x="3528" y="726"/>
                <a:ext cx="833" cy="903"/>
              </a:xfrm>
              <a:custGeom>
                <a:avLst/>
                <a:gdLst>
                  <a:gd name="txL" fmla="*/ 0 w 21600"/>
                  <a:gd name="txT" fmla="*/ 0 h 21602"/>
                  <a:gd name="txR" fmla="*/ 21600 w 21600"/>
                  <a:gd name="txB" fmla="*/ 21602 h 21602"/>
                </a:gdLst>
                <a:ahLst/>
                <a:cxnLst>
                  <a:cxn ang="270">
                    <a:pos x="5467" y="0"/>
                  </a:cxn>
                  <a:cxn ang="90">
                    <a:pos x="21588" y="21601"/>
                  </a:cxn>
                  <a:cxn ang="180">
                    <a:pos x="0" y="20897"/>
                  </a:cxn>
                </a:cxnLst>
                <a:rect l="txL" t="txT" r="txR" b="txB"/>
                <a:pathLst>
                  <a:path w="21600" h="21602" fill="none">
                    <a:moveTo>
                      <a:pt x="5467" y="0"/>
                    </a:moveTo>
                    <a:arcTo wR="21600" hR="21600" stAng="-4520344" swAng="4632411"/>
                  </a:path>
                  <a:path w="21600" h="21602" stroke="0">
                    <a:moveTo>
                      <a:pt x="5467" y="0"/>
                    </a:moveTo>
                    <a:arcTo wR="21600" hR="21600" stAng="-4520344" swAng="4632411"/>
                    <a:lnTo>
                      <a:pt x="0" y="20897"/>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05" name="任意多边形 38004"/>
              <p:cNvSpPr/>
              <p:nvPr/>
            </p:nvSpPr>
            <p:spPr>
              <a:xfrm flipV="1">
                <a:off x="4278" y="179"/>
                <a:ext cx="1007" cy="802"/>
              </a:xfrm>
              <a:custGeom>
                <a:avLst/>
                <a:gdLst>
                  <a:gd name="txL" fmla="*/ 0 w 36729"/>
                  <a:gd name="txT" fmla="*/ 0 h 21600"/>
                  <a:gd name="txR" fmla="*/ 36729 w 36729"/>
                  <a:gd name="txB" fmla="*/ 21600 h 21600"/>
                </a:gdLst>
                <a:ahLst/>
                <a:cxnLst>
                  <a:cxn ang="0">
                    <a:pos x="36729" y="10451"/>
                  </a:cxn>
                  <a:cxn ang="180">
                    <a:pos x="0" y="12197"/>
                  </a:cxn>
                  <a:cxn ang="270">
                    <a:pos x="17826" y="0"/>
                  </a:cxn>
                </a:cxnLst>
                <a:rect l="txL" t="txT" r="txR" b="txB"/>
                <a:pathLst>
                  <a:path w="36729" h="21600" fill="none">
                    <a:moveTo>
                      <a:pt x="36729" y="10451"/>
                    </a:moveTo>
                    <a:arcTo wR="21600" hR="21600" stAng="-19863773" swAng="7000918"/>
                  </a:path>
                  <a:path w="36729" h="21600" stroke="0">
                    <a:moveTo>
                      <a:pt x="36729" y="10451"/>
                    </a:moveTo>
                    <a:arcTo wR="21600" hR="21600" stAng="-19863773" swAng="7000918"/>
                    <a:lnTo>
                      <a:pt x="17826" y="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8006" name="任意多边形 38005"/>
              <p:cNvSpPr/>
              <p:nvPr/>
            </p:nvSpPr>
            <p:spPr>
              <a:xfrm flipH="1">
                <a:off x="3612" y="580"/>
                <a:ext cx="487" cy="933"/>
              </a:xfrm>
              <a:custGeom>
                <a:avLst/>
                <a:gdLst>
                  <a:gd name="txL" fmla="*/ 0 w 28940"/>
                  <a:gd name="txT" fmla="*/ 0 h 22305"/>
                  <a:gd name="txR" fmla="*/ 28940 w 28940"/>
                  <a:gd name="txB" fmla="*/ 22305 h 22305"/>
                </a:gdLst>
                <a:ahLst/>
                <a:cxnLst>
                  <a:cxn ang="180">
                    <a:pos x="0" y="1285"/>
                  </a:cxn>
                  <a:cxn ang="0">
                    <a:pos x="28928" y="22304"/>
                  </a:cxn>
                  <a:cxn ang="90">
                    <a:pos x="7340" y="21600"/>
                  </a:cxn>
                </a:cxnLst>
                <a:rect l="txL" t="txT" r="txR" b="txB"/>
                <a:pathLst>
                  <a:path w="28940" h="22305" fill="none">
                    <a:moveTo>
                      <a:pt x="0" y="1285"/>
                    </a:moveTo>
                    <a:arcTo wR="21600" hR="21600" stAng="-6591916" swAng="6703983"/>
                  </a:path>
                  <a:path w="28940" h="22305" stroke="0">
                    <a:moveTo>
                      <a:pt x="0" y="1285"/>
                    </a:moveTo>
                    <a:arcTo wR="21600" hR="21600" stAng="-6591916" swAng="6703983"/>
                    <a:lnTo>
                      <a:pt x="7340" y="2160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8007" name="任意多边形 38006"/>
              <p:cNvSpPr/>
              <p:nvPr/>
            </p:nvSpPr>
            <p:spPr>
              <a:xfrm flipH="1">
                <a:off x="3267" y="628"/>
                <a:ext cx="791" cy="932"/>
              </a:xfrm>
              <a:custGeom>
                <a:avLst/>
                <a:gdLst>
                  <a:gd name="txL" fmla="*/ 0 w 30473"/>
                  <a:gd name="txT" fmla="*/ 0 h 22305"/>
                  <a:gd name="txR" fmla="*/ 30473 w 30473"/>
                  <a:gd name="txB" fmla="*/ 22305 h 22305"/>
                </a:gdLst>
                <a:ahLst/>
                <a:cxnLst>
                  <a:cxn ang="180">
                    <a:pos x="0" y="1906"/>
                  </a:cxn>
                  <a:cxn ang="0">
                    <a:pos x="30461" y="22304"/>
                  </a:cxn>
                  <a:cxn ang="90">
                    <a:pos x="8873" y="21600"/>
                  </a:cxn>
                </a:cxnLst>
                <a:rect l="txL" t="txT" r="txR" b="txB"/>
                <a:pathLst>
                  <a:path w="30473" h="22305" fill="none">
                    <a:moveTo>
                      <a:pt x="0" y="1906"/>
                    </a:moveTo>
                    <a:arcTo wR="21600" hR="21600" stAng="-6855218" swAng="6967285"/>
                  </a:path>
                  <a:path w="30473" h="22305" stroke="0">
                    <a:moveTo>
                      <a:pt x="0" y="1906"/>
                    </a:moveTo>
                    <a:arcTo wR="21600" hR="21600" stAng="-6855218" swAng="6967285"/>
                    <a:lnTo>
                      <a:pt x="8873" y="21600"/>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08" name="任意多边形 38007"/>
              <p:cNvSpPr/>
              <p:nvPr/>
            </p:nvSpPr>
            <p:spPr>
              <a:xfrm flipH="1">
                <a:off x="3197" y="458"/>
                <a:ext cx="932" cy="933"/>
              </a:xfrm>
              <a:custGeom>
                <a:avLst/>
                <a:gdLst>
                  <a:gd name="txL" fmla="*/ 0 w 34455"/>
                  <a:gd name="txT" fmla="*/ 0 h 22305"/>
                  <a:gd name="txR" fmla="*/ 34455 w 34455"/>
                  <a:gd name="txB" fmla="*/ 22305 h 22305"/>
                </a:gdLst>
                <a:ahLst/>
                <a:cxnLst>
                  <a:cxn ang="180">
                    <a:pos x="0" y="4241"/>
                  </a:cxn>
                  <a:cxn ang="0">
                    <a:pos x="34443" y="22304"/>
                  </a:cxn>
                  <a:cxn ang="90">
                    <a:pos x="12855" y="21600"/>
                  </a:cxn>
                </a:cxnLst>
                <a:rect l="txL" t="txT" r="txR" b="txB"/>
                <a:pathLst>
                  <a:path w="34455" h="22305" fill="none">
                    <a:moveTo>
                      <a:pt x="0" y="4241"/>
                    </a:moveTo>
                    <a:arcTo wR="21600" hR="21600" stAng="-7591281" swAng="7703349"/>
                  </a:path>
                  <a:path w="34455" h="22305" stroke="0">
                    <a:moveTo>
                      <a:pt x="0" y="4241"/>
                    </a:moveTo>
                    <a:arcTo wR="21600" hR="21600" stAng="-7591281" swAng="7703349"/>
                    <a:lnTo>
                      <a:pt x="12855" y="21600"/>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09" name="任意多边形 38008"/>
              <p:cNvSpPr/>
              <p:nvPr/>
            </p:nvSpPr>
            <p:spPr>
              <a:xfrm>
                <a:off x="4229" y="589"/>
                <a:ext cx="149" cy="933"/>
              </a:xfrm>
              <a:custGeom>
                <a:avLst/>
                <a:gdLst>
                  <a:gd name="txL" fmla="*/ 0 w 34812"/>
                  <a:gd name="txT" fmla="*/ 0 h 22305"/>
                  <a:gd name="txR" fmla="*/ 34812 w 34812"/>
                  <a:gd name="txB" fmla="*/ 22305 h 22305"/>
                </a:gdLst>
                <a:ahLst/>
                <a:cxnLst>
                  <a:cxn ang="180">
                    <a:pos x="0" y="4512"/>
                  </a:cxn>
                  <a:cxn ang="0">
                    <a:pos x="34800" y="22304"/>
                  </a:cxn>
                  <a:cxn ang="90">
                    <a:pos x="13212" y="21600"/>
                  </a:cxn>
                </a:cxnLst>
                <a:rect l="txL" t="txT" r="txR" b="txB"/>
                <a:pathLst>
                  <a:path w="34812" h="22305" fill="none">
                    <a:moveTo>
                      <a:pt x="0" y="4512"/>
                    </a:moveTo>
                    <a:arcTo wR="21600" hR="21600" stAng="-7662616" swAng="7774684"/>
                  </a:path>
                  <a:path w="34812" h="22305" stroke="0">
                    <a:moveTo>
                      <a:pt x="0" y="4512"/>
                    </a:moveTo>
                    <a:arcTo wR="21600" hR="21600" stAng="-7662616" swAng="7774684"/>
                    <a:lnTo>
                      <a:pt x="13212" y="2160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8010" name="任意多边形 38009"/>
              <p:cNvSpPr/>
              <p:nvPr/>
            </p:nvSpPr>
            <p:spPr>
              <a:xfrm>
                <a:off x="4268" y="585"/>
                <a:ext cx="394" cy="933"/>
              </a:xfrm>
              <a:custGeom>
                <a:avLst/>
                <a:gdLst>
                  <a:gd name="txL" fmla="*/ 0 w 34812"/>
                  <a:gd name="txT" fmla="*/ 0 h 22305"/>
                  <a:gd name="txR" fmla="*/ 34812 w 34812"/>
                  <a:gd name="txB" fmla="*/ 22305 h 22305"/>
                </a:gdLst>
                <a:ahLst/>
                <a:cxnLst>
                  <a:cxn ang="180">
                    <a:pos x="0" y="4512"/>
                  </a:cxn>
                  <a:cxn ang="0">
                    <a:pos x="34800" y="22304"/>
                  </a:cxn>
                  <a:cxn ang="90">
                    <a:pos x="13212" y="21600"/>
                  </a:cxn>
                </a:cxnLst>
                <a:rect l="txL" t="txT" r="txR" b="txB"/>
                <a:pathLst>
                  <a:path w="34812" h="22305" fill="none">
                    <a:moveTo>
                      <a:pt x="0" y="4512"/>
                    </a:moveTo>
                    <a:arcTo wR="21600" hR="21600" stAng="-7662616" swAng="7774684"/>
                  </a:path>
                  <a:path w="34812" h="22305" stroke="0">
                    <a:moveTo>
                      <a:pt x="0" y="4512"/>
                    </a:moveTo>
                    <a:arcTo wR="21600" hR="21600" stAng="-7662616" swAng="7774684"/>
                    <a:lnTo>
                      <a:pt x="13212" y="21600"/>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11" name="任意多边形 38010"/>
              <p:cNvSpPr/>
              <p:nvPr/>
            </p:nvSpPr>
            <p:spPr>
              <a:xfrm>
                <a:off x="4303" y="463"/>
                <a:ext cx="559" cy="933"/>
              </a:xfrm>
              <a:custGeom>
                <a:avLst/>
                <a:gdLst>
                  <a:gd name="txL" fmla="*/ 0 w 34812"/>
                  <a:gd name="txT" fmla="*/ 0 h 22305"/>
                  <a:gd name="txR" fmla="*/ 34812 w 34812"/>
                  <a:gd name="txB" fmla="*/ 22305 h 22305"/>
                </a:gdLst>
                <a:ahLst/>
                <a:cxnLst>
                  <a:cxn ang="180">
                    <a:pos x="0" y="4512"/>
                  </a:cxn>
                  <a:cxn ang="0">
                    <a:pos x="34800" y="22304"/>
                  </a:cxn>
                  <a:cxn ang="90">
                    <a:pos x="13212" y="21600"/>
                  </a:cxn>
                </a:cxnLst>
                <a:rect l="txL" t="txT" r="txR" b="txB"/>
                <a:pathLst>
                  <a:path w="34812" h="22305" fill="none">
                    <a:moveTo>
                      <a:pt x="0" y="4512"/>
                    </a:moveTo>
                    <a:arcTo wR="21600" hR="21600" stAng="-7662616" swAng="7774684"/>
                  </a:path>
                  <a:path w="34812" h="22305" stroke="0">
                    <a:moveTo>
                      <a:pt x="0" y="4512"/>
                    </a:moveTo>
                    <a:arcTo wR="21600" hR="21600" stAng="-7662616" swAng="7774684"/>
                    <a:lnTo>
                      <a:pt x="13212" y="2160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8012" name="任意多边形 38011"/>
              <p:cNvSpPr/>
              <p:nvPr/>
            </p:nvSpPr>
            <p:spPr>
              <a:xfrm>
                <a:off x="4410" y="1033"/>
                <a:ext cx="190" cy="580"/>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8013" name="任意多边形 38012"/>
              <p:cNvSpPr/>
              <p:nvPr/>
            </p:nvSpPr>
            <p:spPr>
              <a:xfrm rot="-1939245" flipV="1">
                <a:off x="4114" y="843"/>
                <a:ext cx="173" cy="328"/>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2"/>
                </a:solidFill>
                <a:prstDash val="solid"/>
                <a:headEnd type="none" w="med" len="med"/>
                <a:tailEnd type="none" w="med" len="med"/>
              </a:ln>
            </p:spPr>
            <p:txBody>
              <a:bodyPr/>
              <a:p>
                <a:endParaRPr lang="zh-CN" altLang="en-US"/>
              </a:p>
            </p:txBody>
          </p:sp>
          <p:sp>
            <p:nvSpPr>
              <p:cNvPr id="38014" name="任意多边形 38013"/>
              <p:cNvSpPr/>
              <p:nvPr/>
            </p:nvSpPr>
            <p:spPr>
              <a:xfrm flipH="1">
                <a:off x="3144" y="319"/>
                <a:ext cx="996" cy="933"/>
              </a:xfrm>
              <a:custGeom>
                <a:avLst/>
                <a:gdLst>
                  <a:gd name="txL" fmla="*/ 0 w 36830"/>
                  <a:gd name="txT" fmla="*/ 0 h 22305"/>
                  <a:gd name="txR" fmla="*/ 36830 w 36830"/>
                  <a:gd name="txB" fmla="*/ 22305 h 22305"/>
                </a:gdLst>
                <a:ahLst/>
                <a:cxnLst>
                  <a:cxn ang="180">
                    <a:pos x="0" y="6282"/>
                  </a:cxn>
                  <a:cxn ang="0">
                    <a:pos x="36818" y="22304"/>
                  </a:cxn>
                  <a:cxn ang="90">
                    <a:pos x="15230" y="21600"/>
                  </a:cxn>
                </a:cxnLst>
                <a:rect l="txL" t="txT" r="txR" b="txB"/>
                <a:pathLst>
                  <a:path w="36830" h="22305" fill="none">
                    <a:moveTo>
                      <a:pt x="0" y="6282"/>
                    </a:moveTo>
                    <a:arcTo wR="21600" hR="21600" stAng="-8090097" swAng="8202165"/>
                  </a:path>
                  <a:path w="36830" h="22305" stroke="0">
                    <a:moveTo>
                      <a:pt x="0" y="6282"/>
                    </a:moveTo>
                    <a:arcTo wR="21600" hR="21600" stAng="-8090097" swAng="8202165"/>
                    <a:lnTo>
                      <a:pt x="15230" y="21600"/>
                    </a:lnTo>
                    <a:close/>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15" name="任意多边形 38014"/>
              <p:cNvSpPr/>
              <p:nvPr/>
            </p:nvSpPr>
            <p:spPr>
              <a:xfrm flipH="1">
                <a:off x="3425" y="123"/>
                <a:ext cx="725" cy="903"/>
              </a:xfrm>
              <a:custGeom>
                <a:avLst/>
                <a:gdLst>
                  <a:gd name="txL" fmla="*/ 0 w 31881"/>
                  <a:gd name="txT" fmla="*/ 0 h 21600"/>
                  <a:gd name="txR" fmla="*/ 31881 w 31881"/>
                  <a:gd name="txB" fmla="*/ 21600 h 21600"/>
                </a:gdLst>
                <a:ahLst/>
                <a:cxnLst>
                  <a:cxn ang="180">
                    <a:pos x="0" y="10015"/>
                  </a:cxn>
                  <a:cxn ang="0">
                    <a:pos x="31880" y="4859"/>
                  </a:cxn>
                  <a:cxn ang="90">
                    <a:pos x="18231" y="21600"/>
                  </a:cxn>
                </a:cxnLst>
                <a:rect l="txL" t="txT" r="txR" b="txB"/>
                <a:pathLst>
                  <a:path w="31881" h="21600" fill="none">
                    <a:moveTo>
                      <a:pt x="0" y="10015"/>
                    </a:moveTo>
                    <a:arcTo wR="21600" hR="21600" stAng="-8853950" swAng="5805379"/>
                  </a:path>
                  <a:path w="31881" h="21600" stroke="0">
                    <a:moveTo>
                      <a:pt x="0" y="10015"/>
                    </a:moveTo>
                    <a:arcTo wR="21600" hR="21600" stAng="-8853950" swAng="5805379"/>
                    <a:lnTo>
                      <a:pt x="18231" y="21600"/>
                    </a:lnTo>
                    <a:close/>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8016" name="任意多边形 38015"/>
              <p:cNvSpPr/>
              <p:nvPr/>
            </p:nvSpPr>
            <p:spPr>
              <a:xfrm>
                <a:off x="4199" y="502"/>
                <a:ext cx="299" cy="904"/>
              </a:xfrm>
              <a:custGeom>
                <a:avLst/>
                <a:gdLst>
                  <a:gd name="txL" fmla="*/ 0 w 31146"/>
                  <a:gd name="txT" fmla="*/ 0 h 21600"/>
                  <a:gd name="txR" fmla="*/ 31146 w 31146"/>
                  <a:gd name="txB" fmla="*/ 21600 h 21600"/>
                </a:gdLst>
                <a:ahLst/>
                <a:cxnLst>
                  <a:cxn ang="180">
                    <a:pos x="0" y="4512"/>
                  </a:cxn>
                  <a:cxn ang="0">
                    <a:pos x="31145" y="9560"/>
                  </a:cxn>
                  <a:cxn ang="90">
                    <a:pos x="13212" y="21600"/>
                  </a:cxn>
                </a:cxnLst>
                <a:rect l="txL" t="txT" r="txR" b="txB"/>
                <a:pathLst>
                  <a:path w="31146" h="21600" fill="none">
                    <a:moveTo>
                      <a:pt x="0" y="4512"/>
                    </a:moveTo>
                    <a:arcTo wR="21600" hR="21600" stAng="-7662616" swAng="5630000"/>
                  </a:path>
                  <a:path w="31146" h="21600" stroke="0">
                    <a:moveTo>
                      <a:pt x="0" y="4512"/>
                    </a:moveTo>
                    <a:arcTo wR="21600" hR="21600" stAng="-7662616" swAng="5630000"/>
                    <a:lnTo>
                      <a:pt x="13212" y="21600"/>
                    </a:lnTo>
                    <a:close/>
                  </a:path>
                </a:pathLst>
              </a:custGeom>
              <a:noFill/>
              <a:ln w="9525" cap="flat" cmpd="sng">
                <a:solidFill>
                  <a:schemeClr val="accent2"/>
                </a:solidFill>
                <a:prstDash val="solid"/>
                <a:headEnd type="none" w="med" len="med"/>
                <a:tailEnd type="none" w="med" len="med"/>
              </a:ln>
            </p:spPr>
            <p:txBody>
              <a:bodyPr/>
              <a:p>
                <a:endParaRPr lang="zh-CN" altLang="en-US"/>
              </a:p>
            </p:txBody>
          </p:sp>
          <p:sp>
            <p:nvSpPr>
              <p:cNvPr id="38017" name="任意多边形 38016"/>
              <p:cNvSpPr/>
              <p:nvPr/>
            </p:nvSpPr>
            <p:spPr>
              <a:xfrm flipH="1">
                <a:off x="3307" y="982"/>
                <a:ext cx="425" cy="597"/>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18" name="任意多边形 38017"/>
              <p:cNvSpPr/>
              <p:nvPr/>
            </p:nvSpPr>
            <p:spPr>
              <a:xfrm flipH="1">
                <a:off x="3507" y="350"/>
                <a:ext cx="273" cy="598"/>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19" name="任意多边形 38018"/>
              <p:cNvSpPr/>
              <p:nvPr/>
            </p:nvSpPr>
            <p:spPr>
              <a:xfrm flipH="1">
                <a:off x="3821" y="172"/>
                <a:ext cx="164" cy="597"/>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20" name="任意多边形 38019"/>
              <p:cNvSpPr/>
              <p:nvPr/>
            </p:nvSpPr>
            <p:spPr>
              <a:xfrm>
                <a:off x="4841" y="894"/>
                <a:ext cx="395" cy="628"/>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1"/>
                </a:solidFill>
                <a:prstDash val="solid"/>
                <a:headEnd type="none" w="med" len="med"/>
                <a:tailEnd type="none" w="med" len="med"/>
              </a:ln>
            </p:spPr>
            <p:txBody>
              <a:bodyPr/>
              <a:p>
                <a:endParaRPr lang="zh-CN" altLang="en-US"/>
              </a:p>
            </p:txBody>
          </p:sp>
          <p:sp>
            <p:nvSpPr>
              <p:cNvPr id="38021" name="任意多边形 38020"/>
              <p:cNvSpPr/>
              <p:nvPr/>
            </p:nvSpPr>
            <p:spPr>
              <a:xfrm>
                <a:off x="4636" y="576"/>
                <a:ext cx="595" cy="419"/>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22" name="任意多边形 38021"/>
              <p:cNvSpPr/>
              <p:nvPr/>
            </p:nvSpPr>
            <p:spPr>
              <a:xfrm>
                <a:off x="4658" y="132"/>
                <a:ext cx="260" cy="562"/>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folHlink"/>
                </a:solidFill>
                <a:prstDash val="solid"/>
                <a:headEnd type="none" w="med" len="med"/>
                <a:tailEnd type="none" w="med" len="med"/>
              </a:ln>
            </p:spPr>
            <p:txBody>
              <a:bodyPr/>
              <a:p>
                <a:endParaRPr lang="zh-CN" altLang="en-US"/>
              </a:p>
            </p:txBody>
          </p:sp>
          <p:sp>
            <p:nvSpPr>
              <p:cNvPr id="38023" name="任意多边形 38022"/>
              <p:cNvSpPr/>
              <p:nvPr/>
            </p:nvSpPr>
            <p:spPr>
              <a:xfrm rot="20253369">
                <a:off x="4401" y="599"/>
                <a:ext cx="174" cy="329"/>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2"/>
                </a:solidFill>
                <a:prstDash val="solid"/>
                <a:headEnd type="none" w="med" len="med"/>
                <a:tailEnd type="none" w="med" len="med"/>
              </a:ln>
            </p:spPr>
            <p:txBody>
              <a:bodyPr/>
              <a:p>
                <a:endParaRPr lang="zh-CN" altLang="en-US"/>
              </a:p>
            </p:txBody>
          </p:sp>
          <p:sp>
            <p:nvSpPr>
              <p:cNvPr id="38024" name="任意多边形 38023"/>
              <p:cNvSpPr/>
              <p:nvPr/>
            </p:nvSpPr>
            <p:spPr>
              <a:xfrm rot="-20253369" flipH="1">
                <a:off x="3783" y="590"/>
                <a:ext cx="173" cy="329"/>
              </a:xfrm>
              <a:custGeom>
                <a:avLst/>
                <a:gdLst/>
                <a:ahLst/>
                <a:cxnLst/>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cap="flat" cmpd="sng">
                <a:solidFill>
                  <a:schemeClr val="accent2"/>
                </a:solidFill>
                <a:prstDash val="solid"/>
                <a:headEnd type="none" w="med" len="med"/>
                <a:tailEnd type="none" w="med" len="med"/>
              </a:ln>
            </p:spPr>
            <p:txBody>
              <a:bodyPr/>
              <a:p>
                <a:endParaRPr lang="zh-CN" altLang="en-US"/>
              </a:p>
            </p:txBody>
          </p:sp>
        </p:grpSp>
      </p:grpSp>
      <p:sp>
        <p:nvSpPr>
          <p:cNvPr id="38025" name="标题 38024"/>
          <p:cNvSpPr>
            <a:spLocks noGrp="1"/>
          </p:cNvSpPr>
          <p:nvPr>
            <p:ph type="title"/>
          </p:nvPr>
        </p:nvSpPr>
        <p:spPr>
          <a:xfrm>
            <a:off x="685800" y="301625"/>
            <a:ext cx="7772400" cy="1462088"/>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38026" name="文本占位符 38025"/>
          <p:cNvSpPr>
            <a:spLocks noGrp="1"/>
          </p:cNvSpPr>
          <p:nvPr>
            <p:ph type="body" idx="1"/>
          </p:nvPr>
        </p:nvSpPr>
        <p:spPr>
          <a:xfrm>
            <a:off x="685800" y="1981200"/>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8027" name="日期占位符 38026"/>
          <p:cNvSpPr>
            <a:spLocks noGrp="1"/>
          </p:cNvSpPr>
          <p:nvPr>
            <p:ph type="dt" sz="half" idx="2"/>
          </p:nvPr>
        </p:nvSpPr>
        <p:spPr>
          <a:xfrm>
            <a:off x="685800" y="6248400"/>
            <a:ext cx="1905000" cy="457200"/>
          </a:xfrm>
          <a:prstGeom prst="rect">
            <a:avLst/>
          </a:prstGeom>
          <a:noFill/>
          <a:ln w="9525">
            <a:noFill/>
          </a:ln>
        </p:spPr>
        <p:txBody>
          <a:bodyPr/>
          <a:lstStyle>
            <a:lvl1pPr>
              <a:defRPr sz="1400">
                <a:latin typeface="Arial Black" panose="020B0A04020102020204" pitchFamily="34" charset="0"/>
              </a:defRPr>
            </a:lvl1pPr>
          </a:lstStyle>
          <a:p>
            <a:pPr lvl="0"/>
            <a:endParaRPr lang="zh-CN" altLang="en-US" dirty="0">
              <a:latin typeface="Arial" panose="020B0604020202020204" pitchFamily="34" charset="0"/>
            </a:endParaRPr>
          </a:p>
        </p:txBody>
      </p:sp>
      <p:sp>
        <p:nvSpPr>
          <p:cNvPr id="38028" name="页脚占位符 38027"/>
          <p:cNvSpPr>
            <a:spLocks noGrp="1"/>
          </p:cNvSpPr>
          <p:nvPr>
            <p:ph type="ftr" sz="quarter" idx="3"/>
          </p:nvPr>
        </p:nvSpPr>
        <p:spPr>
          <a:xfrm>
            <a:off x="3124200" y="6248400"/>
            <a:ext cx="2895600" cy="457200"/>
          </a:xfrm>
          <a:prstGeom prst="rect">
            <a:avLst/>
          </a:prstGeom>
          <a:noFill/>
          <a:ln w="9525">
            <a:noFill/>
          </a:ln>
        </p:spPr>
        <p:txBody>
          <a:bodyPr/>
          <a:lstStyle>
            <a:lvl1pPr algn="ctr">
              <a:defRPr sz="1400">
                <a:latin typeface="Arial Black" panose="020B0A04020102020204" pitchFamily="34" charset="0"/>
              </a:defRPr>
            </a:lvl1pPr>
          </a:lstStyle>
          <a:p>
            <a:pPr lvl="0"/>
            <a:endParaRPr lang="zh-CN" altLang="en-US" dirty="0"/>
          </a:p>
        </p:txBody>
      </p:sp>
      <p:sp>
        <p:nvSpPr>
          <p:cNvPr id="38029" name="灯片编号占位符 38028"/>
          <p:cNvSpPr>
            <a:spLocks noGrp="1"/>
          </p:cNvSpPr>
          <p:nvPr>
            <p:ph type="sldNum" sz="quarter" idx="4"/>
          </p:nvPr>
        </p:nvSpPr>
        <p:spPr>
          <a:xfrm>
            <a:off x="6553200" y="6248400"/>
            <a:ext cx="1905000" cy="457200"/>
          </a:xfrm>
          <a:prstGeom prst="rect">
            <a:avLst/>
          </a:prstGeom>
          <a:noFill/>
          <a:ln w="9525">
            <a:noFill/>
          </a:ln>
        </p:spPr>
        <p:txBody>
          <a:bodyPr/>
          <a:lstStyle>
            <a:lvl1pPr algn="r">
              <a:defRPr sz="1400">
                <a:latin typeface="Arial Black" panose="020B0A04020102020204" pitchFamily="34" charset="0"/>
              </a:defRPr>
            </a:lvl1pPr>
          </a:lstStyle>
          <a:p>
            <a:pPr lvl="0"/>
            <a:fld id="{9A0DB2DC-4C9A-4742-B13C-FB6460FD3503}" type="slidenum">
              <a:rPr lang="zh-CN" altLang="en-US" dirty="0"/>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folHlink"/>
        </a:buClr>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Times New Roman" panose="02020603050405020304" pitchFamily="18" charset="0"/>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Times New Roman" panose="02020603050405020304" pitchFamily="18" charset="0"/>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Times New Roman" panose="02020603050405020304" pitchFamily="18" charset="0"/>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Times New Roman" panose="02020603050405020304" pitchFamily="18" charset="0"/>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Times New Roman" panose="02020603050405020304" pitchFamily="18" charset="0"/>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Times New Roman" panose="02020603050405020304" pitchFamily="18" charset="0"/>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Black" panose="020B0A040201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hyperlink" Target="https://baike.baidu.com/item/%E6%80%9D%E6%83%B3%E5%AE%B6/1214475" TargetMode="External"/><Relationship Id="rId4" Type="http://schemas.openxmlformats.org/officeDocument/2006/relationships/hyperlink" Target="https://baike.baidu.com/item/%E5%9B%BD%E9%99%85%E5%85%B1%E4%BA%A7%E4%B8%BB%E4%B9%89%E8%BF%90%E5%8A%A8" TargetMode="External"/><Relationship Id="rId3" Type="http://schemas.openxmlformats.org/officeDocument/2006/relationships/hyperlink" Target="https://baike.baidu.com/item/%E6%97%A0%E4%BA%A7%E9%98%B6%E7%BA%A7" TargetMode="External"/><Relationship Id="rId2" Type="http://schemas.openxmlformats.org/officeDocument/2006/relationships/hyperlink" Target="https://baike.baidu.com/item/%E7%BB%84%E7%BB%87%E8%80%85" TargetMode="Externa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0" name="标题 2049"/>
          <p:cNvSpPr>
            <a:spLocks noGrp="1"/>
          </p:cNvSpPr>
          <p:nvPr>
            <p:ph type="ctrTitle"/>
          </p:nvPr>
        </p:nvSpPr>
        <p:spPr>
          <a:xfrm>
            <a:off x="755650" y="1196975"/>
            <a:ext cx="7772400" cy="1627188"/>
          </a:xfrm>
          <a:ln/>
        </p:spPr>
        <p:txBody>
          <a:bodyPr anchor="ctr" anchorCtr="0"/>
          <a:p>
            <a:pPr algn="ctr" defTabSz="914400">
              <a:buSzTx/>
              <a:buFontTx/>
              <a:buNone/>
            </a:pPr>
            <a:r>
              <a:rPr lang="zh-CN" altLang="en-US" b="1" kern="1200" baseline="0" dirty="0">
                <a:latin typeface="微软雅黑" panose="020B0503020204020204" pitchFamily="34" charset="-122"/>
                <a:ea typeface="微软雅黑" panose="020B0503020204020204" pitchFamily="34" charset="-122"/>
              </a:rPr>
              <a:t>第一节  职业是人生的基石</a:t>
            </a:r>
            <a:endParaRPr lang="zh-CN" altLang="en-US" b="1" kern="1200" baseline="0" dirty="0">
              <a:latin typeface="微软雅黑" panose="020B0503020204020204" pitchFamily="34" charset="-122"/>
              <a:ea typeface="微软雅黑" panose="020B0503020204020204" pitchFamily="34" charset="-122"/>
            </a:endParaRPr>
          </a:p>
        </p:txBody>
      </p:sp>
      <p:sp>
        <p:nvSpPr>
          <p:cNvPr id="2051" name="副标题 2050"/>
          <p:cNvSpPr>
            <a:spLocks noGrp="1"/>
          </p:cNvSpPr>
          <p:nvPr>
            <p:ph type="subTitle" idx="1"/>
          </p:nvPr>
        </p:nvSpPr>
        <p:spPr>
          <a:ln/>
        </p:spPr>
        <p:txBody>
          <a:bodyPr anchor="t" anchorCtr="0"/>
          <a:p>
            <a:pPr defTabSz="914400">
              <a:buSzTx/>
            </a:pPr>
            <a:r>
              <a:rPr lang="zh-CN" altLang="en-US" b="1" kern="1200" baseline="0" dirty="0">
                <a:latin typeface="Arial Black" panose="020B0A04020102020204" pitchFamily="34" charset="0"/>
                <a:ea typeface="微软雅黑" panose="020B0503020204020204" pitchFamily="34" charset="-122"/>
              </a:rPr>
              <a:t>主讲：刘纪云</a:t>
            </a:r>
            <a:endParaRPr lang="zh-CN" altLang="en-US" b="1" kern="1200" baseline="0" dirty="0">
              <a:latin typeface="Arial Black" panose="020B0A04020102020204" pitchFamily="34" charset="0"/>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9941" name="图片 39940" descr="1497682414"/>
          <p:cNvPicPr>
            <a:picLocks noChangeAspect="1"/>
          </p:cNvPicPr>
          <p:nvPr/>
        </p:nvPicPr>
        <p:blipFill>
          <a:blip r:embed="rId1"/>
          <a:stretch>
            <a:fillRect/>
          </a:stretch>
        </p:blipFill>
        <p:spPr>
          <a:xfrm>
            <a:off x="179388" y="1916113"/>
            <a:ext cx="4248150" cy="4681537"/>
          </a:xfrm>
          <a:prstGeom prst="rect">
            <a:avLst/>
          </a:prstGeom>
          <a:noFill/>
          <a:ln w="9525">
            <a:noFill/>
          </a:ln>
        </p:spPr>
      </p:pic>
      <p:sp>
        <p:nvSpPr>
          <p:cNvPr id="39942" name="矩形 39941"/>
          <p:cNvSpPr/>
          <p:nvPr/>
        </p:nvSpPr>
        <p:spPr>
          <a:xfrm>
            <a:off x="468313" y="260350"/>
            <a:ext cx="5975350" cy="1368425"/>
          </a:xfrm>
          <a:prstGeom prst="rect">
            <a:avLst/>
          </a:prstGeom>
        </p:spPr>
        <p:txBody>
          <a:bodyPr wrap="none" fromWordArt="1">
            <a:prstTxWarp prst="textCurveUp">
              <a:avLst>
                <a:gd name="adj" fmla="val 40356"/>
              </a:avLst>
            </a:prstTxWarp>
            <a:normAutofit/>
          </a:bodyPr>
          <a:p>
            <a:pPr algn="ctr"/>
            <a:r>
              <a:rPr lang="zh-CN" altLang="en-US" sz="3600" b="1">
                <a:ln w="12700" cap="flat" cmpd="sng">
                  <a:solidFill>
                    <a:srgbClr val="000000"/>
                  </a:solidFill>
                  <a:prstDash val="solid"/>
                  <a:headEnd type="none" w="med" len="med"/>
                  <a:tailEnd type="none" w="med" len="med"/>
                </a:ln>
                <a:pattFill prst="dashHorz">
                  <a:fgClr>
                    <a:srgbClr val="808080"/>
                  </a:fgClr>
                  <a:bgClr>
                    <a:srgbClr val="FFFF00"/>
                  </a:bgClr>
                </a:pattFill>
                <a:effectLst>
                  <a:outerShdw dist="45791" dir="2021404" algn="ctr" rotWithShape="0">
                    <a:srgbClr val="808080">
                      <a:alpha val="80000"/>
                    </a:srgbClr>
                  </a:outerShdw>
                </a:effectLst>
                <a:latin typeface="黑体" panose="02010609060101010101" charset="-122"/>
                <a:ea typeface="黑体" panose="02010609060101010101" charset="-122"/>
              </a:rPr>
              <a:t>职业是人生的基石</a:t>
            </a:r>
            <a:endParaRPr lang="zh-CN" altLang="en-US" sz="3600" b="1">
              <a:ln w="12700" cap="flat" cmpd="sng">
                <a:solidFill>
                  <a:srgbClr val="000000"/>
                </a:solidFill>
                <a:prstDash val="solid"/>
                <a:headEnd type="none" w="med" len="med"/>
                <a:tailEnd type="none" w="med" len="med"/>
              </a:ln>
              <a:pattFill prst="dashHorz">
                <a:fgClr>
                  <a:srgbClr val="808080"/>
                </a:fgClr>
                <a:bgClr>
                  <a:srgbClr val="FFFF00"/>
                </a:bgClr>
              </a:pattFill>
              <a:effectLst>
                <a:outerShdw dist="45791" dir="2021404" algn="ctr" rotWithShape="0">
                  <a:srgbClr val="808080">
                    <a:alpha val="80000"/>
                  </a:srgbClr>
                </a:outerShdw>
              </a:effectLst>
              <a:latin typeface="黑体" panose="02010609060101010101" charset="-122"/>
              <a:ea typeface="黑体" panose="02010609060101010101" charset="-122"/>
            </a:endParaRPr>
          </a:p>
        </p:txBody>
      </p:sp>
      <p:pic>
        <p:nvPicPr>
          <p:cNvPr id="39944" name="图片 39943" descr="timg?image&amp;quality=80&amp;size=b9999_10000&amp;sec=1522755375368&amp;di=fbf77ca05e1a50a5a192f456d0842748&amp;imgtype=0&amp;src=http%3A%2F%2Fpic"/>
          <p:cNvPicPr>
            <a:picLocks noChangeAspect="1"/>
          </p:cNvPicPr>
          <p:nvPr/>
        </p:nvPicPr>
        <p:blipFill>
          <a:blip r:embed="rId2"/>
          <a:stretch>
            <a:fillRect/>
          </a:stretch>
        </p:blipFill>
        <p:spPr>
          <a:xfrm>
            <a:off x="4716463" y="1916113"/>
            <a:ext cx="4319587" cy="4673600"/>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5" name="矩形 40964"/>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40967" name="矩形 40966"/>
          <p:cNvSpPr>
            <a:spLocks noChangeAspect="1"/>
          </p:cNvSpPr>
          <p:nvPr/>
        </p:nvSpPr>
        <p:spPr>
          <a:xfrm>
            <a:off x="4419600" y="3276600"/>
            <a:ext cx="304800" cy="304800"/>
          </a:xfrm>
          <a:prstGeom prst="rect">
            <a:avLst/>
          </a:prstGeom>
          <a:noFill/>
          <a:ln w="9525">
            <a:noFill/>
          </a:ln>
        </p:spPr>
        <p:txBody>
          <a:bodyPr/>
          <a:p>
            <a:endParaRPr lang="zh-CN" altLang="en-US"/>
          </a:p>
        </p:txBody>
      </p:sp>
      <p:pic>
        <p:nvPicPr>
          <p:cNvPr id="40969" name="图片 40968" descr="2013110803463412"/>
          <p:cNvPicPr>
            <a:picLocks noChangeAspect="1"/>
          </p:cNvPicPr>
          <p:nvPr/>
        </p:nvPicPr>
        <p:blipFill>
          <a:blip r:embed="rId1"/>
          <a:stretch>
            <a:fillRect/>
          </a:stretch>
        </p:blipFill>
        <p:spPr>
          <a:xfrm>
            <a:off x="468313" y="2205038"/>
            <a:ext cx="8280400" cy="4492625"/>
          </a:xfrm>
          <a:prstGeom prst="rect">
            <a:avLst/>
          </a:prstGeom>
          <a:noFill/>
          <a:ln w="9525">
            <a:noFill/>
          </a:ln>
        </p:spPr>
      </p:pic>
      <p:sp>
        <p:nvSpPr>
          <p:cNvPr id="40970" name="矩形 40969"/>
          <p:cNvSpPr/>
          <p:nvPr/>
        </p:nvSpPr>
        <p:spPr>
          <a:xfrm>
            <a:off x="539750" y="333375"/>
            <a:ext cx="5761038" cy="1511300"/>
          </a:xfrm>
          <a:prstGeom prst="rect">
            <a:avLst/>
          </a:prstGeom>
        </p:spPr>
        <p:txBody>
          <a:bodyPr wrap="none" fromWordArt="1">
            <a:prstTxWarp prst="textCurveUp">
              <a:avLst>
                <a:gd name="adj" fmla="val 40356"/>
              </a:avLst>
            </a:prstTxWarp>
            <a:normAutofit/>
          </a:bodyPr>
          <a:p>
            <a:pPr algn="ctr"/>
            <a:r>
              <a:rPr lang="zh-CN" altLang="en-US" sz="3600" b="1">
                <a:ln w="12700" cap="flat" cmpd="sng">
                  <a:solidFill>
                    <a:srgbClr val="000000"/>
                  </a:solidFill>
                  <a:prstDash val="solid"/>
                  <a:headEnd type="none" w="med" len="med"/>
                  <a:tailEnd type="none" w="med" len="med"/>
                </a:ln>
                <a:pattFill prst="dashHorz">
                  <a:fgClr>
                    <a:srgbClr val="808080"/>
                  </a:fgClr>
                  <a:bgClr>
                    <a:srgbClr val="FFFF00"/>
                  </a:bgClr>
                </a:pattFill>
                <a:effectLst>
                  <a:outerShdw dist="45791" dir="2021404" algn="ctr" rotWithShape="0">
                    <a:srgbClr val="808080">
                      <a:alpha val="80000"/>
                    </a:srgbClr>
                  </a:outerShdw>
                </a:effectLst>
                <a:latin typeface="黑体" panose="02010609060101010101" charset="-122"/>
                <a:ea typeface="黑体" panose="02010609060101010101" charset="-122"/>
              </a:rPr>
              <a:t>工作执行力至关重要</a:t>
            </a:r>
            <a:endParaRPr lang="zh-CN" altLang="en-US" sz="3600" b="1">
              <a:ln w="12700" cap="flat" cmpd="sng">
                <a:solidFill>
                  <a:srgbClr val="000000"/>
                </a:solidFill>
                <a:prstDash val="solid"/>
                <a:headEnd type="none" w="med" len="med"/>
                <a:tailEnd type="none" w="med" len="med"/>
              </a:ln>
              <a:pattFill prst="dashHorz">
                <a:fgClr>
                  <a:srgbClr val="808080"/>
                </a:fgClr>
                <a:bgClr>
                  <a:srgbClr val="FFFF00"/>
                </a:bgClr>
              </a:pattFill>
              <a:effectLst>
                <a:outerShdw dist="45791" dir="2021404" algn="ctr" rotWithShape="0">
                  <a:srgbClr val="808080">
                    <a:alpha val="80000"/>
                  </a:srgbClr>
                </a:outerShdw>
              </a:effectLst>
              <a:latin typeface="黑体" panose="02010609060101010101" charset="-122"/>
              <a:ea typeface="黑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989" name="图片 41988" descr="20140717164002_35509"/>
          <p:cNvPicPr>
            <a:picLocks noChangeAspect="1"/>
          </p:cNvPicPr>
          <p:nvPr/>
        </p:nvPicPr>
        <p:blipFill>
          <a:blip r:embed="rId1"/>
          <a:stretch>
            <a:fillRect/>
          </a:stretch>
        </p:blipFill>
        <p:spPr>
          <a:xfrm>
            <a:off x="468313" y="1628775"/>
            <a:ext cx="8207375" cy="4889500"/>
          </a:xfrm>
          <a:prstGeom prst="rect">
            <a:avLst/>
          </a:prstGeom>
          <a:noFill/>
          <a:ln w="9525">
            <a:noFill/>
          </a:ln>
        </p:spPr>
      </p:pic>
      <p:sp>
        <p:nvSpPr>
          <p:cNvPr id="41990" name="矩形 41989"/>
          <p:cNvSpPr/>
          <p:nvPr/>
        </p:nvSpPr>
        <p:spPr>
          <a:xfrm>
            <a:off x="468313" y="188913"/>
            <a:ext cx="5975350" cy="1052512"/>
          </a:xfrm>
          <a:prstGeom prst="rect">
            <a:avLst/>
          </a:prstGeom>
        </p:spPr>
        <p:txBody>
          <a:bodyPr wrap="none" fromWordArt="1">
            <a:prstTxWarp prst="textCurveUp">
              <a:avLst>
                <a:gd name="adj" fmla="val 40356"/>
              </a:avLst>
            </a:prstTxWarp>
            <a:normAutofit/>
          </a:bodyPr>
          <a:p>
            <a:pPr algn="ctr"/>
            <a:r>
              <a:rPr lang="zh-CN" altLang="en-US" sz="3600" b="1">
                <a:ln w="12700" cap="flat" cmpd="sng">
                  <a:solidFill>
                    <a:srgbClr val="000000"/>
                  </a:solidFill>
                  <a:prstDash val="solid"/>
                  <a:headEnd type="none" w="med" len="med"/>
                  <a:tailEnd type="none" w="med" len="med"/>
                </a:ln>
                <a:pattFill prst="dashHorz">
                  <a:fgClr>
                    <a:srgbClr val="808080"/>
                  </a:fgClr>
                  <a:bgClr>
                    <a:srgbClr val="FFFF00"/>
                  </a:bgClr>
                </a:pattFill>
                <a:effectLst>
                  <a:outerShdw dist="45791" dir="2021404" algn="ctr" rotWithShape="0">
                    <a:srgbClr val="808080">
                      <a:alpha val="80000"/>
                    </a:srgbClr>
                  </a:outerShdw>
                </a:effectLst>
                <a:latin typeface="黑体" panose="02010609060101010101" charset="-122"/>
                <a:ea typeface="黑体" panose="02010609060101010101" charset="-122"/>
              </a:rPr>
              <a:t>执行力不是喊出来的</a:t>
            </a:r>
            <a:endParaRPr lang="zh-CN" altLang="en-US" sz="3600" b="1">
              <a:ln w="12700" cap="flat" cmpd="sng">
                <a:solidFill>
                  <a:srgbClr val="000000"/>
                </a:solidFill>
                <a:prstDash val="solid"/>
                <a:headEnd type="none" w="med" len="med"/>
                <a:tailEnd type="none" w="med" len="med"/>
              </a:ln>
              <a:pattFill prst="dashHorz">
                <a:fgClr>
                  <a:srgbClr val="808080"/>
                </a:fgClr>
                <a:bgClr>
                  <a:srgbClr val="FFFF00"/>
                </a:bgClr>
              </a:pattFill>
              <a:effectLst>
                <a:outerShdw dist="45791" dir="2021404" algn="ctr" rotWithShape="0">
                  <a:srgbClr val="808080">
                    <a:alpha val="80000"/>
                  </a:srgbClr>
                </a:outerShdw>
              </a:effectLst>
              <a:latin typeface="黑体" panose="02010609060101010101" charset="-122"/>
              <a:ea typeface="黑体"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3013" name="图片 43012" descr="timg?image&amp;quality=80&amp;size=b9999_10000&amp;sec=1522755830471&amp;di=083733202139d98e6adee638faf3ff4e&amp;imgtype=0&amp;src=http%3A%2F%2Fimg"/>
          <p:cNvPicPr>
            <a:picLocks noChangeAspect="1"/>
          </p:cNvPicPr>
          <p:nvPr/>
        </p:nvPicPr>
        <p:blipFill>
          <a:blip r:embed="rId1"/>
          <a:stretch>
            <a:fillRect/>
          </a:stretch>
        </p:blipFill>
        <p:spPr>
          <a:xfrm>
            <a:off x="179388" y="1700213"/>
            <a:ext cx="8785225" cy="4968875"/>
          </a:xfrm>
          <a:prstGeom prst="rect">
            <a:avLst/>
          </a:prstGeom>
          <a:noFill/>
          <a:ln w="9525">
            <a:noFill/>
          </a:ln>
        </p:spPr>
      </p:pic>
      <p:sp>
        <p:nvSpPr>
          <p:cNvPr id="43014" name="矩形 43013"/>
          <p:cNvSpPr/>
          <p:nvPr/>
        </p:nvSpPr>
        <p:spPr>
          <a:xfrm>
            <a:off x="539750" y="188913"/>
            <a:ext cx="5688013" cy="1223962"/>
          </a:xfrm>
          <a:prstGeom prst="rect">
            <a:avLst/>
          </a:prstGeom>
        </p:spPr>
        <p:txBody>
          <a:bodyPr wrap="none" fromWordArt="1">
            <a:prstTxWarp prst="textCurveUp">
              <a:avLst>
                <a:gd name="adj" fmla="val 40356"/>
              </a:avLst>
            </a:prstTxWarp>
            <a:normAutofit/>
          </a:bodyPr>
          <a:p>
            <a:pPr algn="ctr"/>
            <a:r>
              <a:rPr lang="zh-CN" altLang="en-US" sz="3600" b="1">
                <a:ln w="12700" cap="flat" cmpd="sng">
                  <a:solidFill>
                    <a:srgbClr val="000000"/>
                  </a:solidFill>
                  <a:prstDash val="solid"/>
                  <a:headEnd type="none" w="med" len="med"/>
                  <a:tailEnd type="none" w="med" len="med"/>
                </a:ln>
                <a:pattFill prst="dashHorz">
                  <a:fgClr>
                    <a:srgbClr val="808080"/>
                  </a:fgClr>
                  <a:bgClr>
                    <a:srgbClr val="FFFF00"/>
                  </a:bgClr>
                </a:pattFill>
                <a:effectLst>
                  <a:outerShdw dist="45791" dir="2021404" algn="ctr" rotWithShape="0">
                    <a:srgbClr val="808080">
                      <a:alpha val="80000"/>
                    </a:srgbClr>
                  </a:outerShdw>
                </a:effectLst>
                <a:latin typeface="黑体" panose="02010609060101010101" charset="-122"/>
                <a:ea typeface="黑体" panose="02010609060101010101" charset="-122"/>
              </a:rPr>
              <a:t>努力  奋斗  拼搏</a:t>
            </a:r>
            <a:endParaRPr lang="zh-CN" altLang="en-US" sz="3600" b="1">
              <a:ln w="12700" cap="flat" cmpd="sng">
                <a:solidFill>
                  <a:srgbClr val="000000"/>
                </a:solidFill>
                <a:prstDash val="solid"/>
                <a:headEnd type="none" w="med" len="med"/>
                <a:tailEnd type="none" w="med" len="med"/>
              </a:ln>
              <a:pattFill prst="dashHorz">
                <a:fgClr>
                  <a:srgbClr val="808080"/>
                </a:fgClr>
                <a:bgClr>
                  <a:srgbClr val="FFFF00"/>
                </a:bgClr>
              </a:pattFill>
              <a:effectLst>
                <a:outerShdw dist="45791" dir="2021404" algn="ctr" rotWithShape="0">
                  <a:srgbClr val="808080">
                    <a:alpha val="80000"/>
                  </a:srgbClr>
                </a:outerShdw>
              </a:effectLst>
              <a:latin typeface="黑体" panose="02010609060101010101" charset="-122"/>
              <a:ea typeface="黑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标题 3073"/>
          <p:cNvSpPr>
            <a:spLocks noGrp="1"/>
          </p:cNvSpPr>
          <p:nvPr>
            <p:ph type="title"/>
          </p:nvPr>
        </p:nvSpPr>
        <p:spPr>
          <a:xfrm>
            <a:off x="684213" y="333375"/>
            <a:ext cx="7772400" cy="1462088"/>
          </a:xfrm>
          <a:ln/>
        </p:spPr>
        <p:txBody>
          <a:bodyPr anchor="ctr" anchorCtr="0"/>
          <a:p>
            <a:pPr algn="ctr"/>
            <a:r>
              <a:rPr lang="zh-CN" altLang="en-US" b="1" dirty="0">
                <a:ea typeface="微软雅黑" panose="020B0503020204020204" pitchFamily="34" charset="-122"/>
              </a:rPr>
              <a:t>教学目标</a:t>
            </a:r>
            <a:br>
              <a:rPr lang="zh-CN" altLang="en-US" b="1" dirty="0">
                <a:ea typeface="微软雅黑" panose="020B0503020204020204" pitchFamily="34" charset="-122"/>
              </a:rPr>
            </a:br>
            <a:endParaRPr lang="zh-CN" altLang="en-US" b="1" dirty="0">
              <a:ea typeface="微软雅黑" panose="020B0503020204020204" pitchFamily="34" charset="-122"/>
            </a:endParaRPr>
          </a:p>
        </p:txBody>
      </p:sp>
      <p:sp>
        <p:nvSpPr>
          <p:cNvPr id="3075" name="文本占位符 3074"/>
          <p:cNvSpPr>
            <a:spLocks noGrp="1"/>
          </p:cNvSpPr>
          <p:nvPr>
            <p:ph type="body" idx="1"/>
          </p:nvPr>
        </p:nvSpPr>
        <p:spPr>
          <a:xfrm>
            <a:off x="457200" y="1196975"/>
            <a:ext cx="8229600" cy="5661025"/>
          </a:xfrm>
          <a:ln/>
        </p:spPr>
        <p:txBody>
          <a:bodyPr/>
          <a:p>
            <a:pPr>
              <a:lnSpc>
                <a:spcPct val="90000"/>
              </a:lnSpc>
              <a:buNone/>
            </a:pPr>
            <a:r>
              <a:rPr lang="en-US" altLang="zh-CN" sz="2400" dirty="0"/>
              <a:t>    </a:t>
            </a:r>
            <a:r>
              <a:rPr lang="zh-CN" altLang="en-US" sz="2400" b="1" dirty="0">
                <a:solidFill>
                  <a:schemeClr val="folHlink"/>
                </a:solidFill>
                <a:latin typeface="微软雅黑" panose="020B0503020204020204" pitchFamily="34" charset="-122"/>
                <a:ea typeface="微软雅黑" panose="020B0503020204020204" pitchFamily="34" charset="-122"/>
              </a:rPr>
              <a:t>知识目标</a:t>
            </a:r>
            <a:br>
              <a:rPr lang="zh-CN" altLang="en-US" sz="2400" b="1" dirty="0">
                <a:latin typeface="微软雅黑" panose="020B0503020204020204" pitchFamily="34" charset="-122"/>
                <a:ea typeface="微软雅黑" panose="020B0503020204020204" pitchFamily="34" charset="-122"/>
              </a:rPr>
            </a:br>
            <a:r>
              <a:rPr lang="en-US" altLang="zh-CN" sz="2400" b="1">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理解职业的人生功能。 </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a:latin typeface="微软雅黑" panose="020B0503020204020204" pitchFamily="34" charset="-122"/>
                <a:ea typeface="微软雅黑" panose="020B0503020204020204" pitchFamily="34" charset="-122"/>
              </a:rPr>
              <a:t>    </a:t>
            </a:r>
            <a:r>
              <a:rPr lang="en-US" altLang="zh-CN" sz="2400" b="1">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掌握职业的概念及其特征。</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    </a:t>
            </a:r>
            <a:r>
              <a:rPr lang="zh-CN" altLang="en-US" sz="2400" b="1" dirty="0">
                <a:solidFill>
                  <a:schemeClr val="folHlink"/>
                </a:solidFill>
                <a:latin typeface="微软雅黑" panose="020B0503020204020204" pitchFamily="34" charset="-122"/>
                <a:ea typeface="微软雅黑" panose="020B0503020204020204" pitchFamily="34" charset="-122"/>
              </a:rPr>
              <a:t>能力目标</a:t>
            </a:r>
            <a:br>
              <a:rPr lang="zh-CN" altLang="en-US" sz="2400" b="1" dirty="0">
                <a:solidFill>
                  <a:schemeClr val="folHlink"/>
                </a:solidFill>
                <a:latin typeface="微软雅黑" panose="020B0503020204020204" pitchFamily="34" charset="-122"/>
                <a:ea typeface="微软雅黑" panose="020B0503020204020204" pitchFamily="34" charset="-122"/>
              </a:rPr>
            </a:br>
            <a:r>
              <a:rPr lang="en-US" altLang="zh-CN" sz="2400" b="1">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能够分析职业的基本内涵。</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    </a:t>
            </a:r>
            <a:r>
              <a:rPr lang="en-US" altLang="zh-CN" sz="2400" b="1">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能够进行道德认知，对相关职业活动案例和社会职业现  </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     象进行道德分析。</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    </a:t>
            </a:r>
            <a:r>
              <a:rPr lang="zh-CN" altLang="en-US" sz="2400" b="1" dirty="0">
                <a:solidFill>
                  <a:schemeClr val="folHlink"/>
                </a:solidFill>
                <a:latin typeface="微软雅黑" panose="020B0503020204020204" pitchFamily="34" charset="-122"/>
                <a:ea typeface="微软雅黑" panose="020B0503020204020204" pitchFamily="34" charset="-122"/>
              </a:rPr>
              <a:t>情感目标 </a:t>
            </a:r>
            <a:endParaRPr lang="zh-CN" altLang="en-US" sz="2400" b="1" dirty="0">
              <a:solidFill>
                <a:schemeClr val="folHlink"/>
              </a:solidFill>
              <a:latin typeface="微软雅黑" panose="020B0503020204020204" pitchFamily="34" charset="-122"/>
              <a:ea typeface="微软雅黑" panose="020B0503020204020204" pitchFamily="34" charset="-122"/>
            </a:endParaRPr>
          </a:p>
          <a:p>
            <a:pPr>
              <a:lnSpc>
                <a:spcPct val="90000"/>
              </a:lnSpc>
              <a:buNone/>
            </a:pPr>
            <a:r>
              <a:rPr lang="zh-CN" altLang="en-US" sz="2400" b="1">
                <a:latin typeface="微软雅黑" panose="020B0503020204020204" pitchFamily="34" charset="-122"/>
                <a:ea typeface="微软雅黑" panose="020B0503020204020204" pitchFamily="34" charset="-122"/>
              </a:rPr>
              <a:t>    </a:t>
            </a:r>
            <a:r>
              <a:rPr lang="en-US" altLang="zh-CN" sz="2400" b="1">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培养对职业活动的积极心态。 </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a:latin typeface="微软雅黑" panose="020B0503020204020204" pitchFamily="34" charset="-122"/>
                <a:ea typeface="微软雅黑" panose="020B0503020204020204" pitchFamily="34" charset="-122"/>
              </a:rPr>
              <a:t>    </a:t>
            </a:r>
            <a:r>
              <a:rPr lang="en-US" altLang="zh-CN" sz="2400" b="1">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体会良好职业情操对个人及社会的积极意义。</a:t>
            </a:r>
            <a:br>
              <a:rPr lang="zh-CN" altLang="en-US" sz="2400" dirty="0"/>
            </a:br>
            <a:br>
              <a:rPr lang="zh-CN" altLang="en-US" sz="2400" dirty="0"/>
            </a:br>
            <a:endParaRPr lang="zh-CN" alt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9457"/>
          <p:cNvSpPr>
            <a:spLocks noGrp="1"/>
          </p:cNvSpPr>
          <p:nvPr>
            <p:ph type="title"/>
          </p:nvPr>
        </p:nvSpPr>
        <p:spPr>
          <a:xfrm>
            <a:off x="684213" y="333375"/>
            <a:ext cx="7772400" cy="935038"/>
          </a:xfrm>
          <a:ln/>
        </p:spPr>
        <p:txBody>
          <a:bodyPr anchor="ctr" anchorCtr="0"/>
          <a:p>
            <a:pPr algn="ctr"/>
            <a:r>
              <a:rPr lang="zh-CN" altLang="en-US" b="1" dirty="0">
                <a:ea typeface="微软雅黑" panose="020B0503020204020204" pitchFamily="34" charset="-122"/>
              </a:rPr>
              <a:t>教学导入</a:t>
            </a:r>
            <a:endParaRPr lang="zh-CN" altLang="en-US" b="1" dirty="0">
              <a:ea typeface="微软雅黑" panose="020B0503020204020204" pitchFamily="34" charset="-122"/>
            </a:endParaRPr>
          </a:p>
        </p:txBody>
      </p:sp>
      <p:sp>
        <p:nvSpPr>
          <p:cNvPr id="19459" name="文本占位符 19458"/>
          <p:cNvSpPr>
            <a:spLocks noGrp="1"/>
          </p:cNvSpPr>
          <p:nvPr>
            <p:ph type="body" idx="1"/>
          </p:nvPr>
        </p:nvSpPr>
        <p:spPr>
          <a:xfrm>
            <a:off x="250825" y="1196975"/>
            <a:ext cx="8893175" cy="5400675"/>
          </a:xfrm>
          <a:ln/>
        </p:spPr>
        <p:txBody>
          <a:bodyPr/>
          <a:p>
            <a:pPr>
              <a:lnSpc>
                <a:spcPct val="90000"/>
              </a:lnSpc>
              <a:buNone/>
            </a:pPr>
            <a:r>
              <a:rPr lang="en-US" altLang="zh-CN" sz="2400" dirty="0"/>
              <a:t>         </a:t>
            </a:r>
            <a:endParaRPr lang="en-US" altLang="zh-CN" sz="2400" dirty="0"/>
          </a:p>
          <a:p>
            <a:pPr>
              <a:lnSpc>
                <a:spcPct val="90000"/>
              </a:lnSpc>
              <a:buNone/>
            </a:pP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梁启超说：“人生在世，是要天天劳作的。劳作便是功</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德，不劳作便是罪恶</a:t>
            </a:r>
            <a:r>
              <a:rPr lang="en-US" altLang="zh-CN" sz="2400" b="1">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做一种劳作做到圆满，便是天地间第一</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等人。” 作为一个革命家，马克思天天劳作；作为一名营业</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员， 张秉贵天天劳作；作为一位淘粪工，时传祥天天劳作。他</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们在各自的岗位上，不但劳作，而且已将“劳作”做得“圆</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满”，获得了人们无限的尊崇和景仰。所以他们都是“天地 间</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第一等人”。今天，我们就将讨论“职业”这个话题，讨论在我</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们将要进行的职业生涯中，如何也能将“劳作”做到“圆满”，</a:t>
            </a:r>
            <a:endParaRPr lang="zh-CN" altLang="en-US" sz="2400" b="1" dirty="0">
              <a:latin typeface="微软雅黑" panose="020B0503020204020204" pitchFamily="34" charset="-122"/>
              <a:ea typeface="微软雅黑" panose="020B0503020204020204" pitchFamily="34" charset="-122"/>
            </a:endParaRPr>
          </a:p>
          <a:p>
            <a:pPr>
              <a:lnSpc>
                <a:spcPct val="90000"/>
              </a:lnSpc>
              <a:buNone/>
            </a:pPr>
            <a:r>
              <a:rPr lang="zh-CN" altLang="en-US" sz="2400" b="1" dirty="0">
                <a:latin typeface="微软雅黑" panose="020B0503020204020204" pitchFamily="34" charset="-122"/>
                <a:ea typeface="微软雅黑" panose="020B0503020204020204" pitchFamily="34" charset="-122"/>
              </a:rPr>
              <a:t>让自己也成为“天地间第一等人”。</a:t>
            </a:r>
            <a:br>
              <a:rPr lang="zh-CN" altLang="en-US" sz="2400" b="1" dirty="0">
                <a:latin typeface="微软雅黑" panose="020B0503020204020204" pitchFamily="34" charset="-122"/>
                <a:ea typeface="微软雅黑" panose="020B0503020204020204" pitchFamily="34" charset="-122"/>
              </a:rPr>
            </a:b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20481"/>
          <p:cNvSpPr>
            <a:spLocks noGrp="1"/>
          </p:cNvSpPr>
          <p:nvPr>
            <p:ph type="title"/>
          </p:nvPr>
        </p:nvSpPr>
        <p:spPr>
          <a:ln/>
        </p:spPr>
        <p:txBody>
          <a:bodyPr anchor="ctr" anchorCtr="0"/>
          <a:p>
            <a:pPr algn="ctr"/>
            <a:r>
              <a:rPr lang="zh-CN" altLang="en-US" b="1" dirty="0">
                <a:ea typeface="微软雅黑" panose="020B0503020204020204" pitchFamily="34" charset="-122"/>
              </a:rPr>
              <a:t>案例讨论</a:t>
            </a:r>
            <a:endParaRPr lang="zh-CN" altLang="en-US" b="1" dirty="0">
              <a:ea typeface="微软雅黑" panose="020B0503020204020204" pitchFamily="34" charset="-122"/>
            </a:endParaRPr>
          </a:p>
        </p:txBody>
      </p:sp>
      <p:sp>
        <p:nvSpPr>
          <p:cNvPr id="20483" name="文本占位符 20482"/>
          <p:cNvSpPr>
            <a:spLocks noGrp="1"/>
          </p:cNvSpPr>
          <p:nvPr>
            <p:ph type="body" idx="1"/>
          </p:nvPr>
        </p:nvSpPr>
        <p:spPr>
          <a:xfrm>
            <a:off x="457200" y="1484313"/>
            <a:ext cx="8229600" cy="4968875"/>
          </a:xfrm>
          <a:ln/>
        </p:spPr>
        <p:txBody>
          <a:bodyPr/>
          <a:p>
            <a:pPr>
              <a:buNone/>
            </a:pPr>
            <a:r>
              <a:rPr lang="zh-CN" altLang="en-US" b="1" dirty="0">
                <a:latin typeface="微软雅黑" panose="020B0503020204020204" pitchFamily="34" charset="-122"/>
                <a:ea typeface="微软雅黑" panose="020B0503020204020204" pitchFamily="34" charset="-122"/>
              </a:rPr>
              <a:t>以课本相关知识要点为依据，讨论下列案例：</a:t>
            </a:r>
            <a:endParaRPr lang="zh-CN" altLang="en-US" b="1" dirty="0">
              <a:latin typeface="微软雅黑" panose="020B0503020204020204" pitchFamily="34" charset="-122"/>
              <a:ea typeface="微软雅黑" panose="020B0503020204020204" pitchFamily="34" charset="-122"/>
            </a:endParaRPr>
          </a:p>
          <a:p>
            <a:pPr>
              <a:buNone/>
            </a:pPr>
            <a:endParaRPr lang="zh-CN" altLang="en-US" b="1">
              <a:latin typeface="微软雅黑" panose="020B0503020204020204" pitchFamily="34" charset="-122"/>
              <a:ea typeface="微软雅黑" panose="020B0503020204020204" pitchFamily="34" charset="-122"/>
            </a:endParaRPr>
          </a:p>
          <a:p>
            <a:pPr>
              <a:buNone/>
            </a:pPr>
            <a:r>
              <a:rPr lang="en-US" altLang="zh-CN" b="1">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、少年马克思对职业的思考</a:t>
            </a:r>
            <a:endParaRPr lang="zh-CN" altLang="en-US" b="1" dirty="0">
              <a:latin typeface="微软雅黑" panose="020B0503020204020204" pitchFamily="34" charset="-122"/>
              <a:ea typeface="微软雅黑" panose="020B0503020204020204" pitchFamily="34" charset="-122"/>
            </a:endParaRPr>
          </a:p>
          <a:p>
            <a:pPr>
              <a:buNone/>
            </a:pPr>
            <a:r>
              <a:rPr lang="en-US" altLang="zh-CN" b="1">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、新职业发布案例</a:t>
            </a:r>
            <a:endParaRPr lang="zh-CN" altLang="en-US" b="1" dirty="0">
              <a:latin typeface="微软雅黑" panose="020B0503020204020204" pitchFamily="34" charset="-122"/>
              <a:ea typeface="微软雅黑" panose="020B0503020204020204" pitchFamily="34" charset="-122"/>
            </a:endParaRPr>
          </a:p>
          <a:p>
            <a:pPr>
              <a:buNone/>
            </a:pPr>
            <a:r>
              <a:rPr lang="en-US" altLang="zh-CN" b="1">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、庄文辉的职业变迁 </a:t>
            </a:r>
            <a:endParaRPr lang="zh-CN" altLang="en-US" b="1" dirty="0">
              <a:latin typeface="微软雅黑" panose="020B0503020204020204" pitchFamily="34" charset="-122"/>
              <a:ea typeface="微软雅黑" panose="020B0503020204020204" pitchFamily="34" charset="-122"/>
            </a:endParaRPr>
          </a:p>
          <a:p>
            <a:pPr>
              <a:buNone/>
            </a:pPr>
            <a:r>
              <a:rPr lang="en-US" altLang="zh-CN" b="1">
                <a:latin typeface="微软雅黑" panose="020B0503020204020204" pitchFamily="34" charset="-122"/>
                <a:ea typeface="微软雅黑" panose="020B0503020204020204" pitchFamily="34" charset="-122"/>
              </a:rPr>
              <a:t>4</a:t>
            </a:r>
            <a:r>
              <a:rPr lang="zh-CN" altLang="en-US" b="1" dirty="0">
                <a:latin typeface="微软雅黑" panose="020B0503020204020204" pitchFamily="34" charset="-122"/>
                <a:ea typeface="微软雅黑" panose="020B0503020204020204" pitchFamily="34" charset="-122"/>
              </a:rPr>
              <a:t>、农民将军甘祖昌的职业生涯</a:t>
            </a:r>
            <a:br>
              <a:rPr lang="zh-CN" altLang="en-US" b="1" dirty="0">
                <a:latin typeface="微软雅黑" panose="020B0503020204020204" pitchFamily="34" charset="-122"/>
                <a:ea typeface="微软雅黑" panose="020B0503020204020204" pitchFamily="34" charset="-122"/>
              </a:rPr>
            </a:br>
            <a:br>
              <a:rPr lang="zh-CN" altLang="en-US" dirty="0"/>
            </a:br>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7" name="矩形 44036"/>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44039" name="矩形 44038"/>
          <p:cNvSpPr>
            <a:spLocks noChangeAspect="1"/>
          </p:cNvSpPr>
          <p:nvPr/>
        </p:nvSpPr>
        <p:spPr>
          <a:xfrm>
            <a:off x="4419600" y="3276600"/>
            <a:ext cx="304800" cy="304800"/>
          </a:xfrm>
          <a:prstGeom prst="rect">
            <a:avLst/>
          </a:prstGeom>
          <a:noFill/>
          <a:ln w="9525">
            <a:noFill/>
          </a:ln>
        </p:spPr>
        <p:txBody>
          <a:bodyPr/>
          <a:p>
            <a:endParaRPr lang="zh-CN" altLang="en-US"/>
          </a:p>
        </p:txBody>
      </p:sp>
      <p:sp>
        <p:nvSpPr>
          <p:cNvPr id="44041" name="矩形 44040"/>
          <p:cNvSpPr>
            <a:spLocks noChangeAspect="1"/>
          </p:cNvSpPr>
          <p:nvPr/>
        </p:nvSpPr>
        <p:spPr>
          <a:xfrm>
            <a:off x="4419600" y="3276600"/>
            <a:ext cx="304800" cy="304800"/>
          </a:xfrm>
          <a:prstGeom prst="rect">
            <a:avLst/>
          </a:prstGeom>
          <a:noFill/>
          <a:ln w="9525">
            <a:noFill/>
          </a:ln>
        </p:spPr>
        <p:txBody>
          <a:bodyPr/>
          <a:p>
            <a:endParaRPr lang="zh-CN" altLang="en-US"/>
          </a:p>
        </p:txBody>
      </p:sp>
      <p:pic>
        <p:nvPicPr>
          <p:cNvPr id="44043" name="图片 44042" descr="t01e0a530f6d3c26161"/>
          <p:cNvPicPr>
            <a:picLocks noChangeAspect="1"/>
          </p:cNvPicPr>
          <p:nvPr/>
        </p:nvPicPr>
        <p:blipFill>
          <a:blip r:embed="rId1"/>
          <a:stretch>
            <a:fillRect/>
          </a:stretch>
        </p:blipFill>
        <p:spPr>
          <a:xfrm>
            <a:off x="250825" y="404813"/>
            <a:ext cx="4465638" cy="6119812"/>
          </a:xfrm>
          <a:prstGeom prst="rect">
            <a:avLst/>
          </a:prstGeom>
          <a:noFill/>
          <a:ln w="9525">
            <a:noFill/>
          </a:ln>
        </p:spPr>
      </p:pic>
      <p:sp>
        <p:nvSpPr>
          <p:cNvPr id="44046" name="标题 44045"/>
          <p:cNvSpPr>
            <a:spLocks noGrp="1"/>
          </p:cNvSpPr>
          <p:nvPr>
            <p:ph type="title"/>
          </p:nvPr>
        </p:nvSpPr>
        <p:spPr>
          <a:xfrm>
            <a:off x="4787900" y="1844675"/>
            <a:ext cx="4356100" cy="4608513"/>
          </a:xfrm>
          <a:ln/>
        </p:spPr>
        <p:txBody>
          <a:bodyPr anchor="ctr" anchorCtr="0"/>
          <a:p>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卡尔</a:t>
            </a:r>
            <a:r>
              <a:rPr lang="en-US" altLang="zh-CN" sz="2400" b="1">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马克思，</a:t>
            </a:r>
            <a:r>
              <a:rPr lang="en-US" altLang="zh-CN" sz="2400" b="1">
                <a:latin typeface="微软雅黑" panose="020B0503020204020204" pitchFamily="34" charset="-122"/>
                <a:ea typeface="微软雅黑" panose="020B0503020204020204" pitchFamily="34" charset="-122"/>
              </a:rPr>
              <a:t>1818</a:t>
            </a:r>
            <a:r>
              <a:rPr lang="zh-CN" altLang="en-US" sz="2400" b="1" dirty="0">
                <a:latin typeface="微软雅黑" panose="020B0503020204020204" pitchFamily="34" charset="-122"/>
                <a:ea typeface="微软雅黑" panose="020B0503020204020204" pitchFamily="34" charset="-122"/>
              </a:rPr>
              <a:t>年</a:t>
            </a:r>
            <a:r>
              <a:rPr lang="en-US" altLang="zh-CN" sz="2400" b="1">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月</a:t>
            </a:r>
            <a:r>
              <a:rPr lang="en-US" altLang="zh-CN" sz="2400" b="1">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日－</a:t>
            </a:r>
            <a:r>
              <a:rPr lang="en-US" altLang="zh-CN" sz="2400" b="1">
                <a:latin typeface="微软雅黑" panose="020B0503020204020204" pitchFamily="34" charset="-122"/>
                <a:ea typeface="微软雅黑" panose="020B0503020204020204" pitchFamily="34" charset="-122"/>
              </a:rPr>
              <a:t>1883</a:t>
            </a:r>
            <a:r>
              <a:rPr lang="zh-CN" altLang="en-US" sz="2400" b="1" dirty="0">
                <a:latin typeface="微软雅黑" panose="020B0503020204020204" pitchFamily="34" charset="-122"/>
                <a:ea typeface="微软雅黑" panose="020B0503020204020204" pitchFamily="34" charset="-122"/>
              </a:rPr>
              <a:t>年</a:t>
            </a:r>
            <a:r>
              <a:rPr lang="en-US" altLang="zh-CN" sz="2400" b="1">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月</a:t>
            </a:r>
            <a:r>
              <a:rPr lang="en-US" altLang="zh-CN" sz="2400" b="1">
                <a:latin typeface="微软雅黑" panose="020B0503020204020204" pitchFamily="34" charset="-122"/>
                <a:ea typeface="微软雅黑" panose="020B0503020204020204" pitchFamily="34" charset="-122"/>
              </a:rPr>
              <a:t>14</a:t>
            </a:r>
            <a:r>
              <a:rPr lang="zh-CN" altLang="en-US" sz="2400" b="1" dirty="0">
                <a:latin typeface="微软雅黑" panose="020B0503020204020204" pitchFamily="34" charset="-122"/>
                <a:ea typeface="微软雅黑" panose="020B0503020204020204" pitchFamily="34" charset="-122"/>
              </a:rPr>
              <a:t>日），马克思主义的创始人之一，第一国际的</a:t>
            </a:r>
            <a:r>
              <a:rPr lang="zh-CN" altLang="en-US" sz="2400" b="1" dirty="0">
                <a:latin typeface="微软雅黑" panose="020B0503020204020204" pitchFamily="34" charset="-122"/>
                <a:ea typeface="微软雅黑" panose="020B0503020204020204" pitchFamily="34" charset="-122"/>
                <a:hlinkClick r:id="rId2"/>
              </a:rPr>
              <a:t>组织者</a:t>
            </a:r>
            <a:r>
              <a:rPr lang="zh-CN" altLang="en-US" sz="2400" b="1" dirty="0">
                <a:latin typeface="微软雅黑" panose="020B0503020204020204" pitchFamily="34" charset="-122"/>
                <a:ea typeface="微软雅黑" panose="020B0503020204020204" pitchFamily="34" charset="-122"/>
              </a:rPr>
              <a:t>和领导者，被称为全世界</a:t>
            </a:r>
            <a:r>
              <a:rPr lang="zh-CN" altLang="en-US" sz="2400" b="1" dirty="0">
                <a:latin typeface="微软雅黑" panose="020B0503020204020204" pitchFamily="34" charset="-122"/>
                <a:ea typeface="微软雅黑" panose="020B0503020204020204" pitchFamily="34" charset="-122"/>
                <a:hlinkClick r:id="rId3"/>
              </a:rPr>
              <a:t>无产阶级</a:t>
            </a:r>
            <a:r>
              <a:rPr lang="zh-CN" altLang="en-US" sz="2400" b="1" dirty="0">
                <a:latin typeface="微软雅黑" panose="020B0503020204020204" pitchFamily="34" charset="-122"/>
                <a:ea typeface="微软雅黑" panose="020B0503020204020204" pitchFamily="34" charset="-122"/>
              </a:rPr>
              <a:t>和劳动人民的伟大导师</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，无产阶级的精神领袖，</a:t>
            </a:r>
            <a:r>
              <a:rPr lang="zh-CN" altLang="en-US" sz="2400" b="1" dirty="0">
                <a:latin typeface="微软雅黑" panose="020B0503020204020204" pitchFamily="34" charset="-122"/>
                <a:ea typeface="微软雅黑" panose="020B0503020204020204" pitchFamily="34" charset="-122"/>
                <a:hlinkClick r:id="rId4"/>
              </a:rPr>
              <a:t>国际共产主义运动</a:t>
            </a:r>
            <a:r>
              <a:rPr lang="zh-CN" altLang="en-US" sz="2400" b="1" dirty="0">
                <a:latin typeface="微软雅黑" panose="020B0503020204020204" pitchFamily="34" charset="-122"/>
                <a:ea typeface="微软雅黑" panose="020B0503020204020204" pitchFamily="34" charset="-122"/>
              </a:rPr>
              <a:t>的先驱。</a:t>
            </a:r>
            <a:br>
              <a:rPr lang="zh-CN" altLang="en-US" sz="2400" b="1" dirty="0">
                <a:latin typeface="微软雅黑" panose="020B0503020204020204" pitchFamily="34" charset="-122"/>
                <a:ea typeface="微软雅黑" panose="020B0503020204020204" pitchFamily="34" charset="-122"/>
              </a:rPr>
            </a:br>
            <a:r>
              <a:rPr lang="zh-CN" altLang="en-US" sz="2400" b="1" dirty="0">
                <a:latin typeface="微软雅黑" panose="020B0503020204020204" pitchFamily="34" charset="-122"/>
                <a:ea typeface="微软雅黑" panose="020B0503020204020204" pitchFamily="34" charset="-122"/>
              </a:rPr>
              <a:t>       马克思是德国伟大的</a:t>
            </a:r>
            <a:r>
              <a:rPr lang="zh-CN" altLang="en-US" sz="2400" b="1" dirty="0">
                <a:latin typeface="微软雅黑" panose="020B0503020204020204" pitchFamily="34" charset="-122"/>
                <a:ea typeface="微软雅黑" panose="020B0503020204020204" pitchFamily="34" charset="-122"/>
                <a:hlinkClick r:id="rId5"/>
              </a:rPr>
              <a:t>思想家</a:t>
            </a:r>
            <a:r>
              <a:rPr lang="zh-CN" altLang="en-US" sz="2400" b="1" dirty="0">
                <a:latin typeface="微软雅黑" panose="020B0503020204020204" pitchFamily="34" charset="-122"/>
                <a:ea typeface="微软雅黑" panose="020B0503020204020204" pitchFamily="34" charset="-122"/>
              </a:rPr>
              <a:t>、政治家、哲学家、经济学家、革命家和社会学家。</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8" name="标题 47107"/>
          <p:cNvSpPr>
            <a:spLocks noGrp="1"/>
          </p:cNvSpPr>
          <p:nvPr>
            <p:ph type="title"/>
          </p:nvPr>
        </p:nvSpPr>
        <p:spPr>
          <a:xfrm>
            <a:off x="4859338" y="1773238"/>
            <a:ext cx="4284662" cy="4752975"/>
          </a:xfrm>
          <a:ln/>
        </p:spPr>
        <p:txBody>
          <a:bodyPr anchor="ctr" anchorCtr="0"/>
          <a:p>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从蒸汽机车司机到动车组司机，庄文辉从事的职业的内涵哪些没有没有变化，哪些发生了变化，为什么会发生这这样的变化？</a:t>
            </a:r>
            <a:br>
              <a:rPr lang="zh-CN" altLang="en-US" sz="2400" b="1" dirty="0">
                <a:latin typeface="微软雅黑" panose="020B0503020204020204" pitchFamily="34" charset="-122"/>
                <a:ea typeface="微软雅黑" panose="020B0503020204020204" pitchFamily="34" charset="-122"/>
              </a:rPr>
            </a:br>
            <a:r>
              <a:rPr lang="zh-CN" altLang="en-US" sz="2400" b="1" dirty="0">
                <a:latin typeface="微软雅黑" panose="020B0503020204020204" pitchFamily="34" charset="-122"/>
                <a:ea typeface="微软雅黑" panose="020B0503020204020204" pitchFamily="34" charset="-122"/>
              </a:rPr>
              <a:t>      不变的是他的遵章守纪，对规作业，严肃认真，和他的安全责任心，几十年如一日。</a:t>
            </a:r>
            <a:br>
              <a:rPr lang="zh-CN" altLang="en-US" sz="2400" b="1" dirty="0">
                <a:latin typeface="微软雅黑" panose="020B0503020204020204" pitchFamily="34" charset="-122"/>
                <a:ea typeface="微软雅黑" panose="020B0503020204020204" pitchFamily="34" charset="-122"/>
              </a:rPr>
            </a:br>
            <a:r>
              <a:rPr lang="zh-CN" altLang="en-US" sz="2400" b="1" dirty="0">
                <a:latin typeface="微软雅黑" panose="020B0503020204020204" pitchFamily="34" charset="-122"/>
                <a:ea typeface="微软雅黑" panose="020B0503020204020204" pitchFamily="34" charset="-122"/>
              </a:rPr>
              <a:t>      变的是技术越来越先进，对司机的要求越来越高，中国高铁实现了跨越式发展，成为中国日新月异的代表。 </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p:txBody>
      </p:sp>
      <p:pic>
        <p:nvPicPr>
          <p:cNvPr id="47110" name="图片 47109" descr="W020130922765656719289"/>
          <p:cNvPicPr>
            <a:picLocks noChangeAspect="1"/>
          </p:cNvPicPr>
          <p:nvPr/>
        </p:nvPicPr>
        <p:blipFill>
          <a:blip r:embed="rId1"/>
          <a:stretch>
            <a:fillRect/>
          </a:stretch>
        </p:blipFill>
        <p:spPr>
          <a:xfrm>
            <a:off x="250825" y="549275"/>
            <a:ext cx="4608513" cy="5832475"/>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title"/>
          </p:nvPr>
        </p:nvSpPr>
        <p:spPr>
          <a:ln/>
        </p:spPr>
        <p:txBody>
          <a:bodyPr anchor="ctr" anchorCtr="0"/>
          <a:p>
            <a:r>
              <a:rPr lang="zh-CN" altLang="en-US" b="1" dirty="0">
                <a:ea typeface="微软雅黑" panose="020B0503020204020204" pitchFamily="34" charset="-122"/>
              </a:rPr>
              <a:t>教学要点</a:t>
            </a:r>
            <a:endParaRPr lang="zh-CN" altLang="en-US" b="1" dirty="0">
              <a:ea typeface="微软雅黑" panose="020B0503020204020204" pitchFamily="34" charset="-122"/>
            </a:endParaRPr>
          </a:p>
        </p:txBody>
      </p:sp>
      <p:sp>
        <p:nvSpPr>
          <p:cNvPr id="4099" name="文本占位符 4098"/>
          <p:cNvSpPr>
            <a:spLocks noGrp="1"/>
          </p:cNvSpPr>
          <p:nvPr>
            <p:ph type="body" idx="1"/>
          </p:nvPr>
        </p:nvSpPr>
        <p:spPr>
          <a:xfrm>
            <a:off x="684213" y="1628775"/>
            <a:ext cx="7772400" cy="4114800"/>
          </a:xfrm>
          <a:ln/>
        </p:spPr>
        <p:txBody>
          <a:bodyPr/>
          <a:p>
            <a:pPr>
              <a:buNone/>
            </a:pPr>
            <a:r>
              <a:rPr lang="en-US" altLang="zh-CN" b="1">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职业的基本内涵</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       职业的基本内涵，国家有着统一的描</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述。对此，我 们称之为国家职业标准。国</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家职业标准是我们学习职业技能、获取职</a:t>
            </a:r>
            <a:endParaRPr lang="zh-CN" altLang="en-US" b="1" dirty="0">
              <a:latin typeface="微软雅黑" panose="020B0503020204020204" pitchFamily="34" charset="-122"/>
              <a:ea typeface="微软雅黑" panose="020B0503020204020204" pitchFamily="34" charset="-122"/>
            </a:endParaRPr>
          </a:p>
          <a:p>
            <a:pPr>
              <a:buNone/>
            </a:pPr>
            <a:r>
              <a:rPr lang="zh-CN" altLang="en-US" b="1" dirty="0">
                <a:latin typeface="微软雅黑" panose="020B0503020204020204" pitchFamily="34" charset="-122"/>
                <a:ea typeface="微软雅黑" panose="020B0503020204020204" pitchFamily="34" charset="-122"/>
              </a:rPr>
              <a:t>业资格、进行职业活动的基本依据。</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xfrm>
            <a:off x="684213" y="333375"/>
            <a:ext cx="7772400" cy="727075"/>
          </a:xfrm>
          <a:ln/>
        </p:spPr>
        <p:txBody>
          <a:bodyPr anchor="ctr" anchorCtr="0"/>
          <a:p>
            <a:pPr algn="ctr"/>
            <a:r>
              <a:rPr lang="zh-CN" altLang="en-US" sz="4000" b="1" dirty="0">
                <a:ea typeface="微软雅黑" panose="020B0503020204020204" pitchFamily="34" charset="-122"/>
              </a:rPr>
              <a:t>资料链接</a:t>
            </a:r>
            <a:endParaRPr lang="zh-CN" altLang="en-US" sz="4000" b="1" dirty="0">
              <a:ea typeface="微软雅黑" panose="020B0503020204020204" pitchFamily="34" charset="-122"/>
            </a:endParaRPr>
          </a:p>
        </p:txBody>
      </p:sp>
      <p:sp>
        <p:nvSpPr>
          <p:cNvPr id="5123" name="文本占位符 5122"/>
          <p:cNvSpPr>
            <a:spLocks noGrp="1"/>
          </p:cNvSpPr>
          <p:nvPr>
            <p:ph type="body" idx="1"/>
          </p:nvPr>
        </p:nvSpPr>
        <p:spPr>
          <a:xfrm>
            <a:off x="179388" y="1052513"/>
            <a:ext cx="8964612" cy="5689600"/>
          </a:xfrm>
          <a:ln/>
        </p:spPr>
        <p:txBody>
          <a:bodyPr/>
          <a:p>
            <a:pPr>
              <a:lnSpc>
                <a:spcPct val="80000"/>
              </a:lnSpc>
              <a:buNone/>
            </a:pPr>
            <a:r>
              <a:rPr lang="zh-CN" altLang="en-US" sz="1600" b="1" dirty="0">
                <a:latin typeface="微软雅黑" panose="020B0503020204020204" pitchFamily="34" charset="-122"/>
                <a:ea typeface="微软雅黑" panose="020B0503020204020204" pitchFamily="34" charset="-122"/>
              </a:rPr>
              <a:t>职业名称：礼仪主持人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职业定义：从事礼仪活动方案策划、程序推进、气氛营造和人际互动等工作的人员。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主要工作内容：</a:t>
            </a:r>
            <a:br>
              <a:rPr lang="zh-CN" altLang="en-US" sz="1600" b="1" dirty="0">
                <a:latin typeface="微软雅黑" panose="020B0503020204020204" pitchFamily="34" charset="-122"/>
                <a:ea typeface="微软雅黑" panose="020B0503020204020204" pitchFamily="34" charset="-122"/>
              </a:rPr>
            </a:b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en-US" altLang="zh-CN" sz="1600" b="1">
                <a:latin typeface="微软雅黑" panose="020B0503020204020204" pitchFamily="34" charset="-122"/>
                <a:ea typeface="微软雅黑" panose="020B0503020204020204" pitchFamily="34" charset="-122"/>
              </a:rPr>
              <a:t>1.</a:t>
            </a:r>
            <a:r>
              <a:rPr lang="zh-CN" altLang="en-US" sz="1600" b="1" dirty="0">
                <a:latin typeface="微软雅黑" panose="020B0503020204020204" pitchFamily="34" charset="-122"/>
                <a:ea typeface="微软雅黑" panose="020B0503020204020204" pitchFamily="34" charset="-122"/>
              </a:rPr>
              <a:t>联络主、承办方，明确礼仪活动的各种要求。</a:t>
            </a:r>
            <a:br>
              <a:rPr lang="zh-CN" altLang="en-US" sz="1600" b="1" dirty="0">
                <a:latin typeface="微软雅黑" panose="020B0503020204020204" pitchFamily="34" charset="-122"/>
                <a:ea typeface="微软雅黑" panose="020B0503020204020204" pitchFamily="34" charset="-122"/>
              </a:rPr>
            </a:b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en-US" altLang="zh-CN" sz="1600" b="1">
                <a:latin typeface="微软雅黑" panose="020B0503020204020204" pitchFamily="34" charset="-122"/>
                <a:ea typeface="微软雅黑" panose="020B0503020204020204" pitchFamily="34" charset="-122"/>
              </a:rPr>
              <a:t>2.</a:t>
            </a:r>
            <a:r>
              <a:rPr lang="zh-CN" altLang="en-US" sz="1600" b="1" dirty="0">
                <a:latin typeface="微软雅黑" panose="020B0503020204020204" pitchFamily="34" charset="-122"/>
                <a:ea typeface="微软雅黑" panose="020B0503020204020204" pitchFamily="34" charset="-122"/>
              </a:rPr>
              <a:t>参与方案的构思和撰写，承担细节的筹办。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a:latin typeface="微软雅黑" panose="020B0503020204020204" pitchFamily="34" charset="-122"/>
                <a:ea typeface="微软雅黑" panose="020B0503020204020204" pitchFamily="34" charset="-122"/>
              </a:rPr>
              <a:t>     </a:t>
            </a:r>
            <a:endParaRPr lang="zh-CN" altLang="en-US" sz="1600" b="1">
              <a:latin typeface="微软雅黑" panose="020B0503020204020204" pitchFamily="34" charset="-122"/>
              <a:ea typeface="微软雅黑" panose="020B0503020204020204" pitchFamily="34" charset="-122"/>
            </a:endParaRPr>
          </a:p>
          <a:p>
            <a:pPr>
              <a:lnSpc>
                <a:spcPct val="80000"/>
              </a:lnSpc>
              <a:buNone/>
            </a:pPr>
            <a:r>
              <a:rPr lang="en-US" altLang="zh-CN" sz="1600" b="1">
                <a:latin typeface="微软雅黑" panose="020B0503020204020204" pitchFamily="34" charset="-122"/>
                <a:ea typeface="微软雅黑" panose="020B0503020204020204" pitchFamily="34" charset="-122"/>
              </a:rPr>
              <a:t>3.</a:t>
            </a:r>
            <a:r>
              <a:rPr lang="zh-CN" altLang="en-US" sz="1600" b="1" dirty="0">
                <a:latin typeface="微软雅黑" panose="020B0503020204020204" pitchFamily="34" charset="-122"/>
                <a:ea typeface="微软雅黑" panose="020B0503020204020204" pitchFamily="34" charset="-122"/>
              </a:rPr>
              <a:t>导入、串联、收合礼仪活动各环节，推进活动程序。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a:latin typeface="微软雅黑" panose="020B0503020204020204" pitchFamily="34" charset="-122"/>
                <a:ea typeface="微软雅黑" panose="020B0503020204020204" pitchFamily="34" charset="-122"/>
              </a:rPr>
              <a:t>     </a:t>
            </a:r>
            <a:endParaRPr lang="zh-CN" altLang="en-US" sz="1600" b="1">
              <a:latin typeface="微软雅黑" panose="020B0503020204020204" pitchFamily="34" charset="-122"/>
              <a:ea typeface="微软雅黑" panose="020B0503020204020204" pitchFamily="34" charset="-122"/>
            </a:endParaRPr>
          </a:p>
          <a:p>
            <a:pPr>
              <a:lnSpc>
                <a:spcPct val="80000"/>
              </a:lnSpc>
              <a:buNone/>
            </a:pPr>
            <a:r>
              <a:rPr lang="en-US" altLang="zh-CN" sz="1600" b="1">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与礼仪活动参与者进行交流互动，营造气氛。</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职业概况：</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        随着我国经济的飞速发展，礼仪活动数量激增，涉及范围也在不断加大，如社交礼仪、</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营销礼仪、婚庆礼仪等，这些活动都需要经过 专业培训的礼仪主持人。礼仪主持人应具备良好的</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独立策划及主持能力； 较强的语言与文字表达、人际沟通、信息获取能力及分析和解决问题的基 </a:t>
            </a:r>
            <a:endParaRPr lang="zh-CN" altLang="en-US" sz="1600" b="1" dirty="0">
              <a:latin typeface="微软雅黑" panose="020B0503020204020204" pitchFamily="34" charset="-122"/>
              <a:ea typeface="微软雅黑" panose="020B0503020204020204" pitchFamily="34" charset="-122"/>
            </a:endParaRPr>
          </a:p>
          <a:p>
            <a:pPr>
              <a:lnSpc>
                <a:spcPct val="80000"/>
              </a:lnSpc>
              <a:buNone/>
            </a:pPr>
            <a:endParaRPr lang="zh-CN" altLang="en-US" sz="1600" b="1" dirty="0">
              <a:latin typeface="微软雅黑" panose="020B0503020204020204" pitchFamily="34" charset="-122"/>
              <a:ea typeface="微软雅黑" panose="020B0503020204020204" pitchFamily="34" charset="-122"/>
            </a:endParaRPr>
          </a:p>
          <a:p>
            <a:pPr>
              <a:lnSpc>
                <a:spcPct val="80000"/>
              </a:lnSpc>
              <a:buNone/>
            </a:pPr>
            <a:r>
              <a:rPr lang="zh-CN" altLang="en-US" sz="1600" b="1" dirty="0">
                <a:latin typeface="微软雅黑" panose="020B0503020204020204" pitchFamily="34" charset="-122"/>
                <a:ea typeface="微软雅黑" panose="020B0503020204020204" pitchFamily="34" charset="-122"/>
              </a:rPr>
              <a:t>本能力。</a:t>
            </a:r>
            <a:endParaRPr lang="zh-CN" alt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6145"/>
          <p:cNvSpPr>
            <a:spLocks noGrp="1"/>
          </p:cNvSpPr>
          <p:nvPr>
            <p:ph type="title"/>
          </p:nvPr>
        </p:nvSpPr>
        <p:spPr>
          <a:ln/>
        </p:spPr>
        <p:txBody>
          <a:bodyPr anchor="ctr" anchorCtr="0"/>
          <a:p>
            <a:pPr algn="ctr"/>
            <a:r>
              <a:rPr lang="zh-CN" altLang="en-US" b="1" dirty="0">
                <a:ea typeface="微软雅黑" panose="020B0503020204020204" pitchFamily="34" charset="-122"/>
              </a:rPr>
              <a:t>教学要点</a:t>
            </a:r>
            <a:br>
              <a:rPr lang="zh-CN" altLang="en-US" b="1" dirty="0">
                <a:ea typeface="微软雅黑" panose="020B0503020204020204" pitchFamily="34" charset="-122"/>
              </a:rPr>
            </a:br>
            <a:endParaRPr lang="zh-CN" altLang="en-US" b="1" dirty="0">
              <a:ea typeface="微软雅黑" panose="020B0503020204020204" pitchFamily="34" charset="-122"/>
            </a:endParaRPr>
          </a:p>
        </p:txBody>
      </p:sp>
      <p:sp>
        <p:nvSpPr>
          <p:cNvPr id="6147" name="文本占位符 6146"/>
          <p:cNvSpPr>
            <a:spLocks noGrp="1"/>
          </p:cNvSpPr>
          <p:nvPr>
            <p:ph type="body" idx="1"/>
          </p:nvPr>
        </p:nvSpPr>
        <p:spPr>
          <a:xfrm>
            <a:off x="1331913" y="1412875"/>
            <a:ext cx="5051425" cy="5256213"/>
          </a:xfrm>
          <a:ln/>
        </p:spPr>
        <p:txBody>
          <a:bodyPr/>
          <a:p>
            <a:pPr>
              <a:lnSpc>
                <a:spcPct val="80000"/>
              </a:lnSpc>
              <a:buNone/>
            </a:pPr>
            <a:r>
              <a:rPr lang="en-US" altLang="zh-CN" sz="2400" b="1">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职业的基本特点</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社会性</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稳定性</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经济性</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规范性</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技术性</a:t>
            </a:r>
            <a:br>
              <a:rPr lang="zh-CN" altLang="en-US" sz="2400" b="1" dirty="0">
                <a:latin typeface="微软雅黑" panose="020B0503020204020204" pitchFamily="34" charset="-122"/>
                <a:ea typeface="微软雅黑" panose="020B0503020204020204" pitchFamily="34" charset="-122"/>
              </a:rPr>
            </a:br>
            <a:endParaRPr lang="zh-CN" altLang="en-US" sz="2400" b="1" dirty="0">
              <a:latin typeface="微软雅黑" panose="020B0503020204020204" pitchFamily="34" charset="-122"/>
              <a:ea typeface="微软雅黑" panose="020B0503020204020204" pitchFamily="34" charset="-122"/>
            </a:endParaRPr>
          </a:p>
          <a:p>
            <a:pPr>
              <a:lnSpc>
                <a:spcPct val="80000"/>
              </a:lnSpc>
              <a:buNone/>
            </a:pPr>
            <a:r>
              <a:rPr lang="zh-CN" altLang="en-US" sz="2400" b="1" dirty="0">
                <a:latin typeface="微软雅黑" panose="020B0503020204020204" pitchFamily="34" charset="-122"/>
                <a:ea typeface="微软雅黑" panose="020B0503020204020204" pitchFamily="34" charset="-122"/>
              </a:rPr>
              <a:t>时代性</a:t>
            </a:r>
            <a:br>
              <a:rPr lang="zh-CN" altLang="en-US" sz="2400" b="1" dirty="0">
                <a:latin typeface="微软雅黑" panose="020B0503020204020204" pitchFamily="34" charset="-122"/>
                <a:ea typeface="微软雅黑" panose="020B0503020204020204" pitchFamily="34" charset="-122"/>
              </a:rPr>
            </a:br>
            <a:br>
              <a:rPr lang="zh-CN" altLang="en-US" sz="2400" dirty="0"/>
            </a:br>
            <a:br>
              <a:rPr lang="zh-CN" altLang="en-US" sz="2400" dirty="0"/>
            </a:br>
            <a:endParaRPr lang="zh-CN" alt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title"/>
          </p:nvPr>
        </p:nvSpPr>
        <p:spPr>
          <a:ln/>
        </p:spPr>
        <p:txBody>
          <a:bodyPr anchor="ctr" anchorCtr="0"/>
          <a:p>
            <a:pPr algn="ctr"/>
            <a:r>
              <a:rPr lang="zh-CN" altLang="en-US" b="1" dirty="0">
                <a:ea typeface="微软雅黑" panose="020B0503020204020204" pitchFamily="34" charset="-122"/>
              </a:rPr>
              <a:t>教学要点</a:t>
            </a:r>
            <a:endParaRPr lang="zh-CN" altLang="en-US" b="1" dirty="0">
              <a:ea typeface="微软雅黑" panose="020B0503020204020204" pitchFamily="34" charset="-122"/>
            </a:endParaRPr>
          </a:p>
        </p:txBody>
      </p:sp>
      <p:sp>
        <p:nvSpPr>
          <p:cNvPr id="7171" name="文本占位符 7170"/>
          <p:cNvSpPr>
            <a:spLocks noGrp="1"/>
          </p:cNvSpPr>
          <p:nvPr>
            <p:ph type="body" idx="1"/>
          </p:nvPr>
        </p:nvSpPr>
        <p:spPr>
          <a:xfrm>
            <a:off x="457200" y="1484313"/>
            <a:ext cx="8229600" cy="4535487"/>
          </a:xfrm>
          <a:ln/>
        </p:spPr>
        <p:txBody>
          <a:bodyPr/>
          <a:p>
            <a:pPr>
              <a:buNone/>
            </a:pPr>
            <a:r>
              <a:rPr lang="en-US" altLang="zh-CN" b="1">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职业的人生功能</a:t>
            </a:r>
            <a:br>
              <a:rPr lang="zh-CN" altLang="en-US" b="1" dirty="0">
                <a:latin typeface="微软雅黑" panose="020B0503020204020204" pitchFamily="34" charset="-122"/>
                <a:ea typeface="微软雅黑" panose="020B0503020204020204" pitchFamily="34" charset="-122"/>
              </a:rPr>
            </a:br>
            <a:br>
              <a:rPr lang="zh-CN" altLang="en-US"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获取生活来源</a:t>
            </a:r>
            <a:br>
              <a:rPr lang="zh-CN" altLang="en-US" b="1" dirty="0">
                <a:latin typeface="微软雅黑" panose="020B0503020204020204" pitchFamily="34" charset="-122"/>
                <a:ea typeface="微软雅黑" panose="020B0503020204020204" pitchFamily="34" charset="-122"/>
              </a:rPr>
            </a:br>
            <a:br>
              <a:rPr lang="zh-CN" altLang="en-US"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承担社会责任</a:t>
            </a:r>
            <a:br>
              <a:rPr lang="zh-CN" altLang="en-US" b="1" dirty="0">
                <a:latin typeface="微软雅黑" panose="020B0503020204020204" pitchFamily="34" charset="-122"/>
                <a:ea typeface="微软雅黑" panose="020B0503020204020204" pitchFamily="34" charset="-122"/>
              </a:rPr>
            </a:br>
            <a:br>
              <a:rPr lang="zh-CN" altLang="en-US"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实现人生价值</a:t>
            </a:r>
            <a:br>
              <a:rPr lang="zh-CN" altLang="en-US" b="1" dirty="0">
                <a:latin typeface="微软雅黑" panose="020B0503020204020204" pitchFamily="34" charset="-122"/>
                <a:ea typeface="微软雅黑" panose="020B0503020204020204" pitchFamily="34" charset="-122"/>
              </a:rPr>
            </a:br>
            <a:br>
              <a:rPr lang="zh-CN" altLang="en-US" dirty="0"/>
            </a:b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xfrm>
            <a:off x="685800" y="301625"/>
            <a:ext cx="7772400" cy="1111250"/>
          </a:xfrm>
          <a:ln/>
        </p:spPr>
        <p:txBody>
          <a:bodyPr anchor="ctr" anchorCtr="0"/>
          <a:p>
            <a:pPr algn="ctr"/>
            <a:r>
              <a:rPr lang="zh-CN" altLang="en-US" b="1" dirty="0">
                <a:ea typeface="微软雅黑" panose="020B0503020204020204" pitchFamily="34" charset="-122"/>
              </a:rPr>
              <a:t>资料链接</a:t>
            </a:r>
            <a:endParaRPr lang="zh-CN" altLang="en-US" b="1" dirty="0">
              <a:ea typeface="微软雅黑" panose="020B0503020204020204" pitchFamily="34" charset="-122"/>
            </a:endParaRPr>
          </a:p>
        </p:txBody>
      </p:sp>
      <p:sp>
        <p:nvSpPr>
          <p:cNvPr id="8195" name="文本占位符 8194"/>
          <p:cNvSpPr>
            <a:spLocks noGrp="1"/>
          </p:cNvSpPr>
          <p:nvPr>
            <p:ph type="body" idx="1"/>
          </p:nvPr>
        </p:nvSpPr>
        <p:spPr>
          <a:xfrm>
            <a:off x="457200" y="1412875"/>
            <a:ext cx="8229600" cy="5111750"/>
          </a:xfrm>
          <a:ln/>
        </p:spPr>
        <p:txBody>
          <a:bodyPr/>
          <a:p>
            <a:pPr>
              <a:buNone/>
            </a:pPr>
            <a:r>
              <a:rPr lang="en-US" altLang="zh-CN" dirty="0"/>
              <a:t>         </a:t>
            </a:r>
            <a:r>
              <a:rPr lang="zh-CN" altLang="en-US" b="1" dirty="0">
                <a:latin typeface="微软雅黑" panose="020B0503020204020204" pitchFamily="34" charset="-122"/>
                <a:ea typeface="微软雅黑" panose="020B0503020204020204" pitchFamily="34" charset="-122"/>
              </a:rPr>
              <a:t>职业的三种功能同时存在于任何一个职业中。但 是，由于每个人参与职业活动的动机不同，更由于人们在认知水平和兴趣等方面的差异，以及职业劳动本身的特点不同，每个人对职业各种功能的看法会产生 极大的差异。这些差异可以反映出职业在他的生活中所处的地位以及他对职业的基本态度。</a:t>
            </a:r>
            <a:br>
              <a:rPr lang="zh-CN" altLang="en-US" b="1" dirty="0">
                <a:latin typeface="微软雅黑" panose="020B0503020204020204" pitchFamily="34" charset="-122"/>
                <a:ea typeface="微软雅黑" panose="020B0503020204020204" pitchFamily="34" charset="-122"/>
              </a:rPr>
            </a:br>
            <a:br>
              <a:rPr lang="zh-CN" altLang="en-US" dirty="0"/>
            </a:b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21" name="图片 9220" descr="26bc246784ffa857"/>
          <p:cNvPicPr>
            <a:picLocks noChangeAspect="1"/>
          </p:cNvPicPr>
          <p:nvPr/>
        </p:nvPicPr>
        <p:blipFill>
          <a:blip r:embed="rId1"/>
          <a:stretch>
            <a:fillRect/>
          </a:stretch>
        </p:blipFill>
        <p:spPr>
          <a:xfrm>
            <a:off x="0" y="0"/>
            <a:ext cx="9144000" cy="6872288"/>
          </a:xfrm>
          <a:prstGeom prst="rect">
            <a:avLst/>
          </a:prstGeom>
          <a:noFill/>
          <a:ln w="9525">
            <a:noFill/>
          </a:ln>
        </p:spPr>
      </p:pic>
      <p:sp>
        <p:nvSpPr>
          <p:cNvPr id="9222" name="矩形 9221"/>
          <p:cNvSpPr/>
          <p:nvPr/>
        </p:nvSpPr>
        <p:spPr>
          <a:xfrm>
            <a:off x="1187450" y="2133600"/>
            <a:ext cx="7416800" cy="1871663"/>
          </a:xfrm>
          <a:prstGeom prst="rect">
            <a:avLst/>
          </a:prstGeom>
        </p:spPr>
        <p:txBody>
          <a:bodyPr wrap="none" fromWordArt="1">
            <a:prstTxWarp prst="textCanDown">
              <a:avLst>
                <a:gd name="adj" fmla="val 33333"/>
              </a:avLst>
            </a:prstTxWarp>
            <a:normAutofit/>
          </a:bodyPr>
          <a:p>
            <a:pPr algn="ctr"/>
            <a:r>
              <a:rPr lang="zh-CN" altLang="en-US" sz="3600" b="1">
                <a:ln w="9525" cap="flat" cmpd="sng">
                  <a:solidFill>
                    <a:srgbClr val="000000"/>
                  </a:solidFill>
                  <a:prstDash val="solid"/>
                  <a:headEnd type="none" w="med" len="med"/>
                  <a:tailEnd type="none" w="med" len="med"/>
                </a:ln>
                <a:solidFill>
                  <a:srgbClr val="000000"/>
                </a:solidFill>
                <a:latin typeface="黑体" panose="02010609060101010101" charset="-122"/>
                <a:ea typeface="黑体" panose="02010609060101010101" charset="-122"/>
              </a:rPr>
              <a:t>谢谢大家！</a:t>
            </a:r>
            <a:endParaRPr lang="zh-CN" altLang="en-US" sz="3600" b="1">
              <a:ln w="9525" cap="flat" cmpd="sng">
                <a:solidFill>
                  <a:srgbClr val="000000"/>
                </a:solidFill>
                <a:prstDash val="solid"/>
                <a:headEnd type="none" w="med" len="med"/>
                <a:tailEnd type="none" w="med" len="med"/>
              </a:ln>
              <a:solidFill>
                <a:srgbClr val="000000"/>
              </a:solidFill>
              <a:latin typeface="黑体" panose="02010609060101010101" charset="-122"/>
              <a:ea typeface="黑体" panose="02010609060101010101" charset="-122"/>
            </a:endParaRPr>
          </a:p>
        </p:txBody>
      </p:sp>
    </p:spTree>
  </p:cSld>
  <p:clrMapOvr>
    <a:masterClrMapping/>
  </p:clrMapOvr>
</p:sld>
</file>

<file path=ppt/theme/theme1.xml><?xml version="1.0" encoding="utf-8"?>
<a:theme xmlns:a="http://schemas.openxmlformats.org/drawingml/2006/main" name="Fireworks">
  <a:themeElements>
    <a:clrScheme name="">
      <a:dk1>
        <a:srgbClr val="FFCC00"/>
      </a:dk1>
      <a:lt1>
        <a:srgbClr val="000000"/>
      </a:lt1>
      <a:dk2>
        <a:srgbClr val="FFFFFF"/>
      </a:dk2>
      <a:lt2>
        <a:srgbClr val="AF273E"/>
      </a:lt2>
      <a:accent1>
        <a:srgbClr val="FF8B17"/>
      </a:accent1>
      <a:accent2>
        <a:srgbClr val="FFE103"/>
      </a:accent2>
      <a:accent3>
        <a:srgbClr val="AAAAAA"/>
      </a:accent3>
      <a:accent4>
        <a:srgbClr val="DCAF00"/>
      </a:accent4>
      <a:accent5>
        <a:srgbClr val="FFC5AA"/>
      </a:accent5>
      <a:accent6>
        <a:srgbClr val="E5CA02"/>
      </a:accent6>
      <a:hlink>
        <a:srgbClr val="FF3399"/>
      </a:hlink>
      <a:folHlink>
        <a:srgbClr val="FE1F08"/>
      </a:folHlink>
    </a:clrScheme>
    <a:fontScheme name="">
      <a:majorFont>
        <a:latin typeface="Arial Black"/>
        <a:ea typeface="宋体"/>
        <a:cs typeface=""/>
      </a:majorFont>
      <a:minorFont>
        <a:latin typeface="Arial Black"/>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CC00"/>
        </a:dk1>
        <a:lt1>
          <a:srgbClr val="000000"/>
        </a:lt1>
        <a:dk2>
          <a:srgbClr val="FFFFFF"/>
        </a:dk2>
        <a:lt2>
          <a:srgbClr val="AF273E"/>
        </a:lt2>
        <a:accent1>
          <a:srgbClr val="FF8B17"/>
        </a:accent1>
        <a:accent2>
          <a:srgbClr val="FFE103"/>
        </a:accent2>
        <a:accent3>
          <a:srgbClr val="AAAAAA"/>
        </a:accent3>
        <a:accent4>
          <a:srgbClr val="DCAF00"/>
        </a:accent4>
        <a:accent5>
          <a:srgbClr val="FFC5AA"/>
        </a:accent5>
        <a:accent6>
          <a:srgbClr val="E5CA02"/>
        </a:accent6>
        <a:hlink>
          <a:srgbClr val="FF3399"/>
        </a:hlink>
        <a:folHlink>
          <a:srgbClr val="FE1F08"/>
        </a:folHlink>
      </a:clrScheme>
      <a:clrMap bg1="lt1" tx1="dk1" bg2="lt2" tx2="dk2" accent1="accent1" accent2="accent2" accent3="accent3" accent4="accent4" accent5="accent5" accent6="accent6" hlink="hlink" folHlink="folHlink"/>
    </a:extraClrScheme>
    <a:extraClrScheme>
      <a:clrScheme name="">
        <a:dk1>
          <a:srgbClr val="CCFFFF"/>
        </a:dk1>
        <a:lt1>
          <a:srgbClr val="000066"/>
        </a:lt1>
        <a:dk2>
          <a:srgbClr val="00FFFF"/>
        </a:dk2>
        <a:lt2>
          <a:srgbClr val="0000A4"/>
        </a:lt2>
        <a:accent1>
          <a:srgbClr val="51B2E3"/>
        </a:accent1>
        <a:accent2>
          <a:srgbClr val="04E8AC"/>
        </a:accent2>
        <a:accent3>
          <a:srgbClr val="AAAAB9"/>
        </a:accent3>
        <a:accent4>
          <a:srgbClr val="AFDCDC"/>
        </a:accent4>
        <a:accent5>
          <a:srgbClr val="B3D5EE"/>
        </a:accent5>
        <a:accent6>
          <a:srgbClr val="03D09A"/>
        </a:accent6>
        <a:hlink>
          <a:srgbClr val="FF3399"/>
        </a:hlink>
        <a:folHlink>
          <a:srgbClr val="8F5FD5"/>
        </a:folHlink>
      </a:clrScheme>
      <a:clrMap bg1="lt1" tx1="dk1" bg2="lt2" tx2="dk2" accent1="accent1" accent2="accent2" accent3="accent3" accent4="accent4" accent5="accent5" accent6="accent6" hlink="hlink" folHlink="folHlink"/>
    </a:extraClrScheme>
    <a:extraClrScheme>
      <a:clrScheme name="">
        <a:dk1>
          <a:srgbClr val="FFCC00"/>
        </a:dk1>
        <a:lt1>
          <a:srgbClr val="000000"/>
        </a:lt1>
        <a:dk2>
          <a:srgbClr val="FFFFFF"/>
        </a:dk2>
        <a:lt2>
          <a:srgbClr val="9F237F"/>
        </a:lt2>
        <a:accent1>
          <a:srgbClr val="39A6DD"/>
        </a:accent1>
        <a:accent2>
          <a:srgbClr val="FF03E7"/>
        </a:accent2>
        <a:accent3>
          <a:srgbClr val="AAAAAA"/>
        </a:accent3>
        <a:accent4>
          <a:srgbClr val="DCAF00"/>
        </a:accent4>
        <a:accent5>
          <a:srgbClr val="AED0EB"/>
        </a:accent5>
        <a:accent6>
          <a:srgbClr val="E502CF"/>
        </a:accent6>
        <a:hlink>
          <a:srgbClr val="FF3399"/>
        </a:hlink>
        <a:folHlink>
          <a:srgbClr val="753BCB"/>
        </a:folHlink>
      </a:clrScheme>
      <a:clrMap bg1="lt1" tx1="dk1" bg2="lt2" tx2="dk2" accent1="accent1" accent2="accent2" accent3="accent3" accent4="accent4" accent5="accent5" accent6="accent6" hlink="hlink" folHlink="folHlink"/>
    </a:extraClrScheme>
    <a:extraClrScheme>
      <a:clrScheme name="">
        <a:dk1>
          <a:srgbClr val="FFCC00"/>
        </a:dk1>
        <a:lt1>
          <a:srgbClr val="000000"/>
        </a:lt1>
        <a:dk2>
          <a:srgbClr val="FFFFFF"/>
        </a:dk2>
        <a:lt2>
          <a:srgbClr val="00603B"/>
        </a:lt2>
        <a:accent1>
          <a:srgbClr val="39A6DD"/>
        </a:accent1>
        <a:accent2>
          <a:srgbClr val="07FB18"/>
        </a:accent2>
        <a:accent3>
          <a:srgbClr val="AAAAAA"/>
        </a:accent3>
        <a:accent4>
          <a:srgbClr val="DCAF00"/>
        </a:accent4>
        <a:accent5>
          <a:srgbClr val="AED0EB"/>
        </a:accent5>
        <a:accent6>
          <a:srgbClr val="05E115"/>
        </a:accent6>
        <a:hlink>
          <a:srgbClr val="FF3399"/>
        </a:hlink>
        <a:folHlink>
          <a:srgbClr val="753BCB"/>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FFFFFF"/>
        </a:dk2>
        <a:lt2>
          <a:srgbClr val="FF6600"/>
        </a:lt2>
        <a:accent1>
          <a:srgbClr val="FF99FF"/>
        </a:accent1>
        <a:accent2>
          <a:srgbClr val="FFFF99"/>
        </a:accent2>
        <a:accent3>
          <a:srgbClr val="AAADB9"/>
        </a:accent3>
        <a:accent4>
          <a:srgbClr val="DCDCDC"/>
        </a:accent4>
        <a:accent5>
          <a:srgbClr val="FFCAFF"/>
        </a:accent5>
        <a:accent6>
          <a:srgbClr val="E5E589"/>
        </a:accent6>
        <a:hlink>
          <a:srgbClr val="FF3399"/>
        </a:hlink>
        <a:folHlink>
          <a:srgbClr val="FF99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5E589"/>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Fireworks</Template>
  <TotalTime>0</TotalTime>
  <Words>1516</Words>
  <Application>WPS 演示</Application>
  <PresentationFormat/>
  <Paragraphs>101</Paragraphs>
  <Slides>16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16</vt:i4>
      </vt:variant>
    </vt:vector>
  </HeadingPairs>
  <TitlesOfParts>
    <vt:vector size="26" baseType="lpstr">
      <vt:lpstr>Arial</vt:lpstr>
      <vt:lpstr>宋体</vt:lpstr>
      <vt:lpstr>Wingdings</vt:lpstr>
      <vt:lpstr>Arial Black</vt:lpstr>
      <vt:lpstr>Times New Roman</vt:lpstr>
      <vt:lpstr>微软雅黑</vt:lpstr>
      <vt:lpstr>黑体</vt:lpstr>
      <vt:lpstr>Arial Unicode MS</vt:lpstr>
      <vt:lpstr>Calibri</vt:lpstr>
      <vt:lpstr>Fireworks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第一节  职业是人生的基石</dc:title>
  <dc:creator>temp</dc:creator>
  <cp:lastModifiedBy>流云</cp:lastModifiedBy>
  <cp:revision>6</cp:revision>
  <dcterms:created xsi:type="dcterms:W3CDTF">2018-04-03T07:53:09Z</dcterms:created>
  <dcterms:modified xsi:type="dcterms:W3CDTF">2023-11-19T16:31:18Z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3766EDE0D74045DFB915DE3E4D5E3AFC_13</vt:lpwstr>
  </property>
  <property fmtid="{D5CDD505-2E9C-101B-9397-08002B2CF9AE}" pid="3" name="KSOProductBuildVer">
    <vt:lpwstr>2052-12.1.0.15712</vt:lpwstr>
  </property>
</Properties>
</file>