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82" r:id="rId4"/>
    <p:sldId id="283" r:id="rId5"/>
    <p:sldId id="287" r:id="rId6"/>
    <p:sldId id="284" r:id="rId7"/>
    <p:sldId id="285" r:id="rId8"/>
    <p:sldId id="286" r:id="rId9"/>
    <p:sldId id="272" r:id="rId10"/>
    <p:sldId id="257" r:id="rId11"/>
    <p:sldId id="258" r:id="rId12"/>
    <p:sldId id="259" r:id="rId13"/>
    <p:sldId id="260" r:id="rId14"/>
    <p:sldId id="261" r:id="rId15"/>
    <p:sldId id="262" r:id="rId16"/>
    <p:sldId id="263" r:id="rId17"/>
    <p:sldId id="264" r:id="rId18"/>
    <p:sldId id="265" r:id="rId19"/>
    <p:sldId id="290" r:id="rId20"/>
    <p:sldId id="266" r:id="rId21"/>
    <p:sldId id="291" r:id="rId22"/>
    <p:sldId id="292" r:id="rId23"/>
    <p:sldId id="293" r:id="rId24"/>
    <p:sldId id="267" r:id="rId25"/>
    <p:sldId id="289" r:id="rId26"/>
    <p:sldId id="288" r:id="rId27"/>
    <p:sldId id="270" r:id="rId28"/>
  </p:sldIdLst>
  <p:sldSz cx="9144000" cy="6858000" type="screen4x3"/>
  <p:notesSz cx="6858000" cy="9144000"/>
  <p:defaultTextStyle>
    <a:defPPr>
      <a:defRPr lang="zh-CN"/>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42" d="100"/>
          <a:sy n="42" d="100"/>
        </p:scale>
        <p:origin x="672" y="5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Pr>
        <a:solidFill>
          <a:schemeClr val="bg1"/>
        </a:solidFill>
        <a:effectLst/>
      </p:bgPr>
    </p:bg>
    <p:spTree>
      <p:nvGrpSpPr>
        <p:cNvPr id="1" name=""/>
        <p:cNvGrpSpPr/>
        <p:nvPr/>
      </p:nvGrpSpPr>
      <p:grpSpPr>
        <a:xfrm>
          <a:off x="0" y="0"/>
          <a:ext cx="0" cy="0"/>
          <a:chOff x="0" y="0"/>
          <a:chExt cx="0" cy="0"/>
        </a:xfrm>
      </p:grpSpPr>
      <p:grpSp>
        <p:nvGrpSpPr>
          <p:cNvPr id="2050" name="Group 2"/>
          <p:cNvGrpSpPr/>
          <p:nvPr/>
        </p:nvGrpSpPr>
        <p:grpSpPr>
          <a:xfrm>
            <a:off x="0" y="0"/>
            <a:ext cx="5867400" cy="6858000"/>
            <a:chOff x="0" y="0"/>
            <a:chExt cx="3696" cy="4320"/>
          </a:xfrm>
        </p:grpSpPr>
        <p:sp>
          <p:nvSpPr>
            <p:cNvPr id="2059" name="Rectangle 3"/>
            <p:cNvSpPr/>
            <p:nvPr/>
          </p:nvSpPr>
          <p:spPr>
            <a:xfrm>
              <a:off x="0" y="0"/>
              <a:ext cx="2880" cy="4320"/>
            </a:xfrm>
            <a:prstGeom prst="rect">
              <a:avLst/>
            </a:prstGeom>
            <a:solidFill>
              <a:schemeClr val="accent2"/>
            </a:solidFill>
            <a:ln w="9525">
              <a:noFill/>
            </a:ln>
          </p:spPr>
          <p:txBody>
            <a:bodyPr wrap="none" anchor="ctr" anchorCtr="0"/>
            <a:p>
              <a:pPr lvl="0" algn="ctr" eaLnBrk="1" hangingPunct="1"/>
              <a:endParaRPr lang="zh-CN" altLang="zh-CN" sz="2400" dirty="0">
                <a:latin typeface="Times New Roman" panose="02020603050405020304" pitchFamily="18" charset="0"/>
              </a:endParaRPr>
            </a:p>
          </p:txBody>
        </p:sp>
        <p:sp>
          <p:nvSpPr>
            <p:cNvPr id="2060" name="AutoShape 4"/>
            <p:cNvSpPr/>
            <p:nvPr/>
          </p:nvSpPr>
          <p:spPr>
            <a:xfrm>
              <a:off x="432" y="624"/>
              <a:ext cx="3264" cy="1200"/>
            </a:xfrm>
            <a:prstGeom prst="roundRect">
              <a:avLst>
                <a:gd name="adj" fmla="val 50000"/>
              </a:avLst>
            </a:prstGeom>
            <a:solidFill>
              <a:schemeClr val="bg1"/>
            </a:solidFill>
            <a:ln w="9525">
              <a:noFill/>
            </a:ln>
          </p:spPr>
          <p:txBody>
            <a:bodyPr wrap="none" anchor="ctr" anchorCtr="0"/>
            <a:p>
              <a:pPr lvl="0" algn="ctr" eaLnBrk="1" hangingPunct="1"/>
              <a:endParaRPr lang="zh-CN" altLang="zh-CN" sz="2400" dirty="0">
                <a:latin typeface="Times New Roman" panose="02020603050405020304" pitchFamily="18" charset="0"/>
              </a:endParaRPr>
            </a:p>
          </p:txBody>
        </p:sp>
      </p:grpSp>
      <p:grpSp>
        <p:nvGrpSpPr>
          <p:cNvPr id="2051" name="Group 5"/>
          <p:cNvGrpSpPr/>
          <p:nvPr/>
        </p:nvGrpSpPr>
        <p:grpSpPr>
          <a:xfrm>
            <a:off x="3632200" y="4889500"/>
            <a:ext cx="4876800" cy="319088"/>
            <a:chOff x="2288" y="3080"/>
            <a:chExt cx="3072" cy="201"/>
          </a:xfrm>
        </p:grpSpPr>
        <p:sp>
          <p:nvSpPr>
            <p:cNvPr id="2057" name="AutoShape 6"/>
            <p:cNvSpPr/>
            <p:nvPr/>
          </p:nvSpPr>
          <p:spPr>
            <a:xfrm flipH="1">
              <a:off x="2288" y="3080"/>
              <a:ext cx="2914" cy="200"/>
            </a:xfrm>
            <a:prstGeom prst="roundRect">
              <a:avLst>
                <a:gd name="adj" fmla="val 0"/>
              </a:avLst>
            </a:prstGeom>
            <a:solidFill>
              <a:schemeClr val="hlink"/>
            </a:solidFill>
            <a:ln w="9525">
              <a:noFill/>
            </a:ln>
          </p:spPr>
          <p:txBody>
            <a:bodyPr wrap="none" anchor="ctr" anchorCtr="0"/>
            <a:p>
              <a:pPr lvl="0" eaLnBrk="1" hangingPunct="1"/>
              <a:endParaRPr lang="zh-CN" altLang="en-US" dirty="0">
                <a:latin typeface="Arial" panose="020B0604020202020204" pitchFamily="34" charset="0"/>
              </a:endParaRPr>
            </a:p>
          </p:txBody>
        </p:sp>
        <p:sp>
          <p:nvSpPr>
            <p:cNvPr id="2058" name="AutoShape 7"/>
            <p:cNvSpPr/>
            <p:nvPr/>
          </p:nvSpPr>
          <p:spPr>
            <a:xfrm>
              <a:off x="5196" y="3080"/>
              <a:ext cx="164" cy="201"/>
            </a:xfrm>
            <a:prstGeom prst="flowChartDelay">
              <a:avLst/>
            </a:prstGeom>
            <a:solidFill>
              <a:schemeClr val="hlink"/>
            </a:solidFill>
            <a:ln w="9525">
              <a:noFill/>
            </a:ln>
          </p:spPr>
          <p:txBody>
            <a:bodyPr wrap="none" anchor="ctr" anchorCtr="0"/>
            <a:p>
              <a:pPr lvl="0" eaLnBrk="1" hangingPunct="1"/>
              <a:endParaRPr lang="zh-CN" altLang="en-US" dirty="0">
                <a:latin typeface="Arial" panose="020B0604020202020204" pitchFamily="34" charset="0"/>
              </a:endParaRPr>
            </a:p>
          </p:txBody>
        </p:sp>
      </p:grpSp>
      <p:sp>
        <p:nvSpPr>
          <p:cNvPr id="50184" name="Rectangle 8"/>
          <p:cNvSpPr>
            <a:spLocks noGrp="1" noChangeArrowheads="1"/>
          </p:cNvSpPr>
          <p:nvPr>
            <p:ph type="subTitle" idx="1"/>
          </p:nvPr>
        </p:nvSpPr>
        <p:spPr>
          <a:xfrm>
            <a:off x="4673600" y="2927350"/>
            <a:ext cx="4013200" cy="1822450"/>
          </a:xfrm>
        </p:spPr>
        <p:txBody>
          <a:bodyPr anchor="b"/>
          <a:lstStyle>
            <a:lvl1pPr marL="0" indent="0">
              <a:buFont typeface="Wingdings" panose="05000000000000000000" pitchFamily="2" charset="2"/>
              <a:buNone/>
              <a:defRPr>
                <a:solidFill>
                  <a:schemeClr val="tx2"/>
                </a:solidFill>
              </a:defRPr>
            </a:lvl1pPr>
          </a:lstStyle>
          <a:p>
            <a:pPr lvl="0"/>
            <a:r>
              <a:rPr lang="zh-CN" altLang="en-US" noProof="0" smtClean="0"/>
              <a:t>单击此处编辑母版副标题样式</a:t>
            </a:r>
            <a:endParaRPr lang="zh-CN" altLang="en-US" noProof="0" smtClean="0"/>
          </a:p>
        </p:txBody>
      </p:sp>
      <p:sp>
        <p:nvSpPr>
          <p:cNvPr id="50188" name="AutoShape 12"/>
          <p:cNvSpPr>
            <a:spLocks noGrp="1" noChangeArrowheads="1"/>
          </p:cNvSpPr>
          <p:nvPr>
            <p:ph type="ctrTitle" sz="quarter"/>
          </p:nvPr>
        </p:nvSpPr>
        <p:spPr>
          <a:xfrm>
            <a:off x="685800" y="990600"/>
            <a:ext cx="8229600" cy="1905000"/>
          </a:xfrm>
          <a:prstGeom prst="roundRect">
            <a:avLst>
              <a:gd name="adj" fmla="val 50000"/>
            </a:avLst>
          </a:prstGeom>
        </p:spPr>
        <p:txBody>
          <a:bodyPr anchor="ctr"/>
          <a:lstStyle>
            <a:lvl1pPr algn="ctr">
              <a:defRPr>
                <a:solidFill>
                  <a:schemeClr val="tx1"/>
                </a:solidFill>
              </a:defRPr>
            </a:lvl1pPr>
          </a:lstStyle>
          <a:p>
            <a:pPr lvl="0"/>
            <a:r>
              <a:rPr lang="zh-CN" altLang="en-US" noProof="0" smtClean="0"/>
              <a:t>单击此处编辑母版标题样式</a:t>
            </a:r>
            <a:endParaRPr lang="zh-CN" altLang="en-US" noProof="0" smtClean="0"/>
          </a:p>
        </p:txBody>
      </p:sp>
      <p:sp>
        <p:nvSpPr>
          <p:cNvPr id="20" name="Rectangle 9"/>
          <p:cNvSpPr>
            <a:spLocks noGrp="1" noChangeArrowheads="1"/>
          </p:cNvSpPr>
          <p:nvPr>
            <p:ph type="dt" sz="quarter" idx="2"/>
          </p:nvPr>
        </p:nvSpPr>
        <p:spPr bwMode="auto">
          <a:xfrm>
            <a:off x="2438400" y="6248400"/>
            <a:ext cx="2130425" cy="47466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defRPr>
                <a:solidFill>
                  <a:schemeClr val="bg1"/>
                </a:solidFill>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21" name="Rectangle 10"/>
          <p:cNvSpPr>
            <a:spLocks noGrp="1" noChangeArrowheads="1"/>
          </p:cNvSpPr>
          <p:nvPr>
            <p:ph type="ftr" sz="quarter" idx="3"/>
          </p:nvPr>
        </p:nvSpPr>
        <p:spPr bwMode="auto">
          <a:xfrm>
            <a:off x="5791200" y="6248400"/>
            <a:ext cx="2897188" cy="47466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2" name="Rectangle 11"/>
          <p:cNvSpPr>
            <a:spLocks noGrp="1" noChangeArrowheads="1"/>
          </p:cNvSpPr>
          <p:nvPr>
            <p:ph type="sldNum" sz="quarter" idx="4"/>
          </p:nvPr>
        </p:nvSpPr>
        <p:spPr bwMode="auto">
          <a:xfrm>
            <a:off x="76200" y="6248400"/>
            <a:ext cx="587375" cy="4889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14A000B8-B523-4A56-A9E8-71CF249EF5AC}" type="slidenum">
              <a:rPr kumimoji="0" lang="en-US" altLang="zh-CN" sz="2600" b="1" i="0" u="none" strike="noStrike" kern="1200" cap="none" spc="0" normalizeH="0" baseline="0" noProof="0" smtClean="0">
                <a:ln>
                  <a:noFill/>
                </a:ln>
                <a:solidFill>
                  <a:schemeClr val="bg1"/>
                </a:solidFill>
                <a:effectLst/>
                <a:uLnTx/>
                <a:uFillTx/>
                <a:latin typeface="Arial" panose="020B0604020202020204" pitchFamily="34" charset="0"/>
                <a:ea typeface="宋体" panose="02010600030101010101" pitchFamily="2" charset="-122"/>
                <a:cs typeface="+mn-cs"/>
              </a:rPr>
            </a:fld>
            <a:endParaRPr kumimoji="0" lang="en-US" altLang="zh-CN" sz="2600" b="1" i="0" u="none" strike="noStrike" kern="1200" cap="none" spc="0" normalizeH="0" baseline="0" noProof="0" smtClean="0">
              <a:ln>
                <a:noFill/>
              </a:ln>
              <a:solidFill>
                <a:schemeClr val="bg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48277587-AF6B-4D9C-B917-F080F7E14A07}" type="slidenum">
              <a:rPr kumimoji="0" lang="en-US" altLang="zh-CN" sz="2600" b="1" i="0" u="none" strike="noStrike" kern="1200" cap="none" spc="0" normalizeH="0" baseline="0" noProof="0" smtClean="0">
                <a:ln>
                  <a:noFill/>
                </a:ln>
                <a:solidFill>
                  <a:schemeClr val="bg1"/>
                </a:solidFill>
                <a:effectLst/>
                <a:uLnTx/>
                <a:uFillTx/>
                <a:latin typeface="Arial" panose="020B0604020202020204" pitchFamily="34" charset="0"/>
                <a:ea typeface="宋体" panose="02010600030101010101" pitchFamily="2" charset="-122"/>
                <a:cs typeface="+mn-cs"/>
              </a:rPr>
            </a:fld>
            <a:endParaRPr kumimoji="0" lang="en-US" altLang="zh-CN" sz="2600" b="1" i="0" u="none" strike="noStrike" kern="1200" cap="none" spc="0" normalizeH="0" baseline="0" noProof="0" smtClean="0">
              <a:ln>
                <a:noFill/>
              </a:ln>
              <a:solidFill>
                <a:schemeClr val="bg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48277587-AF6B-4D9C-B917-F080F7E14A07}" type="slidenum">
              <a:rPr kumimoji="0" lang="en-US" altLang="zh-CN" sz="2600" b="1" i="0" u="none" strike="noStrike" kern="1200" cap="none" spc="0" normalizeH="0" baseline="0" noProof="0" smtClean="0">
                <a:ln>
                  <a:noFill/>
                </a:ln>
                <a:solidFill>
                  <a:schemeClr val="bg1"/>
                </a:solidFill>
                <a:effectLst/>
                <a:uLnTx/>
                <a:uFillTx/>
                <a:latin typeface="Arial" panose="020B0604020202020204" pitchFamily="34" charset="0"/>
                <a:ea typeface="宋体" panose="02010600030101010101" pitchFamily="2" charset="-122"/>
                <a:cs typeface="+mn-cs"/>
              </a:rPr>
            </a:fld>
            <a:endParaRPr kumimoji="0" lang="en-US" altLang="zh-CN" sz="2600" b="1" i="0" u="none" strike="noStrike" kern="1200" cap="none" spc="0" normalizeH="0" baseline="0" noProof="0" smtClean="0">
              <a:ln>
                <a:noFill/>
              </a:ln>
              <a:solidFill>
                <a:schemeClr val="bg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2362200"/>
            <a:ext cx="3770313" cy="372427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760913" y="2362200"/>
            <a:ext cx="3770312" cy="372427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48277587-AF6B-4D9C-B917-F080F7E14A07}" type="slidenum">
              <a:rPr kumimoji="0" lang="en-US" altLang="zh-CN" sz="2600" b="1" i="0" u="none" strike="noStrike" kern="1200" cap="none" spc="0" normalizeH="0" baseline="0" noProof="0" smtClean="0">
                <a:ln>
                  <a:noFill/>
                </a:ln>
                <a:solidFill>
                  <a:schemeClr val="bg1"/>
                </a:solidFill>
                <a:effectLst/>
                <a:uLnTx/>
                <a:uFillTx/>
                <a:latin typeface="Arial" panose="020B0604020202020204" pitchFamily="34" charset="0"/>
                <a:ea typeface="宋体" panose="02010600030101010101" pitchFamily="2" charset="-122"/>
                <a:cs typeface="+mn-cs"/>
              </a:rPr>
            </a:fld>
            <a:endParaRPr kumimoji="0" lang="en-US" altLang="zh-CN" sz="2600" b="1" i="0" u="none" strike="noStrike" kern="1200" cap="none" spc="0" normalizeH="0" baseline="0" noProof="0" smtClean="0">
              <a:ln>
                <a:noFill/>
              </a:ln>
              <a:solidFill>
                <a:schemeClr val="bg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30238" y="2505075"/>
            <a:ext cx="386873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29150" y="2505075"/>
            <a:ext cx="38877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48277587-AF6B-4D9C-B917-F080F7E14A07}" type="slidenum">
              <a:rPr kumimoji="0" lang="en-US" altLang="zh-CN" sz="2600" b="1" i="0" u="none" strike="noStrike" kern="1200" cap="none" spc="0" normalizeH="0" baseline="0" noProof="0" smtClean="0">
                <a:ln>
                  <a:noFill/>
                </a:ln>
                <a:solidFill>
                  <a:schemeClr val="bg1"/>
                </a:solidFill>
                <a:effectLst/>
                <a:uLnTx/>
                <a:uFillTx/>
                <a:latin typeface="Arial" panose="020B0604020202020204" pitchFamily="34" charset="0"/>
                <a:ea typeface="宋体" panose="02010600030101010101" pitchFamily="2" charset="-122"/>
                <a:cs typeface="+mn-cs"/>
              </a:rPr>
            </a:fld>
            <a:endParaRPr kumimoji="0" lang="en-US" altLang="zh-CN" sz="2600" b="1" i="0" u="none" strike="noStrike" kern="1200" cap="none" spc="0" normalizeH="0" baseline="0" noProof="0" smtClean="0">
              <a:ln>
                <a:noFill/>
              </a:ln>
              <a:solidFill>
                <a:schemeClr val="bg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48277587-AF6B-4D9C-B917-F080F7E14A07}" type="slidenum">
              <a:rPr kumimoji="0" lang="en-US" altLang="zh-CN" sz="2600" b="1" i="0" u="none" strike="noStrike" kern="1200" cap="none" spc="0" normalizeH="0" baseline="0" noProof="0" smtClean="0">
                <a:ln>
                  <a:noFill/>
                </a:ln>
                <a:solidFill>
                  <a:schemeClr val="bg1"/>
                </a:solidFill>
                <a:effectLst/>
                <a:uLnTx/>
                <a:uFillTx/>
                <a:latin typeface="Arial" panose="020B0604020202020204" pitchFamily="34" charset="0"/>
                <a:ea typeface="宋体" panose="02010600030101010101" pitchFamily="2" charset="-122"/>
                <a:cs typeface="+mn-cs"/>
              </a:rPr>
            </a:fld>
            <a:endParaRPr kumimoji="0" lang="en-US" altLang="zh-CN" sz="2600" b="1" i="0" u="none" strike="noStrike" kern="1200" cap="none" spc="0" normalizeH="0" baseline="0" noProof="0" smtClean="0">
              <a:ln>
                <a:noFill/>
              </a:ln>
              <a:solidFill>
                <a:schemeClr val="bg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48277587-AF6B-4D9C-B917-F080F7E14A07}" type="slidenum">
              <a:rPr kumimoji="0" lang="en-US" altLang="zh-CN" sz="2600" b="1" i="0" u="none" strike="noStrike" kern="1200" cap="none" spc="0" normalizeH="0" baseline="0" noProof="0" smtClean="0">
                <a:ln>
                  <a:noFill/>
                </a:ln>
                <a:solidFill>
                  <a:schemeClr val="bg1"/>
                </a:solidFill>
                <a:effectLst/>
                <a:uLnTx/>
                <a:uFillTx/>
                <a:latin typeface="Arial" panose="020B0604020202020204" pitchFamily="34" charset="0"/>
                <a:ea typeface="宋体" panose="02010600030101010101" pitchFamily="2" charset="-122"/>
                <a:cs typeface="+mn-cs"/>
              </a:rPr>
            </a:fld>
            <a:endParaRPr kumimoji="0" lang="en-US" altLang="zh-CN" sz="2600" b="1" i="0" u="none" strike="noStrike" kern="1200" cap="none" spc="0" normalizeH="0" baseline="0" noProof="0" smtClean="0">
              <a:ln>
                <a:noFill/>
              </a:ln>
              <a:solidFill>
                <a:schemeClr val="bg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48277587-AF6B-4D9C-B917-F080F7E14A07}" type="slidenum">
              <a:rPr kumimoji="0" lang="en-US" altLang="zh-CN" sz="2600" b="1" i="0" u="none" strike="noStrike" kern="1200" cap="none" spc="0" normalizeH="0" baseline="0" noProof="0" smtClean="0">
                <a:ln>
                  <a:noFill/>
                </a:ln>
                <a:solidFill>
                  <a:schemeClr val="bg1"/>
                </a:solidFill>
                <a:effectLst/>
                <a:uLnTx/>
                <a:uFillTx/>
                <a:latin typeface="Arial" panose="020B0604020202020204" pitchFamily="34" charset="0"/>
                <a:ea typeface="宋体" panose="02010600030101010101" pitchFamily="2" charset="-122"/>
                <a:cs typeface="+mn-cs"/>
              </a:rPr>
            </a:fld>
            <a:endParaRPr kumimoji="0" lang="en-US" altLang="zh-CN" sz="2600" b="1" i="0" u="none" strike="noStrike" kern="1200" cap="none" spc="0" normalizeH="0" baseline="0" noProof="0" smtClean="0">
              <a:ln>
                <a:noFill/>
              </a:ln>
              <a:solidFill>
                <a:schemeClr val="bg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defRPr/>
            </a:pPr>
            <a:endParaRPr kumimoji="0" lang="zh-CN" alt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48277587-AF6B-4D9C-B917-F080F7E14A07}" type="slidenum">
              <a:rPr kumimoji="0" lang="en-US" altLang="zh-CN" sz="2600" b="1" i="0" u="none" strike="noStrike" kern="1200" cap="none" spc="0" normalizeH="0" baseline="0" noProof="0" smtClean="0">
                <a:ln>
                  <a:noFill/>
                </a:ln>
                <a:solidFill>
                  <a:schemeClr val="bg1"/>
                </a:solidFill>
                <a:effectLst/>
                <a:uLnTx/>
                <a:uFillTx/>
                <a:latin typeface="Arial" panose="020B0604020202020204" pitchFamily="34" charset="0"/>
                <a:ea typeface="宋体" panose="02010600030101010101" pitchFamily="2" charset="-122"/>
                <a:cs typeface="+mn-cs"/>
              </a:rPr>
            </a:fld>
            <a:endParaRPr kumimoji="0" lang="en-US" altLang="zh-CN" sz="2600" b="1" i="0" u="none" strike="noStrike" kern="1200" cap="none" spc="0" normalizeH="0" baseline="0" noProof="0" smtClean="0">
              <a:ln>
                <a:noFill/>
              </a:ln>
              <a:solidFill>
                <a:schemeClr val="bg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48277587-AF6B-4D9C-B917-F080F7E14A07}" type="slidenum">
              <a:rPr kumimoji="0" lang="en-US" altLang="zh-CN" sz="2600" b="1" i="0" u="none" strike="noStrike" kern="1200" cap="none" spc="0" normalizeH="0" baseline="0" noProof="0" smtClean="0">
                <a:ln>
                  <a:noFill/>
                </a:ln>
                <a:solidFill>
                  <a:schemeClr val="bg1"/>
                </a:solidFill>
                <a:effectLst/>
                <a:uLnTx/>
                <a:uFillTx/>
                <a:latin typeface="Arial" panose="020B0604020202020204" pitchFamily="34" charset="0"/>
                <a:ea typeface="宋体" panose="02010600030101010101" pitchFamily="2" charset="-122"/>
                <a:cs typeface="+mn-cs"/>
              </a:rPr>
            </a:fld>
            <a:endParaRPr kumimoji="0" lang="en-US" altLang="zh-CN" sz="2600" b="1" i="0" u="none" strike="noStrike" kern="1200" cap="none" spc="0" normalizeH="0" baseline="0" noProof="0" smtClean="0">
              <a:ln>
                <a:noFill/>
              </a:ln>
              <a:solidFill>
                <a:schemeClr val="bg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5600" y="762000"/>
            <a:ext cx="1981200" cy="532447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762000" y="762000"/>
            <a:ext cx="5791200" cy="532447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48277587-AF6B-4D9C-B917-F080F7E14A07}" type="slidenum">
              <a:rPr kumimoji="0" lang="en-US" altLang="zh-CN" sz="2600" b="1" i="0" u="none" strike="noStrike" kern="1200" cap="none" spc="0" normalizeH="0" baseline="0" noProof="0" smtClean="0">
                <a:ln>
                  <a:noFill/>
                </a:ln>
                <a:solidFill>
                  <a:schemeClr val="bg1"/>
                </a:solidFill>
                <a:effectLst/>
                <a:uLnTx/>
                <a:uFillTx/>
                <a:latin typeface="Arial" panose="020B0604020202020204" pitchFamily="34" charset="0"/>
                <a:ea typeface="宋体" panose="02010600030101010101" pitchFamily="2" charset="-122"/>
                <a:cs typeface="+mn-cs"/>
              </a:rPr>
            </a:fld>
            <a:endParaRPr kumimoji="0" lang="en-US" altLang="zh-CN" sz="2600" b="1" i="0" u="none" strike="noStrike" kern="1200" cap="none" spc="0" normalizeH="0" baseline="0" noProof="0" smtClean="0">
              <a:ln>
                <a:noFill/>
              </a:ln>
              <a:solidFill>
                <a:schemeClr val="bg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grpSp>
        <p:nvGrpSpPr>
          <p:cNvPr id="1026" name="Group 2"/>
          <p:cNvGrpSpPr/>
          <p:nvPr/>
        </p:nvGrpSpPr>
        <p:grpSpPr>
          <a:xfrm>
            <a:off x="0" y="0"/>
            <a:ext cx="7620000" cy="6858000"/>
            <a:chOff x="0" y="0"/>
            <a:chExt cx="4800" cy="4320"/>
          </a:xfrm>
        </p:grpSpPr>
        <p:grpSp>
          <p:nvGrpSpPr>
            <p:cNvPr id="1032" name="Group 3"/>
            <p:cNvGrpSpPr/>
            <p:nvPr userDrawn="1"/>
          </p:nvGrpSpPr>
          <p:grpSpPr>
            <a:xfrm>
              <a:off x="0" y="0"/>
              <a:ext cx="2016" cy="4320"/>
              <a:chOff x="0" y="0"/>
              <a:chExt cx="2016" cy="4320"/>
            </a:xfrm>
          </p:grpSpPr>
          <p:sp>
            <p:nvSpPr>
              <p:cNvPr id="1036" name="Rectangle 4"/>
              <p:cNvSpPr/>
              <p:nvPr userDrawn="1"/>
            </p:nvSpPr>
            <p:spPr>
              <a:xfrm>
                <a:off x="0" y="0"/>
                <a:ext cx="480" cy="4320"/>
              </a:xfrm>
              <a:prstGeom prst="rect">
                <a:avLst/>
              </a:prstGeom>
              <a:solidFill>
                <a:schemeClr val="accent2"/>
              </a:solidFill>
              <a:ln w="9525">
                <a:noFill/>
              </a:ln>
            </p:spPr>
            <p:txBody>
              <a:bodyPr wrap="none" anchor="ctr" anchorCtr="0"/>
              <a:p>
                <a:pPr lvl="0" eaLnBrk="1" hangingPunct="1"/>
                <a:endParaRPr lang="zh-CN" altLang="en-US" dirty="0">
                  <a:latin typeface="Arial" panose="020B0604020202020204" pitchFamily="34" charset="0"/>
                </a:endParaRPr>
              </a:p>
            </p:txBody>
          </p:sp>
          <p:sp>
            <p:nvSpPr>
              <p:cNvPr id="1037" name="Freeform 5"/>
              <p:cNvSpPr/>
              <p:nvPr userDrawn="1"/>
            </p:nvSpPr>
            <p:spPr>
              <a:xfrm>
                <a:off x="288" y="0"/>
                <a:ext cx="1728" cy="735"/>
              </a:xfrm>
              <a:custGeom>
                <a:avLst/>
                <a:gdLst/>
                <a:ahLst/>
                <a:cxnLst>
                  <a:cxn ang="0">
                    <a:pos x="1728" y="0"/>
                  </a:cxn>
                  <a:cxn ang="0">
                    <a:pos x="1728" y="480"/>
                  </a:cxn>
                  <a:cxn ang="0">
                    <a:pos x="380" y="482"/>
                  </a:cxn>
                  <a:cxn ang="0">
                    <a:pos x="354" y="480"/>
                  </a:cxn>
                  <a:cxn ang="0">
                    <a:pos x="308" y="489"/>
                  </a:cxn>
                  <a:cxn ang="0">
                    <a:pos x="246" y="531"/>
                  </a:cxn>
                  <a:cxn ang="0">
                    <a:pos x="206" y="597"/>
                  </a:cxn>
                  <a:cxn ang="0">
                    <a:pos x="192" y="666"/>
                  </a:cxn>
                  <a:cxn ang="0">
                    <a:pos x="192" y="735"/>
                  </a:cxn>
                  <a:cxn ang="0">
                    <a:pos x="0" y="735"/>
                  </a:cxn>
                  <a:cxn ang="0">
                    <a:pos x="0" y="480"/>
                  </a:cxn>
                  <a:cxn ang="0">
                    <a:pos x="0" y="0"/>
                  </a:cxn>
                  <a:cxn ang="0">
                    <a:pos x="1728" y="0"/>
                  </a:cxn>
                </a:cxnLst>
                <a:pathLst>
                  <a:path w="1728" h="735">
                    <a:moveTo>
                      <a:pt x="1728" y="0"/>
                    </a:moveTo>
                    <a:lnTo>
                      <a:pt x="1728" y="480"/>
                    </a:lnTo>
                    <a:lnTo>
                      <a:pt x="380" y="482"/>
                    </a:lnTo>
                    <a:lnTo>
                      <a:pt x="354" y="480"/>
                    </a:lnTo>
                    <a:lnTo>
                      <a:pt x="308" y="489"/>
                    </a:lnTo>
                    <a:cubicBezTo>
                      <a:pt x="290" y="498"/>
                      <a:pt x="263" y="513"/>
                      <a:pt x="246" y="531"/>
                    </a:cubicBezTo>
                    <a:cubicBezTo>
                      <a:pt x="229" y="549"/>
                      <a:pt x="215" y="574"/>
                      <a:pt x="206" y="597"/>
                    </a:cubicBezTo>
                    <a:cubicBezTo>
                      <a:pt x="197" y="620"/>
                      <a:pt x="194" y="643"/>
                      <a:pt x="192" y="666"/>
                    </a:cubicBezTo>
                    <a:lnTo>
                      <a:pt x="192" y="735"/>
                    </a:lnTo>
                    <a:lnTo>
                      <a:pt x="0" y="735"/>
                    </a:lnTo>
                    <a:lnTo>
                      <a:pt x="0" y="480"/>
                    </a:lnTo>
                    <a:lnTo>
                      <a:pt x="0" y="0"/>
                    </a:lnTo>
                    <a:lnTo>
                      <a:pt x="1728" y="0"/>
                    </a:lnTo>
                    <a:close/>
                  </a:path>
                </a:pathLst>
              </a:custGeom>
              <a:solidFill>
                <a:schemeClr val="accent2">
                  <a:alpha val="100000"/>
                </a:schemeClr>
              </a:solidFill>
              <a:ln w="9525">
                <a:noFill/>
              </a:ln>
            </p:spPr>
            <p:txBody>
              <a:bodyPr/>
              <a:p>
                <a:endParaRPr lang="zh-CN" altLang="en-US"/>
              </a:p>
            </p:txBody>
          </p:sp>
        </p:grpSp>
        <p:grpSp>
          <p:nvGrpSpPr>
            <p:cNvPr id="1033" name="Group 6"/>
            <p:cNvGrpSpPr/>
            <p:nvPr/>
          </p:nvGrpSpPr>
          <p:grpSpPr>
            <a:xfrm>
              <a:off x="144" y="1248"/>
              <a:ext cx="4656" cy="201"/>
              <a:chOff x="144" y="1248"/>
              <a:chExt cx="4656" cy="201"/>
            </a:xfrm>
          </p:grpSpPr>
          <p:sp>
            <p:nvSpPr>
              <p:cNvPr id="1034" name="AutoShape 7"/>
              <p:cNvSpPr/>
              <p:nvPr/>
            </p:nvSpPr>
            <p:spPr>
              <a:xfrm>
                <a:off x="384" y="1248"/>
                <a:ext cx="4416" cy="200"/>
              </a:xfrm>
              <a:prstGeom prst="roundRect">
                <a:avLst>
                  <a:gd name="adj" fmla="val 0"/>
                </a:avLst>
              </a:prstGeom>
              <a:solidFill>
                <a:schemeClr val="hlink"/>
              </a:solidFill>
              <a:ln w="9525">
                <a:noFill/>
              </a:ln>
            </p:spPr>
            <p:txBody>
              <a:bodyPr wrap="none" anchor="ctr" anchorCtr="0"/>
              <a:p>
                <a:pPr lvl="0" eaLnBrk="1" hangingPunct="1"/>
                <a:endParaRPr lang="zh-CN" altLang="en-US" dirty="0">
                  <a:latin typeface="Arial" panose="020B0604020202020204" pitchFamily="34" charset="0"/>
                </a:endParaRPr>
              </a:p>
            </p:txBody>
          </p:sp>
          <p:sp>
            <p:nvSpPr>
              <p:cNvPr id="1035" name="AutoShape 8"/>
              <p:cNvSpPr/>
              <p:nvPr/>
            </p:nvSpPr>
            <p:spPr>
              <a:xfrm flipH="1">
                <a:off x="144" y="1248"/>
                <a:ext cx="248" cy="201"/>
              </a:xfrm>
              <a:prstGeom prst="flowChartDelay">
                <a:avLst/>
              </a:prstGeom>
              <a:solidFill>
                <a:schemeClr val="hlink"/>
              </a:solidFill>
              <a:ln w="9525">
                <a:noFill/>
              </a:ln>
            </p:spPr>
            <p:txBody>
              <a:bodyPr wrap="none" anchor="ctr" anchorCtr="0"/>
              <a:p>
                <a:pPr lvl="0" eaLnBrk="1" hangingPunct="1"/>
                <a:endParaRPr lang="zh-CN" altLang="en-US" dirty="0">
                  <a:latin typeface="Arial" panose="020B0604020202020204" pitchFamily="34" charset="0"/>
                </a:endParaRPr>
              </a:p>
            </p:txBody>
          </p:sp>
        </p:grpSp>
      </p:grpSp>
      <p:sp>
        <p:nvSpPr>
          <p:cNvPr id="1027" name="AutoShape 9"/>
          <p:cNvSpPr>
            <a:spLocks noGrp="1"/>
          </p:cNvSpPr>
          <p:nvPr>
            <p:ph type="title"/>
          </p:nvPr>
        </p:nvSpPr>
        <p:spPr>
          <a:xfrm>
            <a:off x="762000" y="762000"/>
            <a:ext cx="7924800" cy="1143000"/>
          </a:xfrm>
          <a:prstGeom prst="roundRect">
            <a:avLst>
              <a:gd name="adj" fmla="val 21667"/>
            </a:avLst>
          </a:prstGeom>
          <a:noFill/>
          <a:ln w="9525">
            <a:noFill/>
          </a:ln>
        </p:spPr>
        <p:txBody>
          <a:bodyPr anchor="b" anchorCtr="0"/>
          <a:p>
            <a:pPr lvl="0"/>
            <a:r>
              <a:rPr lang="zh-CN" altLang="en-US" dirty="0"/>
              <a:t>单击此处编辑母版标题样式</a:t>
            </a:r>
            <a:endParaRPr lang="zh-CN" altLang="en-US" dirty="0"/>
          </a:p>
        </p:txBody>
      </p:sp>
      <p:sp>
        <p:nvSpPr>
          <p:cNvPr id="1028" name="Rectangle 10"/>
          <p:cNvSpPr>
            <a:spLocks noGrp="1"/>
          </p:cNvSpPr>
          <p:nvPr>
            <p:ph type="body" idx="1"/>
          </p:nvPr>
        </p:nvSpPr>
        <p:spPr>
          <a:xfrm>
            <a:off x="838200" y="2362200"/>
            <a:ext cx="7693025" cy="3724275"/>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9163" name="Rectangle 11"/>
          <p:cNvSpPr>
            <a:spLocks noGrp="1" noChangeArrowheads="1"/>
          </p:cNvSpPr>
          <p:nvPr>
            <p:ph type="dt" sz="half" idx="2"/>
          </p:nvPr>
        </p:nvSpPr>
        <p:spPr bwMode="auto">
          <a:xfrm>
            <a:off x="2438400" y="6248400"/>
            <a:ext cx="2130425" cy="47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9164" name="Rectangle 12"/>
          <p:cNvSpPr>
            <a:spLocks noGrp="1" noChangeArrowheads="1"/>
          </p:cNvSpPr>
          <p:nvPr>
            <p:ph type="ftr" sz="quarter" idx="3"/>
          </p:nvPr>
        </p:nvSpPr>
        <p:spPr bwMode="auto">
          <a:xfrm>
            <a:off x="5791200" y="6248400"/>
            <a:ext cx="2897188" cy="47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9165" name="Rectangle 13"/>
          <p:cNvSpPr>
            <a:spLocks noGrp="1" noChangeArrowheads="1"/>
          </p:cNvSpPr>
          <p:nvPr>
            <p:ph type="sldNum" sz="quarter" idx="4"/>
          </p:nvPr>
        </p:nvSpPr>
        <p:spPr bwMode="auto">
          <a:xfrm>
            <a:off x="84138" y="6242050"/>
            <a:ext cx="58737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1" compatLnSpc="1"/>
          <a:lstStyle>
            <a:lvl1pPr>
              <a:defRPr sz="2600" b="1">
                <a:solidFill>
                  <a:schemeClr val="bg1"/>
                </a:solidFill>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48277587-AF6B-4D9C-B917-F080F7E14A07}" type="slidenum">
              <a:rPr kumimoji="0" lang="en-US" altLang="zh-CN" sz="2600" b="1" i="0" u="none" strike="noStrike" kern="1200" cap="none" spc="0" normalizeH="0" baseline="0" noProof="0" smtClean="0">
                <a:ln>
                  <a:noFill/>
                </a:ln>
                <a:solidFill>
                  <a:schemeClr val="bg1"/>
                </a:solidFill>
                <a:effectLst/>
                <a:uLnTx/>
                <a:uFillTx/>
                <a:latin typeface="Arial" panose="020B0604020202020204" pitchFamily="34" charset="0"/>
                <a:ea typeface="宋体" panose="02010600030101010101" pitchFamily="2" charset="-122"/>
                <a:cs typeface="+mn-cs"/>
              </a:rPr>
            </a:fld>
            <a:endParaRPr kumimoji="0" lang="en-US" altLang="zh-CN" sz="2600" b="1" i="0" u="none" strike="noStrike" kern="1200" cap="none" spc="0" normalizeH="0" baseline="0" noProof="0" smtClean="0">
              <a:ln>
                <a:noFill/>
              </a:ln>
              <a:solidFill>
                <a:schemeClr val="bg1"/>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lnSpc>
          <a:spcPct val="90000"/>
        </a:lnSpc>
        <a:spcBef>
          <a:spcPct val="0"/>
        </a:spcBef>
        <a:spcAft>
          <a:spcPct val="0"/>
        </a:spcAft>
        <a:defRPr sz="3600" b="1" kern="1200">
          <a:solidFill>
            <a:schemeClr val="tx2"/>
          </a:solidFill>
          <a:latin typeface="+mj-lt"/>
          <a:ea typeface="+mj-ea"/>
          <a:cs typeface="+mj-cs"/>
        </a:defRPr>
      </a:lvl1pPr>
      <a:lvl2pPr algn="l" rtl="0" fontAlgn="base">
        <a:lnSpc>
          <a:spcPct val="90000"/>
        </a:lnSpc>
        <a:spcBef>
          <a:spcPct val="0"/>
        </a:spcBef>
        <a:spcAft>
          <a:spcPct val="0"/>
        </a:spcAft>
        <a:defRPr sz="3600" b="1">
          <a:solidFill>
            <a:schemeClr val="tx2"/>
          </a:solidFill>
          <a:latin typeface="Arial" panose="020B0604020202020204" pitchFamily="34" charset="0"/>
          <a:ea typeface="宋体" panose="02010600030101010101" pitchFamily="2" charset="-122"/>
        </a:defRPr>
      </a:lvl2pPr>
      <a:lvl3pPr algn="l" rtl="0" fontAlgn="base">
        <a:lnSpc>
          <a:spcPct val="90000"/>
        </a:lnSpc>
        <a:spcBef>
          <a:spcPct val="0"/>
        </a:spcBef>
        <a:spcAft>
          <a:spcPct val="0"/>
        </a:spcAft>
        <a:defRPr sz="3600" b="1">
          <a:solidFill>
            <a:schemeClr val="tx2"/>
          </a:solidFill>
          <a:latin typeface="Arial" panose="020B0604020202020204" pitchFamily="34" charset="0"/>
          <a:ea typeface="宋体" panose="02010600030101010101" pitchFamily="2" charset="-122"/>
        </a:defRPr>
      </a:lvl3pPr>
      <a:lvl4pPr algn="l" rtl="0" fontAlgn="base">
        <a:lnSpc>
          <a:spcPct val="90000"/>
        </a:lnSpc>
        <a:spcBef>
          <a:spcPct val="0"/>
        </a:spcBef>
        <a:spcAft>
          <a:spcPct val="0"/>
        </a:spcAft>
        <a:defRPr sz="3600" b="1">
          <a:solidFill>
            <a:schemeClr val="tx2"/>
          </a:solidFill>
          <a:latin typeface="Arial" panose="020B0604020202020204" pitchFamily="34" charset="0"/>
          <a:ea typeface="宋体" panose="02010600030101010101" pitchFamily="2" charset="-122"/>
        </a:defRPr>
      </a:lvl4pPr>
      <a:lvl5pPr algn="l" rtl="0" fontAlgn="base">
        <a:lnSpc>
          <a:spcPct val="90000"/>
        </a:lnSpc>
        <a:spcBef>
          <a:spcPct val="0"/>
        </a:spcBef>
        <a:spcAft>
          <a:spcPct val="0"/>
        </a:spcAft>
        <a:defRPr sz="3600" b="1">
          <a:solidFill>
            <a:schemeClr val="tx2"/>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3600" b="1">
          <a:solidFill>
            <a:schemeClr val="tx2"/>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3600" b="1">
          <a:solidFill>
            <a:schemeClr val="tx2"/>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3600" b="1">
          <a:solidFill>
            <a:schemeClr val="tx2"/>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3600" b="1">
          <a:solidFill>
            <a:schemeClr val="tx2"/>
          </a:solidFill>
          <a:latin typeface="Arial" panose="020B0604020202020204" pitchFamily="34" charset="0"/>
          <a:ea typeface="宋体" panose="02010600030101010101" pitchFamily="2" charset="-122"/>
        </a:defRPr>
      </a:lvl9pPr>
    </p:titleStyle>
    <p:bodyStyle>
      <a:lvl1pPr marL="342900" indent="-342900" algn="l" rtl="0" fontAlgn="base">
        <a:spcBef>
          <a:spcPct val="20000"/>
        </a:spcBef>
        <a:spcAft>
          <a:spcPct val="0"/>
        </a:spcAft>
        <a:buClr>
          <a:schemeClr val="tx1"/>
        </a:buClr>
        <a:buSzPct val="75000"/>
        <a:buFont typeface="Wingdings" panose="05000000000000000000" pitchFamily="2" charset="2"/>
        <a:buChar char="l"/>
        <a:defRPr sz="2800" kern="1200">
          <a:solidFill>
            <a:schemeClr val="tx1"/>
          </a:solidFill>
          <a:latin typeface="+mn-lt"/>
          <a:ea typeface="+mn-ea"/>
          <a:cs typeface="+mn-cs"/>
        </a:defRPr>
      </a:lvl1pPr>
      <a:lvl2pPr marL="742950" indent="-285750" algn="l" rtl="0" fontAlgn="base">
        <a:spcBef>
          <a:spcPct val="20000"/>
        </a:spcBef>
        <a:spcAft>
          <a:spcPct val="0"/>
        </a:spcAft>
        <a:buClr>
          <a:schemeClr val="tx1"/>
        </a:buClr>
        <a:buSzPct val="75000"/>
        <a:buChar char="–"/>
        <a:defRPr sz="2400" kern="1200">
          <a:solidFill>
            <a:schemeClr val="tx1"/>
          </a:solidFill>
          <a:latin typeface="+mn-lt"/>
          <a:ea typeface="+mn-ea"/>
          <a:cs typeface="+mn-cs"/>
        </a:defRPr>
      </a:lvl2pPr>
      <a:lvl3pPr marL="1143000" indent="-228600" algn="l" rtl="0" fontAlgn="base">
        <a:spcBef>
          <a:spcPct val="20000"/>
        </a:spcBef>
        <a:spcAft>
          <a:spcPct val="0"/>
        </a:spcAft>
        <a:buClr>
          <a:schemeClr val="tx1"/>
        </a:buClr>
        <a:buSzPct val="75000"/>
        <a:buFont typeface="Wingdings" panose="05000000000000000000" pitchFamily="2" charset="2"/>
        <a:buChar char="l"/>
        <a:defRPr sz="2000" kern="1200">
          <a:solidFill>
            <a:schemeClr val="tx1"/>
          </a:solidFill>
          <a:latin typeface="+mn-lt"/>
          <a:ea typeface="+mn-ea"/>
          <a:cs typeface="+mn-cs"/>
        </a:defRPr>
      </a:lvl3pPr>
      <a:lvl4pPr marL="1600200" indent="-228600" algn="l" rtl="0" fontAlgn="base">
        <a:spcBef>
          <a:spcPct val="20000"/>
        </a:spcBef>
        <a:spcAft>
          <a:spcPct val="0"/>
        </a:spcAft>
        <a:buClr>
          <a:schemeClr val="tx1"/>
        </a:buClr>
        <a:buSzPct val="80000"/>
        <a:buChar char="–"/>
        <a:defRPr kern="1200">
          <a:solidFill>
            <a:schemeClr val="tx1"/>
          </a:solidFill>
          <a:latin typeface="+mn-lt"/>
          <a:ea typeface="+mn-ea"/>
          <a:cs typeface="+mn-cs"/>
        </a:defRPr>
      </a:lvl4pPr>
      <a:lvl5pPr marL="2057400" indent="-228600" algn="l" rtl="0" fontAlgn="base">
        <a:spcBef>
          <a:spcPct val="20000"/>
        </a:spcBef>
        <a:spcAft>
          <a:spcPct val="0"/>
        </a:spcAft>
        <a:buClr>
          <a:schemeClr val="tx1"/>
        </a:buClr>
        <a:buSzPct val="65000"/>
        <a:buFont typeface="Wingdings" panose="05000000000000000000" pitchFamily="2" charset="2"/>
        <a:buChar char="l"/>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jpe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50" name="AutoShape 2"/>
          <p:cNvSpPr>
            <a:spLocks noGrp="1"/>
          </p:cNvSpPr>
          <p:nvPr>
            <p:ph type="ctrTitle" sz="quarter"/>
          </p:nvPr>
        </p:nvSpPr>
        <p:spPr>
          <a:xfrm>
            <a:off x="685800" y="1557338"/>
            <a:ext cx="8229600" cy="1338262"/>
          </a:xfrm>
          <a:ln/>
        </p:spPr>
        <p:txBody>
          <a:bodyPr vert="horz" wrap="square" lIns="91440" tIns="45720" rIns="91440" bIns="45720" anchor="ctr" anchorCtr="0"/>
          <a:p>
            <a:pPr eaLnBrk="1" hangingPunct="1">
              <a:buClrTx/>
              <a:buSzTx/>
              <a:buFontTx/>
            </a:pPr>
            <a:r>
              <a:rPr lang="zh-CN" altLang="en-US" sz="4800" kern="1200" dirty="0">
                <a:latin typeface="微软雅黑" panose="020B0503020204020204" pitchFamily="34" charset="-122"/>
                <a:ea typeface="微软雅黑" panose="020B0503020204020204" pitchFamily="34" charset="-122"/>
                <a:cs typeface="+mj-cs"/>
              </a:rPr>
              <a:t>第三节  面向成功的职业规划</a:t>
            </a:r>
            <a:br>
              <a:rPr lang="zh-CN" altLang="en-US" sz="4400" kern="1200" dirty="0">
                <a:latin typeface="微软雅黑" panose="020B0503020204020204" pitchFamily="34" charset="-122"/>
                <a:ea typeface="微软雅黑" panose="020B0503020204020204" pitchFamily="34" charset="-122"/>
                <a:cs typeface="+mj-cs"/>
              </a:rPr>
            </a:br>
            <a:br>
              <a:rPr lang="zh-CN" altLang="en-US" sz="3200" kern="1200" dirty="0">
                <a:latin typeface="+mj-lt"/>
                <a:ea typeface="+mj-ea"/>
                <a:cs typeface="+mj-cs"/>
              </a:rPr>
            </a:br>
            <a:endParaRPr lang="zh-CN" altLang="en-US" sz="3200" kern="1200" dirty="0">
              <a:latin typeface="+mj-lt"/>
              <a:ea typeface="+mj-ea"/>
              <a:cs typeface="+mj-cs"/>
            </a:endParaRPr>
          </a:p>
        </p:txBody>
      </p:sp>
      <p:sp>
        <p:nvSpPr>
          <p:cNvPr id="2051" name="Rectangle 3"/>
          <p:cNvSpPr>
            <a:spLocks noGrp="1"/>
          </p:cNvSpPr>
          <p:nvPr>
            <p:ph type="subTitle" idx="1"/>
          </p:nvPr>
        </p:nvSpPr>
        <p:spPr>
          <a:xfrm>
            <a:off x="5130800" y="2924175"/>
            <a:ext cx="4013200" cy="1822450"/>
          </a:xfrm>
          <a:ln/>
        </p:spPr>
        <p:txBody>
          <a:bodyPr vert="horz" wrap="square" lIns="91440" tIns="45720" rIns="91440" bIns="45720" anchor="b" anchorCtr="0"/>
          <a:p>
            <a:pPr eaLnBrk="1" hangingPunct="1">
              <a:buSzPct val="75000"/>
            </a:pPr>
            <a:r>
              <a:rPr lang="zh-CN" altLang="en-US" sz="3600" b="1" kern="1200" dirty="0">
                <a:latin typeface="+mn-lt"/>
                <a:ea typeface="微软雅黑" panose="020B0503020204020204" pitchFamily="34" charset="-122"/>
                <a:cs typeface="+mn-cs"/>
              </a:rPr>
              <a:t>主讲：刘纪云</a:t>
            </a:r>
            <a:endParaRPr lang="zh-CN" altLang="en-US" sz="3600" b="1" kern="1200" dirty="0">
              <a:latin typeface="+mn-lt"/>
              <a:ea typeface="微软雅黑" panose="020B0503020204020204" pitchFamily="34" charset="-122"/>
              <a:cs typeface="+mn-cs"/>
            </a:endParaRPr>
          </a:p>
        </p:txBody>
      </p:sp>
      <p:pic>
        <p:nvPicPr>
          <p:cNvPr id="3076" name="Picture 5" descr="0b1efba2-c4ae-431a-bc51-ebc5eb3f6515"/>
          <p:cNvPicPr>
            <a:picLocks noChangeAspect="1"/>
          </p:cNvPicPr>
          <p:nvPr/>
        </p:nvPicPr>
        <p:blipFill>
          <a:blip r:embed="rId1"/>
          <a:stretch>
            <a:fillRect/>
          </a:stretch>
        </p:blipFill>
        <p:spPr>
          <a:xfrm>
            <a:off x="0" y="2852738"/>
            <a:ext cx="4572000" cy="4005262"/>
          </a:xfrm>
          <a:prstGeom prst="rect">
            <a:avLst/>
          </a:prstGeom>
          <a:noFill/>
          <a:ln w="9525">
            <a:noFill/>
          </a:ln>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fill="hold">
                                          <p:stCondLst>
                                            <p:cond delay="0"/>
                                          </p:stCondLst>
                                        </p:cTn>
                                        <p:tgtEl>
                                          <p:spTgt spid="2050"/>
                                        </p:tgtEl>
                                        <p:attrNameLst>
                                          <p:attrName>style.visibility</p:attrName>
                                        </p:attrNameLst>
                                      </p:cBhvr>
                                      <p:to>
                                        <p:strVal val="visible"/>
                                      </p:to>
                                    </p:set>
                                    <p:animEffect transition="in" filter="fade">
                                      <p:cBhvr>
                                        <p:cTn id="7" dur="767" decel="100000"/>
                                        <p:tgtEl>
                                          <p:spTgt spid="2050"/>
                                        </p:tgtEl>
                                      </p:cBhvr>
                                    </p:animEffect>
                                    <p:animScale>
                                      <p:cBhvr>
                                        <p:cTn id="8" dur="767" decel="100000"/>
                                        <p:tgtEl>
                                          <p:spTgt spid="2050"/>
                                        </p:tgtEl>
                                      </p:cBhvr>
                                      <p:from x="10000" y="10000"/>
                                      <p:to x="200000" y="450000"/>
                                    </p:animScale>
                                    <p:animScale>
                                      <p:cBhvr>
                                        <p:cTn id="9" dur="1228" accel="100000" fill="hold">
                                          <p:stCondLst>
                                            <p:cond delay="767"/>
                                          </p:stCondLst>
                                        </p:cTn>
                                        <p:tgtEl>
                                          <p:spTgt spid="2050"/>
                                        </p:tgtEl>
                                      </p:cBhvr>
                                      <p:from x="200000" y="450000"/>
                                      <p:to x="100000" y="100000"/>
                                    </p:animScale>
                                    <p:set>
                                      <p:cBhvr>
                                        <p:cTn id="10" dur="767" fill="hold"/>
                                        <p:tgtEl>
                                          <p:spTgt spid="2050"/>
                                        </p:tgtEl>
                                        <p:attrNameLst>
                                          <p:attrName>ppt_x</p:attrName>
                                        </p:attrNameLst>
                                      </p:cBhvr>
                                      <p:to>
                                        <p:strVal val="(0.5)"/>
                                      </p:to>
                                    </p:set>
                                    <p:anim from="(0.5)" to="(#ppt_x)" calcmode="lin" valueType="num">
                                      <p:cBhvr>
                                        <p:cTn id="11" dur="1228" accel="100000" fill="hold">
                                          <p:stCondLst>
                                            <p:cond delay="767"/>
                                          </p:stCondLst>
                                        </p:cTn>
                                        <p:tgtEl>
                                          <p:spTgt spid="2050"/>
                                        </p:tgtEl>
                                        <p:attrNameLst>
                                          <p:attrName>ppt_x</p:attrName>
                                        </p:attrNameLst>
                                      </p:cBhvr>
                                    </p:anim>
                                    <p:set>
                                      <p:cBhvr>
                                        <p:cTn id="12" dur="767" fill="hold"/>
                                        <p:tgtEl>
                                          <p:spTgt spid="2050"/>
                                        </p:tgtEl>
                                        <p:attrNameLst>
                                          <p:attrName>ppt_y</p:attrName>
                                        </p:attrNameLst>
                                      </p:cBhvr>
                                      <p:to>
                                        <p:strVal val="(#ppt_y+0.4)"/>
                                      </p:to>
                                    </p:set>
                                    <p:anim from="(#ppt_y+0.4)" to="(#ppt_y)" calcmode="lin" valueType="num">
                                      <p:cBhvr>
                                        <p:cTn id="13" dur="1228" accel="100000" fill="hold">
                                          <p:stCondLst>
                                            <p:cond delay="767"/>
                                          </p:stCondLst>
                                        </p:cTn>
                                        <p:tgtEl>
                                          <p:spTgt spid="2050"/>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fill="hold">
                                          <p:stCondLst>
                                            <p:cond delay="0"/>
                                          </p:stCondLst>
                                        </p:cTn>
                                        <p:tgtEl>
                                          <p:spTgt spid="2051">
                                            <p:txEl>
                                              <p:charRg st="0" end="7"/>
                                            </p:txEl>
                                          </p:spTgt>
                                        </p:tgtEl>
                                        <p:attrNameLst>
                                          <p:attrName>style.visibility</p:attrName>
                                        </p:attrNameLst>
                                      </p:cBhvr>
                                      <p:to>
                                        <p:strVal val="visible"/>
                                      </p:to>
                                    </p:set>
                                    <p:anim calcmode="lin" valueType="num">
                                      <p:cBhvr>
                                        <p:cTn id="18" dur="500" fill="hold"/>
                                        <p:tgtEl>
                                          <p:spTgt spid="2051">
                                            <p:txEl>
                                              <p:charRg st="0" end="7"/>
                                            </p:txEl>
                                          </p:spTgt>
                                        </p:tgtEl>
                                        <p:attrNameLst>
                                          <p:attrName>ppt_w</p:attrName>
                                        </p:attrNameLst>
                                      </p:cBhvr>
                                      <p:tavLst>
                                        <p:tav tm="0">
                                          <p:val>
                                            <p:fltVal val="0.000000"/>
                                          </p:val>
                                        </p:tav>
                                        <p:tav tm="100000">
                                          <p:val>
                                            <p:strVal val="#ppt_w"/>
                                          </p:val>
                                        </p:tav>
                                      </p:tavLst>
                                    </p:anim>
                                    <p:anim calcmode="lin" valueType="num">
                                      <p:cBhvr>
                                        <p:cTn id="19" dur="500" fill="hold"/>
                                        <p:tgtEl>
                                          <p:spTgt spid="2051">
                                            <p:txEl>
                                              <p:charRg st="0" end="7"/>
                                            </p:txEl>
                                          </p:spTgt>
                                        </p:tgtEl>
                                        <p:attrNameLst>
                                          <p:attrName>ppt_h</p:attrName>
                                        </p:attrNameLst>
                                      </p:cBhvr>
                                      <p:tavLst>
                                        <p:tav tm="0">
                                          <p:val>
                                            <p:fltVal val="0.000000"/>
                                          </p:val>
                                        </p:tav>
                                        <p:tav tm="100000">
                                          <p:val>
                                            <p:strVal val="#ppt_h"/>
                                          </p:val>
                                        </p:tav>
                                      </p:tavLst>
                                    </p:anim>
                                    <p:animEffect transition="in" filter="fade">
                                      <p:cBhvr>
                                        <p:cTn id="20" dur="500"/>
                                        <p:tgtEl>
                                          <p:spTgt spid="2051">
                                            <p:txEl>
                                              <p:charRg st="0"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P spid="2051"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2466" name="Rectangle 2"/>
          <p:cNvSpPr>
            <a:spLocks noGrp="1"/>
          </p:cNvSpPr>
          <p:nvPr>
            <p:ph type="title"/>
          </p:nvPr>
        </p:nvSpPr>
        <p:spPr>
          <a:ln/>
        </p:spPr>
        <p:txBody>
          <a:bodyPr vert="horz" wrap="square" lIns="91440" tIns="45720" rIns="91440" bIns="45720" anchor="b" anchorCtr="0"/>
          <a:p>
            <a:pPr eaLnBrk="1" hangingPunct="1"/>
            <a:endParaRPr lang="zh-CN" altLang="zh-CN" dirty="0"/>
          </a:p>
        </p:txBody>
      </p:sp>
      <p:sp>
        <p:nvSpPr>
          <p:cNvPr id="62467" name="Rectangle 3"/>
          <p:cNvSpPr>
            <a:spLocks noGrp="1"/>
          </p:cNvSpPr>
          <p:nvPr>
            <p:ph idx="1"/>
          </p:nvPr>
        </p:nvSpPr>
        <p:spPr>
          <a:ln/>
        </p:spPr>
        <p:txBody>
          <a:bodyPr vert="horz" wrap="square" lIns="91440" tIns="45720" rIns="91440" bIns="45720" anchor="t" anchorCtr="0"/>
          <a:p>
            <a:pPr eaLnBrk="1" hangingPunct="1"/>
            <a:endParaRPr lang="zh-CN" altLang="zh-CN" dirty="0"/>
          </a:p>
        </p:txBody>
      </p:sp>
      <p:pic>
        <p:nvPicPr>
          <p:cNvPr id="4100" name="Picture 5" descr="L3Byb3h5L2h0dHAvaW1hZ2U0OS4zNjBkb2MuY29tL0Rvd25sb2FkSW1nLzIwMTIvMDIvMTMyMC8yMTQ4NTg5MF8y"/>
          <p:cNvPicPr>
            <a:picLocks noChangeAspect="1"/>
          </p:cNvPicPr>
          <p:nvPr/>
        </p:nvPicPr>
        <p:blipFill>
          <a:blip r:embed="rId1"/>
          <a:stretch>
            <a:fillRect/>
          </a:stretch>
        </p:blipFill>
        <p:spPr>
          <a:xfrm>
            <a:off x="0" y="0"/>
            <a:ext cx="9144000" cy="6858000"/>
          </a:xfrm>
          <a:prstGeom prst="rect">
            <a:avLst/>
          </a:prstGeom>
          <a:noFill/>
          <a:ln w="9525">
            <a:noFill/>
          </a:ln>
        </p:spPr>
      </p:pic>
    </p:spTree>
  </p:cSld>
  <p:clrMapOvr>
    <a:masterClrMapping/>
  </p:clrMapOvr>
  <p:transition>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nodePh="1">
                                  <p:stCondLst>
                                    <p:cond delay="0"/>
                                  </p:stCondLst>
                                  <p:endCondLst>
                                    <p:cond evt="begin" delay="0">
                                      <p:tn val="5"/>
                                    </p:cond>
                                  </p:endCondLst>
                                  <p:childTnLst>
                                    <p:set>
                                      <p:cBhvr>
                                        <p:cTn id="6" fill="hold">
                                          <p:stCondLst>
                                            <p:cond delay="0"/>
                                          </p:stCondLst>
                                        </p:cTn>
                                        <p:tgtEl>
                                          <p:spTgt spid="62466"/>
                                        </p:tgtEl>
                                        <p:attrNameLst>
                                          <p:attrName>style.visibility</p:attrName>
                                        </p:attrNameLst>
                                      </p:cBhvr>
                                      <p:to>
                                        <p:strVal val="visible"/>
                                      </p:to>
                                    </p:set>
                                    <p:anim calcmode="lin" valueType="num">
                                      <p:cBhvr>
                                        <p:cTn id="7" dur="2000" fill="hold"/>
                                        <p:tgtEl>
                                          <p:spTgt spid="62466"/>
                                        </p:tgtEl>
                                        <p:attrNameLst>
                                          <p:attrName>ppt_w</p:attrName>
                                        </p:attrNameLst>
                                      </p:cBhvr>
                                      <p:tavLst>
                                        <p:tav tm="0">
                                          <p:val>
                                            <p:strVal val="#ppt_w"/>
                                          </p:val>
                                        </p:tav>
                                        <p:tav tm="100000">
                                          <p:val>
                                            <p:strVal val="#ppt_w"/>
                                          </p:val>
                                        </p:tav>
                                      </p:tavLst>
                                    </p:anim>
                                    <p:anim calcmode="lin" valueType="num">
                                      <p:cBhvr>
                                        <p:cTn id="8" dur="2000" fill="hold"/>
                                        <p:tgtEl>
                                          <p:spTgt spid="62466"/>
                                        </p:tgtEl>
                                        <p:attrNameLst>
                                          <p:attrName>ppt_h</p:attrName>
                                        </p:attrNameLst>
                                      </p:cBhvr>
                                      <p:tavLst>
                                        <p:tav tm="0">
                                          <p:val>
                                            <p:strVal val="#ppt_h"/>
                                          </p:val>
                                        </p:tav>
                                        <p:tav tm="29800">
                                          <p:val>
                                            <p:strVal val="#ppt_h/2"/>
                                          </p:val>
                                        </p:tav>
                                        <p:tav tm="39800">
                                          <p:val>
                                            <p:strVal val="#ppt_h"/>
                                          </p:val>
                                        </p:tav>
                                        <p:tav tm="50000">
                                          <p:val>
                                            <p:strVal val="#ppt_h/2"/>
                                          </p:val>
                                        </p:tav>
                                        <p:tav tm="59700">
                                          <p:val>
                                            <p:strVal val="#ppt_h"/>
                                          </p:val>
                                        </p:tav>
                                        <p:tav tm="69800">
                                          <p:val>
                                            <p:strVal val="#ppt_h/2"/>
                                          </p:val>
                                        </p:tav>
                                        <p:tav tm="79900">
                                          <p:val>
                                            <p:strVal val="#ppt_h"/>
                                          </p:val>
                                        </p:tav>
                                        <p:tav tm="100000">
                                          <p:val>
                                            <p:strVal val="#ppt_h"/>
                                          </p:val>
                                        </p:tav>
                                      </p:tavLst>
                                    </p:anim>
                                    <p:anim calcmode="lin" valueType="num">
                                      <p:cBhvr>
                                        <p:cTn id="9" dur="2000" fill="hold"/>
                                        <p:tgtEl>
                                          <p:spTgt spid="62466"/>
                                        </p:tgtEl>
                                        <p:attrNameLst>
                                          <p:attrName>ppt_x</p:attrName>
                                        </p:attrNameLst>
                                      </p:cBhvr>
                                      <p:tavLst>
                                        <p:tav tm="0">
                                          <p:val>
                                            <p:strVal val="#ppt_x-.4"/>
                                          </p:val>
                                        </p:tav>
                                        <p:tav tm="100000">
                                          <p:val>
                                            <p:strVal val="#ppt_x"/>
                                          </p:val>
                                        </p:tav>
                                      </p:tavLst>
                                    </p:anim>
                                    <p:anim calcmode="lin" valueType="num">
                                      <p:cBhvr>
                                        <p:cTn id="10" dur="2000" fill="hold"/>
                                        <p:tgtEl>
                                          <p:spTgt spid="62466"/>
                                        </p:tgtEl>
                                        <p:attrNameLst>
                                          <p:attrName>ppt_y</p:attrName>
                                        </p:attrNameLst>
                                      </p:cBhvr>
                                      <p:tavLst>
                                        <p:tav tm="0">
                                          <p:val>
                                            <p:strVal val="#ppt_y-.5"/>
                                          </p:val>
                                        </p:tav>
                                        <p:tav tm="19900">
                                          <p:val>
                                            <p:strVal val="#ppt_y-.2"/>
                                          </p:val>
                                        </p:tav>
                                        <p:tav tm="29800">
                                          <p:val>
                                            <p:strVal val="#ppt_y"/>
                                          </p:val>
                                        </p:tav>
                                        <p:tav tm="39800">
                                          <p:val>
                                            <p:strVal val="#ppt_y-.15"/>
                                          </p:val>
                                        </p:tav>
                                        <p:tav tm="50000">
                                          <p:val>
                                            <p:strVal val="#ppt_y"/>
                                          </p:val>
                                        </p:tav>
                                        <p:tav tm="59700">
                                          <p:val>
                                            <p:strVal val="#ppt_y-.1"/>
                                          </p:val>
                                        </p:tav>
                                        <p:tav tm="69800">
                                          <p:val>
                                            <p:strVal val="#ppt_y"/>
                                          </p:val>
                                        </p:tav>
                                        <p:tav tm="79900">
                                          <p:val>
                                            <p:strVal val="#ppt_y-.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0" presetClass="entr" presetSubtype="0" fill="hold" grpId="0" nodeType="clickEffect" nodePh="1">
                                  <p:stCondLst>
                                    <p:cond delay="0"/>
                                  </p:stCondLst>
                                  <p:endCondLst>
                                    <p:cond evt="begin" delay="0">
                                      <p:tn val="13"/>
                                    </p:cond>
                                  </p:endCondLst>
                                  <p:iterate type="lt">
                                    <p:tmPct val="10000"/>
                                  </p:iterate>
                                  <p:childTnLst>
                                    <p:set>
                                      <p:cBhvr>
                                        <p:cTn id="14" fill="hold">
                                          <p:stCondLst>
                                            <p:cond delay="0"/>
                                          </p:stCondLst>
                                        </p:cTn>
                                        <p:tgtEl>
                                          <p:spTgt spid="62467">
                                            <p:txEl>
                                              <p:charRg st="0" end="1"/>
                                            </p:txEl>
                                          </p:spTgt>
                                        </p:tgtEl>
                                        <p:attrNameLst>
                                          <p:attrName>style.visibility</p:attrName>
                                        </p:attrNameLst>
                                      </p:cBhvr>
                                      <p:to>
                                        <p:strVal val="visible"/>
                                      </p:to>
                                    </p:set>
                                    <p:animEffect transition="in" filter="fade">
                                      <p:cBhvr>
                                        <p:cTn id="15" dur="500">
                                          <p:stCondLst>
                                            <p:cond delay="0"/>
                                          </p:stCondLst>
                                        </p:cTn>
                                        <p:tgtEl>
                                          <p:spTgt spid="62467">
                                            <p:txEl>
                                              <p:charRg st="0" end="1"/>
                                            </p:txEl>
                                          </p:spTgt>
                                        </p:tgtEl>
                                      </p:cBhvr>
                                    </p:animEffect>
                                    <p:anim calcmode="lin" valueType="num">
                                      <p:cBhvr>
                                        <p:cTn id="16" dur="500" fill="hold">
                                          <p:stCondLst>
                                            <p:cond delay="0"/>
                                          </p:stCondLst>
                                        </p:cTn>
                                        <p:tgtEl>
                                          <p:spTgt spid="62467">
                                            <p:txEl>
                                              <p:charRg st="0" end="1"/>
                                            </p:txEl>
                                          </p:spTgt>
                                        </p:tgtEl>
                                        <p:attrNameLst>
                                          <p:attrName>ppt_x</p:attrName>
                                        </p:attrNameLst>
                                      </p:cBhvr>
                                      <p:tavLst>
                                        <p:tav tm="0">
                                          <p:val>
                                            <p:strVal val="#ppt_x-.1"/>
                                          </p:val>
                                        </p:tav>
                                        <p:tav tm="100000">
                                          <p:val>
                                            <p:strVal val="#ppt_x"/>
                                          </p:val>
                                        </p:tav>
                                      </p:tavLst>
                                    </p:anim>
                                    <p:anim calcmode="lin" valueType="num">
                                      <p:cBhvr>
                                        <p:cTn id="17" dur="500" fill="hold">
                                          <p:stCondLst>
                                            <p:cond delay="0"/>
                                          </p:stCondLst>
                                        </p:cTn>
                                        <p:tgtEl>
                                          <p:spTgt spid="62467">
                                            <p:txEl>
                                              <p:charRg st="0"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p:bldP spid="6246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3490" name="Rectangle 2"/>
          <p:cNvSpPr>
            <a:spLocks noGrp="1"/>
          </p:cNvSpPr>
          <p:nvPr>
            <p:ph type="title"/>
          </p:nvPr>
        </p:nvSpPr>
        <p:spPr>
          <a:ln/>
        </p:spPr>
        <p:txBody>
          <a:bodyPr vert="horz" wrap="square" lIns="91440" tIns="45720" rIns="91440" bIns="45720" anchor="b" anchorCtr="0"/>
          <a:p>
            <a:pPr eaLnBrk="1" hangingPunct="1"/>
            <a:endParaRPr lang="zh-CN" altLang="zh-CN" dirty="0"/>
          </a:p>
        </p:txBody>
      </p:sp>
      <p:sp>
        <p:nvSpPr>
          <p:cNvPr id="63491" name="Rectangle 3"/>
          <p:cNvSpPr>
            <a:spLocks noGrp="1"/>
          </p:cNvSpPr>
          <p:nvPr>
            <p:ph idx="1"/>
          </p:nvPr>
        </p:nvSpPr>
        <p:spPr>
          <a:ln/>
        </p:spPr>
        <p:txBody>
          <a:bodyPr vert="horz" wrap="square" lIns="91440" tIns="45720" rIns="91440" bIns="45720" anchor="t" anchorCtr="0"/>
          <a:p>
            <a:pPr eaLnBrk="1" hangingPunct="1"/>
            <a:endParaRPr lang="zh-CN" altLang="zh-CN" dirty="0"/>
          </a:p>
        </p:txBody>
      </p:sp>
      <p:pic>
        <p:nvPicPr>
          <p:cNvPr id="5124" name="Picture 5" descr="1497714252"/>
          <p:cNvPicPr>
            <a:picLocks noChangeAspect="1"/>
          </p:cNvPicPr>
          <p:nvPr/>
        </p:nvPicPr>
        <p:blipFill>
          <a:blip r:embed="rId1"/>
          <a:stretch>
            <a:fillRect/>
          </a:stretch>
        </p:blipFill>
        <p:spPr>
          <a:xfrm>
            <a:off x="0" y="0"/>
            <a:ext cx="9144000" cy="6835775"/>
          </a:xfrm>
          <a:prstGeom prst="rect">
            <a:avLst/>
          </a:prstGeom>
          <a:noFill/>
          <a:ln w="9525">
            <a:noFill/>
          </a:ln>
        </p:spPr>
      </p:pic>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path" presetSubtype="0" accel="50000" decel="50000" fill="hold" grpId="0" nodeType="withEffect" nodePh="1">
                                  <p:stCondLst>
                                    <p:cond delay="0"/>
                                  </p:stCondLst>
                                  <p:endCondLst>
                                    <p:cond evt="begin" delay="0">
                                      <p:tn val="5"/>
                                    </p:cond>
                                  </p:endCondLst>
                                  <p:iterate type="lt">
                                    <p:tmPct val="10000"/>
                                  </p:iterate>
                                  <p:childTnLst>
                                    <p:animMotion origin="layout" path="M 3.61111E-6 3.33333E-6  C 0.06892 3.33333E-6  0.125 0.02847  0.125 0.06389  C 0.125 0.09907  0.06892 0.12777  3.61111E-6 0.12777  C -0.0691 0.12777  -0.125 0.09907  -0.125 0.06389  C -0.125 0.02847  -0.0691 3.33333E-6  3.61111E-6 3.33333E-6  Z " pathEditMode="relative">
                                      <p:cBhvr>
                                        <p:cTn id="6" dur="2000" fill="hold"/>
                                        <p:tgtEl>
                                          <p:spTgt spid="63490"/>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nodePh="1">
                                  <p:stCondLst>
                                    <p:cond delay="0"/>
                                  </p:stCondLst>
                                  <p:endCondLst>
                                    <p:cond evt="begin" delay="0">
                                      <p:tn val="9"/>
                                    </p:cond>
                                  </p:endCondLst>
                                  <p:childTnLst>
                                    <p:set>
                                      <p:cBhvr>
                                        <p:cTn id="10" fill="hold">
                                          <p:stCondLst>
                                            <p:cond delay="0"/>
                                          </p:stCondLst>
                                        </p:cTn>
                                        <p:tgtEl>
                                          <p:spTgt spid="63491">
                                            <p:txEl>
                                              <p:charRg st="0" end="1"/>
                                            </p:txEl>
                                          </p:spTgt>
                                        </p:tgtEl>
                                        <p:attrNameLst>
                                          <p:attrName>style.visibility</p:attrName>
                                        </p:attrNameLst>
                                      </p:cBhvr>
                                      <p:to>
                                        <p:strVal val="visible"/>
                                      </p:to>
                                    </p:set>
                                    <p:animEffect transition="in" filter="fade">
                                      <p:cBhvr>
                                        <p:cTn id="11" dur="1000">
                                          <p:stCondLst>
                                            <p:cond delay="0"/>
                                          </p:stCondLst>
                                        </p:cTn>
                                        <p:tgtEl>
                                          <p:spTgt spid="63491">
                                            <p:txEl>
                                              <p:charRg st="0"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0" grpId="0"/>
      <p:bldP spid="6349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7586" name="Rectangle 2"/>
          <p:cNvSpPr>
            <a:spLocks noGrp="1"/>
          </p:cNvSpPr>
          <p:nvPr>
            <p:ph type="title"/>
          </p:nvPr>
        </p:nvSpPr>
        <p:spPr>
          <a:ln/>
        </p:spPr>
        <p:txBody>
          <a:bodyPr vert="horz" wrap="square" lIns="91440" tIns="45720" rIns="91440" bIns="45720" anchor="b" anchorCtr="0"/>
          <a:p>
            <a:pPr eaLnBrk="1" hangingPunct="1"/>
            <a:endParaRPr lang="zh-CN" altLang="zh-CN" dirty="0"/>
          </a:p>
        </p:txBody>
      </p:sp>
      <p:sp>
        <p:nvSpPr>
          <p:cNvPr id="67587" name="Rectangle 3"/>
          <p:cNvSpPr>
            <a:spLocks noGrp="1"/>
          </p:cNvSpPr>
          <p:nvPr>
            <p:ph idx="1"/>
          </p:nvPr>
        </p:nvSpPr>
        <p:spPr>
          <a:ln/>
        </p:spPr>
        <p:txBody>
          <a:bodyPr vert="horz" wrap="square" lIns="91440" tIns="45720" rIns="91440" bIns="45720" anchor="t" anchorCtr="0"/>
          <a:p>
            <a:pPr eaLnBrk="1" hangingPunct="1"/>
            <a:endParaRPr lang="zh-CN" altLang="zh-CN" dirty="0"/>
          </a:p>
        </p:txBody>
      </p:sp>
      <p:pic>
        <p:nvPicPr>
          <p:cNvPr id="6148" name="Picture 5" descr="1497566149"/>
          <p:cNvPicPr>
            <a:picLocks noChangeAspect="1"/>
          </p:cNvPicPr>
          <p:nvPr/>
        </p:nvPicPr>
        <p:blipFill>
          <a:blip r:embed="rId1"/>
          <a:stretch>
            <a:fillRect/>
          </a:stretch>
        </p:blipFill>
        <p:spPr>
          <a:xfrm>
            <a:off x="0" y="0"/>
            <a:ext cx="9144000" cy="6858000"/>
          </a:xfrm>
          <a:prstGeom prst="rect">
            <a:avLst/>
          </a:prstGeom>
          <a:noFill/>
          <a:ln w="9525">
            <a:noFill/>
          </a:ln>
        </p:spPr>
      </p:pic>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nodePh="1">
                                  <p:stCondLst>
                                    <p:cond delay="0"/>
                                  </p:stCondLst>
                                  <p:endCondLst>
                                    <p:cond evt="begin" delay="0">
                                      <p:tn val="5"/>
                                    </p:cond>
                                  </p:endCondLst>
                                  <p:childTnLst>
                                    <p:set>
                                      <p:cBhvr>
                                        <p:cTn id="6" fill="hold">
                                          <p:stCondLst>
                                            <p:cond delay="0"/>
                                          </p:stCondLst>
                                        </p:cTn>
                                        <p:tgtEl>
                                          <p:spTgt spid="67586"/>
                                        </p:tgtEl>
                                        <p:attrNameLst>
                                          <p:attrName>style.visibility</p:attrName>
                                        </p:attrNameLst>
                                      </p:cBhvr>
                                      <p:to>
                                        <p:strVal val="visible"/>
                                      </p:to>
                                    </p:set>
                                    <p:animEffect transition="in" filter="fade">
                                      <p:cBhvr>
                                        <p:cTn id="7" dur="799" decel="100000"/>
                                        <p:tgtEl>
                                          <p:spTgt spid="67586"/>
                                        </p:tgtEl>
                                      </p:cBhvr>
                                    </p:animEffect>
                                    <p:anim calcmode="lin" valueType="num">
                                      <p:cBhvr>
                                        <p:cTn id="8" dur="799" decel="100000" fill="hold"/>
                                        <p:tgtEl>
                                          <p:spTgt spid="67586"/>
                                        </p:tgtEl>
                                        <p:attrNameLst>
                                          <p:attrName>style.rotation</p:attrName>
                                        </p:attrNameLst>
                                      </p:cBhvr>
                                      <p:tavLst>
                                        <p:tav tm="0">
                                          <p:val>
                                            <p:fltVal val="-90.000000"/>
                                          </p:val>
                                        </p:tav>
                                        <p:tav tm="100000">
                                          <p:val>
                                            <p:fltVal val="0.000000"/>
                                          </p:val>
                                        </p:tav>
                                      </p:tavLst>
                                    </p:anim>
                                    <p:anim calcmode="lin" valueType="num">
                                      <p:cBhvr>
                                        <p:cTn id="9" dur="799" decel="100000" fill="hold"/>
                                        <p:tgtEl>
                                          <p:spTgt spid="67586"/>
                                        </p:tgtEl>
                                        <p:attrNameLst>
                                          <p:attrName>ppt_x</p:attrName>
                                        </p:attrNameLst>
                                      </p:cBhvr>
                                      <p:tavLst>
                                        <p:tav tm="0">
                                          <p:val>
                                            <p:strVal val="#ppt_x+0.4"/>
                                          </p:val>
                                        </p:tav>
                                        <p:tav tm="100000">
                                          <p:val>
                                            <p:strVal val="#ppt_x-0.05"/>
                                          </p:val>
                                        </p:tav>
                                      </p:tavLst>
                                    </p:anim>
                                    <p:anim calcmode="lin" valueType="num">
                                      <p:cBhvr>
                                        <p:cTn id="10" dur="799" decel="100000" fill="hold"/>
                                        <p:tgtEl>
                                          <p:spTgt spid="67586"/>
                                        </p:tgtEl>
                                        <p:attrNameLst>
                                          <p:attrName>ppt_y</p:attrName>
                                        </p:attrNameLst>
                                      </p:cBhvr>
                                      <p:tavLst>
                                        <p:tav tm="0">
                                          <p:val>
                                            <p:strVal val="#ppt_y-0.4"/>
                                          </p:val>
                                        </p:tav>
                                        <p:tav tm="100000">
                                          <p:val>
                                            <p:strVal val="#ppt_y+0.1"/>
                                          </p:val>
                                        </p:tav>
                                      </p:tavLst>
                                    </p:anim>
                                    <p:anim calcmode="lin" valueType="num">
                                      <p:cBhvr>
                                        <p:cTn id="11" dur="199" accel="100000" fill="hold">
                                          <p:stCondLst>
                                            <p:cond delay="799"/>
                                          </p:stCondLst>
                                        </p:cTn>
                                        <p:tgtEl>
                                          <p:spTgt spid="67586"/>
                                        </p:tgtEl>
                                        <p:attrNameLst>
                                          <p:attrName>ppt_x</p:attrName>
                                        </p:attrNameLst>
                                      </p:cBhvr>
                                      <p:tavLst>
                                        <p:tav tm="0">
                                          <p:val>
                                            <p:strVal val="#ppt_x-0.05"/>
                                          </p:val>
                                        </p:tav>
                                        <p:tav tm="100000">
                                          <p:val>
                                            <p:strVal val="#ppt_x"/>
                                          </p:val>
                                        </p:tav>
                                      </p:tavLst>
                                    </p:anim>
                                    <p:anim calcmode="lin" valueType="num">
                                      <p:cBhvr>
                                        <p:cTn id="12" dur="199" accel="100000" fill="hold">
                                          <p:stCondLst>
                                            <p:cond delay="799"/>
                                          </p:stCondLst>
                                        </p:cTn>
                                        <p:tgtEl>
                                          <p:spTgt spid="67586"/>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nodePh="1">
                                  <p:stCondLst>
                                    <p:cond delay="0"/>
                                  </p:stCondLst>
                                  <p:endCondLst>
                                    <p:cond evt="begin" delay="0">
                                      <p:tn val="15"/>
                                    </p:cond>
                                  </p:endCondLst>
                                  <p:childTnLst>
                                    <p:set>
                                      <p:cBhvr>
                                        <p:cTn id="16" fill="hold">
                                          <p:stCondLst>
                                            <p:cond delay="0"/>
                                          </p:stCondLst>
                                        </p:cTn>
                                        <p:tgtEl>
                                          <p:spTgt spid="67587">
                                            <p:txEl>
                                              <p:charRg st="0" end="1"/>
                                            </p:txEl>
                                          </p:spTgt>
                                        </p:tgtEl>
                                        <p:attrNameLst>
                                          <p:attrName>style.visibility</p:attrName>
                                        </p:attrNameLst>
                                      </p:cBhvr>
                                      <p:to>
                                        <p:strVal val="visible"/>
                                      </p:to>
                                    </p:set>
                                    <p:animEffect transition="in" filter="fade">
                                      <p:cBhvr>
                                        <p:cTn id="17" dur="1000"/>
                                        <p:tgtEl>
                                          <p:spTgt spid="67587">
                                            <p:txEl>
                                              <p:charRg st="0" end="1"/>
                                            </p:txEl>
                                          </p:spTgt>
                                        </p:tgtEl>
                                      </p:cBhvr>
                                    </p:animEffect>
                                    <p:anim calcmode="lin" valueType="num">
                                      <p:cBhvr>
                                        <p:cTn id="18" dur="1000" fill="hold"/>
                                        <p:tgtEl>
                                          <p:spTgt spid="67587">
                                            <p:txEl>
                                              <p:charRg st="0" end="1"/>
                                            </p:txEl>
                                          </p:spTgt>
                                        </p:tgtEl>
                                        <p:attrNameLst>
                                          <p:attrName>ppt_x</p:attrName>
                                        </p:attrNameLst>
                                      </p:cBhvr>
                                      <p:tavLst>
                                        <p:tav tm="0">
                                          <p:val>
                                            <p:strVal val="#ppt_x"/>
                                          </p:val>
                                        </p:tav>
                                        <p:tav tm="100000">
                                          <p:val>
                                            <p:strVal val="#ppt_x"/>
                                          </p:val>
                                        </p:tav>
                                      </p:tavLst>
                                    </p:anim>
                                    <p:anim calcmode="lin" valueType="num">
                                      <p:cBhvr>
                                        <p:cTn id="19" dur="1000" fill="hold"/>
                                        <p:tgtEl>
                                          <p:spTgt spid="67587">
                                            <p:txEl>
                                              <p:charRg st="0"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6" grpId="0"/>
      <p:bldP spid="6758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4514" name="Rectangle 2"/>
          <p:cNvSpPr>
            <a:spLocks noGrp="1"/>
          </p:cNvSpPr>
          <p:nvPr>
            <p:ph type="title"/>
          </p:nvPr>
        </p:nvSpPr>
        <p:spPr>
          <a:ln/>
        </p:spPr>
        <p:txBody>
          <a:bodyPr vert="horz" wrap="square" lIns="91440" tIns="45720" rIns="91440" bIns="45720" anchor="b" anchorCtr="0"/>
          <a:p>
            <a:pPr eaLnBrk="1" hangingPunct="1"/>
            <a:endParaRPr lang="zh-CN" altLang="zh-CN" dirty="0"/>
          </a:p>
        </p:txBody>
      </p:sp>
      <p:sp>
        <p:nvSpPr>
          <p:cNvPr id="64515" name="Rectangle 3"/>
          <p:cNvSpPr>
            <a:spLocks noGrp="1"/>
          </p:cNvSpPr>
          <p:nvPr>
            <p:ph idx="1"/>
          </p:nvPr>
        </p:nvSpPr>
        <p:spPr>
          <a:ln/>
        </p:spPr>
        <p:txBody>
          <a:bodyPr vert="horz" wrap="square" lIns="91440" tIns="45720" rIns="91440" bIns="45720" anchor="t" anchorCtr="0"/>
          <a:p>
            <a:pPr eaLnBrk="1" hangingPunct="1"/>
            <a:endParaRPr lang="zh-CN" altLang="zh-CN" dirty="0"/>
          </a:p>
        </p:txBody>
      </p:sp>
      <p:pic>
        <p:nvPicPr>
          <p:cNvPr id="7172" name="Picture 5" descr="2009062215304298"/>
          <p:cNvPicPr>
            <a:picLocks noChangeAspect="1"/>
          </p:cNvPicPr>
          <p:nvPr/>
        </p:nvPicPr>
        <p:blipFill>
          <a:blip r:embed="rId1"/>
          <a:stretch>
            <a:fillRect/>
          </a:stretch>
        </p:blipFill>
        <p:spPr>
          <a:xfrm>
            <a:off x="0" y="0"/>
            <a:ext cx="9144000" cy="6858000"/>
          </a:xfrm>
          <a:prstGeom prst="rect">
            <a:avLst/>
          </a:prstGeom>
          <a:noFill/>
          <a:ln w="9525">
            <a:noFill/>
          </a:ln>
        </p:spPr>
      </p:pic>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nodePh="1">
                                  <p:stCondLst>
                                    <p:cond delay="0"/>
                                  </p:stCondLst>
                                  <p:endCondLst>
                                    <p:cond evt="begin" delay="0">
                                      <p:tn val="5"/>
                                    </p:cond>
                                  </p:endCondLst>
                                  <p:childTnLst>
                                    <p:set>
                                      <p:cBhvr>
                                        <p:cTn id="6" fill="hold">
                                          <p:stCondLst>
                                            <p:cond delay="0"/>
                                          </p:stCondLst>
                                        </p:cTn>
                                        <p:tgtEl>
                                          <p:spTgt spid="64514"/>
                                        </p:tgtEl>
                                        <p:attrNameLst>
                                          <p:attrName>style.visibility</p:attrName>
                                        </p:attrNameLst>
                                      </p:cBhvr>
                                      <p:to>
                                        <p:strVal val="visible"/>
                                      </p:to>
                                    </p:set>
                                    <p:anim calcmode="lin" valueType="num">
                                      <p:cBhvr>
                                        <p:cTn id="7" dur="2000" fill="hold"/>
                                        <p:tgtEl>
                                          <p:spTgt spid="64514"/>
                                        </p:tgtEl>
                                        <p:attrNameLst>
                                          <p:attrName>ppt_w</p:attrName>
                                        </p:attrNameLst>
                                      </p:cBhvr>
                                      <p:tavLst>
                                        <p:tav tm="0">
                                          <p:val>
                                            <p:strVal val="#ppt_w*2.5"/>
                                          </p:val>
                                        </p:tav>
                                        <p:tav tm="100000">
                                          <p:val>
                                            <p:strVal val="#ppt_w"/>
                                          </p:val>
                                        </p:tav>
                                      </p:tavLst>
                                    </p:anim>
                                    <p:anim calcmode="lin" valueType="num">
                                      <p:cBhvr>
                                        <p:cTn id="8" dur="2000" fill="hold"/>
                                        <p:tgtEl>
                                          <p:spTgt spid="64514"/>
                                        </p:tgtEl>
                                        <p:attrNameLst>
                                          <p:attrName>ppt_h</p:attrName>
                                        </p:attrNameLst>
                                      </p:cBhvr>
                                      <p:tavLst>
                                        <p:tav tm="0">
                                          <p:val>
                                            <p:strVal val="#ppt_h"/>
                                          </p:val>
                                        </p:tav>
                                        <p:tav tm="100000">
                                          <p:val>
                                            <p:strVal val="#ppt_h"/>
                                          </p:val>
                                        </p:tav>
                                      </p:tavLst>
                                    </p:anim>
                                    <p:anim calcmode="lin" valueType="num">
                                      <p:cBhvr>
                                        <p:cTn id="9" dur="2000" fill="hold"/>
                                        <p:tgtEl>
                                          <p:spTgt spid="64514"/>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64514"/>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6451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nodePh="1">
                                  <p:stCondLst>
                                    <p:cond delay="0"/>
                                  </p:stCondLst>
                                  <p:endCondLst>
                                    <p:cond evt="begin" delay="0">
                                      <p:tn val="14"/>
                                    </p:cond>
                                  </p:endCondLst>
                                  <p:childTnLst>
                                    <p:set>
                                      <p:cBhvr>
                                        <p:cTn id="15" fill="hold">
                                          <p:stCondLst>
                                            <p:cond delay="0"/>
                                          </p:stCondLst>
                                        </p:cTn>
                                        <p:tgtEl>
                                          <p:spTgt spid="64515">
                                            <p:txEl>
                                              <p:charRg st="0" end="1"/>
                                            </p:txEl>
                                          </p:spTgt>
                                        </p:tgtEl>
                                        <p:attrNameLst>
                                          <p:attrName>style.visibility</p:attrName>
                                        </p:attrNameLst>
                                      </p:cBhvr>
                                      <p:to>
                                        <p:strVal val="visible"/>
                                      </p:to>
                                    </p:set>
                                    <p:animEffect transition="in" filter="wipe(left)">
                                      <p:cBhvr>
                                        <p:cTn id="16" dur="500"/>
                                        <p:tgtEl>
                                          <p:spTgt spid="64515">
                                            <p:txEl>
                                              <p:charRg st="0"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4" grpId="0"/>
      <p:bldP spid="6451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5538" name="Rectangle 2"/>
          <p:cNvSpPr>
            <a:spLocks noGrp="1"/>
          </p:cNvSpPr>
          <p:nvPr>
            <p:ph type="title"/>
          </p:nvPr>
        </p:nvSpPr>
        <p:spPr>
          <a:ln/>
        </p:spPr>
        <p:txBody>
          <a:bodyPr vert="horz" wrap="square" lIns="91440" tIns="45720" rIns="91440" bIns="45720" anchor="b" anchorCtr="0"/>
          <a:p>
            <a:pPr eaLnBrk="1" hangingPunct="1"/>
            <a:endParaRPr lang="zh-CN" altLang="zh-CN" dirty="0"/>
          </a:p>
        </p:txBody>
      </p:sp>
      <p:sp>
        <p:nvSpPr>
          <p:cNvPr id="65539" name="Rectangle 3"/>
          <p:cNvSpPr>
            <a:spLocks noGrp="1"/>
          </p:cNvSpPr>
          <p:nvPr>
            <p:ph idx="1"/>
          </p:nvPr>
        </p:nvSpPr>
        <p:spPr>
          <a:ln/>
        </p:spPr>
        <p:txBody>
          <a:bodyPr vert="horz" wrap="square" lIns="91440" tIns="45720" rIns="91440" bIns="45720" anchor="t" anchorCtr="0"/>
          <a:p>
            <a:pPr eaLnBrk="1" hangingPunct="1"/>
            <a:endParaRPr lang="zh-CN" altLang="zh-CN" dirty="0"/>
          </a:p>
        </p:txBody>
      </p:sp>
      <p:pic>
        <p:nvPicPr>
          <p:cNvPr id="8196" name="Picture 5" descr="16082401304191"/>
          <p:cNvPicPr>
            <a:picLocks noChangeAspect="1"/>
          </p:cNvPicPr>
          <p:nvPr/>
        </p:nvPicPr>
        <p:blipFill>
          <a:blip r:embed="rId1"/>
          <a:stretch>
            <a:fillRect/>
          </a:stretch>
        </p:blipFill>
        <p:spPr>
          <a:xfrm>
            <a:off x="0" y="0"/>
            <a:ext cx="9144000" cy="6872288"/>
          </a:xfrm>
          <a:prstGeom prst="rect">
            <a:avLst/>
          </a:prstGeom>
          <a:noFill/>
          <a:ln w="9525">
            <a:noFill/>
          </a:ln>
        </p:spPr>
      </p:pic>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withEffect" nodePh="1">
                                  <p:stCondLst>
                                    <p:cond delay="0"/>
                                  </p:stCondLst>
                                  <p:endCondLst>
                                    <p:cond evt="begin" delay="0">
                                      <p:tn val="5"/>
                                    </p:cond>
                                  </p:endCondLst>
                                  <p:childTnLst>
                                    <p:set>
                                      <p:cBhvr>
                                        <p:cTn id="6" fill="hold">
                                          <p:stCondLst>
                                            <p:cond delay="0"/>
                                          </p:stCondLst>
                                        </p:cTn>
                                        <p:tgtEl>
                                          <p:spTgt spid="65538"/>
                                        </p:tgtEl>
                                        <p:attrNameLst>
                                          <p:attrName>style.visibility</p:attrName>
                                        </p:attrNameLst>
                                      </p:cBhvr>
                                      <p:to>
                                        <p:strVal val="visible"/>
                                      </p:to>
                                    </p:set>
                                    <p:anim calcmode="lin" valueType="num">
                                      <p:cBhvr>
                                        <p:cTn id="7" dur="1000" fill="hold">
                                          <p:stCondLst>
                                            <p:cond delay="0"/>
                                          </p:stCondLst>
                                        </p:cTn>
                                        <p:tgtEl>
                                          <p:spTgt spid="65538"/>
                                        </p:tgtEl>
                                        <p:attrNameLst>
                                          <p:attrName>style.rotation</p:attrName>
                                        </p:attrNameLst>
                                      </p:cBhvr>
                                      <p:tavLst>
                                        <p:tav tm="0">
                                          <p:val>
                                            <p:fltVal val="-90.000000"/>
                                          </p:val>
                                        </p:tav>
                                        <p:tav tm="100000">
                                          <p:val>
                                            <p:fltVal val="0.000000"/>
                                          </p:val>
                                        </p:tav>
                                      </p:tavLst>
                                    </p:anim>
                                    <p:anim calcmode="lin" valueType="num">
                                      <p:cBhvr>
                                        <p:cTn id="8" dur="1000" fill="hold">
                                          <p:stCondLst>
                                            <p:cond delay="0"/>
                                          </p:stCondLst>
                                        </p:cTn>
                                        <p:tgtEl>
                                          <p:spTgt spid="65538"/>
                                        </p:tgtEl>
                                        <p:attrNameLst>
                                          <p:attrName>ppt_w</p:attrName>
                                        </p:attrNameLst>
                                      </p:cBhvr>
                                      <p:tavLst>
                                        <p:tav tm="0">
                                          <p:val>
                                            <p:strVal val="#ppt_w-.5"/>
                                          </p:val>
                                        </p:tav>
                                        <p:tav tm="50000">
                                          <p:val>
                                            <p:strVal val="#ppt_w-.5"/>
                                          </p:val>
                                        </p:tav>
                                        <p:tav tm="100000">
                                          <p:val>
                                            <p:strVal val="#ppt_w"/>
                                          </p:val>
                                        </p:tav>
                                      </p:tavLst>
                                    </p:anim>
                                    <p:anim calcmode="lin" valueType="num">
                                      <p:cBhvr>
                                        <p:cTn id="9" dur="1000" fill="hold">
                                          <p:stCondLst>
                                            <p:cond delay="0"/>
                                          </p:stCondLst>
                                        </p:cTn>
                                        <p:tgtEl>
                                          <p:spTgt spid="65538"/>
                                        </p:tgtEl>
                                        <p:attrNameLst>
                                          <p:attrName>ppt_h</p:attrName>
                                        </p:attrNameLst>
                                      </p:cBhvr>
                                      <p:tavLst>
                                        <p:tav tm="0">
                                          <p:val>
                                            <p:strVal val="#ppt_h"/>
                                          </p:val>
                                        </p:tav>
                                        <p:tav tm="100000">
                                          <p:val>
                                            <p:strVal val="#ppt_h"/>
                                          </p:val>
                                        </p:tav>
                                      </p:tavLst>
                                    </p:anim>
                                    <p:anim calcmode="lin" valueType="num">
                                      <p:cBhvr>
                                        <p:cTn id="10" dur="1000" fill="hold">
                                          <p:stCondLst>
                                            <p:cond delay="0"/>
                                          </p:stCondLst>
                                        </p:cTn>
                                        <p:tgtEl>
                                          <p:spTgt spid="65538"/>
                                        </p:tgtEl>
                                        <p:attrNameLst>
                                          <p:attrName>ppt_x</p:attrName>
                                        </p:attrNameLst>
                                      </p:cBhvr>
                                      <p:tavLst>
                                        <p:tav tm="0">
                                          <p:val>
                                            <p:strVal val="#ppt_x+.4"/>
                                          </p:val>
                                        </p:tav>
                                        <p:tav tm="100000">
                                          <p:val>
                                            <p:strVal val="#ppt_x"/>
                                          </p:val>
                                        </p:tav>
                                      </p:tavLst>
                                    </p:anim>
                                    <p:anim calcmode="lin" valueType="num">
                                      <p:cBhvr>
                                        <p:cTn id="11" dur="1000" fill="hold">
                                          <p:stCondLst>
                                            <p:cond delay="0"/>
                                          </p:stCondLst>
                                        </p:cTn>
                                        <p:tgtEl>
                                          <p:spTgt spid="65538"/>
                                        </p:tgtEl>
                                        <p:attrNameLst>
                                          <p:attrName>ppt_y</p:attrName>
                                        </p:attrNameLst>
                                      </p:cBhvr>
                                      <p:tavLst>
                                        <p:tav tm="0">
                                          <p:val>
                                            <p:strVal val="#ppt_y-.2"/>
                                          </p:val>
                                        </p:tav>
                                        <p:tav tm="50000">
                                          <p:val>
                                            <p:strVal val="#ppt_y+.1"/>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4" presetClass="entr" presetSubtype="0" accel="100000" fill="hold" grpId="0" nodeType="clickEffect" nodePh="1">
                                  <p:stCondLst>
                                    <p:cond delay="0"/>
                                  </p:stCondLst>
                                  <p:endCondLst>
                                    <p:cond evt="begin" delay="0">
                                      <p:tn val="14"/>
                                    </p:cond>
                                  </p:endCondLst>
                                  <p:childTnLst>
                                    <p:set>
                                      <p:cBhvr>
                                        <p:cTn id="15" fill="hold">
                                          <p:stCondLst>
                                            <p:cond delay="0"/>
                                          </p:stCondLst>
                                        </p:cTn>
                                        <p:tgtEl>
                                          <p:spTgt spid="65539">
                                            <p:txEl>
                                              <p:charRg st="0" end="1"/>
                                            </p:txEl>
                                          </p:spTgt>
                                        </p:tgtEl>
                                        <p:attrNameLst>
                                          <p:attrName>style.visibility</p:attrName>
                                        </p:attrNameLst>
                                      </p:cBhvr>
                                      <p:to>
                                        <p:strVal val="visible"/>
                                      </p:to>
                                    </p:set>
                                    <p:anim calcmode="lin" valueType="num">
                                      <p:cBhvr>
                                        <p:cTn id="16" dur="500" fill="hold"/>
                                        <p:tgtEl>
                                          <p:spTgt spid="65539">
                                            <p:txEl>
                                              <p:charRg st="0" end="1"/>
                                            </p:txEl>
                                          </p:spTgt>
                                        </p:tgtEl>
                                        <p:attrNameLst>
                                          <p:attrName>ppt_w</p:attrName>
                                        </p:attrNameLst>
                                      </p:cBhvr>
                                      <p:tavLst>
                                        <p:tav tm="0">
                                          <p:val>
                                            <p:strVal val="#ppt_w*0.05"/>
                                          </p:val>
                                        </p:tav>
                                        <p:tav tm="100000">
                                          <p:val>
                                            <p:strVal val="#ppt_w"/>
                                          </p:val>
                                        </p:tav>
                                      </p:tavLst>
                                    </p:anim>
                                    <p:anim calcmode="lin" valueType="num">
                                      <p:cBhvr>
                                        <p:cTn id="17" dur="500" fill="hold"/>
                                        <p:tgtEl>
                                          <p:spTgt spid="65539">
                                            <p:txEl>
                                              <p:charRg st="0" end="1"/>
                                            </p:txEl>
                                          </p:spTgt>
                                        </p:tgtEl>
                                        <p:attrNameLst>
                                          <p:attrName>ppt_h</p:attrName>
                                        </p:attrNameLst>
                                      </p:cBhvr>
                                      <p:tavLst>
                                        <p:tav tm="0">
                                          <p:val>
                                            <p:strVal val="#ppt_h"/>
                                          </p:val>
                                        </p:tav>
                                        <p:tav tm="100000">
                                          <p:val>
                                            <p:strVal val="#ppt_h"/>
                                          </p:val>
                                        </p:tav>
                                      </p:tavLst>
                                    </p:anim>
                                    <p:anim calcmode="lin" valueType="num">
                                      <p:cBhvr>
                                        <p:cTn id="18" dur="500" fill="hold"/>
                                        <p:tgtEl>
                                          <p:spTgt spid="65539">
                                            <p:txEl>
                                              <p:charRg st="0" end="1"/>
                                            </p:txEl>
                                          </p:spTgt>
                                        </p:tgtEl>
                                        <p:attrNameLst>
                                          <p:attrName>ppt_x</p:attrName>
                                        </p:attrNameLst>
                                      </p:cBhvr>
                                      <p:tavLst>
                                        <p:tav tm="0">
                                          <p:val>
                                            <p:strVal val="#ppt_x-.2"/>
                                          </p:val>
                                        </p:tav>
                                        <p:tav tm="100000">
                                          <p:val>
                                            <p:strVal val="#ppt_x"/>
                                          </p:val>
                                        </p:tav>
                                      </p:tavLst>
                                    </p:anim>
                                    <p:anim calcmode="lin" valueType="num">
                                      <p:cBhvr>
                                        <p:cTn id="19" dur="500" fill="hold"/>
                                        <p:tgtEl>
                                          <p:spTgt spid="65539">
                                            <p:txEl>
                                              <p:charRg st="0" end="1"/>
                                            </p:txEl>
                                          </p:spTgt>
                                        </p:tgtEl>
                                        <p:attrNameLst>
                                          <p:attrName>ppt_y</p:attrName>
                                        </p:attrNameLst>
                                      </p:cBhvr>
                                      <p:tavLst>
                                        <p:tav tm="0">
                                          <p:val>
                                            <p:strVal val="#ppt_y"/>
                                          </p:val>
                                        </p:tav>
                                        <p:tav tm="100000">
                                          <p:val>
                                            <p:strVal val="#ppt_y"/>
                                          </p:val>
                                        </p:tav>
                                      </p:tavLst>
                                    </p:anim>
                                    <p:animEffect transition="in" filter="fade">
                                      <p:cBhvr>
                                        <p:cTn id="20" dur="500"/>
                                        <p:tgtEl>
                                          <p:spTgt spid="65539">
                                            <p:txEl>
                                              <p:charRg st="0"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5" presetClass="exit" presetSubtype="0" fill="hold" grpId="1" nodeType="clickEffect" nodePh="1">
                                  <p:stCondLst>
                                    <p:cond delay="0"/>
                                  </p:stCondLst>
                                  <p:endCondLst>
                                    <p:cond evt="begin" delay="0">
                                      <p:tn val="23"/>
                                    </p:cond>
                                  </p:endCondLst>
                                  <p:childTnLst>
                                    <p:anim calcmode="lin" valueType="num">
                                      <p:cBhvr>
                                        <p:cTn id="24" dur="2000" fill="hold"/>
                                        <p:tgtEl>
                                          <p:spTgt spid="65538"/>
                                        </p:tgtEl>
                                        <p:attrNameLst>
                                          <p:attrName>style.rotation</p:attrName>
                                        </p:attrNameLst>
                                      </p:cBhvr>
                                      <p:tavLst>
                                        <p:tav tm="0">
                                          <p:val>
                                            <p:fltVal val="0.000000"/>
                                          </p:val>
                                        </p:tav>
                                        <p:tav tm="100000">
                                          <p:val>
                                            <p:fltVal val="-90.000000"/>
                                          </p:val>
                                        </p:tav>
                                      </p:tavLst>
                                    </p:anim>
                                    <p:anim calcmode="lin" valueType="num">
                                      <p:cBhvr>
                                        <p:cTn id="25" dur="2000" fill="hold"/>
                                        <p:tgtEl>
                                          <p:spTgt spid="65538"/>
                                        </p:tgtEl>
                                        <p:attrNameLst>
                                          <p:attrName>ppt_w</p:attrName>
                                        </p:attrNameLst>
                                      </p:cBhvr>
                                      <p:tavLst>
                                        <p:tav tm="0">
                                          <p:val>
                                            <p:strVal val="ppt_w"/>
                                          </p:val>
                                        </p:tav>
                                        <p:tav tm="50000">
                                          <p:val>
                                            <p:strVal val="ppt_w-.5"/>
                                          </p:val>
                                        </p:tav>
                                        <p:tav tm="100000">
                                          <p:val>
                                            <p:strVal val="ppt_w-.5"/>
                                          </p:val>
                                        </p:tav>
                                      </p:tavLst>
                                    </p:anim>
                                    <p:anim calcmode="lin" valueType="num">
                                      <p:cBhvr>
                                        <p:cTn id="26" dur="2000" fill="hold"/>
                                        <p:tgtEl>
                                          <p:spTgt spid="65538"/>
                                        </p:tgtEl>
                                        <p:attrNameLst>
                                          <p:attrName>ppt_h</p:attrName>
                                        </p:attrNameLst>
                                      </p:cBhvr>
                                      <p:tavLst>
                                        <p:tav tm="0">
                                          <p:val>
                                            <p:strVal val="ppt_h"/>
                                          </p:val>
                                        </p:tav>
                                        <p:tav tm="100000">
                                          <p:val>
                                            <p:strVal val="ppt_h"/>
                                          </p:val>
                                        </p:tav>
                                      </p:tavLst>
                                    </p:anim>
                                    <p:anim calcmode="lin" valueType="num">
                                      <p:cBhvr>
                                        <p:cTn id="27" dur="2000" fill="hold"/>
                                        <p:tgtEl>
                                          <p:spTgt spid="65538"/>
                                        </p:tgtEl>
                                        <p:attrNameLst>
                                          <p:attrName>ppt_x</p:attrName>
                                        </p:attrNameLst>
                                      </p:cBhvr>
                                      <p:tavLst>
                                        <p:tav tm="0">
                                          <p:val>
                                            <p:strVal val="ppt_x"/>
                                          </p:val>
                                        </p:tav>
                                        <p:tav tm="100000">
                                          <p:val>
                                            <p:strVal val="ppt_x+.4"/>
                                          </p:val>
                                        </p:tav>
                                      </p:tavLst>
                                    </p:anim>
                                    <p:anim calcmode="lin" valueType="num">
                                      <p:cBhvr>
                                        <p:cTn id="28" dur="2000" fill="hold"/>
                                        <p:tgtEl>
                                          <p:spTgt spid="65538"/>
                                        </p:tgtEl>
                                        <p:attrNameLst>
                                          <p:attrName>ppt_y</p:attrName>
                                        </p:attrNameLst>
                                      </p:cBhvr>
                                      <p:tavLst>
                                        <p:tav tm="0">
                                          <p:val>
                                            <p:strVal val="ppt_y"/>
                                          </p:val>
                                        </p:tav>
                                        <p:tav tm="50000">
                                          <p:val>
                                            <p:strVal val="ppt_y+.1"/>
                                          </p:val>
                                        </p:tav>
                                        <p:tav tm="100000">
                                          <p:val>
                                            <p:strVal val="ppt_y-.2"/>
                                          </p:val>
                                        </p:tav>
                                      </p:tavLst>
                                    </p:anim>
                                    <p:set>
                                      <p:cBhvr>
                                        <p:cTn id="29" fill="hold">
                                          <p:stCondLst>
                                            <p:cond delay="1996"/>
                                          </p:stCondLst>
                                        </p:cTn>
                                        <p:tgtEl>
                                          <p:spTgt spid="65538"/>
                                        </p:tgtEl>
                                        <p:attrNameLst>
                                          <p:attrName>style.visibility</p:attrName>
                                        </p:attrNameLst>
                                      </p:cBhvr>
                                      <p:to>
                                        <p:strVal val="hidden"/>
                                      </p:to>
                                    </p:set>
                                  </p:childTnLst>
                                </p:cTn>
                              </p:par>
                              <p:par>
                                <p:cTn id="30" presetID="22" presetClass="exit" presetSubtype="8" fill="hold" grpId="1" nodeType="withEffect" nodePh="1">
                                  <p:stCondLst>
                                    <p:cond delay="0"/>
                                  </p:stCondLst>
                                  <p:endCondLst>
                                    <p:cond evt="begin" delay="0">
                                      <p:tn val="30"/>
                                    </p:cond>
                                  </p:endCondLst>
                                  <p:childTnLst>
                                    <p:animEffect transition="out" filter="wipe(left)">
                                      <p:cBhvr>
                                        <p:cTn id="31" dur="500"/>
                                        <p:tgtEl>
                                          <p:spTgt spid="65539">
                                            <p:txEl>
                                              <p:charRg st="0" end="1"/>
                                            </p:txEl>
                                          </p:spTgt>
                                        </p:tgtEl>
                                      </p:cBhvr>
                                    </p:animEffect>
                                    <p:set>
                                      <p:cBhvr>
                                        <p:cTn id="32" fill="hold">
                                          <p:stCondLst>
                                            <p:cond delay="497"/>
                                          </p:stCondLst>
                                        </p:cTn>
                                        <p:tgtEl>
                                          <p:spTgt spid="65539">
                                            <p:txEl>
                                              <p:charRg st="0"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8" grpId="0"/>
      <p:bldP spid="65538" grpId="1"/>
      <p:bldP spid="65539" grpId="0" build="p"/>
      <p:bldP spid="65539" grpId="1"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6562" name="Rectangle 2"/>
          <p:cNvSpPr>
            <a:spLocks noGrp="1"/>
          </p:cNvSpPr>
          <p:nvPr>
            <p:ph type="title"/>
          </p:nvPr>
        </p:nvSpPr>
        <p:spPr>
          <a:ln/>
        </p:spPr>
        <p:txBody>
          <a:bodyPr vert="horz" wrap="square" lIns="91440" tIns="45720" rIns="91440" bIns="45720" anchor="b" anchorCtr="0"/>
          <a:p>
            <a:pPr eaLnBrk="1" hangingPunct="1"/>
            <a:endParaRPr lang="zh-CN" altLang="zh-CN" dirty="0"/>
          </a:p>
        </p:txBody>
      </p:sp>
      <p:sp>
        <p:nvSpPr>
          <p:cNvPr id="66563" name="Rectangle 3"/>
          <p:cNvSpPr>
            <a:spLocks noGrp="1"/>
          </p:cNvSpPr>
          <p:nvPr>
            <p:ph idx="1"/>
          </p:nvPr>
        </p:nvSpPr>
        <p:spPr>
          <a:ln/>
        </p:spPr>
        <p:txBody>
          <a:bodyPr vert="horz" wrap="square" lIns="91440" tIns="45720" rIns="91440" bIns="45720" anchor="t" anchorCtr="0"/>
          <a:p>
            <a:pPr eaLnBrk="1" hangingPunct="1"/>
            <a:endParaRPr lang="zh-CN" altLang="zh-CN" dirty="0"/>
          </a:p>
        </p:txBody>
      </p:sp>
      <p:pic>
        <p:nvPicPr>
          <p:cNvPr id="9220" name="Picture 5" descr="201411242007310453734886"/>
          <p:cNvPicPr>
            <a:picLocks noChangeAspect="1"/>
          </p:cNvPicPr>
          <p:nvPr/>
        </p:nvPicPr>
        <p:blipFill>
          <a:blip r:embed="rId1"/>
          <a:stretch>
            <a:fillRect/>
          </a:stretch>
        </p:blipFill>
        <p:spPr>
          <a:xfrm>
            <a:off x="0" y="0"/>
            <a:ext cx="9144000" cy="6858000"/>
          </a:xfrm>
          <a:prstGeom prst="rect">
            <a:avLst/>
          </a:prstGeom>
          <a:noFill/>
          <a:ln w="9525">
            <a:noFill/>
          </a:ln>
        </p:spPr>
      </p:pic>
    </p:spTree>
  </p:cSld>
  <p:clrMapOvr>
    <a:masterClrMapping/>
  </p:clrMapOvr>
  <p:transition>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nodePh="1">
                                  <p:stCondLst>
                                    <p:cond delay="0"/>
                                  </p:stCondLst>
                                  <p:endCondLst>
                                    <p:cond evt="begin" delay="0">
                                      <p:tn val="5"/>
                                    </p:cond>
                                  </p:endCondLst>
                                  <p:iterate type="lt">
                                    <p:tmPct val="10000"/>
                                  </p:iterate>
                                  <p:childTnLst>
                                    <p:set>
                                      <p:cBhvr>
                                        <p:cTn id="6" fill="hold">
                                          <p:stCondLst>
                                            <p:cond delay="0"/>
                                          </p:stCondLst>
                                        </p:cTn>
                                        <p:tgtEl>
                                          <p:spTgt spid="66562"/>
                                        </p:tgtEl>
                                        <p:attrNameLst>
                                          <p:attrName>style.visibility</p:attrName>
                                        </p:attrNameLst>
                                      </p:cBhvr>
                                      <p:to>
                                        <p:strVal val="visible"/>
                                      </p:to>
                                    </p:set>
                                    <p:anim calcmode="lin" valueType="num">
                                      <p:cBhvr additive="base">
                                        <p:cTn id="7" dur="799" fill="hold">
                                          <p:stCondLst>
                                            <p:cond delay="0"/>
                                          </p:stCondLst>
                                        </p:cTn>
                                        <p:tgtEl>
                                          <p:spTgt spid="66562"/>
                                        </p:tgtEl>
                                        <p:attrNameLst>
                                          <p:attrName>ppt_x</p:attrName>
                                        </p:attrNameLst>
                                      </p:cBhvr>
                                      <p:tavLst>
                                        <p:tav tm="0">
                                          <p:val>
                                            <p:strVal val="0-#ppt_w/2"/>
                                          </p:val>
                                        </p:tav>
                                        <p:tav tm="100000">
                                          <p:val>
                                            <p:strVal val="#ppt_x"/>
                                          </p:val>
                                        </p:tav>
                                      </p:tavLst>
                                    </p:anim>
                                    <p:anim calcmode="lin" valueType="num">
                                      <p:cBhvr additive="base">
                                        <p:cTn id="8" dur="799" fill="hold">
                                          <p:stCondLst>
                                            <p:cond delay="0"/>
                                          </p:stCondLst>
                                        </p:cTn>
                                        <p:tgtEl>
                                          <p:spTgt spid="6656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0" presetClass="entr" presetSubtype="0" fill="hold" grpId="0" nodeType="clickEffect" nodePh="1">
                                  <p:stCondLst>
                                    <p:cond delay="0"/>
                                  </p:stCondLst>
                                  <p:endCondLst>
                                    <p:cond evt="begin" delay="0">
                                      <p:tn val="11"/>
                                    </p:cond>
                                  </p:endCondLst>
                                  <p:iterate type="lt">
                                    <p:tmPct val="10000"/>
                                  </p:iterate>
                                  <p:childTnLst>
                                    <p:set>
                                      <p:cBhvr>
                                        <p:cTn id="12" fill="hold">
                                          <p:stCondLst>
                                            <p:cond delay="0"/>
                                          </p:stCondLst>
                                        </p:cTn>
                                        <p:tgtEl>
                                          <p:spTgt spid="66563">
                                            <p:txEl>
                                              <p:charRg st="0" end="1"/>
                                            </p:txEl>
                                          </p:spTgt>
                                        </p:tgtEl>
                                        <p:attrNameLst>
                                          <p:attrName>style.visibility</p:attrName>
                                        </p:attrNameLst>
                                      </p:cBhvr>
                                      <p:to>
                                        <p:strVal val="visible"/>
                                      </p:to>
                                    </p:set>
                                    <p:animEffect transition="in" filter="fade">
                                      <p:cBhvr>
                                        <p:cTn id="13" dur="1000"/>
                                        <p:tgtEl>
                                          <p:spTgt spid="66563">
                                            <p:txEl>
                                              <p:charRg st="0" end="1"/>
                                            </p:txEl>
                                          </p:spTgt>
                                        </p:tgtEl>
                                      </p:cBhvr>
                                    </p:animEffect>
                                    <p:anim calcmode="lin" valueType="num">
                                      <p:cBhvr>
                                        <p:cTn id="14" dur="1000" fill="hold"/>
                                        <p:tgtEl>
                                          <p:spTgt spid="66563">
                                            <p:txEl>
                                              <p:charRg st="0" end="1"/>
                                            </p:txEl>
                                          </p:spTgt>
                                        </p:tgtEl>
                                        <p:attrNameLst>
                                          <p:attrName>ppt_x</p:attrName>
                                        </p:attrNameLst>
                                      </p:cBhvr>
                                      <p:tavLst>
                                        <p:tav tm="0">
                                          <p:val>
                                            <p:strVal val="#ppt_x-.1"/>
                                          </p:val>
                                        </p:tav>
                                        <p:tav tm="100000">
                                          <p:val>
                                            <p:strVal val="#ppt_x"/>
                                          </p:val>
                                        </p:tav>
                                      </p:tavLst>
                                    </p:anim>
                                    <p:anim calcmode="lin" valueType="num">
                                      <p:cBhvr>
                                        <p:cTn id="15" dur="1000" fill="hold"/>
                                        <p:tgtEl>
                                          <p:spTgt spid="66563">
                                            <p:txEl>
                                              <p:charRg st="0"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2" grpId="0"/>
      <p:bldP spid="6656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6" name="Rectangle 2"/>
          <p:cNvSpPr>
            <a:spLocks noGrp="1"/>
          </p:cNvSpPr>
          <p:nvPr>
            <p:ph type="title"/>
          </p:nvPr>
        </p:nvSpPr>
        <p:spPr>
          <a:ln/>
        </p:spPr>
        <p:txBody>
          <a:bodyPr vert="horz" wrap="square" lIns="91440" tIns="45720" rIns="91440" bIns="45720" anchor="b" anchorCtr="0"/>
          <a:p>
            <a:pPr eaLnBrk="1" hangingPunct="1"/>
            <a:endParaRPr lang="zh-CN" altLang="zh-CN" dirty="0"/>
          </a:p>
        </p:txBody>
      </p:sp>
      <p:sp>
        <p:nvSpPr>
          <p:cNvPr id="52227" name="Rectangle 3"/>
          <p:cNvSpPr>
            <a:spLocks noGrp="1"/>
          </p:cNvSpPr>
          <p:nvPr>
            <p:ph idx="1"/>
          </p:nvPr>
        </p:nvSpPr>
        <p:spPr>
          <a:ln/>
        </p:spPr>
        <p:txBody>
          <a:bodyPr vert="horz" wrap="square" lIns="91440" tIns="45720" rIns="91440" bIns="45720" anchor="t" anchorCtr="0"/>
          <a:p>
            <a:pPr eaLnBrk="1" hangingPunct="1"/>
            <a:endParaRPr lang="zh-CN" altLang="zh-CN" dirty="0"/>
          </a:p>
        </p:txBody>
      </p:sp>
      <p:pic>
        <p:nvPicPr>
          <p:cNvPr id="10244" name="Picture 5" descr="daoyuyhpsz5963780403"/>
          <p:cNvPicPr>
            <a:picLocks noChangeAspect="1"/>
          </p:cNvPicPr>
          <p:nvPr/>
        </p:nvPicPr>
        <p:blipFill>
          <a:blip r:embed="rId1"/>
          <a:stretch>
            <a:fillRect/>
          </a:stretch>
        </p:blipFill>
        <p:spPr>
          <a:xfrm>
            <a:off x="0" y="0"/>
            <a:ext cx="9144000" cy="6858000"/>
          </a:xfrm>
          <a:prstGeom prst="rect">
            <a:avLst/>
          </a:prstGeom>
          <a:noFill/>
          <a:ln w="9525">
            <a:noFill/>
          </a:ln>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nodePh="1">
                                  <p:stCondLst>
                                    <p:cond delay="0"/>
                                  </p:stCondLst>
                                  <p:endCondLst>
                                    <p:cond evt="begin" delay="0">
                                      <p:tn val="5"/>
                                    </p:cond>
                                  </p:endCondLst>
                                  <p:childTnLst>
                                    <p:set>
                                      <p:cBhvr>
                                        <p:cTn id="6" fill="hold">
                                          <p:stCondLst>
                                            <p:cond delay="0"/>
                                          </p:stCondLst>
                                        </p:cTn>
                                        <p:tgtEl>
                                          <p:spTgt spid="52226"/>
                                        </p:tgtEl>
                                        <p:attrNameLst>
                                          <p:attrName>style.visibility</p:attrName>
                                        </p:attrNameLst>
                                      </p:cBhvr>
                                      <p:to>
                                        <p:strVal val="visible"/>
                                      </p:to>
                                    </p:set>
                                    <p:animEffect transition="in" filter="fade">
                                      <p:cBhvr>
                                        <p:cTn id="7" dur="767" decel="100000"/>
                                        <p:tgtEl>
                                          <p:spTgt spid="52226"/>
                                        </p:tgtEl>
                                      </p:cBhvr>
                                    </p:animEffect>
                                    <p:animScale>
                                      <p:cBhvr>
                                        <p:cTn id="8" dur="767" decel="100000"/>
                                        <p:tgtEl>
                                          <p:spTgt spid="52226"/>
                                        </p:tgtEl>
                                      </p:cBhvr>
                                      <p:from x="10000" y="10000"/>
                                      <p:to x="200000" y="450000"/>
                                    </p:animScale>
                                    <p:animScale>
                                      <p:cBhvr>
                                        <p:cTn id="9" dur="1228" accel="100000" fill="hold">
                                          <p:stCondLst>
                                            <p:cond delay="767"/>
                                          </p:stCondLst>
                                        </p:cTn>
                                        <p:tgtEl>
                                          <p:spTgt spid="52226"/>
                                        </p:tgtEl>
                                      </p:cBhvr>
                                      <p:from x="200000" y="450000"/>
                                      <p:to x="100000" y="100000"/>
                                    </p:animScale>
                                    <p:set>
                                      <p:cBhvr>
                                        <p:cTn id="10" dur="767" fill="hold"/>
                                        <p:tgtEl>
                                          <p:spTgt spid="52226"/>
                                        </p:tgtEl>
                                        <p:attrNameLst>
                                          <p:attrName>ppt_x</p:attrName>
                                        </p:attrNameLst>
                                      </p:cBhvr>
                                      <p:to>
                                        <p:strVal val="(0.5)"/>
                                      </p:to>
                                    </p:set>
                                    <p:anim from="(0.5)" to="(#ppt_x)" calcmode="lin" valueType="num">
                                      <p:cBhvr>
                                        <p:cTn id="11" dur="1228" accel="100000" fill="hold">
                                          <p:stCondLst>
                                            <p:cond delay="767"/>
                                          </p:stCondLst>
                                        </p:cTn>
                                        <p:tgtEl>
                                          <p:spTgt spid="52226"/>
                                        </p:tgtEl>
                                        <p:attrNameLst>
                                          <p:attrName>ppt_x</p:attrName>
                                        </p:attrNameLst>
                                      </p:cBhvr>
                                    </p:anim>
                                    <p:set>
                                      <p:cBhvr>
                                        <p:cTn id="12" dur="767" fill="hold"/>
                                        <p:tgtEl>
                                          <p:spTgt spid="52226"/>
                                        </p:tgtEl>
                                        <p:attrNameLst>
                                          <p:attrName>ppt_y</p:attrName>
                                        </p:attrNameLst>
                                      </p:cBhvr>
                                      <p:to>
                                        <p:strVal val="(#ppt_y+0.4)"/>
                                      </p:to>
                                    </p:set>
                                    <p:anim from="(#ppt_y+0.4)" to="(#ppt_y)" calcmode="lin" valueType="num">
                                      <p:cBhvr>
                                        <p:cTn id="13" dur="1228" accel="100000" fill="hold">
                                          <p:stCondLst>
                                            <p:cond delay="767"/>
                                          </p:stCondLst>
                                        </p:cTn>
                                        <p:tgtEl>
                                          <p:spTgt spid="52226"/>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nodePh="1">
                                  <p:stCondLst>
                                    <p:cond delay="0"/>
                                  </p:stCondLst>
                                  <p:endCondLst>
                                    <p:cond evt="begin" delay="0">
                                      <p:tn val="16"/>
                                    </p:cond>
                                  </p:endCondLst>
                                  <p:childTnLst>
                                    <p:set>
                                      <p:cBhvr>
                                        <p:cTn id="17" fill="hold">
                                          <p:stCondLst>
                                            <p:cond delay="0"/>
                                          </p:stCondLst>
                                        </p:cTn>
                                        <p:tgtEl>
                                          <p:spTgt spid="52227">
                                            <p:txEl>
                                              <p:charRg st="0" end="1"/>
                                            </p:txEl>
                                          </p:spTgt>
                                        </p:tgtEl>
                                        <p:attrNameLst>
                                          <p:attrName>style.visibility</p:attrName>
                                        </p:attrNameLst>
                                      </p:cBhvr>
                                      <p:to>
                                        <p:strVal val="visible"/>
                                      </p:to>
                                    </p:set>
                                    <p:anim calcmode="lin" valueType="num">
                                      <p:cBhvr>
                                        <p:cTn id="18" dur="500" fill="hold"/>
                                        <p:tgtEl>
                                          <p:spTgt spid="52227">
                                            <p:txEl>
                                              <p:charRg st="0" end="1"/>
                                            </p:txEl>
                                          </p:spTgt>
                                        </p:tgtEl>
                                        <p:attrNameLst>
                                          <p:attrName>ppt_w</p:attrName>
                                        </p:attrNameLst>
                                      </p:cBhvr>
                                      <p:tavLst>
                                        <p:tav tm="0">
                                          <p:val>
                                            <p:fltVal val="0.000000"/>
                                          </p:val>
                                        </p:tav>
                                        <p:tav tm="100000">
                                          <p:val>
                                            <p:strVal val="#ppt_w"/>
                                          </p:val>
                                        </p:tav>
                                      </p:tavLst>
                                    </p:anim>
                                    <p:anim calcmode="lin" valueType="num">
                                      <p:cBhvr>
                                        <p:cTn id="19" dur="500" fill="hold"/>
                                        <p:tgtEl>
                                          <p:spTgt spid="52227">
                                            <p:txEl>
                                              <p:charRg st="0" end="1"/>
                                            </p:txEl>
                                          </p:spTgt>
                                        </p:tgtEl>
                                        <p:attrNameLst>
                                          <p:attrName>ppt_h</p:attrName>
                                        </p:attrNameLst>
                                      </p:cBhvr>
                                      <p:tavLst>
                                        <p:tav tm="0">
                                          <p:val>
                                            <p:fltVal val="0.000000"/>
                                          </p:val>
                                        </p:tav>
                                        <p:tav tm="100000">
                                          <p:val>
                                            <p:strVal val="#ppt_h"/>
                                          </p:val>
                                        </p:tav>
                                      </p:tavLst>
                                    </p:anim>
                                    <p:animEffect transition="in" filter="fade">
                                      <p:cBhvr>
                                        <p:cTn id="20" dur="500"/>
                                        <p:tgtEl>
                                          <p:spTgt spid="52227">
                                            <p:txEl>
                                              <p:charRg st="0"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p:bldP spid="5222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AutoShape 2"/>
          <p:cNvSpPr>
            <a:spLocks noGrp="1"/>
          </p:cNvSpPr>
          <p:nvPr>
            <p:ph type="title"/>
          </p:nvPr>
        </p:nvSpPr>
        <p:spPr>
          <a:xfrm>
            <a:off x="827088" y="1773238"/>
            <a:ext cx="7924800" cy="711200"/>
          </a:xfrm>
          <a:ln/>
        </p:spPr>
        <p:txBody>
          <a:bodyPr vert="horz" wrap="square" lIns="91440" tIns="45720" rIns="91440" bIns="45720" anchor="b" anchorCtr="0"/>
          <a:p>
            <a:pPr eaLnBrk="1" hangingPunct="1"/>
            <a:r>
              <a:rPr lang="zh-CN" altLang="en-US" sz="4800" dirty="0">
                <a:ea typeface="微软雅黑" panose="020B0503020204020204" pitchFamily="34" charset="-122"/>
              </a:rPr>
              <a:t>教学目标</a:t>
            </a:r>
            <a:br>
              <a:rPr lang="zh-CN" altLang="en-US" sz="4400" dirty="0">
                <a:ea typeface="微软雅黑" panose="020B0503020204020204" pitchFamily="34" charset="-122"/>
              </a:rPr>
            </a:br>
            <a:endParaRPr lang="zh-CN" altLang="en-US" sz="4400" dirty="0">
              <a:ea typeface="微软雅黑" panose="020B0503020204020204" pitchFamily="34" charset="-122"/>
            </a:endParaRPr>
          </a:p>
        </p:txBody>
      </p:sp>
      <p:sp>
        <p:nvSpPr>
          <p:cNvPr id="3075" name="Rectangle 3"/>
          <p:cNvSpPr>
            <a:spLocks noGrp="1"/>
          </p:cNvSpPr>
          <p:nvPr>
            <p:ph idx="1"/>
          </p:nvPr>
        </p:nvSpPr>
        <p:spPr>
          <a:xfrm>
            <a:off x="827088" y="2349500"/>
            <a:ext cx="7993062" cy="4508500"/>
          </a:xfrm>
          <a:ln/>
        </p:spPr>
        <p:txBody>
          <a:bodyPr vert="horz" wrap="square" lIns="91440" tIns="45720" rIns="91440" bIns="45720" anchor="t" anchorCtr="0"/>
          <a:p>
            <a:pPr eaLnBrk="1" hangingPunct="1">
              <a:lnSpc>
                <a:spcPct val="80000"/>
              </a:lnSpc>
              <a:buNone/>
            </a:pPr>
            <a:br>
              <a:rPr lang="en-US" altLang="zh-CN" sz="800" b="1" dirty="0"/>
            </a:br>
            <a:r>
              <a:rPr lang="zh-CN" altLang="en-US" sz="2000" b="1" dirty="0">
                <a:solidFill>
                  <a:schemeClr val="accent1"/>
                </a:solidFill>
                <a:latin typeface="微软雅黑" panose="020B0503020204020204" pitchFamily="34" charset="-122"/>
                <a:ea typeface="微软雅黑" panose="020B0503020204020204" pitchFamily="34" charset="-122"/>
              </a:rPr>
              <a:t>知识目标</a:t>
            </a:r>
            <a:br>
              <a:rPr lang="zh-CN" altLang="en-US" sz="2000" b="1" dirty="0">
                <a:solidFill>
                  <a:schemeClr val="accent1"/>
                </a:solidFill>
                <a:latin typeface="微软雅黑" panose="020B0503020204020204" pitchFamily="34" charset="-122"/>
                <a:ea typeface="微软雅黑" panose="020B0503020204020204" pitchFamily="34" charset="-122"/>
              </a:rPr>
            </a:br>
            <a:br>
              <a:rPr lang="zh-CN" altLang="en-US" sz="2000" b="1" dirty="0">
                <a:latin typeface="微软雅黑" panose="020B0503020204020204" pitchFamily="34" charset="-122"/>
                <a:ea typeface="微软雅黑" panose="020B0503020204020204" pitchFamily="34" charset="-122"/>
              </a:rPr>
            </a:br>
            <a:r>
              <a:rPr lang="en-US" altLang="zh-CN" sz="2000" b="1" dirty="0">
                <a:latin typeface="微软雅黑" panose="020B0503020204020204" pitchFamily="34" charset="-122"/>
                <a:ea typeface="微软雅黑" panose="020B0503020204020204" pitchFamily="34" charset="-122"/>
              </a:rPr>
              <a:t>1.</a:t>
            </a:r>
            <a:r>
              <a:rPr lang="zh-CN" altLang="en-US" sz="2000" b="1" dirty="0">
                <a:latin typeface="微软雅黑" panose="020B0503020204020204" pitchFamily="34" charset="-122"/>
                <a:ea typeface="微软雅黑" panose="020B0503020204020204" pitchFamily="34" charset="-122"/>
              </a:rPr>
              <a:t>了解树立职业理想和进行职业定向的相关知识。 </a:t>
            </a:r>
            <a:endParaRPr lang="zh-CN" altLang="en-US" sz="20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2000" b="1" dirty="0">
                <a:latin typeface="微软雅黑" panose="020B0503020204020204" pitchFamily="34" charset="-122"/>
                <a:ea typeface="微软雅黑" panose="020B0503020204020204" pitchFamily="34" charset="-122"/>
              </a:rPr>
              <a:t>     </a:t>
            </a:r>
            <a:r>
              <a:rPr lang="en-US" altLang="zh-CN" sz="2000" b="1" dirty="0">
                <a:latin typeface="微软雅黑" panose="020B0503020204020204" pitchFamily="34" charset="-122"/>
                <a:ea typeface="微软雅黑" panose="020B0503020204020204" pitchFamily="34" charset="-122"/>
              </a:rPr>
              <a:t>2.</a:t>
            </a:r>
            <a:r>
              <a:rPr lang="zh-CN" altLang="en-US" sz="2000" b="1" dirty="0">
                <a:latin typeface="微软雅黑" panose="020B0503020204020204" pitchFamily="34" charset="-122"/>
                <a:ea typeface="微软雅黑" panose="020B0503020204020204" pitchFamily="34" charset="-122"/>
              </a:rPr>
              <a:t>掌握进行职业规划的基本方法。</a:t>
            </a:r>
            <a:br>
              <a:rPr lang="zh-CN" altLang="en-US" sz="2000" b="1" dirty="0">
                <a:latin typeface="微软雅黑" panose="020B0503020204020204" pitchFamily="34" charset="-122"/>
                <a:ea typeface="微软雅黑" panose="020B0503020204020204" pitchFamily="34" charset="-122"/>
              </a:rPr>
            </a:br>
            <a:br>
              <a:rPr lang="zh-CN" altLang="en-US" sz="2000" b="1" dirty="0">
                <a:latin typeface="微软雅黑" panose="020B0503020204020204" pitchFamily="34" charset="-122"/>
                <a:ea typeface="微软雅黑" panose="020B0503020204020204" pitchFamily="34" charset="-122"/>
              </a:rPr>
            </a:br>
            <a:r>
              <a:rPr lang="zh-CN" altLang="en-US" sz="2000" b="1" dirty="0">
                <a:solidFill>
                  <a:schemeClr val="accent1"/>
                </a:solidFill>
                <a:latin typeface="微软雅黑" panose="020B0503020204020204" pitchFamily="34" charset="-122"/>
                <a:ea typeface="微软雅黑" panose="020B0503020204020204" pitchFamily="34" charset="-122"/>
              </a:rPr>
              <a:t>能力目标</a:t>
            </a:r>
            <a:r>
              <a:rPr lang="zh-CN" altLang="en-US" sz="2000" b="1" dirty="0">
                <a:latin typeface="微软雅黑" panose="020B0503020204020204" pitchFamily="34" charset="-122"/>
                <a:ea typeface="微软雅黑" panose="020B0503020204020204" pitchFamily="34" charset="-122"/>
              </a:rPr>
              <a:t> </a:t>
            </a:r>
            <a:endParaRPr lang="zh-CN" altLang="en-US" sz="20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2000" b="1" dirty="0">
                <a:latin typeface="微软雅黑" panose="020B0503020204020204" pitchFamily="34" charset="-122"/>
                <a:ea typeface="微软雅黑" panose="020B0503020204020204" pitchFamily="34" charset="-122"/>
              </a:rPr>
              <a:t>     </a:t>
            </a:r>
            <a:r>
              <a:rPr lang="en-US" altLang="zh-CN" sz="2000" b="1" dirty="0">
                <a:latin typeface="微软雅黑" panose="020B0503020204020204" pitchFamily="34" charset="-122"/>
                <a:ea typeface="微软雅黑" panose="020B0503020204020204" pitchFamily="34" charset="-122"/>
              </a:rPr>
              <a:t>1.</a:t>
            </a:r>
            <a:r>
              <a:rPr lang="zh-CN" altLang="en-US" sz="2000" b="1" dirty="0">
                <a:latin typeface="微软雅黑" panose="020B0503020204020204" pitchFamily="34" charset="-122"/>
                <a:ea typeface="微软雅黑" panose="020B0503020204020204" pitchFamily="34" charset="-122"/>
              </a:rPr>
              <a:t>能够正确认知自己的职业定位，进行正确的职业定向。 </a:t>
            </a:r>
            <a:endParaRPr lang="zh-CN" altLang="en-US" sz="20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2000" b="1" dirty="0">
                <a:latin typeface="微软雅黑" panose="020B0503020204020204" pitchFamily="34" charset="-122"/>
                <a:ea typeface="微软雅黑" panose="020B0503020204020204" pitchFamily="34" charset="-122"/>
              </a:rPr>
              <a:t>     </a:t>
            </a:r>
            <a:r>
              <a:rPr lang="en-US" altLang="zh-CN" sz="2000" b="1" dirty="0">
                <a:latin typeface="微软雅黑" panose="020B0503020204020204" pitchFamily="34" charset="-122"/>
                <a:ea typeface="微软雅黑" panose="020B0503020204020204" pitchFamily="34" charset="-122"/>
              </a:rPr>
              <a:t>2.</a:t>
            </a:r>
            <a:r>
              <a:rPr lang="zh-CN" altLang="en-US" sz="2000" b="1" dirty="0">
                <a:latin typeface="微软雅黑" panose="020B0503020204020204" pitchFamily="34" charset="-122"/>
                <a:ea typeface="微软雅黑" panose="020B0503020204020204" pitchFamily="34" charset="-122"/>
              </a:rPr>
              <a:t>能够进行职业规划，写出职业规划文本。刘纪云</a:t>
            </a:r>
            <a:br>
              <a:rPr lang="zh-CN" altLang="en-US" sz="2000" b="1" dirty="0">
                <a:latin typeface="微软雅黑" panose="020B0503020204020204" pitchFamily="34" charset="-122"/>
                <a:ea typeface="微软雅黑" panose="020B0503020204020204" pitchFamily="34" charset="-122"/>
              </a:rPr>
            </a:br>
            <a:br>
              <a:rPr lang="zh-CN" altLang="en-US" sz="2000" b="1" dirty="0">
                <a:latin typeface="微软雅黑" panose="020B0503020204020204" pitchFamily="34" charset="-122"/>
                <a:ea typeface="微软雅黑" panose="020B0503020204020204" pitchFamily="34" charset="-122"/>
              </a:rPr>
            </a:br>
            <a:r>
              <a:rPr lang="zh-CN" altLang="en-US" sz="2000" b="1" dirty="0">
                <a:solidFill>
                  <a:schemeClr val="accent1"/>
                </a:solidFill>
                <a:latin typeface="微软雅黑" panose="020B0503020204020204" pitchFamily="34" charset="-122"/>
                <a:ea typeface="微软雅黑" panose="020B0503020204020204" pitchFamily="34" charset="-122"/>
              </a:rPr>
              <a:t>情感目标</a:t>
            </a:r>
            <a:br>
              <a:rPr lang="zh-CN" altLang="en-US" sz="2000" b="1" dirty="0">
                <a:latin typeface="微软雅黑" panose="020B0503020204020204" pitchFamily="34" charset="-122"/>
                <a:ea typeface="微软雅黑" panose="020B0503020204020204" pitchFamily="34" charset="-122"/>
              </a:rPr>
            </a:br>
            <a:br>
              <a:rPr lang="zh-CN" altLang="en-US" sz="2000" b="1" dirty="0">
                <a:latin typeface="微软雅黑" panose="020B0503020204020204" pitchFamily="34" charset="-122"/>
                <a:ea typeface="微软雅黑" panose="020B0503020204020204" pitchFamily="34" charset="-122"/>
              </a:rPr>
            </a:br>
            <a:r>
              <a:rPr lang="en-US" altLang="zh-CN" sz="2000" b="1" dirty="0">
                <a:latin typeface="微软雅黑" panose="020B0503020204020204" pitchFamily="34" charset="-122"/>
                <a:ea typeface="微软雅黑" panose="020B0503020204020204" pitchFamily="34" charset="-122"/>
              </a:rPr>
              <a:t>1.</a:t>
            </a:r>
            <a:r>
              <a:rPr lang="zh-CN" altLang="en-US" sz="2000" b="1" dirty="0">
                <a:latin typeface="微软雅黑" panose="020B0503020204020204" pitchFamily="34" charset="-122"/>
                <a:ea typeface="微软雅黑" panose="020B0503020204020204" pitchFamily="34" charset="-122"/>
              </a:rPr>
              <a:t>树立高尚而务实的职业理想，从中获得激励和动力。 </a:t>
            </a:r>
            <a:endParaRPr lang="zh-CN" altLang="en-US" sz="20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2000" b="1" dirty="0">
                <a:latin typeface="微软雅黑" panose="020B0503020204020204" pitchFamily="34" charset="-122"/>
                <a:ea typeface="微软雅黑" panose="020B0503020204020204" pitchFamily="34" charset="-122"/>
              </a:rPr>
              <a:t>     </a:t>
            </a:r>
            <a:r>
              <a:rPr lang="en-US" altLang="zh-CN" sz="2000" b="1" dirty="0">
                <a:latin typeface="微软雅黑" panose="020B0503020204020204" pitchFamily="34" charset="-122"/>
                <a:ea typeface="微软雅黑" panose="020B0503020204020204" pitchFamily="34" charset="-122"/>
              </a:rPr>
              <a:t>2.</a:t>
            </a:r>
            <a:r>
              <a:rPr lang="zh-CN" altLang="en-US" sz="2000" b="1" dirty="0">
                <a:latin typeface="微软雅黑" panose="020B0503020204020204" pitchFamily="34" charset="-122"/>
                <a:ea typeface="微软雅黑" panose="020B0503020204020204" pitchFamily="34" charset="-122"/>
              </a:rPr>
              <a:t>理解职业成功标准和要素，自信、自尊，立即行动。</a:t>
            </a:r>
            <a:br>
              <a:rPr lang="zh-CN" altLang="en-US" sz="2000" b="1" dirty="0">
                <a:latin typeface="微软雅黑" panose="020B0503020204020204" pitchFamily="34" charset="-122"/>
                <a:ea typeface="微软雅黑" panose="020B0503020204020204" pitchFamily="34" charset="-122"/>
              </a:rPr>
            </a:br>
            <a:br>
              <a:rPr lang="zh-CN" altLang="en-US" sz="2000" b="1" dirty="0"/>
            </a:br>
            <a:endParaRPr lang="zh-CN" altLang="en-US" sz="2000" b="1" dirty="0"/>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withEffect">
                                  <p:stCondLst>
                                    <p:cond delay="0"/>
                                  </p:stCondLst>
                                  <p:childTnLst>
                                    <p:set>
                                      <p:cBhvr>
                                        <p:cTn id="6" fill="hold">
                                          <p:stCondLst>
                                            <p:cond delay="0"/>
                                          </p:stCondLst>
                                        </p:cTn>
                                        <p:tgtEl>
                                          <p:spTgt spid="3074"/>
                                        </p:tgtEl>
                                        <p:attrNameLst>
                                          <p:attrName>style.visibility</p:attrName>
                                        </p:attrNameLst>
                                      </p:cBhvr>
                                      <p:to>
                                        <p:strVal val="visible"/>
                                      </p:to>
                                    </p:set>
                                    <p:anim calcmode="lin" valueType="num">
                                      <p:cBhvr>
                                        <p:cTn id="7" dur="500" fill="hold"/>
                                        <p:tgtEl>
                                          <p:spTgt spid="3074"/>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3074"/>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3074"/>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3074"/>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6" presetClass="emph" presetSubtype="0" autoRev="1" fill="hold" grpId="1" nodeType="clickEffect">
                                  <p:stCondLst>
                                    <p:cond delay="0"/>
                                  </p:stCondLst>
                                  <p:childTnLst>
                                    <p:animScale>
                                      <p:cBhvr>
                                        <p:cTn id="14" dur="448" fill="hold">
                                          <p:stCondLst>
                                            <p:cond delay="0"/>
                                          </p:stCondLst>
                                        </p:cTn>
                                        <p:tgtEl>
                                          <p:spTgt spid="3074"/>
                                        </p:tgtEl>
                                      </p:cBhvr>
                                      <p:to x="150000" y="150000"/>
                                    </p:animScale>
                                  </p:childTnLst>
                                </p:cTn>
                              </p:par>
                              <p:par>
                                <p:cTn id="15" presetID="23" presetClass="entr" presetSubtype="16" fill="hold" grpId="0" nodeType="withEffect">
                                  <p:stCondLst>
                                    <p:cond delay="398"/>
                                  </p:stCondLst>
                                  <p:childTnLst>
                                    <p:set>
                                      <p:cBhvr>
                                        <p:cTn id="16" fill="hold">
                                          <p:stCondLst>
                                            <p:cond delay="0"/>
                                          </p:stCondLst>
                                        </p:cTn>
                                        <p:tgtEl>
                                          <p:spTgt spid="3075">
                                            <p:txEl>
                                              <p:charRg st="0" end="32"/>
                                            </p:txEl>
                                          </p:spTgt>
                                        </p:tgtEl>
                                        <p:attrNameLst>
                                          <p:attrName>style.visibility</p:attrName>
                                        </p:attrNameLst>
                                      </p:cBhvr>
                                      <p:to>
                                        <p:strVal val="visible"/>
                                      </p:to>
                                    </p:set>
                                    <p:anim calcmode="lin" valueType="num">
                                      <p:cBhvr>
                                        <p:cTn id="17" dur="500" fill="hold"/>
                                        <p:tgtEl>
                                          <p:spTgt spid="3075">
                                            <p:txEl>
                                              <p:charRg st="0" end="32"/>
                                            </p:txEl>
                                          </p:spTgt>
                                        </p:tgtEl>
                                        <p:attrNameLst>
                                          <p:attrName>ppt_w</p:attrName>
                                        </p:attrNameLst>
                                      </p:cBhvr>
                                      <p:tavLst>
                                        <p:tav tm="0">
                                          <p:val>
                                            <p:fltVal val="0.000000"/>
                                          </p:val>
                                        </p:tav>
                                        <p:tav tm="100000">
                                          <p:val>
                                            <p:strVal val="#ppt_w"/>
                                          </p:val>
                                        </p:tav>
                                      </p:tavLst>
                                    </p:anim>
                                    <p:anim calcmode="lin" valueType="num">
                                      <p:cBhvr>
                                        <p:cTn id="18" dur="500" fill="hold"/>
                                        <p:tgtEl>
                                          <p:spTgt spid="3075">
                                            <p:txEl>
                                              <p:charRg st="0" end="32"/>
                                            </p:txEl>
                                          </p:spTgt>
                                        </p:tgtEl>
                                        <p:attrNameLst>
                                          <p:attrName>ppt_h</p:attrName>
                                        </p:attrNameLst>
                                      </p:cBhvr>
                                      <p:tavLst>
                                        <p:tav tm="0">
                                          <p:val>
                                            <p:fltVal val="0.00000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grpId="0" nodeType="clickEffect">
                                  <p:stCondLst>
                                    <p:cond delay="0"/>
                                  </p:stCondLst>
                                  <p:childTnLst>
                                    <p:set>
                                      <p:cBhvr>
                                        <p:cTn id="22" fill="hold">
                                          <p:stCondLst>
                                            <p:cond delay="0"/>
                                          </p:stCondLst>
                                        </p:cTn>
                                        <p:tgtEl>
                                          <p:spTgt spid="3075">
                                            <p:txEl>
                                              <p:charRg st="32" end="61"/>
                                            </p:txEl>
                                          </p:spTgt>
                                        </p:tgtEl>
                                        <p:attrNameLst>
                                          <p:attrName>style.visibility</p:attrName>
                                        </p:attrNameLst>
                                      </p:cBhvr>
                                      <p:to>
                                        <p:strVal val="visible"/>
                                      </p:to>
                                    </p:set>
                                    <p:anim calcmode="lin" valueType="num">
                                      <p:cBhvr>
                                        <p:cTn id="23" dur="500" fill="hold"/>
                                        <p:tgtEl>
                                          <p:spTgt spid="3075">
                                            <p:txEl>
                                              <p:charRg st="32" end="61"/>
                                            </p:txEl>
                                          </p:spTgt>
                                        </p:tgtEl>
                                        <p:attrNameLst>
                                          <p:attrName>ppt_w</p:attrName>
                                        </p:attrNameLst>
                                      </p:cBhvr>
                                      <p:tavLst>
                                        <p:tav tm="0">
                                          <p:val>
                                            <p:fltVal val="0.000000"/>
                                          </p:val>
                                        </p:tav>
                                        <p:tav tm="100000">
                                          <p:val>
                                            <p:strVal val="#ppt_w"/>
                                          </p:val>
                                        </p:tav>
                                      </p:tavLst>
                                    </p:anim>
                                    <p:anim calcmode="lin" valueType="num">
                                      <p:cBhvr>
                                        <p:cTn id="24" dur="500" fill="hold"/>
                                        <p:tgtEl>
                                          <p:spTgt spid="3075">
                                            <p:txEl>
                                              <p:charRg st="32" end="61"/>
                                            </p:txEl>
                                          </p:spTgt>
                                        </p:tgtEl>
                                        <p:attrNameLst>
                                          <p:attrName>ppt_h</p:attrName>
                                        </p:attrNameLst>
                                      </p:cBhvr>
                                      <p:tavLst>
                                        <p:tav tm="0">
                                          <p:val>
                                            <p:fltVal val="0.00000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23" presetClass="entr" presetSubtype="16" fill="hold" grpId="0" nodeType="clickEffect">
                                  <p:stCondLst>
                                    <p:cond delay="0"/>
                                  </p:stCondLst>
                                  <p:childTnLst>
                                    <p:set>
                                      <p:cBhvr>
                                        <p:cTn id="28" fill="hold">
                                          <p:stCondLst>
                                            <p:cond delay="0"/>
                                          </p:stCondLst>
                                        </p:cTn>
                                        <p:tgtEl>
                                          <p:spTgt spid="3075">
                                            <p:txEl>
                                              <p:charRg st="61" end="94"/>
                                            </p:txEl>
                                          </p:spTgt>
                                        </p:tgtEl>
                                        <p:attrNameLst>
                                          <p:attrName>style.visibility</p:attrName>
                                        </p:attrNameLst>
                                      </p:cBhvr>
                                      <p:to>
                                        <p:strVal val="visible"/>
                                      </p:to>
                                    </p:set>
                                    <p:anim calcmode="lin" valueType="num">
                                      <p:cBhvr>
                                        <p:cTn id="29" dur="500" fill="hold"/>
                                        <p:tgtEl>
                                          <p:spTgt spid="3075">
                                            <p:txEl>
                                              <p:charRg st="61" end="94"/>
                                            </p:txEl>
                                          </p:spTgt>
                                        </p:tgtEl>
                                        <p:attrNameLst>
                                          <p:attrName>ppt_w</p:attrName>
                                        </p:attrNameLst>
                                      </p:cBhvr>
                                      <p:tavLst>
                                        <p:tav tm="0">
                                          <p:val>
                                            <p:fltVal val="0.000000"/>
                                          </p:val>
                                        </p:tav>
                                        <p:tav tm="100000">
                                          <p:val>
                                            <p:strVal val="#ppt_w"/>
                                          </p:val>
                                        </p:tav>
                                      </p:tavLst>
                                    </p:anim>
                                    <p:anim calcmode="lin" valueType="num">
                                      <p:cBhvr>
                                        <p:cTn id="30" dur="500" fill="hold"/>
                                        <p:tgtEl>
                                          <p:spTgt spid="3075">
                                            <p:txEl>
                                              <p:charRg st="61" end="94"/>
                                            </p:txEl>
                                          </p:spTgt>
                                        </p:tgtEl>
                                        <p:attrNameLst>
                                          <p:attrName>ppt_h</p:attrName>
                                        </p:attrNameLst>
                                      </p:cBhvr>
                                      <p:tavLst>
                                        <p:tav tm="0">
                                          <p:val>
                                            <p:fltVal val="0.000000"/>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23" presetClass="entr" presetSubtype="16" fill="hold" grpId="0" nodeType="clickEffect">
                                  <p:stCondLst>
                                    <p:cond delay="0"/>
                                  </p:stCondLst>
                                  <p:childTnLst>
                                    <p:set>
                                      <p:cBhvr>
                                        <p:cTn id="34" fill="hold">
                                          <p:stCondLst>
                                            <p:cond delay="0"/>
                                          </p:stCondLst>
                                        </p:cTn>
                                        <p:tgtEl>
                                          <p:spTgt spid="3075">
                                            <p:txEl>
                                              <p:charRg st="94" end="157"/>
                                            </p:txEl>
                                          </p:spTgt>
                                        </p:tgtEl>
                                        <p:attrNameLst>
                                          <p:attrName>style.visibility</p:attrName>
                                        </p:attrNameLst>
                                      </p:cBhvr>
                                      <p:to>
                                        <p:strVal val="visible"/>
                                      </p:to>
                                    </p:set>
                                    <p:anim calcmode="lin" valueType="num">
                                      <p:cBhvr>
                                        <p:cTn id="35" dur="500" fill="hold"/>
                                        <p:tgtEl>
                                          <p:spTgt spid="3075">
                                            <p:txEl>
                                              <p:charRg st="94" end="157"/>
                                            </p:txEl>
                                          </p:spTgt>
                                        </p:tgtEl>
                                        <p:attrNameLst>
                                          <p:attrName>ppt_w</p:attrName>
                                        </p:attrNameLst>
                                      </p:cBhvr>
                                      <p:tavLst>
                                        <p:tav tm="0">
                                          <p:val>
                                            <p:fltVal val="0.000000"/>
                                          </p:val>
                                        </p:tav>
                                        <p:tav tm="100000">
                                          <p:val>
                                            <p:strVal val="#ppt_w"/>
                                          </p:val>
                                        </p:tav>
                                      </p:tavLst>
                                    </p:anim>
                                    <p:anim calcmode="lin" valueType="num">
                                      <p:cBhvr>
                                        <p:cTn id="36" dur="500" fill="hold"/>
                                        <p:tgtEl>
                                          <p:spTgt spid="3075">
                                            <p:txEl>
                                              <p:charRg st="94" end="157"/>
                                            </p:txEl>
                                          </p:spTgt>
                                        </p:tgtEl>
                                        <p:attrNameLst>
                                          <p:attrName>ppt_h</p:attrName>
                                        </p:attrNameLst>
                                      </p:cBhvr>
                                      <p:tavLst>
                                        <p:tav tm="0">
                                          <p:val>
                                            <p:fltVal val="0.000000"/>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ID="23" presetClass="entr" presetSubtype="16" fill="hold" grpId="0" nodeType="clickEffect">
                                  <p:stCondLst>
                                    <p:cond delay="0"/>
                                  </p:stCondLst>
                                  <p:childTnLst>
                                    <p:set>
                                      <p:cBhvr>
                                        <p:cTn id="40" fill="hold">
                                          <p:stCondLst>
                                            <p:cond delay="0"/>
                                          </p:stCondLst>
                                        </p:cTn>
                                        <p:tgtEl>
                                          <p:spTgt spid="3075">
                                            <p:txEl>
                                              <p:charRg st="157" end="190"/>
                                            </p:txEl>
                                          </p:spTgt>
                                        </p:tgtEl>
                                        <p:attrNameLst>
                                          <p:attrName>style.visibility</p:attrName>
                                        </p:attrNameLst>
                                      </p:cBhvr>
                                      <p:to>
                                        <p:strVal val="visible"/>
                                      </p:to>
                                    </p:set>
                                    <p:anim calcmode="lin" valueType="num">
                                      <p:cBhvr>
                                        <p:cTn id="41" dur="500" fill="hold"/>
                                        <p:tgtEl>
                                          <p:spTgt spid="3075">
                                            <p:txEl>
                                              <p:charRg st="157" end="190"/>
                                            </p:txEl>
                                          </p:spTgt>
                                        </p:tgtEl>
                                        <p:attrNameLst>
                                          <p:attrName>ppt_w</p:attrName>
                                        </p:attrNameLst>
                                      </p:cBhvr>
                                      <p:tavLst>
                                        <p:tav tm="0">
                                          <p:val>
                                            <p:fltVal val="0.000000"/>
                                          </p:val>
                                        </p:tav>
                                        <p:tav tm="100000">
                                          <p:val>
                                            <p:strVal val="#ppt_w"/>
                                          </p:val>
                                        </p:tav>
                                      </p:tavLst>
                                    </p:anim>
                                    <p:anim calcmode="lin" valueType="num">
                                      <p:cBhvr>
                                        <p:cTn id="42" dur="500" fill="hold"/>
                                        <p:tgtEl>
                                          <p:spTgt spid="3075">
                                            <p:txEl>
                                              <p:charRg st="157" end="190"/>
                                            </p:txEl>
                                          </p:spTgt>
                                        </p:tgtEl>
                                        <p:attrNameLst>
                                          <p:attrName>ppt_h</p:attrName>
                                        </p:attrNameLst>
                                      </p:cBhvr>
                                      <p:tavLst>
                                        <p:tav tm="0">
                                          <p:val>
                                            <p:fltVal val="0.000000"/>
                                          </p:val>
                                        </p:tav>
                                        <p:tav tm="100000">
                                          <p:val>
                                            <p:strVal val="#ppt_h"/>
                                          </p:val>
                                        </p:tav>
                                      </p:tavLst>
                                    </p:anim>
                                  </p:childTnLst>
                                </p:cTn>
                              </p:par>
                            </p:childTnLst>
                          </p:cTn>
                        </p:par>
                      </p:childTnLst>
                    </p:cTn>
                  </p:par>
                  <p:par>
                    <p:cTn id="43" fill="hold">
                      <p:stCondLst>
                        <p:cond delay="indefinite"/>
                      </p:stCondLst>
                      <p:childTnLst>
                        <p:par>
                          <p:cTn id="44" fill="hold">
                            <p:stCondLst>
                              <p:cond delay="0"/>
                            </p:stCondLst>
                            <p:childTnLst>
                              <p:par>
                                <p:cTn id="45" presetID="23" presetClass="exit" presetSubtype="32" fill="hold" grpId="2" nodeType="clickEffect">
                                  <p:stCondLst>
                                    <p:cond delay="0"/>
                                  </p:stCondLst>
                                  <p:childTnLst>
                                    <p:anim calcmode="lin" valueType="num">
                                      <p:cBhvr>
                                        <p:cTn id="46" dur="500" fill="hold"/>
                                        <p:tgtEl>
                                          <p:spTgt spid="3074"/>
                                        </p:tgtEl>
                                        <p:attrNameLst>
                                          <p:attrName>ppt_w</p:attrName>
                                        </p:attrNameLst>
                                      </p:cBhvr>
                                      <p:tavLst>
                                        <p:tav tm="0">
                                          <p:val>
                                            <p:strVal val="ppt_w"/>
                                          </p:val>
                                        </p:tav>
                                        <p:tav tm="100000">
                                          <p:val>
                                            <p:fltVal val="0.000000"/>
                                          </p:val>
                                        </p:tav>
                                      </p:tavLst>
                                    </p:anim>
                                    <p:anim calcmode="lin" valueType="num">
                                      <p:cBhvr>
                                        <p:cTn id="47" dur="500" fill="hold"/>
                                        <p:tgtEl>
                                          <p:spTgt spid="3074"/>
                                        </p:tgtEl>
                                        <p:attrNameLst>
                                          <p:attrName>ppt_h</p:attrName>
                                        </p:attrNameLst>
                                      </p:cBhvr>
                                      <p:tavLst>
                                        <p:tav tm="0">
                                          <p:val>
                                            <p:strVal val="ppt_h"/>
                                          </p:val>
                                        </p:tav>
                                        <p:tav tm="100000">
                                          <p:val>
                                            <p:fltVal val="0.000000"/>
                                          </p:val>
                                        </p:tav>
                                      </p:tavLst>
                                    </p:anim>
                                    <p:set>
                                      <p:cBhvr>
                                        <p:cTn id="48" fill="hold">
                                          <p:stCondLst>
                                            <p:cond delay="497"/>
                                          </p:stCondLst>
                                        </p:cTn>
                                        <p:tgtEl>
                                          <p:spTgt spid="3074"/>
                                        </p:tgtEl>
                                        <p:attrNameLst>
                                          <p:attrName>style.visibility</p:attrName>
                                        </p:attrNameLst>
                                      </p:cBhvr>
                                      <p:to>
                                        <p:strVal val="hidden"/>
                                      </p:to>
                                    </p:set>
                                  </p:childTnLst>
                                </p:cTn>
                              </p:par>
                              <p:par>
                                <p:cTn id="49" presetID="23" presetClass="exit" presetSubtype="32" fill="hold" grpId="1" nodeType="withEffect">
                                  <p:stCondLst>
                                    <p:cond delay="0"/>
                                  </p:stCondLst>
                                  <p:childTnLst>
                                    <p:anim calcmode="lin" valueType="num">
                                      <p:cBhvr>
                                        <p:cTn id="50" dur="500" fill="hold"/>
                                        <p:tgtEl>
                                          <p:spTgt spid="3075">
                                            <p:txEl>
                                              <p:charRg st="0" end="32"/>
                                            </p:txEl>
                                          </p:spTgt>
                                        </p:tgtEl>
                                        <p:attrNameLst>
                                          <p:attrName>ppt_w</p:attrName>
                                        </p:attrNameLst>
                                      </p:cBhvr>
                                      <p:tavLst>
                                        <p:tav tm="0">
                                          <p:val>
                                            <p:strVal val="ppt_w"/>
                                          </p:val>
                                        </p:tav>
                                        <p:tav tm="100000">
                                          <p:val>
                                            <p:fltVal val="0.000000"/>
                                          </p:val>
                                        </p:tav>
                                      </p:tavLst>
                                    </p:anim>
                                    <p:anim calcmode="lin" valueType="num">
                                      <p:cBhvr>
                                        <p:cTn id="51" dur="500" fill="hold"/>
                                        <p:tgtEl>
                                          <p:spTgt spid="3075">
                                            <p:txEl>
                                              <p:charRg st="0" end="32"/>
                                            </p:txEl>
                                          </p:spTgt>
                                        </p:tgtEl>
                                        <p:attrNameLst>
                                          <p:attrName>ppt_h</p:attrName>
                                        </p:attrNameLst>
                                      </p:cBhvr>
                                      <p:tavLst>
                                        <p:tav tm="0">
                                          <p:val>
                                            <p:strVal val="ppt_h"/>
                                          </p:val>
                                        </p:tav>
                                        <p:tav tm="100000">
                                          <p:val>
                                            <p:fltVal val="0.000000"/>
                                          </p:val>
                                        </p:tav>
                                      </p:tavLst>
                                    </p:anim>
                                    <p:set>
                                      <p:cBhvr>
                                        <p:cTn id="52" fill="hold">
                                          <p:stCondLst>
                                            <p:cond delay="497"/>
                                          </p:stCondLst>
                                        </p:cTn>
                                        <p:tgtEl>
                                          <p:spTgt spid="3075">
                                            <p:txEl>
                                              <p:charRg st="0" end="32"/>
                                            </p:txEl>
                                          </p:spTgt>
                                        </p:tgtEl>
                                        <p:attrNameLst>
                                          <p:attrName>style.visibility</p:attrName>
                                        </p:attrNameLst>
                                      </p:cBhvr>
                                      <p:to>
                                        <p:strVal val="hidden"/>
                                      </p:to>
                                    </p:set>
                                  </p:childTnLst>
                                </p:cTn>
                              </p:par>
                              <p:par>
                                <p:cTn id="53" presetID="23" presetClass="exit" presetSubtype="32" fill="hold" grpId="1" nodeType="withEffect">
                                  <p:stCondLst>
                                    <p:cond delay="0"/>
                                  </p:stCondLst>
                                  <p:childTnLst>
                                    <p:anim calcmode="lin" valueType="num">
                                      <p:cBhvr>
                                        <p:cTn id="54" dur="500" fill="hold"/>
                                        <p:tgtEl>
                                          <p:spTgt spid="3075">
                                            <p:txEl>
                                              <p:charRg st="32" end="61"/>
                                            </p:txEl>
                                          </p:spTgt>
                                        </p:tgtEl>
                                        <p:attrNameLst>
                                          <p:attrName>ppt_w</p:attrName>
                                        </p:attrNameLst>
                                      </p:cBhvr>
                                      <p:tavLst>
                                        <p:tav tm="0">
                                          <p:val>
                                            <p:strVal val="ppt_w"/>
                                          </p:val>
                                        </p:tav>
                                        <p:tav tm="100000">
                                          <p:val>
                                            <p:fltVal val="0.000000"/>
                                          </p:val>
                                        </p:tav>
                                      </p:tavLst>
                                    </p:anim>
                                    <p:anim calcmode="lin" valueType="num">
                                      <p:cBhvr>
                                        <p:cTn id="55" dur="500" fill="hold"/>
                                        <p:tgtEl>
                                          <p:spTgt spid="3075">
                                            <p:txEl>
                                              <p:charRg st="32" end="61"/>
                                            </p:txEl>
                                          </p:spTgt>
                                        </p:tgtEl>
                                        <p:attrNameLst>
                                          <p:attrName>ppt_h</p:attrName>
                                        </p:attrNameLst>
                                      </p:cBhvr>
                                      <p:tavLst>
                                        <p:tav tm="0">
                                          <p:val>
                                            <p:strVal val="ppt_h"/>
                                          </p:val>
                                        </p:tav>
                                        <p:tav tm="100000">
                                          <p:val>
                                            <p:fltVal val="0.000000"/>
                                          </p:val>
                                        </p:tav>
                                      </p:tavLst>
                                    </p:anim>
                                    <p:set>
                                      <p:cBhvr>
                                        <p:cTn id="56" fill="hold">
                                          <p:stCondLst>
                                            <p:cond delay="497"/>
                                          </p:stCondLst>
                                        </p:cTn>
                                        <p:tgtEl>
                                          <p:spTgt spid="3075">
                                            <p:txEl>
                                              <p:charRg st="32" end="61"/>
                                            </p:txEl>
                                          </p:spTgt>
                                        </p:tgtEl>
                                        <p:attrNameLst>
                                          <p:attrName>style.visibility</p:attrName>
                                        </p:attrNameLst>
                                      </p:cBhvr>
                                      <p:to>
                                        <p:strVal val="hidden"/>
                                      </p:to>
                                    </p:set>
                                  </p:childTnLst>
                                </p:cTn>
                              </p:par>
                              <p:par>
                                <p:cTn id="57" presetID="23" presetClass="exit" presetSubtype="32" fill="hold" grpId="1" nodeType="withEffect">
                                  <p:stCondLst>
                                    <p:cond delay="0"/>
                                  </p:stCondLst>
                                  <p:childTnLst>
                                    <p:anim calcmode="lin" valueType="num">
                                      <p:cBhvr>
                                        <p:cTn id="58" dur="500" fill="hold"/>
                                        <p:tgtEl>
                                          <p:spTgt spid="3075">
                                            <p:txEl>
                                              <p:charRg st="61" end="94"/>
                                            </p:txEl>
                                          </p:spTgt>
                                        </p:tgtEl>
                                        <p:attrNameLst>
                                          <p:attrName>ppt_w</p:attrName>
                                        </p:attrNameLst>
                                      </p:cBhvr>
                                      <p:tavLst>
                                        <p:tav tm="0">
                                          <p:val>
                                            <p:strVal val="ppt_w"/>
                                          </p:val>
                                        </p:tav>
                                        <p:tav tm="100000">
                                          <p:val>
                                            <p:fltVal val="0.000000"/>
                                          </p:val>
                                        </p:tav>
                                      </p:tavLst>
                                    </p:anim>
                                    <p:anim calcmode="lin" valueType="num">
                                      <p:cBhvr>
                                        <p:cTn id="59" dur="500" fill="hold"/>
                                        <p:tgtEl>
                                          <p:spTgt spid="3075">
                                            <p:txEl>
                                              <p:charRg st="61" end="94"/>
                                            </p:txEl>
                                          </p:spTgt>
                                        </p:tgtEl>
                                        <p:attrNameLst>
                                          <p:attrName>ppt_h</p:attrName>
                                        </p:attrNameLst>
                                      </p:cBhvr>
                                      <p:tavLst>
                                        <p:tav tm="0">
                                          <p:val>
                                            <p:strVal val="ppt_h"/>
                                          </p:val>
                                        </p:tav>
                                        <p:tav tm="100000">
                                          <p:val>
                                            <p:fltVal val="0.000000"/>
                                          </p:val>
                                        </p:tav>
                                      </p:tavLst>
                                    </p:anim>
                                    <p:set>
                                      <p:cBhvr>
                                        <p:cTn id="60" fill="hold">
                                          <p:stCondLst>
                                            <p:cond delay="497"/>
                                          </p:stCondLst>
                                        </p:cTn>
                                        <p:tgtEl>
                                          <p:spTgt spid="3075">
                                            <p:txEl>
                                              <p:charRg st="61" end="94"/>
                                            </p:txEl>
                                          </p:spTgt>
                                        </p:tgtEl>
                                        <p:attrNameLst>
                                          <p:attrName>style.visibility</p:attrName>
                                        </p:attrNameLst>
                                      </p:cBhvr>
                                      <p:to>
                                        <p:strVal val="hidden"/>
                                      </p:to>
                                    </p:set>
                                  </p:childTnLst>
                                </p:cTn>
                              </p:par>
                              <p:par>
                                <p:cTn id="61" presetID="23" presetClass="exit" presetSubtype="32" fill="hold" grpId="1" nodeType="withEffect">
                                  <p:stCondLst>
                                    <p:cond delay="0"/>
                                  </p:stCondLst>
                                  <p:childTnLst>
                                    <p:anim calcmode="lin" valueType="num">
                                      <p:cBhvr>
                                        <p:cTn id="62" dur="500" fill="hold"/>
                                        <p:tgtEl>
                                          <p:spTgt spid="3075">
                                            <p:txEl>
                                              <p:charRg st="94" end="157"/>
                                            </p:txEl>
                                          </p:spTgt>
                                        </p:tgtEl>
                                        <p:attrNameLst>
                                          <p:attrName>ppt_w</p:attrName>
                                        </p:attrNameLst>
                                      </p:cBhvr>
                                      <p:tavLst>
                                        <p:tav tm="0">
                                          <p:val>
                                            <p:strVal val="ppt_w"/>
                                          </p:val>
                                        </p:tav>
                                        <p:tav tm="100000">
                                          <p:val>
                                            <p:fltVal val="0.000000"/>
                                          </p:val>
                                        </p:tav>
                                      </p:tavLst>
                                    </p:anim>
                                    <p:anim calcmode="lin" valueType="num">
                                      <p:cBhvr>
                                        <p:cTn id="63" dur="500" fill="hold"/>
                                        <p:tgtEl>
                                          <p:spTgt spid="3075">
                                            <p:txEl>
                                              <p:charRg st="94" end="157"/>
                                            </p:txEl>
                                          </p:spTgt>
                                        </p:tgtEl>
                                        <p:attrNameLst>
                                          <p:attrName>ppt_h</p:attrName>
                                        </p:attrNameLst>
                                      </p:cBhvr>
                                      <p:tavLst>
                                        <p:tav tm="0">
                                          <p:val>
                                            <p:strVal val="ppt_h"/>
                                          </p:val>
                                        </p:tav>
                                        <p:tav tm="100000">
                                          <p:val>
                                            <p:fltVal val="0.000000"/>
                                          </p:val>
                                        </p:tav>
                                      </p:tavLst>
                                    </p:anim>
                                    <p:set>
                                      <p:cBhvr>
                                        <p:cTn id="64" fill="hold">
                                          <p:stCondLst>
                                            <p:cond delay="497"/>
                                          </p:stCondLst>
                                        </p:cTn>
                                        <p:tgtEl>
                                          <p:spTgt spid="3075">
                                            <p:txEl>
                                              <p:charRg st="94" end="157"/>
                                            </p:txEl>
                                          </p:spTgt>
                                        </p:tgtEl>
                                        <p:attrNameLst>
                                          <p:attrName>style.visibility</p:attrName>
                                        </p:attrNameLst>
                                      </p:cBhvr>
                                      <p:to>
                                        <p:strVal val="hidden"/>
                                      </p:to>
                                    </p:set>
                                  </p:childTnLst>
                                </p:cTn>
                              </p:par>
                              <p:par>
                                <p:cTn id="65" presetID="23" presetClass="exit" presetSubtype="32" fill="hold" grpId="1" nodeType="withEffect">
                                  <p:stCondLst>
                                    <p:cond delay="0"/>
                                  </p:stCondLst>
                                  <p:childTnLst>
                                    <p:anim calcmode="lin" valueType="num">
                                      <p:cBhvr>
                                        <p:cTn id="66" dur="500" fill="hold"/>
                                        <p:tgtEl>
                                          <p:spTgt spid="3075">
                                            <p:txEl>
                                              <p:charRg st="157" end="190"/>
                                            </p:txEl>
                                          </p:spTgt>
                                        </p:tgtEl>
                                        <p:attrNameLst>
                                          <p:attrName>ppt_w</p:attrName>
                                        </p:attrNameLst>
                                      </p:cBhvr>
                                      <p:tavLst>
                                        <p:tav tm="0">
                                          <p:val>
                                            <p:strVal val="ppt_w"/>
                                          </p:val>
                                        </p:tav>
                                        <p:tav tm="100000">
                                          <p:val>
                                            <p:fltVal val="0.000000"/>
                                          </p:val>
                                        </p:tav>
                                      </p:tavLst>
                                    </p:anim>
                                    <p:anim calcmode="lin" valueType="num">
                                      <p:cBhvr>
                                        <p:cTn id="67" dur="500" fill="hold"/>
                                        <p:tgtEl>
                                          <p:spTgt spid="3075">
                                            <p:txEl>
                                              <p:charRg st="157" end="190"/>
                                            </p:txEl>
                                          </p:spTgt>
                                        </p:tgtEl>
                                        <p:attrNameLst>
                                          <p:attrName>ppt_h</p:attrName>
                                        </p:attrNameLst>
                                      </p:cBhvr>
                                      <p:tavLst>
                                        <p:tav tm="0">
                                          <p:val>
                                            <p:strVal val="ppt_h"/>
                                          </p:val>
                                        </p:tav>
                                        <p:tav tm="100000">
                                          <p:val>
                                            <p:fltVal val="0.000000"/>
                                          </p:val>
                                        </p:tav>
                                      </p:tavLst>
                                    </p:anim>
                                    <p:set>
                                      <p:cBhvr>
                                        <p:cTn id="68" fill="hold">
                                          <p:stCondLst>
                                            <p:cond delay="497"/>
                                          </p:stCondLst>
                                        </p:cTn>
                                        <p:tgtEl>
                                          <p:spTgt spid="3075">
                                            <p:txEl>
                                              <p:charRg st="157" end="19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P spid="3074" grpId="1"/>
      <p:bldP spid="3074" grpId="2"/>
      <p:bldP spid="3075" grpId="0" build="p"/>
      <p:bldP spid="3075" grpId="1"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8" name="AutoShape 2"/>
          <p:cNvSpPr>
            <a:spLocks noGrp="1"/>
          </p:cNvSpPr>
          <p:nvPr>
            <p:ph type="title"/>
          </p:nvPr>
        </p:nvSpPr>
        <p:spPr>
          <a:xfrm>
            <a:off x="755650" y="765175"/>
            <a:ext cx="7924800" cy="1143000"/>
          </a:xfrm>
          <a:ln/>
        </p:spPr>
        <p:txBody>
          <a:bodyPr vert="horz" wrap="square" lIns="91440" tIns="45720" rIns="91440" bIns="45720" anchor="b" anchorCtr="0"/>
          <a:p>
            <a:pPr eaLnBrk="1" hangingPunct="1"/>
            <a:r>
              <a:rPr lang="zh-CN" altLang="en-US" sz="4800" dirty="0">
                <a:ea typeface="微软雅黑" panose="020B0503020204020204" pitchFamily="34" charset="-122"/>
              </a:rPr>
              <a:t>教学导入</a:t>
            </a:r>
            <a:endParaRPr lang="zh-CN" altLang="en-US" sz="4800" dirty="0">
              <a:ea typeface="微软雅黑" panose="020B0503020204020204" pitchFamily="34" charset="-122"/>
            </a:endParaRPr>
          </a:p>
        </p:txBody>
      </p:sp>
      <p:sp>
        <p:nvSpPr>
          <p:cNvPr id="4099" name="Rectangle 3"/>
          <p:cNvSpPr>
            <a:spLocks noGrp="1"/>
          </p:cNvSpPr>
          <p:nvPr>
            <p:ph idx="1"/>
          </p:nvPr>
        </p:nvSpPr>
        <p:spPr>
          <a:xfrm>
            <a:off x="323850" y="2349500"/>
            <a:ext cx="8496300" cy="4508500"/>
          </a:xfrm>
          <a:ln/>
        </p:spPr>
        <p:txBody>
          <a:bodyPr vert="horz" wrap="square" lIns="91440" tIns="45720" rIns="91440" bIns="45720" anchor="t" anchorCtr="0"/>
          <a:p>
            <a:pPr eaLnBrk="1" hangingPunct="1">
              <a:lnSpc>
                <a:spcPct val="80000"/>
              </a:lnSpc>
              <a:buNone/>
            </a:pPr>
            <a:r>
              <a:rPr lang="en-US" altLang="zh-CN" sz="1600" dirty="0"/>
              <a:t>                    </a:t>
            </a:r>
            <a:r>
              <a:rPr lang="zh-CN" altLang="en-US" sz="2400" b="1" dirty="0">
                <a:latin typeface="微软雅黑" panose="020B0503020204020204" pitchFamily="34" charset="-122"/>
                <a:ea typeface="微软雅黑" panose="020B0503020204020204" pitchFamily="34" charset="-122"/>
              </a:rPr>
              <a:t>被誉为中国大学生“思想之父”的李开复，</a:t>
            </a:r>
            <a:r>
              <a:rPr lang="en-US" altLang="zh-CN" sz="2400" b="1" dirty="0">
                <a:latin typeface="微软雅黑" panose="020B0503020204020204" pitchFamily="34" charset="-122"/>
                <a:ea typeface="微软雅黑" panose="020B0503020204020204" pitchFamily="34" charset="-122"/>
              </a:rPr>
              <a:t>2009</a:t>
            </a:r>
            <a:r>
              <a:rPr lang="zh-CN" altLang="en-US" sz="2400" b="1" dirty="0">
                <a:latin typeface="微软雅黑" panose="020B0503020204020204" pitchFamily="34" charset="-122"/>
                <a:ea typeface="微软雅黑" panose="020B0503020204020204" pitchFamily="34" charset="-122"/>
              </a:rPr>
              <a:t>年</a:t>
            </a:r>
            <a:r>
              <a:rPr lang="en-US" altLang="zh-CN" sz="2400" b="1" dirty="0">
                <a:latin typeface="微软雅黑" panose="020B0503020204020204" pitchFamily="34" charset="-122"/>
                <a:ea typeface="微软雅黑" panose="020B0503020204020204" pitchFamily="34" charset="-122"/>
              </a:rPr>
              <a:t>4</a:t>
            </a:r>
            <a:r>
              <a:rPr lang="zh-CN" altLang="en-US" sz="2400" b="1" dirty="0">
                <a:latin typeface="微软雅黑" panose="020B0503020204020204" pitchFamily="34" charset="-122"/>
                <a:ea typeface="微软雅黑" panose="020B0503020204020204" pitchFamily="34" charset="-122"/>
              </a:rPr>
              <a:t>月，在接受</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羊城晚报</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关于“大学生如何对待就业”的专题采访时说了这 样一件事：有一个在美国读大学的学生，他所在的学校不算很好， 但他的成绩还算可以。他立志进入</a:t>
            </a:r>
            <a:r>
              <a:rPr lang="en-US" altLang="zh-CN" sz="2400" b="1" dirty="0">
                <a:latin typeface="微软雅黑" panose="020B0503020204020204" pitchFamily="34" charset="-122"/>
                <a:ea typeface="微软雅黑" panose="020B0503020204020204" pitchFamily="34" charset="-122"/>
              </a:rPr>
              <a:t>Google</a:t>
            </a:r>
            <a:r>
              <a:rPr lang="zh-CN" altLang="en-US" sz="2400" b="1" dirty="0">
                <a:latin typeface="微软雅黑" panose="020B0503020204020204" pitchFamily="34" charset="-122"/>
                <a:ea typeface="微软雅黑" panose="020B0503020204020204" pitchFamily="34" charset="-122"/>
              </a:rPr>
              <a:t>工作，问我有没有这个可 能。在问了他一些基础知识后，我发现他很聪明，但专业知识不够扎实，我不认为目前的他有机会进入</a:t>
            </a:r>
            <a:r>
              <a:rPr lang="en-US" altLang="zh-CN" sz="2400" b="1" dirty="0">
                <a:latin typeface="微软雅黑" panose="020B0503020204020204" pitchFamily="34" charset="-122"/>
                <a:ea typeface="微软雅黑" panose="020B0503020204020204" pitchFamily="34" charset="-122"/>
              </a:rPr>
              <a:t>Google</a:t>
            </a:r>
            <a:r>
              <a:rPr lang="zh-CN" altLang="en-US" sz="2400" b="1" dirty="0">
                <a:latin typeface="微软雅黑" panose="020B0503020204020204" pitchFamily="34" charset="-122"/>
                <a:ea typeface="微软雅黑" panose="020B0503020204020204" pitchFamily="34" charset="-122"/>
              </a:rPr>
              <a:t>。因此我对他说：“现在还很难，但如果再努力一下就有可能。”他继续问：“我能做些 什么事让这个可能性最大化呢？”于是，我建议他去读硕士，并向他推荐了</a:t>
            </a:r>
            <a:r>
              <a:rPr lang="en-US" altLang="zh-CN" sz="2400" b="1" dirty="0">
                <a:latin typeface="微软雅黑" panose="020B0503020204020204" pitchFamily="34" charset="-122"/>
                <a:ea typeface="微软雅黑" panose="020B0503020204020204" pitchFamily="34" charset="-122"/>
              </a:rPr>
              <a:t>Google</a:t>
            </a:r>
            <a:r>
              <a:rPr lang="zh-CN" altLang="en-US" sz="2400" b="1" dirty="0">
                <a:latin typeface="微软雅黑" panose="020B0503020204020204" pitchFamily="34" charset="-122"/>
                <a:ea typeface="微软雅黑" panose="020B0503020204020204" pitchFamily="34" charset="-122"/>
              </a:rPr>
              <a:t>很喜欢的一所大学</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加拿大的滑铁卢大学，因为它的计算机学院教学务实，而且入学还算容易，学费也不贵。两年 后他拿到了硕士学位，现在已经进入</a:t>
            </a:r>
            <a:r>
              <a:rPr lang="en-US" altLang="zh-CN" sz="2400" b="1" dirty="0">
                <a:latin typeface="微软雅黑" panose="020B0503020204020204" pitchFamily="34" charset="-122"/>
                <a:ea typeface="微软雅黑" panose="020B0503020204020204" pitchFamily="34" charset="-122"/>
              </a:rPr>
              <a:t>Google</a:t>
            </a:r>
            <a:r>
              <a:rPr lang="zh-CN" altLang="en-US" sz="2400" b="1" dirty="0">
                <a:latin typeface="微软雅黑" panose="020B0503020204020204" pitchFamily="34" charset="-122"/>
                <a:ea typeface="微软雅黑" panose="020B0503020204020204" pitchFamily="34" charset="-122"/>
              </a:rPr>
              <a:t>工作。</a:t>
            </a:r>
            <a:br>
              <a:rPr lang="zh-CN" altLang="en-US" sz="2400" b="1" dirty="0">
                <a:latin typeface="微软雅黑" panose="020B0503020204020204" pitchFamily="34" charset="-122"/>
                <a:ea typeface="微软雅黑" panose="020B0503020204020204" pitchFamily="34" charset="-122"/>
              </a:rPr>
            </a:br>
            <a:br>
              <a:rPr lang="zh-CN" altLang="en-US" sz="1600" dirty="0"/>
            </a:br>
            <a:endParaRPr lang="zh-CN" altLang="en-US" sz="1600"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withEffect">
                                  <p:stCondLst>
                                    <p:cond delay="0"/>
                                  </p:stCondLst>
                                  <p:childTnLst>
                                    <p:set>
                                      <p:cBhvr>
                                        <p:cTn id="6" fill="hold">
                                          <p:stCondLst>
                                            <p:cond delay="0"/>
                                          </p:stCondLst>
                                        </p:cTn>
                                        <p:tgtEl>
                                          <p:spTgt spid="4098"/>
                                        </p:tgtEl>
                                        <p:attrNameLst>
                                          <p:attrName>style.visibility</p:attrName>
                                        </p:attrNameLst>
                                      </p:cBhvr>
                                      <p:to>
                                        <p:strVal val="visible"/>
                                      </p:to>
                                    </p:set>
                                    <p:anim calcmode="lin" valueType="num">
                                      <p:cBhvr>
                                        <p:cTn id="7" dur="500" fill="hold"/>
                                        <p:tgtEl>
                                          <p:spTgt spid="4098"/>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4098"/>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4098"/>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4098"/>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9" presetClass="entr" presetSubtype="0" accel="100000" fill="hold" grpId="0" nodeType="clickEffect">
                                  <p:stCondLst>
                                    <p:cond delay="0"/>
                                  </p:stCondLst>
                                  <p:childTnLst>
                                    <p:set>
                                      <p:cBhvr>
                                        <p:cTn id="14" fill="hold">
                                          <p:stCondLst>
                                            <p:cond delay="0"/>
                                          </p:stCondLst>
                                        </p:cTn>
                                        <p:tgtEl>
                                          <p:spTgt spid="4099">
                                            <p:txEl>
                                              <p:charRg st="0" end="352"/>
                                            </p:txEl>
                                          </p:spTgt>
                                        </p:tgtEl>
                                        <p:attrNameLst>
                                          <p:attrName>style.visibility</p:attrName>
                                        </p:attrNameLst>
                                      </p:cBhvr>
                                      <p:to>
                                        <p:strVal val="visible"/>
                                      </p:to>
                                    </p:set>
                                    <p:anim calcmode="lin" valueType="num">
                                      <p:cBhvr>
                                        <p:cTn id="15" dur="500" fill="hold"/>
                                        <p:tgtEl>
                                          <p:spTgt spid="4099">
                                            <p:txEl>
                                              <p:charRg st="0" end="35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4099">
                                            <p:txEl>
                                              <p:charRg st="0" end="35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4099">
                                            <p:txEl>
                                              <p:charRg st="0" end="352"/>
                                            </p:txEl>
                                          </p:spTgt>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4099">
                                            <p:txEl>
                                              <p:charRg st="0" end="352"/>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9" presetClass="exit" presetSubtype="0" decel="100000" fill="hold" grpId="1" nodeType="clickEffect">
                                  <p:stCondLst>
                                    <p:cond delay="0"/>
                                  </p:stCondLst>
                                  <p:childTnLst>
                                    <p:anim calcmode="lin" valueType="num">
                                      <p:cBhvr>
                                        <p:cTn id="22" dur="500" fill="hold"/>
                                        <p:tgtEl>
                                          <p:spTgt spid="4098"/>
                                        </p:tgtEl>
                                        <p:attrNameLst>
                                          <p:attrName>ppt_h</p:attrName>
                                        </p:attrNameLst>
                                      </p:cBhvr>
                                      <p:tavLst>
                                        <p:tav tm="0">
                                          <p:val>
                                            <p:strVal val="ppt_h"/>
                                          </p:val>
                                        </p:tav>
                                        <p:tav tm="50000">
                                          <p:val>
                                            <p:strVal val="ppt_h/20"/>
                                          </p:val>
                                        </p:tav>
                                        <p:tav tm="100000">
                                          <p:val>
                                            <p:strVal val="ppt_h/20"/>
                                          </p:val>
                                        </p:tav>
                                      </p:tavLst>
                                    </p:anim>
                                    <p:anim calcmode="lin" valueType="num">
                                      <p:cBhvr>
                                        <p:cTn id="23" dur="500" fill="hold"/>
                                        <p:tgtEl>
                                          <p:spTgt spid="4098"/>
                                        </p:tgtEl>
                                        <p:attrNameLst>
                                          <p:attrName>ppt_w</p:attrName>
                                        </p:attrNameLst>
                                      </p:cBhvr>
                                      <p:tavLst>
                                        <p:tav tm="0">
                                          <p:val>
                                            <p:strVal val="ppt_w"/>
                                          </p:val>
                                        </p:tav>
                                        <p:tav tm="50000">
                                          <p:val>
                                            <p:strVal val="ppt_w+.3"/>
                                          </p:val>
                                        </p:tav>
                                        <p:tav tm="100000">
                                          <p:val>
                                            <p:strVal val="ppt_w+.3"/>
                                          </p:val>
                                        </p:tav>
                                      </p:tavLst>
                                    </p:anim>
                                    <p:anim calcmode="lin" valueType="num">
                                      <p:cBhvr>
                                        <p:cTn id="24" dur="500" fill="hold"/>
                                        <p:tgtEl>
                                          <p:spTgt spid="4098"/>
                                        </p:tgtEl>
                                        <p:attrNameLst>
                                          <p:attrName>ppt_x</p:attrName>
                                        </p:attrNameLst>
                                      </p:cBhvr>
                                      <p:tavLst>
                                        <p:tav tm="0">
                                          <p:val>
                                            <p:strVal val="ppt_x"/>
                                          </p:val>
                                        </p:tav>
                                        <p:tav tm="50000">
                                          <p:val>
                                            <p:strVal val="ppt_x"/>
                                          </p:val>
                                        </p:tav>
                                        <p:tav tm="100000">
                                          <p:val>
                                            <p:strVal val="ppt_x-.3"/>
                                          </p:val>
                                        </p:tav>
                                      </p:tavLst>
                                    </p:anim>
                                    <p:anim calcmode="lin" valueType="num">
                                      <p:cBhvr>
                                        <p:cTn id="25" dur="500" fill="hold"/>
                                        <p:tgtEl>
                                          <p:spTgt spid="4098"/>
                                        </p:tgtEl>
                                        <p:attrNameLst>
                                          <p:attrName>ppt_y</p:attrName>
                                        </p:attrNameLst>
                                      </p:cBhvr>
                                      <p:tavLst>
                                        <p:tav tm="0">
                                          <p:val>
                                            <p:strVal val="ppt_y"/>
                                          </p:val>
                                        </p:tav>
                                        <p:tav tm="100000">
                                          <p:val>
                                            <p:strVal val="ppt_y"/>
                                          </p:val>
                                        </p:tav>
                                      </p:tavLst>
                                    </p:anim>
                                    <p:set>
                                      <p:cBhvr>
                                        <p:cTn id="26" fill="hold">
                                          <p:stCondLst>
                                            <p:cond delay="497"/>
                                          </p:stCondLst>
                                        </p:cTn>
                                        <p:tgtEl>
                                          <p:spTgt spid="4098"/>
                                        </p:tgtEl>
                                        <p:attrNameLst>
                                          <p:attrName>style.visibility</p:attrName>
                                        </p:attrNameLst>
                                      </p:cBhvr>
                                      <p:to>
                                        <p:strVal val="hidden"/>
                                      </p:to>
                                    </p:set>
                                  </p:childTnLst>
                                </p:cTn>
                              </p:par>
                              <p:par>
                                <p:cTn id="27" presetID="39" presetClass="exit" presetSubtype="0" decel="100000" fill="hold" grpId="1" nodeType="withEffect">
                                  <p:stCondLst>
                                    <p:cond delay="0"/>
                                  </p:stCondLst>
                                  <p:childTnLst>
                                    <p:anim calcmode="lin" valueType="num">
                                      <p:cBhvr>
                                        <p:cTn id="28" dur="500" fill="hold"/>
                                        <p:tgtEl>
                                          <p:spTgt spid="4099">
                                            <p:txEl>
                                              <p:charRg st="0" end="352"/>
                                            </p:txEl>
                                          </p:spTgt>
                                        </p:tgtEl>
                                        <p:attrNameLst>
                                          <p:attrName>ppt_h</p:attrName>
                                        </p:attrNameLst>
                                      </p:cBhvr>
                                      <p:tavLst>
                                        <p:tav tm="0">
                                          <p:val>
                                            <p:strVal val="ppt_h"/>
                                          </p:val>
                                        </p:tav>
                                        <p:tav tm="50000">
                                          <p:val>
                                            <p:strVal val="ppt_h/20"/>
                                          </p:val>
                                        </p:tav>
                                        <p:tav tm="100000">
                                          <p:val>
                                            <p:strVal val="ppt_h/20"/>
                                          </p:val>
                                        </p:tav>
                                      </p:tavLst>
                                    </p:anim>
                                    <p:anim calcmode="lin" valueType="num">
                                      <p:cBhvr>
                                        <p:cTn id="29" dur="500" fill="hold"/>
                                        <p:tgtEl>
                                          <p:spTgt spid="4099">
                                            <p:txEl>
                                              <p:charRg st="0" end="352"/>
                                            </p:txEl>
                                          </p:spTgt>
                                        </p:tgtEl>
                                        <p:attrNameLst>
                                          <p:attrName>ppt_w</p:attrName>
                                        </p:attrNameLst>
                                      </p:cBhvr>
                                      <p:tavLst>
                                        <p:tav tm="0">
                                          <p:val>
                                            <p:strVal val="ppt_w"/>
                                          </p:val>
                                        </p:tav>
                                        <p:tav tm="50000">
                                          <p:val>
                                            <p:strVal val="ppt_w+.3"/>
                                          </p:val>
                                        </p:tav>
                                        <p:tav tm="100000">
                                          <p:val>
                                            <p:strVal val="ppt_w+.3"/>
                                          </p:val>
                                        </p:tav>
                                      </p:tavLst>
                                    </p:anim>
                                    <p:anim calcmode="lin" valueType="num">
                                      <p:cBhvr>
                                        <p:cTn id="30" dur="500" fill="hold"/>
                                        <p:tgtEl>
                                          <p:spTgt spid="4099">
                                            <p:txEl>
                                              <p:charRg st="0" end="352"/>
                                            </p:txEl>
                                          </p:spTgt>
                                        </p:tgtEl>
                                        <p:attrNameLst>
                                          <p:attrName>ppt_x</p:attrName>
                                        </p:attrNameLst>
                                      </p:cBhvr>
                                      <p:tavLst>
                                        <p:tav tm="0">
                                          <p:val>
                                            <p:strVal val="ppt_x"/>
                                          </p:val>
                                        </p:tav>
                                        <p:tav tm="50000">
                                          <p:val>
                                            <p:strVal val="ppt_x"/>
                                          </p:val>
                                        </p:tav>
                                        <p:tav tm="100000">
                                          <p:val>
                                            <p:strVal val="ppt_x-.3"/>
                                          </p:val>
                                        </p:tav>
                                      </p:tavLst>
                                    </p:anim>
                                    <p:anim calcmode="lin" valueType="num">
                                      <p:cBhvr>
                                        <p:cTn id="31" dur="500" fill="hold"/>
                                        <p:tgtEl>
                                          <p:spTgt spid="4099">
                                            <p:txEl>
                                              <p:charRg st="0" end="352"/>
                                            </p:txEl>
                                          </p:spTgt>
                                        </p:tgtEl>
                                        <p:attrNameLst>
                                          <p:attrName>ppt_y</p:attrName>
                                        </p:attrNameLst>
                                      </p:cBhvr>
                                      <p:tavLst>
                                        <p:tav tm="0">
                                          <p:val>
                                            <p:strVal val="ppt_y"/>
                                          </p:val>
                                        </p:tav>
                                        <p:tav tm="100000">
                                          <p:val>
                                            <p:strVal val="ppt_y"/>
                                          </p:val>
                                        </p:tav>
                                      </p:tavLst>
                                    </p:anim>
                                    <p:set>
                                      <p:cBhvr>
                                        <p:cTn id="32" fill="hold">
                                          <p:stCondLst>
                                            <p:cond delay="497"/>
                                          </p:stCondLst>
                                        </p:cTn>
                                        <p:tgtEl>
                                          <p:spTgt spid="4099">
                                            <p:txEl>
                                              <p:charRg st="0" end="35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8" grpId="1"/>
      <p:bldP spid="4099" grpId="0" build="p"/>
      <p:bldP spid="4099" grpId="1"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AutoShape 2"/>
          <p:cNvSpPr>
            <a:spLocks noGrp="1"/>
          </p:cNvSpPr>
          <p:nvPr>
            <p:ph type="title"/>
          </p:nvPr>
        </p:nvSpPr>
        <p:spPr>
          <a:xfrm>
            <a:off x="755650" y="765175"/>
            <a:ext cx="7924800" cy="1143000"/>
          </a:xfrm>
          <a:ln/>
        </p:spPr>
        <p:txBody>
          <a:bodyPr vert="horz" wrap="square" lIns="91440" tIns="45720" rIns="91440" bIns="45720" anchor="b" anchorCtr="0"/>
          <a:p>
            <a:pPr eaLnBrk="1" hangingPunct="1"/>
            <a:r>
              <a:rPr lang="zh-CN" altLang="en-US" sz="4800" dirty="0">
                <a:ea typeface="微软雅黑" panose="020B0503020204020204" pitchFamily="34" charset="-122"/>
              </a:rPr>
              <a:t>案例讨论</a:t>
            </a:r>
            <a:endParaRPr lang="zh-CN" altLang="en-US" sz="4800" dirty="0">
              <a:ea typeface="微软雅黑" panose="020B0503020204020204" pitchFamily="34" charset="-122"/>
            </a:endParaRPr>
          </a:p>
        </p:txBody>
      </p:sp>
      <p:sp>
        <p:nvSpPr>
          <p:cNvPr id="5123" name="Rectangle 3"/>
          <p:cNvSpPr>
            <a:spLocks noGrp="1"/>
          </p:cNvSpPr>
          <p:nvPr>
            <p:ph idx="1"/>
          </p:nvPr>
        </p:nvSpPr>
        <p:spPr>
          <a:xfrm>
            <a:off x="395288" y="2349500"/>
            <a:ext cx="7693025" cy="3724275"/>
          </a:xfrm>
          <a:ln/>
        </p:spPr>
        <p:txBody>
          <a:bodyPr vert="horz" wrap="square" lIns="91440" tIns="45720" rIns="91440" bIns="45720" anchor="t" anchorCtr="0"/>
          <a:p>
            <a:pPr eaLnBrk="1" hangingPunct="1">
              <a:buNone/>
            </a:pPr>
            <a:r>
              <a:rPr lang="en-US" altLang="zh-CN" dirty="0"/>
              <a:t>     </a:t>
            </a:r>
            <a:r>
              <a:rPr lang="en-US" altLang="zh-CN" sz="3200" b="1" dirty="0">
                <a:latin typeface="微软雅黑" panose="020B0503020204020204" pitchFamily="34" charset="-122"/>
                <a:ea typeface="微软雅黑" panose="020B0503020204020204" pitchFamily="34" charset="-122"/>
              </a:rPr>
              <a:t>1</a:t>
            </a:r>
            <a:r>
              <a:rPr lang="zh-CN" altLang="en-US" sz="3200" b="1" dirty="0">
                <a:latin typeface="微软雅黑" panose="020B0503020204020204" pitchFamily="34" charset="-122"/>
                <a:ea typeface="微软雅黑" panose="020B0503020204020204" pitchFamily="34" charset="-122"/>
              </a:rPr>
              <a:t>、焊接特级技师高凤林的职业选择</a:t>
            </a:r>
            <a:br>
              <a:rPr lang="zh-CN" altLang="en-US" sz="3200" b="1" dirty="0">
                <a:latin typeface="微软雅黑" panose="020B0503020204020204" pitchFamily="34" charset="-122"/>
                <a:ea typeface="微软雅黑" panose="020B0503020204020204" pitchFamily="34" charset="-122"/>
              </a:rPr>
            </a:br>
            <a:r>
              <a:rPr lang="zh-CN" altLang="en-US" sz="3200" b="1" dirty="0">
                <a:latin typeface="微软雅黑" panose="020B0503020204020204" pitchFamily="34" charset="-122"/>
                <a:ea typeface="微软雅黑" panose="020B0503020204020204" pitchFamily="34" charset="-122"/>
              </a:rPr>
              <a:t> </a:t>
            </a:r>
            <a:r>
              <a:rPr lang="en-US" altLang="zh-CN" sz="3200" b="1" dirty="0">
                <a:latin typeface="微软雅黑" panose="020B0503020204020204" pitchFamily="34" charset="-122"/>
                <a:ea typeface="微软雅黑" panose="020B0503020204020204" pitchFamily="34" charset="-122"/>
              </a:rPr>
              <a:t>2</a:t>
            </a:r>
            <a:r>
              <a:rPr lang="zh-CN" altLang="en-US" sz="3200" b="1" dirty="0">
                <a:latin typeface="微软雅黑" panose="020B0503020204020204" pitchFamily="34" charset="-122"/>
                <a:ea typeface="微软雅黑" panose="020B0503020204020204" pitchFamily="34" charset="-122"/>
              </a:rPr>
              <a:t>、我的中国梦主题演讲会</a:t>
            </a:r>
            <a:br>
              <a:rPr lang="zh-CN" altLang="en-US" sz="3200" b="1" dirty="0">
                <a:latin typeface="微软雅黑" panose="020B0503020204020204" pitchFamily="34" charset="-122"/>
                <a:ea typeface="微软雅黑" panose="020B0503020204020204" pitchFamily="34" charset="-122"/>
              </a:rPr>
            </a:br>
            <a:r>
              <a:rPr lang="zh-CN" altLang="en-US" sz="3200" b="1" dirty="0">
                <a:latin typeface="微软雅黑" panose="020B0503020204020204" pitchFamily="34" charset="-122"/>
                <a:ea typeface="微软雅黑" panose="020B0503020204020204" pitchFamily="34" charset="-122"/>
              </a:rPr>
              <a:t> </a:t>
            </a:r>
            <a:r>
              <a:rPr lang="en-US" altLang="zh-CN" sz="3200" b="1" dirty="0">
                <a:latin typeface="微软雅黑" panose="020B0503020204020204" pitchFamily="34" charset="-122"/>
                <a:ea typeface="微软雅黑" panose="020B0503020204020204" pitchFamily="34" charset="-122"/>
              </a:rPr>
              <a:t>3</a:t>
            </a:r>
            <a:r>
              <a:rPr lang="zh-CN" altLang="en-US" sz="3200" b="1" dirty="0">
                <a:latin typeface="微软雅黑" panose="020B0503020204020204" pitchFamily="34" charset="-122"/>
                <a:ea typeface="微软雅黑" panose="020B0503020204020204" pitchFamily="34" charset="-122"/>
              </a:rPr>
              <a:t>、给罗先生的咨询信</a:t>
            </a:r>
            <a:endParaRPr lang="zh-CN" altLang="en-US" sz="3200" b="1" dirty="0">
              <a:latin typeface="微软雅黑" panose="020B0503020204020204" pitchFamily="34" charset="-122"/>
              <a:ea typeface="微软雅黑" panose="020B0503020204020204" pitchFamily="34" charset="-122"/>
            </a:endParaRPr>
          </a:p>
          <a:p>
            <a:pPr eaLnBrk="1" hangingPunct="1">
              <a:buNone/>
            </a:pPr>
            <a:r>
              <a:rPr lang="zh-CN" altLang="en-US" sz="3200" b="1" dirty="0">
                <a:latin typeface="微软雅黑" panose="020B0503020204020204" pitchFamily="34" charset="-122"/>
                <a:ea typeface="微软雅黑" panose="020B0503020204020204" pitchFamily="34" charset="-122"/>
              </a:rPr>
              <a:t>    </a:t>
            </a:r>
            <a:r>
              <a:rPr lang="en-US" altLang="zh-CN" sz="3200" b="1" dirty="0">
                <a:latin typeface="微软雅黑" panose="020B0503020204020204" pitchFamily="34" charset="-122"/>
                <a:ea typeface="微软雅黑" panose="020B0503020204020204" pitchFamily="34" charset="-122"/>
              </a:rPr>
              <a:t>4</a:t>
            </a:r>
            <a:r>
              <a:rPr lang="zh-CN" altLang="en-US" sz="3200" b="1" dirty="0">
                <a:latin typeface="微软雅黑" panose="020B0503020204020204" pitchFamily="34" charset="-122"/>
                <a:ea typeface="微软雅黑" panose="020B0503020204020204" pitchFamily="34" charset="-122"/>
              </a:rPr>
              <a:t>、法国的智力竞赛题</a:t>
            </a:r>
            <a:endParaRPr lang="zh-CN" altLang="en-US" sz="3200" b="1" dirty="0">
              <a:latin typeface="微软雅黑" panose="020B0503020204020204" pitchFamily="34" charset="-122"/>
              <a:ea typeface="微软雅黑" panose="020B0503020204020204" pitchFamily="34" charset="-122"/>
            </a:endParaRPr>
          </a:p>
          <a:p>
            <a:pPr eaLnBrk="1" hangingPunct="1">
              <a:buNone/>
            </a:pPr>
            <a:r>
              <a:rPr lang="zh-CN" altLang="en-US" sz="3200" b="1" dirty="0">
                <a:latin typeface="微软雅黑" panose="020B0503020204020204" pitchFamily="34" charset="-122"/>
                <a:ea typeface="微软雅黑" panose="020B0503020204020204" pitchFamily="34" charset="-122"/>
              </a:rPr>
              <a:t>    </a:t>
            </a:r>
            <a:r>
              <a:rPr lang="en-US" altLang="zh-CN" sz="3200" b="1" dirty="0">
                <a:latin typeface="微软雅黑" panose="020B0503020204020204" pitchFamily="34" charset="-122"/>
                <a:ea typeface="微软雅黑" panose="020B0503020204020204" pitchFamily="34" charset="-122"/>
              </a:rPr>
              <a:t>5</a:t>
            </a:r>
            <a:r>
              <a:rPr lang="zh-CN" altLang="en-US" sz="3200" b="1" dirty="0">
                <a:latin typeface="微软雅黑" panose="020B0503020204020204" pitchFamily="34" charset="-122"/>
                <a:ea typeface="微软雅黑" panose="020B0503020204020204" pitchFamily="34" charset="-122"/>
              </a:rPr>
              <a:t>、比尔</a:t>
            </a:r>
            <a:r>
              <a:rPr lang="en-US" altLang="zh-CN" sz="3200" b="1" dirty="0">
                <a:latin typeface="微软雅黑" panose="020B0503020204020204" pitchFamily="34" charset="-122"/>
                <a:ea typeface="微软雅黑" panose="020B0503020204020204" pitchFamily="34" charset="-122"/>
              </a:rPr>
              <a:t>•</a:t>
            </a:r>
            <a:r>
              <a:rPr lang="zh-CN" altLang="en-US" sz="3200" b="1" dirty="0">
                <a:latin typeface="微软雅黑" panose="020B0503020204020204" pitchFamily="34" charset="-122"/>
                <a:ea typeface="微软雅黑" panose="020B0503020204020204" pitchFamily="34" charset="-122"/>
              </a:rPr>
              <a:t>盖茨和科莱特的职业选择 </a:t>
            </a:r>
            <a:br>
              <a:rPr lang="zh-CN" altLang="en-US" sz="3200" b="1" dirty="0">
                <a:latin typeface="微软雅黑" panose="020B0503020204020204" pitchFamily="34" charset="-122"/>
                <a:ea typeface="微软雅黑" panose="020B0503020204020204" pitchFamily="34" charset="-122"/>
              </a:rPr>
            </a:br>
            <a:br>
              <a:rPr lang="zh-CN" altLang="en-US" sz="3200" b="1" dirty="0">
                <a:latin typeface="微软雅黑" panose="020B0503020204020204" pitchFamily="34" charset="-122"/>
                <a:ea typeface="微软雅黑" panose="020B0503020204020204" pitchFamily="34" charset="-122"/>
              </a:rPr>
            </a:br>
            <a:endParaRPr lang="zh-CN" altLang="en-US" sz="3200" b="1" dirty="0">
              <a:latin typeface="微软雅黑" panose="020B0503020204020204" pitchFamily="34" charset="-122"/>
              <a:ea typeface="微软雅黑" panose="020B0503020204020204" pitchFamily="34" charset="-122"/>
            </a:endParaRPr>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iterate type="lt">
                                    <p:tmPct val="10000"/>
                                  </p:iterate>
                                  <p:childTnLst>
                                    <p:set>
                                      <p:cBhvr>
                                        <p:cTn id="6" fill="hold">
                                          <p:stCondLst>
                                            <p:cond delay="0"/>
                                          </p:stCondLst>
                                        </p:cTn>
                                        <p:tgtEl>
                                          <p:spTgt spid="5122"/>
                                        </p:tgtEl>
                                        <p:attrNameLst>
                                          <p:attrName>style.visibility</p:attrName>
                                        </p:attrNameLst>
                                      </p:cBhvr>
                                      <p:to>
                                        <p:strVal val="visible"/>
                                      </p:to>
                                    </p:set>
                                    <p:anim calcmode="lin" valueType="num">
                                      <p:cBhvr additive="base">
                                        <p:cTn id="7" dur="799" fill="hold">
                                          <p:stCondLst>
                                            <p:cond delay="0"/>
                                          </p:stCondLst>
                                        </p:cTn>
                                        <p:tgtEl>
                                          <p:spTgt spid="5122"/>
                                        </p:tgtEl>
                                        <p:attrNameLst>
                                          <p:attrName>ppt_x</p:attrName>
                                        </p:attrNameLst>
                                      </p:cBhvr>
                                      <p:tavLst>
                                        <p:tav tm="0">
                                          <p:val>
                                            <p:strVal val="0-#ppt_w/2"/>
                                          </p:val>
                                        </p:tav>
                                        <p:tav tm="100000">
                                          <p:val>
                                            <p:strVal val="#ppt_x"/>
                                          </p:val>
                                        </p:tav>
                                      </p:tavLst>
                                    </p:anim>
                                    <p:anim calcmode="lin" valueType="num">
                                      <p:cBhvr additive="base">
                                        <p:cTn id="8" dur="799" fill="hold">
                                          <p:stCondLst>
                                            <p:cond delay="0"/>
                                          </p:stCondLst>
                                        </p:cTn>
                                        <p:tgtEl>
                                          <p:spTgt spid="512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0" presetClass="entr" presetSubtype="0" fill="hold" grpId="0" nodeType="clickEffect">
                                  <p:stCondLst>
                                    <p:cond delay="0"/>
                                  </p:stCondLst>
                                  <p:iterate type="lt">
                                    <p:tmPct val="10000"/>
                                  </p:iterate>
                                  <p:childTnLst>
                                    <p:set>
                                      <p:cBhvr>
                                        <p:cTn id="12" fill="hold">
                                          <p:stCondLst>
                                            <p:cond delay="0"/>
                                          </p:stCondLst>
                                        </p:cTn>
                                        <p:tgtEl>
                                          <p:spTgt spid="5123">
                                            <p:txEl>
                                              <p:charRg st="0" end="48"/>
                                            </p:txEl>
                                          </p:spTgt>
                                        </p:tgtEl>
                                        <p:attrNameLst>
                                          <p:attrName>style.visibility</p:attrName>
                                        </p:attrNameLst>
                                      </p:cBhvr>
                                      <p:to>
                                        <p:strVal val="visible"/>
                                      </p:to>
                                    </p:set>
                                    <p:animEffect transition="in" filter="fade">
                                      <p:cBhvr>
                                        <p:cTn id="13" dur="1000"/>
                                        <p:tgtEl>
                                          <p:spTgt spid="5123">
                                            <p:txEl>
                                              <p:charRg st="0" end="48"/>
                                            </p:txEl>
                                          </p:spTgt>
                                        </p:tgtEl>
                                      </p:cBhvr>
                                    </p:animEffect>
                                    <p:anim calcmode="lin" valueType="num">
                                      <p:cBhvr>
                                        <p:cTn id="14" dur="1000" fill="hold"/>
                                        <p:tgtEl>
                                          <p:spTgt spid="5123">
                                            <p:txEl>
                                              <p:charRg st="0" end="48"/>
                                            </p:txEl>
                                          </p:spTgt>
                                        </p:tgtEl>
                                        <p:attrNameLst>
                                          <p:attrName>ppt_x</p:attrName>
                                        </p:attrNameLst>
                                      </p:cBhvr>
                                      <p:tavLst>
                                        <p:tav tm="0">
                                          <p:val>
                                            <p:strVal val="#ppt_x-.1"/>
                                          </p:val>
                                        </p:tav>
                                        <p:tav tm="100000">
                                          <p:val>
                                            <p:strVal val="#ppt_x"/>
                                          </p:val>
                                        </p:tav>
                                      </p:tavLst>
                                    </p:anim>
                                    <p:anim calcmode="lin" valueType="num">
                                      <p:cBhvr>
                                        <p:cTn id="15" dur="1000" fill="hold"/>
                                        <p:tgtEl>
                                          <p:spTgt spid="5123">
                                            <p:txEl>
                                              <p:charRg st="0" end="48"/>
                                            </p:txEl>
                                          </p:spTgt>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0" presetClass="entr" presetSubtype="0" fill="hold" grpId="0" nodeType="clickEffect">
                                  <p:stCondLst>
                                    <p:cond delay="0"/>
                                  </p:stCondLst>
                                  <p:iterate type="lt">
                                    <p:tmPct val="10000"/>
                                  </p:iterate>
                                  <p:childTnLst>
                                    <p:set>
                                      <p:cBhvr>
                                        <p:cTn id="19" fill="hold">
                                          <p:stCondLst>
                                            <p:cond delay="0"/>
                                          </p:stCondLst>
                                        </p:cTn>
                                        <p:tgtEl>
                                          <p:spTgt spid="5123">
                                            <p:txEl>
                                              <p:charRg st="48" end="63"/>
                                            </p:txEl>
                                          </p:spTgt>
                                        </p:tgtEl>
                                        <p:attrNameLst>
                                          <p:attrName>style.visibility</p:attrName>
                                        </p:attrNameLst>
                                      </p:cBhvr>
                                      <p:to>
                                        <p:strVal val="visible"/>
                                      </p:to>
                                    </p:set>
                                    <p:animEffect transition="in" filter="fade">
                                      <p:cBhvr>
                                        <p:cTn id="20" dur="1000"/>
                                        <p:tgtEl>
                                          <p:spTgt spid="5123">
                                            <p:txEl>
                                              <p:charRg st="48" end="63"/>
                                            </p:txEl>
                                          </p:spTgt>
                                        </p:tgtEl>
                                      </p:cBhvr>
                                    </p:animEffect>
                                    <p:anim calcmode="lin" valueType="num">
                                      <p:cBhvr>
                                        <p:cTn id="21" dur="1000" fill="hold"/>
                                        <p:tgtEl>
                                          <p:spTgt spid="5123">
                                            <p:txEl>
                                              <p:charRg st="48" end="63"/>
                                            </p:txEl>
                                          </p:spTgt>
                                        </p:tgtEl>
                                        <p:attrNameLst>
                                          <p:attrName>ppt_x</p:attrName>
                                        </p:attrNameLst>
                                      </p:cBhvr>
                                      <p:tavLst>
                                        <p:tav tm="0">
                                          <p:val>
                                            <p:strVal val="#ppt_x-.1"/>
                                          </p:val>
                                        </p:tav>
                                        <p:tav tm="100000">
                                          <p:val>
                                            <p:strVal val="#ppt_x"/>
                                          </p:val>
                                        </p:tav>
                                      </p:tavLst>
                                    </p:anim>
                                    <p:anim calcmode="lin" valueType="num">
                                      <p:cBhvr>
                                        <p:cTn id="22" dur="1000" fill="hold"/>
                                        <p:tgtEl>
                                          <p:spTgt spid="5123">
                                            <p:txEl>
                                              <p:charRg st="48" end="63"/>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0" presetClass="entr" presetSubtype="0" fill="hold" grpId="0" nodeType="clickEffect">
                                  <p:stCondLst>
                                    <p:cond delay="0"/>
                                  </p:stCondLst>
                                  <p:iterate type="lt">
                                    <p:tmPct val="10000"/>
                                  </p:iterate>
                                  <p:childTnLst>
                                    <p:set>
                                      <p:cBhvr>
                                        <p:cTn id="26" fill="hold">
                                          <p:stCondLst>
                                            <p:cond delay="0"/>
                                          </p:stCondLst>
                                        </p:cTn>
                                        <p:tgtEl>
                                          <p:spTgt spid="5123">
                                            <p:txEl>
                                              <p:charRg st="63" end="87"/>
                                            </p:txEl>
                                          </p:spTgt>
                                        </p:tgtEl>
                                        <p:attrNameLst>
                                          <p:attrName>style.visibility</p:attrName>
                                        </p:attrNameLst>
                                      </p:cBhvr>
                                      <p:to>
                                        <p:strVal val="visible"/>
                                      </p:to>
                                    </p:set>
                                    <p:animEffect transition="in" filter="fade">
                                      <p:cBhvr>
                                        <p:cTn id="27" dur="1000"/>
                                        <p:tgtEl>
                                          <p:spTgt spid="5123">
                                            <p:txEl>
                                              <p:charRg st="63" end="87"/>
                                            </p:txEl>
                                          </p:spTgt>
                                        </p:tgtEl>
                                      </p:cBhvr>
                                    </p:animEffect>
                                    <p:anim calcmode="lin" valueType="num">
                                      <p:cBhvr>
                                        <p:cTn id="28" dur="1000" fill="hold"/>
                                        <p:tgtEl>
                                          <p:spTgt spid="5123">
                                            <p:txEl>
                                              <p:charRg st="63" end="87"/>
                                            </p:txEl>
                                          </p:spTgt>
                                        </p:tgtEl>
                                        <p:attrNameLst>
                                          <p:attrName>ppt_x</p:attrName>
                                        </p:attrNameLst>
                                      </p:cBhvr>
                                      <p:tavLst>
                                        <p:tav tm="0">
                                          <p:val>
                                            <p:strVal val="#ppt_x-.1"/>
                                          </p:val>
                                        </p:tav>
                                        <p:tav tm="100000">
                                          <p:val>
                                            <p:strVal val="#ppt_x"/>
                                          </p:val>
                                        </p:tav>
                                      </p:tavLst>
                                    </p:anim>
                                    <p:anim calcmode="lin" valueType="num">
                                      <p:cBhvr>
                                        <p:cTn id="29" dur="1000" fill="hold"/>
                                        <p:tgtEl>
                                          <p:spTgt spid="5123">
                                            <p:txEl>
                                              <p:charRg st="63" end="8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512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AutoShape 2"/>
          <p:cNvSpPr>
            <a:spLocks noGrp="1"/>
          </p:cNvSpPr>
          <p:nvPr>
            <p:ph type="title"/>
          </p:nvPr>
        </p:nvSpPr>
        <p:spPr>
          <a:xfrm>
            <a:off x="755650" y="765175"/>
            <a:ext cx="7924800" cy="1143000"/>
          </a:xfrm>
          <a:ln/>
        </p:spPr>
        <p:txBody>
          <a:bodyPr vert="horz" wrap="square" lIns="91440" tIns="45720" rIns="91440" bIns="45720" anchor="b" anchorCtr="0"/>
          <a:p>
            <a:pPr eaLnBrk="1" hangingPunct="1"/>
            <a:r>
              <a:rPr lang="zh-CN" altLang="en-US" sz="4800" dirty="0">
                <a:ea typeface="微软雅黑" panose="020B0503020204020204" pitchFamily="34" charset="-122"/>
              </a:rPr>
              <a:t>案例链接</a:t>
            </a:r>
            <a:endParaRPr lang="zh-CN" altLang="en-US" sz="4800" dirty="0">
              <a:ea typeface="微软雅黑" panose="020B0503020204020204" pitchFamily="34" charset="-122"/>
            </a:endParaRPr>
          </a:p>
        </p:txBody>
      </p:sp>
      <p:sp>
        <p:nvSpPr>
          <p:cNvPr id="6147" name="Rectangle 3"/>
          <p:cNvSpPr>
            <a:spLocks noGrp="1"/>
          </p:cNvSpPr>
          <p:nvPr>
            <p:ph idx="1"/>
          </p:nvPr>
        </p:nvSpPr>
        <p:spPr>
          <a:xfrm>
            <a:off x="395288" y="2362200"/>
            <a:ext cx="8353425" cy="4235450"/>
          </a:xfrm>
          <a:ln/>
        </p:spPr>
        <p:txBody>
          <a:bodyPr vert="horz" wrap="square" lIns="91440" tIns="45720" rIns="91440" bIns="45720" anchor="t" anchorCtr="0"/>
          <a:p>
            <a:pPr eaLnBrk="1" hangingPunct="1">
              <a:lnSpc>
                <a:spcPct val="80000"/>
              </a:lnSpc>
              <a:buNone/>
            </a:pPr>
            <a:r>
              <a:rPr lang="en-US" altLang="zh-CN" sz="2400" dirty="0"/>
              <a:t>            </a:t>
            </a:r>
            <a:r>
              <a:rPr lang="en-US" altLang="zh-CN" b="1" dirty="0">
                <a:latin typeface="微软雅黑" panose="020B0503020204020204" pitchFamily="34" charset="-122"/>
                <a:ea typeface="微软雅黑" panose="020B0503020204020204" pitchFamily="34" charset="-122"/>
              </a:rPr>
              <a:t>2009</a:t>
            </a:r>
            <a:r>
              <a:rPr lang="zh-CN" altLang="en-US" b="1" dirty="0">
                <a:latin typeface="微软雅黑" panose="020B0503020204020204" pitchFamily="34" charset="-122"/>
                <a:ea typeface="微软雅黑" panose="020B0503020204020204" pitchFamily="34" charset="-122"/>
              </a:rPr>
              <a:t>年</a:t>
            </a:r>
            <a:r>
              <a:rPr lang="en-US" altLang="zh-CN" b="1" dirty="0">
                <a:latin typeface="微软雅黑" panose="020B0503020204020204" pitchFamily="34" charset="-122"/>
                <a:ea typeface="微软雅黑" panose="020B0503020204020204" pitchFamily="34" charset="-122"/>
              </a:rPr>
              <a:t>12</a:t>
            </a:r>
            <a:r>
              <a:rPr lang="zh-CN" altLang="en-US" b="1" dirty="0">
                <a:latin typeface="微软雅黑" panose="020B0503020204020204" pitchFamily="34" charset="-122"/>
                <a:ea typeface="微软雅黑" panose="020B0503020204020204" pitchFamily="34" charset="-122"/>
              </a:rPr>
              <a:t>月</a:t>
            </a:r>
            <a:r>
              <a:rPr lang="en-US" altLang="zh-CN" b="1" dirty="0">
                <a:latin typeface="微软雅黑" panose="020B0503020204020204" pitchFamily="34" charset="-122"/>
                <a:ea typeface="微软雅黑" panose="020B0503020204020204" pitchFamily="34" charset="-122"/>
              </a:rPr>
              <a:t>25</a:t>
            </a:r>
            <a:r>
              <a:rPr lang="zh-CN" altLang="en-US" b="1" dirty="0">
                <a:latin typeface="微软雅黑" panose="020B0503020204020204" pitchFamily="34" charset="-122"/>
                <a:ea typeface="微软雅黑" panose="020B0503020204020204" pitchFamily="34" charset="-122"/>
              </a:rPr>
              <a:t>日，一位技师学院党委书 记光荣退休。在全校教师大会上，他用投影 仪打出了一张特殊的图片：那是由</a:t>
            </a:r>
            <a:r>
              <a:rPr lang="en-US" altLang="zh-CN" b="1" dirty="0">
                <a:latin typeface="微软雅黑" panose="020B0503020204020204" pitchFamily="34" charset="-122"/>
                <a:ea typeface="微软雅黑" panose="020B0503020204020204" pitchFamily="34" charset="-122"/>
              </a:rPr>
              <a:t>40</a:t>
            </a:r>
            <a:r>
              <a:rPr lang="zh-CN" altLang="en-US" b="1" dirty="0">
                <a:latin typeface="微软雅黑" panose="020B0503020204020204" pitchFamily="34" charset="-122"/>
                <a:ea typeface="微软雅黑" panose="020B0503020204020204" pitchFamily="34" charset="-122"/>
              </a:rPr>
              <a:t>多张自儿时到工作的第一年，再到退休每年一张的生日照合成的图片。这张图片的主题是“岁 月留痕”。他说：这张图片是他用一个星期 从零开始学习，亲自在电脑上制作完成的， 虽然不算精美，但既是对过往职业生涯的回 顾又是对未来生活的展望。作为一份微不足道的礼物送给大家，表达一下一个退休了的 教育工作者对大家的期许。 在将来的工作中，我们能否每年拍一张生日工作照，以此记录自己的职业生涯</a:t>
            </a: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感悟人生的价值呢？</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fill="hold">
                                          <p:stCondLst>
                                            <p:cond delay="0"/>
                                          </p:stCondLst>
                                        </p:cTn>
                                        <p:tgtEl>
                                          <p:spTgt spid="6146"/>
                                        </p:tgtEl>
                                        <p:attrNameLst>
                                          <p:attrName>style.visibility</p:attrName>
                                        </p:attrNameLst>
                                      </p:cBhvr>
                                      <p:to>
                                        <p:strVal val="visible"/>
                                      </p:to>
                                    </p:set>
                                    <p:animEffect transition="in" filter="fade">
                                      <p:cBhvr>
                                        <p:cTn id="7" dur="1000"/>
                                        <p:tgtEl>
                                          <p:spTgt spid="6146"/>
                                        </p:tgtEl>
                                      </p:cBhvr>
                                    </p:animEffect>
                                    <p:anim calcmode="lin" valueType="num">
                                      <p:cBhvr>
                                        <p:cTn id="8" dur="1000" fill="hold"/>
                                        <p:tgtEl>
                                          <p:spTgt spid="6146"/>
                                        </p:tgtEl>
                                        <p:attrNameLst>
                                          <p:attrName>ppt_x</p:attrName>
                                        </p:attrNameLst>
                                      </p:cBhvr>
                                      <p:tavLst>
                                        <p:tav tm="0">
                                          <p:val>
                                            <p:strVal val="#ppt_x"/>
                                          </p:val>
                                        </p:tav>
                                        <p:tav tm="100000">
                                          <p:val>
                                            <p:strVal val="#ppt_x"/>
                                          </p:val>
                                        </p:tav>
                                      </p:tavLst>
                                    </p:anim>
                                    <p:anim calcmode="lin" valueType="num">
                                      <p:cBhvr>
                                        <p:cTn id="9" dur="1000" fill="hold"/>
                                        <p:tgtEl>
                                          <p:spTgt spid="614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1" fill="hold" grpId="0" nodeType="clickEffect">
                                  <p:stCondLst>
                                    <p:cond delay="0"/>
                                  </p:stCondLst>
                                  <p:childTnLst>
                                    <p:set>
                                      <p:cBhvr>
                                        <p:cTn id="13" fill="hold">
                                          <p:stCondLst>
                                            <p:cond delay="0"/>
                                          </p:stCondLst>
                                        </p:cTn>
                                        <p:tgtEl>
                                          <p:spTgt spid="6147">
                                            <p:txEl>
                                              <p:charRg st="0" end="270"/>
                                            </p:txEl>
                                          </p:spTgt>
                                        </p:tgtEl>
                                        <p:attrNameLst>
                                          <p:attrName>style.visibility</p:attrName>
                                        </p:attrNameLst>
                                      </p:cBhvr>
                                      <p:to>
                                        <p:strVal val="visible"/>
                                      </p:to>
                                    </p:set>
                                    <p:anim calcmode="lin" valueType="num">
                                      <p:cBhvr additive="base">
                                        <p:cTn id="14" dur="1000" fill="hold">
                                          <p:stCondLst>
                                            <p:cond delay="0"/>
                                          </p:stCondLst>
                                        </p:cTn>
                                        <p:tgtEl>
                                          <p:spTgt spid="6147">
                                            <p:txEl>
                                              <p:charRg st="0" end="270"/>
                                            </p:txEl>
                                          </p:spTgt>
                                        </p:tgtEl>
                                        <p:attrNameLst>
                                          <p:attrName>ppt_x</p:attrName>
                                        </p:attrNameLst>
                                      </p:cBhvr>
                                      <p:tavLst>
                                        <p:tav tm="0">
                                          <p:val>
                                            <p:strVal val="#ppt_x"/>
                                          </p:val>
                                        </p:tav>
                                        <p:tav tm="100000">
                                          <p:val>
                                            <p:strVal val="#ppt_x"/>
                                          </p:val>
                                        </p:tav>
                                      </p:tavLst>
                                    </p:anim>
                                    <p:anim calcmode="lin" valueType="num">
                                      <p:cBhvr additive="base">
                                        <p:cTn id="15" dur="1000" fill="hold">
                                          <p:stCondLst>
                                            <p:cond delay="0"/>
                                          </p:stCondLst>
                                        </p:cTn>
                                        <p:tgtEl>
                                          <p:spTgt spid="6147">
                                            <p:txEl>
                                              <p:charRg st="0" end="27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7" grpId="0" rev="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AutoShape 2"/>
          <p:cNvSpPr>
            <a:spLocks noGrp="1"/>
          </p:cNvSpPr>
          <p:nvPr>
            <p:ph type="title"/>
          </p:nvPr>
        </p:nvSpPr>
        <p:spPr>
          <a:xfrm>
            <a:off x="755650" y="1484313"/>
            <a:ext cx="7924800" cy="1143000"/>
          </a:xfrm>
          <a:ln/>
        </p:spPr>
        <p:txBody>
          <a:bodyPr vert="horz" wrap="square" lIns="91440" tIns="45720" rIns="91440" bIns="45720" anchor="b" anchorCtr="0"/>
          <a:p>
            <a:pPr eaLnBrk="1" hangingPunct="1"/>
            <a:r>
              <a:rPr lang="zh-CN" altLang="en-US" sz="4800" dirty="0">
                <a:ea typeface="微软雅黑" panose="020B0503020204020204" pitchFamily="34" charset="-122"/>
              </a:rPr>
              <a:t>教学要点</a:t>
            </a:r>
            <a:br>
              <a:rPr lang="zh-CN" altLang="en-US" sz="4800" dirty="0"/>
            </a:br>
            <a:endParaRPr lang="zh-CN" altLang="en-US" sz="4800" dirty="0"/>
          </a:p>
        </p:txBody>
      </p:sp>
      <p:sp>
        <p:nvSpPr>
          <p:cNvPr id="7171" name="Rectangle 3"/>
          <p:cNvSpPr>
            <a:spLocks noGrp="1"/>
          </p:cNvSpPr>
          <p:nvPr>
            <p:ph idx="1"/>
          </p:nvPr>
        </p:nvSpPr>
        <p:spPr>
          <a:xfrm>
            <a:off x="468313" y="2420938"/>
            <a:ext cx="7693025" cy="3724275"/>
          </a:xfrm>
          <a:ln/>
        </p:spPr>
        <p:txBody>
          <a:bodyPr vert="horz" wrap="square" lIns="91440" tIns="45720" rIns="91440" bIns="45720" anchor="t" anchorCtr="0"/>
          <a:p>
            <a:pPr eaLnBrk="1" hangingPunct="1">
              <a:lnSpc>
                <a:spcPct val="80000"/>
              </a:lnSpc>
              <a:buNone/>
            </a:pPr>
            <a:r>
              <a:rPr lang="en-US" altLang="zh-CN" sz="2000" dirty="0"/>
              <a:t>   </a:t>
            </a:r>
            <a:r>
              <a:rPr lang="en-US" altLang="zh-CN" sz="3200" b="1" dirty="0">
                <a:latin typeface="微软雅黑" panose="020B0503020204020204" pitchFamily="34" charset="-122"/>
                <a:ea typeface="微软雅黑" panose="020B0503020204020204" pitchFamily="34" charset="-122"/>
              </a:rPr>
              <a:t>1.</a:t>
            </a:r>
            <a:r>
              <a:rPr lang="zh-CN" altLang="en-US" sz="3200" b="1" dirty="0">
                <a:latin typeface="微软雅黑" panose="020B0503020204020204" pitchFamily="34" charset="-122"/>
                <a:ea typeface="微软雅黑" panose="020B0503020204020204" pitchFamily="34" charset="-122"/>
              </a:rPr>
              <a:t>职 业 指 导</a:t>
            </a:r>
            <a:br>
              <a:rPr lang="zh-CN" altLang="en-US" b="1" dirty="0">
                <a:latin typeface="微软雅黑" panose="020B0503020204020204" pitchFamily="34" charset="-122"/>
                <a:ea typeface="微软雅黑" panose="020B0503020204020204" pitchFamily="34" charset="-122"/>
              </a:rPr>
            </a:br>
            <a:br>
              <a:rPr lang="zh-CN" altLang="en-US" b="1" dirty="0">
                <a:latin typeface="微软雅黑" panose="020B0503020204020204" pitchFamily="34" charset="-122"/>
                <a:ea typeface="微软雅黑" panose="020B0503020204020204" pitchFamily="34" charset="-122"/>
              </a:rPr>
            </a:br>
            <a:r>
              <a:rPr lang="zh-CN" altLang="en-US" b="1" dirty="0">
                <a:latin typeface="微软雅黑" panose="020B0503020204020204" pitchFamily="34" charset="-122"/>
                <a:ea typeface="微软雅黑" panose="020B0503020204020204" pitchFamily="34" charset="-122"/>
              </a:rPr>
              <a:t>       </a:t>
            </a:r>
            <a:r>
              <a:rPr lang="zh-CN" altLang="en-US" b="1" dirty="0">
                <a:solidFill>
                  <a:srgbClr val="FF0000"/>
                </a:solidFill>
                <a:latin typeface="微软雅黑" panose="020B0503020204020204" pitchFamily="34" charset="-122"/>
                <a:ea typeface="微软雅黑" panose="020B0503020204020204" pitchFamily="34" charset="-122"/>
              </a:rPr>
              <a:t>职业指导</a:t>
            </a:r>
            <a:r>
              <a:rPr lang="zh-CN" altLang="en-US" b="1" dirty="0">
                <a:latin typeface="微软雅黑" panose="020B0503020204020204" pitchFamily="34" charset="-122"/>
                <a:ea typeface="微软雅黑" panose="020B0503020204020204" pitchFamily="34" charset="-122"/>
              </a:rPr>
              <a:t>也叫职业生涯指导，是帮助个人成功获取职业并取得职业成功 的各种措施的总称。黄炎培：“职业指导，外适于社会分工制度之需要，内 应天生人类不齐才性之特征。” 邹韬奋：职业指导“为事择人，为人择事，使社会事业与个人才智得其圆满发展之机会，乃其主要目的。”</a:t>
            </a:r>
            <a:br>
              <a:rPr lang="zh-CN" altLang="en-US" b="1" dirty="0">
                <a:latin typeface="微软雅黑" panose="020B0503020204020204" pitchFamily="34" charset="-122"/>
                <a:ea typeface="微软雅黑" panose="020B0503020204020204" pitchFamily="34" charset="-122"/>
              </a:rPr>
            </a:br>
            <a:br>
              <a:rPr lang="zh-CN" altLang="en-US" sz="2000" dirty="0"/>
            </a:br>
            <a:endParaRPr lang="zh-CN" altLang="en-US" sz="20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fill="hold">
                                          <p:stCondLst>
                                            <p:cond delay="0"/>
                                          </p:stCondLst>
                                        </p:cTn>
                                        <p:tgtEl>
                                          <p:spTgt spid="7170"/>
                                        </p:tgtEl>
                                        <p:attrNameLst>
                                          <p:attrName>style.visibility</p:attrName>
                                        </p:attrNameLst>
                                      </p:cBhvr>
                                      <p:to>
                                        <p:strVal val="visible"/>
                                      </p:to>
                                    </p:set>
                                    <p:anim calcmode="lin" valueType="num">
                                      <p:cBhvr>
                                        <p:cTn id="7" dur="500" fill="hold"/>
                                        <p:tgtEl>
                                          <p:spTgt spid="7170"/>
                                        </p:tgtEl>
                                        <p:attrNameLst>
                                          <p:attrName>ppt_w</p:attrName>
                                        </p:attrNameLst>
                                      </p:cBhvr>
                                      <p:tavLst>
                                        <p:tav tm="0">
                                          <p:val>
                                            <p:fltVal val="0.000000"/>
                                          </p:val>
                                        </p:tav>
                                        <p:tav tm="100000">
                                          <p:val>
                                            <p:strVal val="#ppt_w"/>
                                          </p:val>
                                        </p:tav>
                                      </p:tavLst>
                                    </p:anim>
                                    <p:anim calcmode="lin" valueType="num">
                                      <p:cBhvr>
                                        <p:cTn id="8" dur="500" fill="hold"/>
                                        <p:tgtEl>
                                          <p:spTgt spid="7170"/>
                                        </p:tgtEl>
                                        <p:attrNameLst>
                                          <p:attrName>ppt_h</p:attrName>
                                        </p:attrNameLst>
                                      </p:cBhvr>
                                      <p:tavLst>
                                        <p:tav tm="0">
                                          <p:val>
                                            <p:fltVal val="0.000000"/>
                                          </p:val>
                                        </p:tav>
                                        <p:tav tm="100000">
                                          <p:val>
                                            <p:strVal val="#ppt_h"/>
                                          </p:val>
                                        </p:tav>
                                      </p:tavLst>
                                    </p:anim>
                                    <p:anim calcmode="lin" valueType="num">
                                      <p:cBhvr>
                                        <p:cTn id="9" dur="500" fill="hold"/>
                                        <p:tgtEl>
                                          <p:spTgt spid="7170"/>
                                        </p:tgtEl>
                                        <p:attrNameLst>
                                          <p:attrName>style.rotation</p:attrName>
                                        </p:attrNameLst>
                                      </p:cBhvr>
                                      <p:tavLst>
                                        <p:tav tm="0">
                                          <p:val>
                                            <p:fltVal val="360.000000"/>
                                          </p:val>
                                        </p:tav>
                                        <p:tav tm="100000">
                                          <p:val>
                                            <p:fltVal val="0.000000"/>
                                          </p:val>
                                        </p:tav>
                                      </p:tavLst>
                                    </p:anim>
                                    <p:animEffect transition="in" filter="fade">
                                      <p:cBhvr>
                                        <p:cTn id="10" dur="500"/>
                                        <p:tgtEl>
                                          <p:spTgt spid="7170"/>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grpId="0" nodeType="clickEffect">
                                  <p:stCondLst>
                                    <p:cond delay="0"/>
                                  </p:stCondLst>
                                  <p:iterate type="lt">
                                    <p:tmPct val="10000"/>
                                  </p:iterate>
                                  <p:childTnLst>
                                    <p:set>
                                      <p:cBhvr>
                                        <p:cTn id="14" fill="hold">
                                          <p:stCondLst>
                                            <p:cond delay="0"/>
                                          </p:stCondLst>
                                        </p:cTn>
                                        <p:tgtEl>
                                          <p:spTgt spid="7171">
                                            <p:txEl>
                                              <p:charRg st="0" end="152"/>
                                            </p:txEl>
                                          </p:spTgt>
                                        </p:tgtEl>
                                        <p:attrNameLst>
                                          <p:attrName>style.visibility</p:attrName>
                                        </p:attrNameLst>
                                      </p:cBhvr>
                                      <p:to>
                                        <p:strVal val="visible"/>
                                      </p:to>
                                    </p:set>
                                    <p:anim calcmode="lin" valueType="num">
                                      <p:cBhvr>
                                        <p:cTn id="15" dur="500" fill="hold"/>
                                        <p:tgtEl>
                                          <p:spTgt spid="7171">
                                            <p:txEl>
                                              <p:charRg st="0" end="152"/>
                                            </p:txEl>
                                          </p:spTgt>
                                        </p:tgtEl>
                                        <p:attrNameLst>
                                          <p:attrName>ppt_w</p:attrName>
                                        </p:attrNameLst>
                                      </p:cBhvr>
                                      <p:tavLst>
                                        <p:tav tm="0">
                                          <p:val>
                                            <p:fltVal val="0.000000"/>
                                          </p:val>
                                        </p:tav>
                                        <p:tav tm="100000">
                                          <p:val>
                                            <p:strVal val="#ppt_w"/>
                                          </p:val>
                                        </p:tav>
                                      </p:tavLst>
                                    </p:anim>
                                    <p:anim calcmode="lin" valueType="num">
                                      <p:cBhvr>
                                        <p:cTn id="16" dur="500" fill="hold"/>
                                        <p:tgtEl>
                                          <p:spTgt spid="7171">
                                            <p:txEl>
                                              <p:charRg st="0" end="152"/>
                                            </p:txEl>
                                          </p:spTgt>
                                        </p:tgtEl>
                                        <p:attrNameLst>
                                          <p:attrName>ppt_h</p:attrName>
                                        </p:attrNameLst>
                                      </p:cBhvr>
                                      <p:tavLst>
                                        <p:tav tm="0">
                                          <p:val>
                                            <p:fltVal val="0.000000"/>
                                          </p:val>
                                        </p:tav>
                                        <p:tav tm="100000">
                                          <p:val>
                                            <p:strVal val="#ppt_h"/>
                                          </p:val>
                                        </p:tav>
                                      </p:tavLst>
                                    </p:anim>
                                    <p:anim calcmode="lin" valueType="num">
                                      <p:cBhvr>
                                        <p:cTn id="17" dur="500" fill="hold"/>
                                        <p:tgtEl>
                                          <p:spTgt spid="7171">
                                            <p:txEl>
                                              <p:charRg st="0" end="152"/>
                                            </p:txEl>
                                          </p:spTgt>
                                        </p:tgtEl>
                                        <p:attrNameLst>
                                          <p:attrName>style.rotation</p:attrName>
                                        </p:attrNameLst>
                                      </p:cBhvr>
                                      <p:tavLst>
                                        <p:tav tm="0">
                                          <p:val>
                                            <p:fltVal val="360.000000"/>
                                          </p:val>
                                        </p:tav>
                                        <p:tav tm="100000">
                                          <p:val>
                                            <p:fltVal val="0.000000"/>
                                          </p:val>
                                        </p:tav>
                                      </p:tavLst>
                                    </p:anim>
                                    <p:animEffect transition="in" filter="fade">
                                      <p:cBhvr>
                                        <p:cTn id="18" dur="500"/>
                                        <p:tgtEl>
                                          <p:spTgt spid="7171">
                                            <p:txEl>
                                              <p:charRg st="0" end="15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AutoShape 2"/>
          <p:cNvSpPr>
            <a:spLocks noGrp="1"/>
          </p:cNvSpPr>
          <p:nvPr>
            <p:ph type="title"/>
          </p:nvPr>
        </p:nvSpPr>
        <p:spPr>
          <a:ln/>
        </p:spPr>
        <p:txBody>
          <a:bodyPr vert="horz" wrap="square" lIns="91440" tIns="45720" rIns="91440" bIns="45720" anchor="b" anchorCtr="0"/>
          <a:p>
            <a:pPr eaLnBrk="1" hangingPunct="1"/>
            <a:r>
              <a:rPr lang="zh-CN" altLang="en-US" sz="4800" dirty="0">
                <a:ea typeface="微软雅黑" panose="020B0503020204020204" pitchFamily="34" charset="-122"/>
              </a:rPr>
              <a:t>教学要点</a:t>
            </a:r>
            <a:endParaRPr lang="zh-CN" altLang="en-US" sz="4800" dirty="0">
              <a:ea typeface="微软雅黑" panose="020B0503020204020204" pitchFamily="34" charset="-122"/>
            </a:endParaRPr>
          </a:p>
        </p:txBody>
      </p:sp>
      <p:sp>
        <p:nvSpPr>
          <p:cNvPr id="8195" name="Rectangle 3"/>
          <p:cNvSpPr>
            <a:spLocks noGrp="1"/>
          </p:cNvSpPr>
          <p:nvPr>
            <p:ph idx="1"/>
          </p:nvPr>
        </p:nvSpPr>
        <p:spPr>
          <a:xfrm>
            <a:off x="539750" y="2362200"/>
            <a:ext cx="8280400" cy="4495800"/>
          </a:xfrm>
          <a:ln/>
        </p:spPr>
        <p:txBody>
          <a:bodyPr vert="horz" wrap="square" lIns="91440" tIns="45720" rIns="91440" bIns="45720" anchor="t" anchorCtr="0"/>
          <a:p>
            <a:pPr eaLnBrk="1" hangingPunct="1">
              <a:lnSpc>
                <a:spcPct val="80000"/>
              </a:lnSpc>
              <a:buNone/>
            </a:pPr>
            <a:r>
              <a:rPr lang="en-US" altLang="zh-CN" sz="800" dirty="0"/>
              <a:t>     </a:t>
            </a:r>
            <a:r>
              <a:rPr lang="en-US" altLang="zh-CN" sz="3200" b="1" dirty="0">
                <a:latin typeface="微软雅黑" panose="020B0503020204020204" pitchFamily="34" charset="-122"/>
                <a:ea typeface="微软雅黑" panose="020B0503020204020204" pitchFamily="34" charset="-122"/>
              </a:rPr>
              <a:t>2.</a:t>
            </a:r>
            <a:r>
              <a:rPr lang="zh-CN" altLang="en-US" sz="3200" b="1" dirty="0">
                <a:latin typeface="微软雅黑" panose="020B0503020204020204" pitchFamily="34" charset="-122"/>
                <a:ea typeface="微软雅黑" panose="020B0503020204020204" pitchFamily="34" charset="-122"/>
              </a:rPr>
              <a:t>高品位职业生活的要素</a:t>
            </a:r>
            <a:br>
              <a:rPr lang="zh-CN" altLang="en-US" sz="3200" b="1" dirty="0">
                <a:latin typeface="微软雅黑" panose="020B0503020204020204" pitchFamily="34" charset="-122"/>
                <a:ea typeface="微软雅黑" panose="020B0503020204020204" pitchFamily="34" charset="-122"/>
              </a:rPr>
            </a:br>
            <a:r>
              <a:rPr lang="zh-CN" altLang="en-US" sz="1600" b="1" dirty="0">
                <a:latin typeface="微软雅黑" panose="020B0503020204020204" pitchFamily="34" charset="-122"/>
                <a:ea typeface="微软雅黑" panose="020B0503020204020204" pitchFamily="34" charset="-122"/>
              </a:rPr>
              <a:t> </a:t>
            </a:r>
            <a:endParaRPr lang="zh-CN" altLang="en-US" sz="16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1600" b="1" dirty="0">
                <a:latin typeface="微软雅黑" panose="020B0503020204020204" pitchFamily="34" charset="-122"/>
                <a:ea typeface="微软雅黑" panose="020B0503020204020204" pitchFamily="34" charset="-122"/>
              </a:rPr>
              <a:t>     </a:t>
            </a:r>
            <a:r>
              <a:rPr lang="zh-CN" altLang="en-US" sz="2000" b="1" dirty="0">
                <a:solidFill>
                  <a:srgbClr val="FF0000"/>
                </a:solidFill>
                <a:latin typeface="微软雅黑" panose="020B0503020204020204" pitchFamily="34" charset="-122"/>
                <a:ea typeface="微软雅黑" panose="020B0503020204020204" pitchFamily="34" charset="-122"/>
              </a:rPr>
              <a:t>职业胜任度：</a:t>
            </a:r>
            <a:endParaRPr lang="zh-CN" altLang="en-US" sz="2000" b="1" dirty="0">
              <a:solidFill>
                <a:srgbClr val="FF0000"/>
              </a:solidFill>
              <a:latin typeface="微软雅黑" panose="020B0503020204020204" pitchFamily="34" charset="-122"/>
              <a:ea typeface="微软雅黑" panose="020B0503020204020204" pitchFamily="34" charset="-122"/>
            </a:endParaRPr>
          </a:p>
          <a:p>
            <a:pPr eaLnBrk="1" hangingPunct="1">
              <a:lnSpc>
                <a:spcPct val="80000"/>
              </a:lnSpc>
              <a:buNone/>
            </a:pPr>
            <a:r>
              <a:rPr lang="zh-CN" altLang="en-US" sz="1600" b="1" dirty="0">
                <a:latin typeface="微软雅黑" panose="020B0503020204020204" pitchFamily="34" charset="-122"/>
                <a:ea typeface="微软雅黑" panose="020B0503020204020204" pitchFamily="34" charset="-122"/>
              </a:rPr>
              <a:t>     指个人的职业能力对职业活动的承受程度。一个人如果能够对职业活动得心应手、</a:t>
            </a:r>
            <a:endParaRPr lang="zh-CN" altLang="en-US" sz="16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1600" b="1" dirty="0">
                <a:latin typeface="微软雅黑" panose="020B0503020204020204" pitchFamily="34" charset="-122"/>
                <a:ea typeface="微软雅黑" panose="020B0503020204020204" pitchFamily="34" charset="-122"/>
              </a:rPr>
              <a:t>     应对自如，就会对工作产 生成就感和快乐感，反之就会感到力不从心、心力交瘁</a:t>
            </a:r>
            <a:r>
              <a:rPr lang="zh-CN" altLang="en-US" sz="1600" b="1" dirty="0">
                <a:latin typeface="微软雅黑" panose="020B0503020204020204" pitchFamily="34" charset="-122"/>
                <a:ea typeface="微软雅黑" panose="020B0503020204020204" pitchFamily="34" charset="-122"/>
                <a:sym typeface="Symbol" panose="05050102010706020507" pitchFamily="18" charset="2"/>
              </a:rPr>
              <a:t>。</a:t>
            </a:r>
            <a:endParaRPr lang="zh-CN" altLang="en-US" sz="16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1600" b="1" dirty="0">
                <a:latin typeface="微软雅黑" panose="020B0503020204020204" pitchFamily="34" charset="-122"/>
                <a:ea typeface="微软雅黑" panose="020B0503020204020204" pitchFamily="34" charset="-122"/>
              </a:rPr>
              <a:t>     </a:t>
            </a:r>
            <a:endParaRPr lang="zh-CN" altLang="en-US" sz="16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1600" b="1" dirty="0">
                <a:latin typeface="微软雅黑" panose="020B0503020204020204" pitchFamily="34" charset="-122"/>
                <a:ea typeface="微软雅黑" panose="020B0503020204020204" pitchFamily="34" charset="-122"/>
              </a:rPr>
              <a:t>     </a:t>
            </a:r>
            <a:r>
              <a:rPr lang="zh-CN" altLang="en-US" sz="2000" b="1" dirty="0">
                <a:solidFill>
                  <a:srgbClr val="FF0000"/>
                </a:solidFill>
                <a:latin typeface="微软雅黑" panose="020B0503020204020204" pitchFamily="34" charset="-122"/>
                <a:ea typeface="微软雅黑" panose="020B0503020204020204" pitchFamily="34" charset="-122"/>
              </a:rPr>
              <a:t>职业认同度：</a:t>
            </a:r>
            <a:endParaRPr lang="zh-CN" altLang="en-US" sz="2000" b="1" dirty="0">
              <a:solidFill>
                <a:srgbClr val="FF0000"/>
              </a:solidFill>
              <a:latin typeface="微软雅黑" panose="020B0503020204020204" pitchFamily="34" charset="-122"/>
              <a:ea typeface="微软雅黑" panose="020B0503020204020204" pitchFamily="34" charset="-122"/>
            </a:endParaRPr>
          </a:p>
          <a:p>
            <a:pPr eaLnBrk="1" hangingPunct="1">
              <a:lnSpc>
                <a:spcPct val="80000"/>
              </a:lnSpc>
              <a:buNone/>
            </a:pPr>
            <a:r>
              <a:rPr lang="zh-CN" altLang="en-US" sz="1600" b="1" dirty="0">
                <a:latin typeface="微软雅黑" panose="020B0503020204020204" pitchFamily="34" charset="-122"/>
                <a:ea typeface="微软雅黑" panose="020B0503020204020204" pitchFamily="34" charset="-122"/>
              </a:rPr>
              <a:t>     指个人对职业的肯定程度。职业认同度越高，个人对职业的接受和热爱程度就越</a:t>
            </a:r>
            <a:endParaRPr lang="zh-CN" altLang="en-US" sz="16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1600" b="1" dirty="0">
                <a:latin typeface="微软雅黑" panose="020B0503020204020204" pitchFamily="34" charset="-122"/>
                <a:ea typeface="微软雅黑" panose="020B0503020204020204" pitchFamily="34" charset="-122"/>
              </a:rPr>
              <a:t>     高，从事职业活动的态度就 越积极；反之个人参与职业活动的热情就越低，态度</a:t>
            </a:r>
            <a:endParaRPr lang="zh-CN" altLang="en-US" sz="16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1600" b="1" dirty="0">
                <a:latin typeface="微软雅黑" panose="020B0503020204020204" pitchFamily="34" charset="-122"/>
                <a:ea typeface="微软雅黑" panose="020B0503020204020204" pitchFamily="34" charset="-122"/>
              </a:rPr>
              <a:t>     就越消极。 </a:t>
            </a:r>
            <a:endParaRPr lang="zh-CN" altLang="en-US" sz="16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1600" b="1" dirty="0">
                <a:latin typeface="微软雅黑" panose="020B0503020204020204" pitchFamily="34" charset="-122"/>
                <a:ea typeface="微软雅黑" panose="020B0503020204020204" pitchFamily="34" charset="-122"/>
              </a:rPr>
              <a:t>     </a:t>
            </a:r>
            <a:endParaRPr lang="zh-CN" altLang="en-US" sz="16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1600" b="1" dirty="0">
                <a:latin typeface="微软雅黑" panose="020B0503020204020204" pitchFamily="34" charset="-122"/>
                <a:ea typeface="微软雅黑" panose="020B0503020204020204" pitchFamily="34" charset="-122"/>
              </a:rPr>
              <a:t>     </a:t>
            </a:r>
            <a:r>
              <a:rPr lang="zh-CN" altLang="en-US" sz="2000" b="1" dirty="0">
                <a:solidFill>
                  <a:srgbClr val="FF0000"/>
                </a:solidFill>
                <a:latin typeface="微软雅黑" panose="020B0503020204020204" pitchFamily="34" charset="-122"/>
                <a:ea typeface="微软雅黑" panose="020B0503020204020204" pitchFamily="34" charset="-122"/>
              </a:rPr>
              <a:t>职业满意度：</a:t>
            </a:r>
            <a:endParaRPr lang="zh-CN" altLang="en-US" sz="2000" b="1" dirty="0">
              <a:solidFill>
                <a:srgbClr val="FF0000"/>
              </a:solidFill>
              <a:latin typeface="微软雅黑" panose="020B0503020204020204" pitchFamily="34" charset="-122"/>
              <a:ea typeface="微软雅黑" panose="020B0503020204020204" pitchFamily="34" charset="-122"/>
            </a:endParaRPr>
          </a:p>
          <a:p>
            <a:pPr eaLnBrk="1" hangingPunct="1">
              <a:lnSpc>
                <a:spcPct val="80000"/>
              </a:lnSpc>
              <a:buNone/>
            </a:pPr>
            <a:r>
              <a:rPr lang="zh-CN" altLang="en-US" sz="1600" b="1" dirty="0">
                <a:latin typeface="微软雅黑" panose="020B0503020204020204" pitchFamily="34" charset="-122"/>
                <a:ea typeface="微软雅黑" panose="020B0503020204020204" pitchFamily="34" charset="-122"/>
              </a:rPr>
              <a:t>     指个人对所从事职业活动和职业环境的积极评 价。符合期望的职业，会给人比较</a:t>
            </a:r>
            <a:endParaRPr lang="zh-CN" altLang="en-US" sz="16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1600" b="1" dirty="0">
                <a:latin typeface="微软雅黑" panose="020B0503020204020204" pitchFamily="34" charset="-122"/>
                <a:ea typeface="微软雅黑" panose="020B0503020204020204" pitchFamily="34" charset="-122"/>
              </a:rPr>
              <a:t>     高的满意度，反之就低。 </a:t>
            </a:r>
            <a:br>
              <a:rPr lang="zh-CN" altLang="en-US" sz="1600" b="1" dirty="0">
                <a:latin typeface="微软雅黑" panose="020B0503020204020204" pitchFamily="34" charset="-122"/>
                <a:ea typeface="微软雅黑" panose="020B0503020204020204" pitchFamily="34" charset="-122"/>
              </a:rPr>
            </a:br>
            <a:br>
              <a:rPr lang="zh-CN" altLang="en-US" sz="800" dirty="0"/>
            </a:br>
            <a:br>
              <a:rPr lang="zh-CN" altLang="en-US" sz="800" dirty="0"/>
            </a:br>
            <a:endParaRPr lang="zh-CN" altLang="en-US" sz="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fill="hold">
                                          <p:stCondLst>
                                            <p:cond delay="0"/>
                                          </p:stCondLst>
                                        </p:cTn>
                                        <p:tgtEl>
                                          <p:spTgt spid="8194"/>
                                        </p:tgtEl>
                                        <p:attrNameLst>
                                          <p:attrName>style.visibility</p:attrName>
                                        </p:attrNameLst>
                                      </p:cBhvr>
                                      <p:to>
                                        <p:strVal val="visible"/>
                                      </p:to>
                                    </p:set>
                                    <p:anim calcmode="lin" valueType="num">
                                      <p:cBhvr>
                                        <p:cTn id="7" dur="500" fill="hold"/>
                                        <p:tgtEl>
                                          <p:spTgt spid="8194"/>
                                        </p:tgtEl>
                                        <p:attrNameLst>
                                          <p:attrName>ppt_w</p:attrName>
                                        </p:attrNameLst>
                                      </p:cBhvr>
                                      <p:tavLst>
                                        <p:tav tm="0">
                                          <p:val>
                                            <p:fltVal val="0.000000"/>
                                          </p:val>
                                        </p:tav>
                                        <p:tav tm="100000">
                                          <p:val>
                                            <p:strVal val="#ppt_w"/>
                                          </p:val>
                                        </p:tav>
                                      </p:tavLst>
                                    </p:anim>
                                    <p:anim calcmode="lin" valueType="num">
                                      <p:cBhvr>
                                        <p:cTn id="8" dur="500" fill="hold"/>
                                        <p:tgtEl>
                                          <p:spTgt spid="8194"/>
                                        </p:tgtEl>
                                        <p:attrNameLst>
                                          <p:attrName>ppt_h</p:attrName>
                                        </p:attrNameLst>
                                      </p:cBhvr>
                                      <p:tavLst>
                                        <p:tav tm="0">
                                          <p:val>
                                            <p:fltVal val="0.00000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fill="hold">
                                          <p:stCondLst>
                                            <p:cond delay="0"/>
                                          </p:stCondLst>
                                        </p:cTn>
                                        <p:tgtEl>
                                          <p:spTgt spid="8195">
                                            <p:txEl>
                                              <p:charRg st="0" end="20"/>
                                            </p:txEl>
                                          </p:spTgt>
                                        </p:tgtEl>
                                        <p:attrNameLst>
                                          <p:attrName>style.visibility</p:attrName>
                                        </p:attrNameLst>
                                      </p:cBhvr>
                                      <p:to>
                                        <p:strVal val="visible"/>
                                      </p:to>
                                    </p:set>
                                    <p:anim calcmode="lin" valueType="num">
                                      <p:cBhvr>
                                        <p:cTn id="13" dur="500" fill="hold"/>
                                        <p:tgtEl>
                                          <p:spTgt spid="8195">
                                            <p:txEl>
                                              <p:charRg st="0" end="20"/>
                                            </p:txEl>
                                          </p:spTgt>
                                        </p:tgtEl>
                                        <p:attrNameLst>
                                          <p:attrName>ppt_w</p:attrName>
                                        </p:attrNameLst>
                                      </p:cBhvr>
                                      <p:tavLst>
                                        <p:tav tm="0">
                                          <p:val>
                                            <p:fltVal val="0.000000"/>
                                          </p:val>
                                        </p:tav>
                                        <p:tav tm="100000">
                                          <p:val>
                                            <p:strVal val="#ppt_w"/>
                                          </p:val>
                                        </p:tav>
                                      </p:tavLst>
                                    </p:anim>
                                    <p:anim calcmode="lin" valueType="num">
                                      <p:cBhvr>
                                        <p:cTn id="14" dur="500" fill="hold"/>
                                        <p:tgtEl>
                                          <p:spTgt spid="8195">
                                            <p:txEl>
                                              <p:charRg st="0" end="20"/>
                                            </p:txEl>
                                          </p:spTgt>
                                        </p:tgtEl>
                                        <p:attrNameLst>
                                          <p:attrName>ppt_h</p:attrName>
                                        </p:attrNameLst>
                                      </p:cBhvr>
                                      <p:tavLst>
                                        <p:tav tm="0">
                                          <p:val>
                                            <p:fltVal val="0.00000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fill="hold">
                                          <p:stCondLst>
                                            <p:cond delay="0"/>
                                          </p:stCondLst>
                                        </p:cTn>
                                        <p:tgtEl>
                                          <p:spTgt spid="8195">
                                            <p:txEl>
                                              <p:charRg st="20" end="32"/>
                                            </p:txEl>
                                          </p:spTgt>
                                        </p:tgtEl>
                                        <p:attrNameLst>
                                          <p:attrName>style.visibility</p:attrName>
                                        </p:attrNameLst>
                                      </p:cBhvr>
                                      <p:to>
                                        <p:strVal val="visible"/>
                                      </p:to>
                                    </p:set>
                                    <p:anim calcmode="lin" valueType="num">
                                      <p:cBhvr>
                                        <p:cTn id="19" dur="500" fill="hold"/>
                                        <p:tgtEl>
                                          <p:spTgt spid="8195">
                                            <p:txEl>
                                              <p:charRg st="20" end="32"/>
                                            </p:txEl>
                                          </p:spTgt>
                                        </p:tgtEl>
                                        <p:attrNameLst>
                                          <p:attrName>ppt_w</p:attrName>
                                        </p:attrNameLst>
                                      </p:cBhvr>
                                      <p:tavLst>
                                        <p:tav tm="0">
                                          <p:val>
                                            <p:fltVal val="0.000000"/>
                                          </p:val>
                                        </p:tav>
                                        <p:tav tm="100000">
                                          <p:val>
                                            <p:strVal val="#ppt_w"/>
                                          </p:val>
                                        </p:tav>
                                      </p:tavLst>
                                    </p:anim>
                                    <p:anim calcmode="lin" valueType="num">
                                      <p:cBhvr>
                                        <p:cTn id="20" dur="500" fill="hold"/>
                                        <p:tgtEl>
                                          <p:spTgt spid="8195">
                                            <p:txEl>
                                              <p:charRg st="20" end="32"/>
                                            </p:txEl>
                                          </p:spTgt>
                                        </p:tgtEl>
                                        <p:attrNameLst>
                                          <p:attrName>ppt_h</p:attrName>
                                        </p:attrNameLst>
                                      </p:cBhvr>
                                      <p:tavLst>
                                        <p:tav tm="0">
                                          <p:val>
                                            <p:fltVal val="0.00000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fill="hold">
                                          <p:stCondLst>
                                            <p:cond delay="0"/>
                                          </p:stCondLst>
                                        </p:cTn>
                                        <p:tgtEl>
                                          <p:spTgt spid="8195">
                                            <p:txEl>
                                              <p:charRg st="32" end="74"/>
                                            </p:txEl>
                                          </p:spTgt>
                                        </p:tgtEl>
                                        <p:attrNameLst>
                                          <p:attrName>style.visibility</p:attrName>
                                        </p:attrNameLst>
                                      </p:cBhvr>
                                      <p:to>
                                        <p:strVal val="visible"/>
                                      </p:to>
                                    </p:set>
                                    <p:anim calcmode="lin" valueType="num">
                                      <p:cBhvr>
                                        <p:cTn id="25" dur="500" fill="hold"/>
                                        <p:tgtEl>
                                          <p:spTgt spid="8195">
                                            <p:txEl>
                                              <p:charRg st="32" end="74"/>
                                            </p:txEl>
                                          </p:spTgt>
                                        </p:tgtEl>
                                        <p:attrNameLst>
                                          <p:attrName>ppt_w</p:attrName>
                                        </p:attrNameLst>
                                      </p:cBhvr>
                                      <p:tavLst>
                                        <p:tav tm="0">
                                          <p:val>
                                            <p:fltVal val="0.000000"/>
                                          </p:val>
                                        </p:tav>
                                        <p:tav tm="100000">
                                          <p:val>
                                            <p:strVal val="#ppt_w"/>
                                          </p:val>
                                        </p:tav>
                                      </p:tavLst>
                                    </p:anim>
                                    <p:anim calcmode="lin" valueType="num">
                                      <p:cBhvr>
                                        <p:cTn id="26" dur="500" fill="hold"/>
                                        <p:tgtEl>
                                          <p:spTgt spid="8195">
                                            <p:txEl>
                                              <p:charRg st="32" end="74"/>
                                            </p:txEl>
                                          </p:spTgt>
                                        </p:tgtEl>
                                        <p:attrNameLst>
                                          <p:attrName>ppt_h</p:attrName>
                                        </p:attrNameLst>
                                      </p:cBhvr>
                                      <p:tavLst>
                                        <p:tav tm="0">
                                          <p:val>
                                            <p:fltVal val="0.00000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fill="hold">
                                          <p:stCondLst>
                                            <p:cond delay="0"/>
                                          </p:stCondLst>
                                        </p:cTn>
                                        <p:tgtEl>
                                          <p:spTgt spid="8195">
                                            <p:txEl>
                                              <p:charRg st="74" end="117"/>
                                            </p:txEl>
                                          </p:spTgt>
                                        </p:tgtEl>
                                        <p:attrNameLst>
                                          <p:attrName>style.visibility</p:attrName>
                                        </p:attrNameLst>
                                      </p:cBhvr>
                                      <p:to>
                                        <p:strVal val="visible"/>
                                      </p:to>
                                    </p:set>
                                    <p:anim calcmode="lin" valueType="num">
                                      <p:cBhvr>
                                        <p:cTn id="31" dur="500" fill="hold"/>
                                        <p:tgtEl>
                                          <p:spTgt spid="8195">
                                            <p:txEl>
                                              <p:charRg st="74" end="117"/>
                                            </p:txEl>
                                          </p:spTgt>
                                        </p:tgtEl>
                                        <p:attrNameLst>
                                          <p:attrName>ppt_w</p:attrName>
                                        </p:attrNameLst>
                                      </p:cBhvr>
                                      <p:tavLst>
                                        <p:tav tm="0">
                                          <p:val>
                                            <p:fltVal val="0.000000"/>
                                          </p:val>
                                        </p:tav>
                                        <p:tav tm="100000">
                                          <p:val>
                                            <p:strVal val="#ppt_w"/>
                                          </p:val>
                                        </p:tav>
                                      </p:tavLst>
                                    </p:anim>
                                    <p:anim calcmode="lin" valueType="num">
                                      <p:cBhvr>
                                        <p:cTn id="32" dur="500" fill="hold"/>
                                        <p:tgtEl>
                                          <p:spTgt spid="8195">
                                            <p:txEl>
                                              <p:charRg st="74" end="117"/>
                                            </p:txEl>
                                          </p:spTgt>
                                        </p:tgtEl>
                                        <p:attrNameLst>
                                          <p:attrName>ppt_h</p:attrName>
                                        </p:attrNameLst>
                                      </p:cBhvr>
                                      <p:tavLst>
                                        <p:tav tm="0">
                                          <p:val>
                                            <p:fltVal val="0.00000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grpId="0" nodeType="clickEffect">
                                  <p:stCondLst>
                                    <p:cond delay="0"/>
                                  </p:stCondLst>
                                  <p:childTnLst>
                                    <p:set>
                                      <p:cBhvr>
                                        <p:cTn id="36" fill="hold">
                                          <p:stCondLst>
                                            <p:cond delay="0"/>
                                          </p:stCondLst>
                                        </p:cTn>
                                        <p:tgtEl>
                                          <p:spTgt spid="8195">
                                            <p:txEl>
                                              <p:charRg st="117" end="123"/>
                                            </p:txEl>
                                          </p:spTgt>
                                        </p:tgtEl>
                                        <p:attrNameLst>
                                          <p:attrName>style.visibility</p:attrName>
                                        </p:attrNameLst>
                                      </p:cBhvr>
                                      <p:to>
                                        <p:strVal val="visible"/>
                                      </p:to>
                                    </p:set>
                                    <p:anim calcmode="lin" valueType="num">
                                      <p:cBhvr>
                                        <p:cTn id="37" dur="500" fill="hold"/>
                                        <p:tgtEl>
                                          <p:spTgt spid="8195">
                                            <p:txEl>
                                              <p:charRg st="117" end="123"/>
                                            </p:txEl>
                                          </p:spTgt>
                                        </p:tgtEl>
                                        <p:attrNameLst>
                                          <p:attrName>ppt_w</p:attrName>
                                        </p:attrNameLst>
                                      </p:cBhvr>
                                      <p:tavLst>
                                        <p:tav tm="0">
                                          <p:val>
                                            <p:fltVal val="0.000000"/>
                                          </p:val>
                                        </p:tav>
                                        <p:tav tm="100000">
                                          <p:val>
                                            <p:strVal val="#ppt_w"/>
                                          </p:val>
                                        </p:tav>
                                      </p:tavLst>
                                    </p:anim>
                                    <p:anim calcmode="lin" valueType="num">
                                      <p:cBhvr>
                                        <p:cTn id="38" dur="500" fill="hold"/>
                                        <p:tgtEl>
                                          <p:spTgt spid="8195">
                                            <p:txEl>
                                              <p:charRg st="117" end="123"/>
                                            </p:txEl>
                                          </p:spTgt>
                                        </p:tgtEl>
                                        <p:attrNameLst>
                                          <p:attrName>ppt_h</p:attrName>
                                        </p:attrNameLst>
                                      </p:cBhvr>
                                      <p:tavLst>
                                        <p:tav tm="0">
                                          <p:val>
                                            <p:fltVal val="0.00000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3" presetClass="entr" presetSubtype="16" fill="hold" grpId="0" nodeType="clickEffect">
                                  <p:stCondLst>
                                    <p:cond delay="0"/>
                                  </p:stCondLst>
                                  <p:childTnLst>
                                    <p:set>
                                      <p:cBhvr>
                                        <p:cTn id="42" fill="hold">
                                          <p:stCondLst>
                                            <p:cond delay="0"/>
                                          </p:stCondLst>
                                        </p:cTn>
                                        <p:tgtEl>
                                          <p:spTgt spid="8195">
                                            <p:txEl>
                                              <p:charRg st="123" end="135"/>
                                            </p:txEl>
                                          </p:spTgt>
                                        </p:tgtEl>
                                        <p:attrNameLst>
                                          <p:attrName>style.visibility</p:attrName>
                                        </p:attrNameLst>
                                      </p:cBhvr>
                                      <p:to>
                                        <p:strVal val="visible"/>
                                      </p:to>
                                    </p:set>
                                    <p:anim calcmode="lin" valueType="num">
                                      <p:cBhvr>
                                        <p:cTn id="43" dur="500" fill="hold"/>
                                        <p:tgtEl>
                                          <p:spTgt spid="8195">
                                            <p:txEl>
                                              <p:charRg st="123" end="135"/>
                                            </p:txEl>
                                          </p:spTgt>
                                        </p:tgtEl>
                                        <p:attrNameLst>
                                          <p:attrName>ppt_w</p:attrName>
                                        </p:attrNameLst>
                                      </p:cBhvr>
                                      <p:tavLst>
                                        <p:tav tm="0">
                                          <p:val>
                                            <p:fltVal val="0.000000"/>
                                          </p:val>
                                        </p:tav>
                                        <p:tav tm="100000">
                                          <p:val>
                                            <p:strVal val="#ppt_w"/>
                                          </p:val>
                                        </p:tav>
                                      </p:tavLst>
                                    </p:anim>
                                    <p:anim calcmode="lin" valueType="num">
                                      <p:cBhvr>
                                        <p:cTn id="44" dur="500" fill="hold"/>
                                        <p:tgtEl>
                                          <p:spTgt spid="8195">
                                            <p:txEl>
                                              <p:charRg st="123" end="135"/>
                                            </p:txEl>
                                          </p:spTgt>
                                        </p:tgtEl>
                                        <p:attrNameLst>
                                          <p:attrName>ppt_h</p:attrName>
                                        </p:attrNameLst>
                                      </p:cBhvr>
                                      <p:tavLst>
                                        <p:tav tm="0">
                                          <p:val>
                                            <p:fltVal val="0.000000"/>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23" presetClass="entr" presetSubtype="16" fill="hold" grpId="0" nodeType="clickEffect">
                                  <p:stCondLst>
                                    <p:cond delay="0"/>
                                  </p:stCondLst>
                                  <p:childTnLst>
                                    <p:set>
                                      <p:cBhvr>
                                        <p:cTn id="48" fill="hold">
                                          <p:stCondLst>
                                            <p:cond delay="0"/>
                                          </p:stCondLst>
                                        </p:cTn>
                                        <p:tgtEl>
                                          <p:spTgt spid="8195">
                                            <p:txEl>
                                              <p:charRg st="135" end="176"/>
                                            </p:txEl>
                                          </p:spTgt>
                                        </p:tgtEl>
                                        <p:attrNameLst>
                                          <p:attrName>style.visibility</p:attrName>
                                        </p:attrNameLst>
                                      </p:cBhvr>
                                      <p:to>
                                        <p:strVal val="visible"/>
                                      </p:to>
                                    </p:set>
                                    <p:anim calcmode="lin" valueType="num">
                                      <p:cBhvr>
                                        <p:cTn id="49" dur="500" fill="hold"/>
                                        <p:tgtEl>
                                          <p:spTgt spid="8195">
                                            <p:txEl>
                                              <p:charRg st="135" end="176"/>
                                            </p:txEl>
                                          </p:spTgt>
                                        </p:tgtEl>
                                        <p:attrNameLst>
                                          <p:attrName>ppt_w</p:attrName>
                                        </p:attrNameLst>
                                      </p:cBhvr>
                                      <p:tavLst>
                                        <p:tav tm="0">
                                          <p:val>
                                            <p:fltVal val="0.000000"/>
                                          </p:val>
                                        </p:tav>
                                        <p:tav tm="100000">
                                          <p:val>
                                            <p:strVal val="#ppt_w"/>
                                          </p:val>
                                        </p:tav>
                                      </p:tavLst>
                                    </p:anim>
                                    <p:anim calcmode="lin" valueType="num">
                                      <p:cBhvr>
                                        <p:cTn id="50" dur="500" fill="hold"/>
                                        <p:tgtEl>
                                          <p:spTgt spid="8195">
                                            <p:txEl>
                                              <p:charRg st="135" end="176"/>
                                            </p:txEl>
                                          </p:spTgt>
                                        </p:tgtEl>
                                        <p:attrNameLst>
                                          <p:attrName>ppt_h</p:attrName>
                                        </p:attrNameLst>
                                      </p:cBhvr>
                                      <p:tavLst>
                                        <p:tav tm="0">
                                          <p:val>
                                            <p:fltVal val="0.000000"/>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23" presetClass="entr" presetSubtype="16" fill="hold" grpId="0" nodeType="clickEffect">
                                  <p:stCondLst>
                                    <p:cond delay="0"/>
                                  </p:stCondLst>
                                  <p:childTnLst>
                                    <p:set>
                                      <p:cBhvr>
                                        <p:cTn id="54" fill="hold">
                                          <p:stCondLst>
                                            <p:cond delay="0"/>
                                          </p:stCondLst>
                                        </p:cTn>
                                        <p:tgtEl>
                                          <p:spTgt spid="8195">
                                            <p:txEl>
                                              <p:charRg st="176" end="218"/>
                                            </p:txEl>
                                          </p:spTgt>
                                        </p:tgtEl>
                                        <p:attrNameLst>
                                          <p:attrName>style.visibility</p:attrName>
                                        </p:attrNameLst>
                                      </p:cBhvr>
                                      <p:to>
                                        <p:strVal val="visible"/>
                                      </p:to>
                                    </p:set>
                                    <p:anim calcmode="lin" valueType="num">
                                      <p:cBhvr>
                                        <p:cTn id="55" dur="500" fill="hold"/>
                                        <p:tgtEl>
                                          <p:spTgt spid="8195">
                                            <p:txEl>
                                              <p:charRg st="176" end="218"/>
                                            </p:txEl>
                                          </p:spTgt>
                                        </p:tgtEl>
                                        <p:attrNameLst>
                                          <p:attrName>ppt_w</p:attrName>
                                        </p:attrNameLst>
                                      </p:cBhvr>
                                      <p:tavLst>
                                        <p:tav tm="0">
                                          <p:val>
                                            <p:fltVal val="0.000000"/>
                                          </p:val>
                                        </p:tav>
                                        <p:tav tm="100000">
                                          <p:val>
                                            <p:strVal val="#ppt_w"/>
                                          </p:val>
                                        </p:tav>
                                      </p:tavLst>
                                    </p:anim>
                                    <p:anim calcmode="lin" valueType="num">
                                      <p:cBhvr>
                                        <p:cTn id="56" dur="500" fill="hold"/>
                                        <p:tgtEl>
                                          <p:spTgt spid="8195">
                                            <p:txEl>
                                              <p:charRg st="176" end="218"/>
                                            </p:txEl>
                                          </p:spTgt>
                                        </p:tgtEl>
                                        <p:attrNameLst>
                                          <p:attrName>ppt_h</p:attrName>
                                        </p:attrNameLst>
                                      </p:cBhvr>
                                      <p:tavLst>
                                        <p:tav tm="0">
                                          <p:val>
                                            <p:fltVal val="0.00000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23" presetClass="entr" presetSubtype="16" fill="hold" grpId="0" nodeType="clickEffect">
                                  <p:stCondLst>
                                    <p:cond delay="0"/>
                                  </p:stCondLst>
                                  <p:childTnLst>
                                    <p:set>
                                      <p:cBhvr>
                                        <p:cTn id="60" fill="hold">
                                          <p:stCondLst>
                                            <p:cond delay="0"/>
                                          </p:stCondLst>
                                        </p:cTn>
                                        <p:tgtEl>
                                          <p:spTgt spid="8195">
                                            <p:txEl>
                                              <p:charRg st="218" end="230"/>
                                            </p:txEl>
                                          </p:spTgt>
                                        </p:tgtEl>
                                        <p:attrNameLst>
                                          <p:attrName>style.visibility</p:attrName>
                                        </p:attrNameLst>
                                      </p:cBhvr>
                                      <p:to>
                                        <p:strVal val="visible"/>
                                      </p:to>
                                    </p:set>
                                    <p:anim calcmode="lin" valueType="num">
                                      <p:cBhvr>
                                        <p:cTn id="61" dur="500" fill="hold"/>
                                        <p:tgtEl>
                                          <p:spTgt spid="8195">
                                            <p:txEl>
                                              <p:charRg st="218" end="230"/>
                                            </p:txEl>
                                          </p:spTgt>
                                        </p:tgtEl>
                                        <p:attrNameLst>
                                          <p:attrName>ppt_w</p:attrName>
                                        </p:attrNameLst>
                                      </p:cBhvr>
                                      <p:tavLst>
                                        <p:tav tm="0">
                                          <p:val>
                                            <p:fltVal val="0.000000"/>
                                          </p:val>
                                        </p:tav>
                                        <p:tav tm="100000">
                                          <p:val>
                                            <p:strVal val="#ppt_w"/>
                                          </p:val>
                                        </p:tav>
                                      </p:tavLst>
                                    </p:anim>
                                    <p:anim calcmode="lin" valueType="num">
                                      <p:cBhvr>
                                        <p:cTn id="62" dur="500" fill="hold"/>
                                        <p:tgtEl>
                                          <p:spTgt spid="8195">
                                            <p:txEl>
                                              <p:charRg st="218" end="230"/>
                                            </p:txEl>
                                          </p:spTgt>
                                        </p:tgtEl>
                                        <p:attrNameLst>
                                          <p:attrName>ppt_h</p:attrName>
                                        </p:attrNameLst>
                                      </p:cBhvr>
                                      <p:tavLst>
                                        <p:tav tm="0">
                                          <p:val>
                                            <p:fltVal val="0.000000"/>
                                          </p:val>
                                        </p:tav>
                                        <p:tav tm="100000">
                                          <p:val>
                                            <p:strVal val="#ppt_h"/>
                                          </p:val>
                                        </p:tav>
                                      </p:tavLst>
                                    </p:anim>
                                  </p:childTnLst>
                                </p:cTn>
                              </p:par>
                            </p:childTnLst>
                          </p:cTn>
                        </p:par>
                      </p:childTnLst>
                    </p:cTn>
                  </p:par>
                  <p:par>
                    <p:cTn id="63" fill="hold">
                      <p:stCondLst>
                        <p:cond delay="indefinite"/>
                      </p:stCondLst>
                      <p:childTnLst>
                        <p:par>
                          <p:cTn id="64" fill="hold">
                            <p:stCondLst>
                              <p:cond delay="0"/>
                            </p:stCondLst>
                            <p:childTnLst>
                              <p:par>
                                <p:cTn id="65" presetID="23" presetClass="entr" presetSubtype="16" fill="hold" grpId="0" nodeType="clickEffect">
                                  <p:stCondLst>
                                    <p:cond delay="0"/>
                                  </p:stCondLst>
                                  <p:childTnLst>
                                    <p:set>
                                      <p:cBhvr>
                                        <p:cTn id="66" fill="hold">
                                          <p:stCondLst>
                                            <p:cond delay="0"/>
                                          </p:stCondLst>
                                        </p:cTn>
                                        <p:tgtEl>
                                          <p:spTgt spid="8195">
                                            <p:txEl>
                                              <p:charRg st="230" end="236"/>
                                            </p:txEl>
                                          </p:spTgt>
                                        </p:tgtEl>
                                        <p:attrNameLst>
                                          <p:attrName>style.visibility</p:attrName>
                                        </p:attrNameLst>
                                      </p:cBhvr>
                                      <p:to>
                                        <p:strVal val="visible"/>
                                      </p:to>
                                    </p:set>
                                    <p:anim calcmode="lin" valueType="num">
                                      <p:cBhvr>
                                        <p:cTn id="67" dur="500" fill="hold"/>
                                        <p:tgtEl>
                                          <p:spTgt spid="8195">
                                            <p:txEl>
                                              <p:charRg st="230" end="236"/>
                                            </p:txEl>
                                          </p:spTgt>
                                        </p:tgtEl>
                                        <p:attrNameLst>
                                          <p:attrName>ppt_w</p:attrName>
                                        </p:attrNameLst>
                                      </p:cBhvr>
                                      <p:tavLst>
                                        <p:tav tm="0">
                                          <p:val>
                                            <p:fltVal val="0.000000"/>
                                          </p:val>
                                        </p:tav>
                                        <p:tav tm="100000">
                                          <p:val>
                                            <p:strVal val="#ppt_w"/>
                                          </p:val>
                                        </p:tav>
                                      </p:tavLst>
                                    </p:anim>
                                    <p:anim calcmode="lin" valueType="num">
                                      <p:cBhvr>
                                        <p:cTn id="68" dur="500" fill="hold"/>
                                        <p:tgtEl>
                                          <p:spTgt spid="8195">
                                            <p:txEl>
                                              <p:charRg st="230" end="236"/>
                                            </p:txEl>
                                          </p:spTgt>
                                        </p:tgtEl>
                                        <p:attrNameLst>
                                          <p:attrName>ppt_h</p:attrName>
                                        </p:attrNameLst>
                                      </p:cBhvr>
                                      <p:tavLst>
                                        <p:tav tm="0">
                                          <p:val>
                                            <p:fltVal val="0.000000"/>
                                          </p:val>
                                        </p:tav>
                                        <p:tav tm="100000">
                                          <p:val>
                                            <p:strVal val="#ppt_h"/>
                                          </p:val>
                                        </p:tav>
                                      </p:tavLst>
                                    </p:anim>
                                  </p:childTnLst>
                                </p:cTn>
                              </p:par>
                            </p:childTnLst>
                          </p:cTn>
                        </p:par>
                      </p:childTnLst>
                    </p:cTn>
                  </p:par>
                  <p:par>
                    <p:cTn id="69" fill="hold">
                      <p:stCondLst>
                        <p:cond delay="indefinite"/>
                      </p:stCondLst>
                      <p:childTnLst>
                        <p:par>
                          <p:cTn id="70" fill="hold">
                            <p:stCondLst>
                              <p:cond delay="0"/>
                            </p:stCondLst>
                            <p:childTnLst>
                              <p:par>
                                <p:cTn id="71" presetID="23" presetClass="entr" presetSubtype="16" fill="hold" grpId="0" nodeType="clickEffect">
                                  <p:stCondLst>
                                    <p:cond delay="0"/>
                                  </p:stCondLst>
                                  <p:childTnLst>
                                    <p:set>
                                      <p:cBhvr>
                                        <p:cTn id="72" fill="hold">
                                          <p:stCondLst>
                                            <p:cond delay="0"/>
                                          </p:stCondLst>
                                        </p:cTn>
                                        <p:tgtEl>
                                          <p:spTgt spid="8195">
                                            <p:txEl>
                                              <p:charRg st="236" end="248"/>
                                            </p:txEl>
                                          </p:spTgt>
                                        </p:tgtEl>
                                        <p:attrNameLst>
                                          <p:attrName>style.visibility</p:attrName>
                                        </p:attrNameLst>
                                      </p:cBhvr>
                                      <p:to>
                                        <p:strVal val="visible"/>
                                      </p:to>
                                    </p:set>
                                    <p:anim calcmode="lin" valueType="num">
                                      <p:cBhvr>
                                        <p:cTn id="73" dur="500" fill="hold"/>
                                        <p:tgtEl>
                                          <p:spTgt spid="8195">
                                            <p:txEl>
                                              <p:charRg st="236" end="248"/>
                                            </p:txEl>
                                          </p:spTgt>
                                        </p:tgtEl>
                                        <p:attrNameLst>
                                          <p:attrName>ppt_w</p:attrName>
                                        </p:attrNameLst>
                                      </p:cBhvr>
                                      <p:tavLst>
                                        <p:tav tm="0">
                                          <p:val>
                                            <p:fltVal val="0.000000"/>
                                          </p:val>
                                        </p:tav>
                                        <p:tav tm="100000">
                                          <p:val>
                                            <p:strVal val="#ppt_w"/>
                                          </p:val>
                                        </p:tav>
                                      </p:tavLst>
                                    </p:anim>
                                    <p:anim calcmode="lin" valueType="num">
                                      <p:cBhvr>
                                        <p:cTn id="74" dur="500" fill="hold"/>
                                        <p:tgtEl>
                                          <p:spTgt spid="8195">
                                            <p:txEl>
                                              <p:charRg st="236" end="248"/>
                                            </p:txEl>
                                          </p:spTgt>
                                        </p:tgtEl>
                                        <p:attrNameLst>
                                          <p:attrName>ppt_h</p:attrName>
                                        </p:attrNameLst>
                                      </p:cBhvr>
                                      <p:tavLst>
                                        <p:tav tm="0">
                                          <p:val>
                                            <p:fltVal val="0.000000"/>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23" presetClass="entr" presetSubtype="16" fill="hold" grpId="0" nodeType="clickEffect">
                                  <p:stCondLst>
                                    <p:cond delay="0"/>
                                  </p:stCondLst>
                                  <p:childTnLst>
                                    <p:set>
                                      <p:cBhvr>
                                        <p:cTn id="78" fill="hold">
                                          <p:stCondLst>
                                            <p:cond delay="0"/>
                                          </p:stCondLst>
                                        </p:cTn>
                                        <p:tgtEl>
                                          <p:spTgt spid="8195">
                                            <p:txEl>
                                              <p:charRg st="248" end="290"/>
                                            </p:txEl>
                                          </p:spTgt>
                                        </p:tgtEl>
                                        <p:attrNameLst>
                                          <p:attrName>style.visibility</p:attrName>
                                        </p:attrNameLst>
                                      </p:cBhvr>
                                      <p:to>
                                        <p:strVal val="visible"/>
                                      </p:to>
                                    </p:set>
                                    <p:anim calcmode="lin" valueType="num">
                                      <p:cBhvr>
                                        <p:cTn id="79" dur="500" fill="hold"/>
                                        <p:tgtEl>
                                          <p:spTgt spid="8195">
                                            <p:txEl>
                                              <p:charRg st="248" end="290"/>
                                            </p:txEl>
                                          </p:spTgt>
                                        </p:tgtEl>
                                        <p:attrNameLst>
                                          <p:attrName>ppt_w</p:attrName>
                                        </p:attrNameLst>
                                      </p:cBhvr>
                                      <p:tavLst>
                                        <p:tav tm="0">
                                          <p:val>
                                            <p:fltVal val="0.000000"/>
                                          </p:val>
                                        </p:tav>
                                        <p:tav tm="100000">
                                          <p:val>
                                            <p:strVal val="#ppt_w"/>
                                          </p:val>
                                        </p:tav>
                                      </p:tavLst>
                                    </p:anim>
                                    <p:anim calcmode="lin" valueType="num">
                                      <p:cBhvr>
                                        <p:cTn id="80" dur="500" fill="hold"/>
                                        <p:tgtEl>
                                          <p:spTgt spid="8195">
                                            <p:txEl>
                                              <p:charRg st="248" end="290"/>
                                            </p:txEl>
                                          </p:spTgt>
                                        </p:tgtEl>
                                        <p:attrNameLst>
                                          <p:attrName>ppt_h</p:attrName>
                                        </p:attrNameLst>
                                      </p:cBhvr>
                                      <p:tavLst>
                                        <p:tav tm="0">
                                          <p:val>
                                            <p:fltVal val="0.000000"/>
                                          </p:val>
                                        </p:tav>
                                        <p:tav tm="100000">
                                          <p:val>
                                            <p:strVal val="#ppt_h"/>
                                          </p:val>
                                        </p:tav>
                                      </p:tavLst>
                                    </p:anim>
                                  </p:childTnLst>
                                </p:cTn>
                              </p:par>
                            </p:childTnLst>
                          </p:cTn>
                        </p:par>
                      </p:childTnLst>
                    </p:cTn>
                  </p:par>
                  <p:par>
                    <p:cTn id="81" fill="hold">
                      <p:stCondLst>
                        <p:cond delay="indefinite"/>
                      </p:stCondLst>
                      <p:childTnLst>
                        <p:par>
                          <p:cTn id="82" fill="hold">
                            <p:stCondLst>
                              <p:cond delay="0"/>
                            </p:stCondLst>
                            <p:childTnLst>
                              <p:par>
                                <p:cTn id="83" presetID="23" presetClass="entr" presetSubtype="16" fill="hold" grpId="0" nodeType="clickEffect">
                                  <p:stCondLst>
                                    <p:cond delay="0"/>
                                  </p:stCondLst>
                                  <p:childTnLst>
                                    <p:set>
                                      <p:cBhvr>
                                        <p:cTn id="84" fill="hold">
                                          <p:stCondLst>
                                            <p:cond delay="0"/>
                                          </p:stCondLst>
                                        </p:cTn>
                                        <p:tgtEl>
                                          <p:spTgt spid="8195">
                                            <p:txEl>
                                              <p:charRg st="290" end="311"/>
                                            </p:txEl>
                                          </p:spTgt>
                                        </p:tgtEl>
                                        <p:attrNameLst>
                                          <p:attrName>style.visibility</p:attrName>
                                        </p:attrNameLst>
                                      </p:cBhvr>
                                      <p:to>
                                        <p:strVal val="visible"/>
                                      </p:to>
                                    </p:set>
                                    <p:anim calcmode="lin" valueType="num">
                                      <p:cBhvr>
                                        <p:cTn id="85" dur="500" fill="hold"/>
                                        <p:tgtEl>
                                          <p:spTgt spid="8195">
                                            <p:txEl>
                                              <p:charRg st="290" end="311"/>
                                            </p:txEl>
                                          </p:spTgt>
                                        </p:tgtEl>
                                        <p:attrNameLst>
                                          <p:attrName>ppt_w</p:attrName>
                                        </p:attrNameLst>
                                      </p:cBhvr>
                                      <p:tavLst>
                                        <p:tav tm="0">
                                          <p:val>
                                            <p:fltVal val="0.000000"/>
                                          </p:val>
                                        </p:tav>
                                        <p:tav tm="100000">
                                          <p:val>
                                            <p:strVal val="#ppt_w"/>
                                          </p:val>
                                        </p:tav>
                                      </p:tavLst>
                                    </p:anim>
                                    <p:anim calcmode="lin" valueType="num">
                                      <p:cBhvr>
                                        <p:cTn id="86" dur="500" fill="hold"/>
                                        <p:tgtEl>
                                          <p:spTgt spid="8195">
                                            <p:txEl>
                                              <p:charRg st="290" end="311"/>
                                            </p:txEl>
                                          </p:spTgt>
                                        </p:tgtEl>
                                        <p:attrNameLst>
                                          <p:attrName>ppt_h</p:attrName>
                                        </p:attrNameLst>
                                      </p:cBhvr>
                                      <p:tavLst>
                                        <p:tav tm="0">
                                          <p:val>
                                            <p:fltVal val="0.00000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AutoShape 2"/>
          <p:cNvSpPr>
            <a:spLocks noGrp="1"/>
          </p:cNvSpPr>
          <p:nvPr>
            <p:ph type="title"/>
          </p:nvPr>
        </p:nvSpPr>
        <p:spPr>
          <a:ln/>
        </p:spPr>
        <p:txBody>
          <a:bodyPr vert="horz" wrap="square" lIns="91440" tIns="45720" rIns="91440" bIns="45720" anchor="b" anchorCtr="0"/>
          <a:p>
            <a:pPr eaLnBrk="1" hangingPunct="1"/>
            <a:r>
              <a:rPr lang="zh-CN" altLang="en-US" sz="4800" dirty="0">
                <a:ea typeface="微软雅黑" panose="020B0503020204020204" pitchFamily="34" charset="-122"/>
              </a:rPr>
              <a:t>教学要点</a:t>
            </a:r>
            <a:endParaRPr lang="zh-CN" altLang="en-US" sz="4800" dirty="0">
              <a:ea typeface="微软雅黑" panose="020B0503020204020204" pitchFamily="34" charset="-122"/>
            </a:endParaRPr>
          </a:p>
        </p:txBody>
      </p:sp>
      <p:sp>
        <p:nvSpPr>
          <p:cNvPr id="9219" name="Rectangle 3"/>
          <p:cNvSpPr>
            <a:spLocks noGrp="1"/>
          </p:cNvSpPr>
          <p:nvPr>
            <p:ph idx="1"/>
          </p:nvPr>
        </p:nvSpPr>
        <p:spPr>
          <a:xfrm>
            <a:off x="395288" y="2362200"/>
            <a:ext cx="8135937" cy="3724275"/>
          </a:xfrm>
          <a:ln/>
        </p:spPr>
        <p:txBody>
          <a:bodyPr vert="horz" wrap="square" lIns="91440" tIns="45720" rIns="91440" bIns="45720" anchor="t" anchorCtr="0"/>
          <a:p>
            <a:pPr eaLnBrk="1" hangingPunct="1">
              <a:lnSpc>
                <a:spcPct val="80000"/>
              </a:lnSpc>
              <a:buNone/>
            </a:pPr>
            <a:r>
              <a:rPr lang="en-US" altLang="zh-CN" sz="1600" dirty="0"/>
              <a:t>    </a:t>
            </a:r>
            <a:r>
              <a:rPr lang="en-US" altLang="zh-CN" sz="3200" b="1" dirty="0">
                <a:latin typeface="微软雅黑" panose="020B0503020204020204" pitchFamily="34" charset="-122"/>
                <a:ea typeface="微软雅黑" panose="020B0503020204020204" pitchFamily="34" charset="-122"/>
              </a:rPr>
              <a:t>3.</a:t>
            </a:r>
            <a:r>
              <a:rPr lang="zh-CN" altLang="en-US" sz="3200" b="1" dirty="0">
                <a:latin typeface="微软雅黑" panose="020B0503020204020204" pitchFamily="34" charset="-122"/>
                <a:ea typeface="微软雅黑" panose="020B0503020204020204" pitchFamily="34" charset="-122"/>
              </a:rPr>
              <a:t>职业定向三要素</a:t>
            </a:r>
            <a:br>
              <a:rPr lang="zh-CN" altLang="en-US" sz="3200" b="1" dirty="0">
                <a:latin typeface="微软雅黑" panose="020B0503020204020204" pitchFamily="34" charset="-122"/>
                <a:ea typeface="微软雅黑" panose="020B0503020204020204" pitchFamily="34" charset="-122"/>
              </a:rPr>
            </a:br>
            <a:r>
              <a:rPr lang="zh-CN" altLang="en-US" sz="1800" b="1" dirty="0">
                <a:latin typeface="微软雅黑" panose="020B0503020204020204" pitchFamily="34" charset="-122"/>
                <a:ea typeface="微软雅黑" panose="020B0503020204020204" pitchFamily="34" charset="-122"/>
              </a:rPr>
              <a:t> </a:t>
            </a:r>
            <a:endParaRPr lang="zh-CN" altLang="en-US" sz="18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1800" b="1" dirty="0">
                <a:latin typeface="微软雅黑" panose="020B0503020204020204" pitchFamily="34" charset="-122"/>
                <a:ea typeface="微软雅黑" panose="020B0503020204020204" pitchFamily="34" charset="-122"/>
              </a:rPr>
              <a:t>     </a:t>
            </a:r>
            <a:r>
              <a:rPr lang="zh-CN" altLang="en-US" sz="1800" b="1" dirty="0">
                <a:solidFill>
                  <a:srgbClr val="FF0000"/>
                </a:solidFill>
                <a:latin typeface="微软雅黑" panose="020B0503020204020204" pitchFamily="34" charset="-122"/>
                <a:ea typeface="微软雅黑" panose="020B0503020204020204" pitchFamily="34" charset="-122"/>
              </a:rPr>
              <a:t>职业选择的环境和背景：</a:t>
            </a:r>
            <a:r>
              <a:rPr lang="zh-CN" altLang="en-US" sz="1800" b="1" dirty="0">
                <a:latin typeface="微软雅黑" panose="020B0503020204020204" pitchFamily="34" charset="-122"/>
                <a:ea typeface="微软雅黑" panose="020B0503020204020204" pitchFamily="34" charset="-122"/>
              </a:rPr>
              <a:t>职业选择的环境和背景是指确立职 业理想时，需要考虑到自身可利用的资源和优势。包括国家政策形成的大环境，所在地区的经济特色、自身职业能力与企业 的契合程度等小环境。</a:t>
            </a:r>
            <a:endParaRPr lang="zh-CN" altLang="en-US" sz="18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1800" b="1" dirty="0">
                <a:latin typeface="微软雅黑" panose="020B0503020204020204" pitchFamily="34" charset="-122"/>
                <a:ea typeface="微软雅黑" panose="020B0503020204020204" pitchFamily="34" charset="-122"/>
              </a:rPr>
              <a:t>    </a:t>
            </a:r>
            <a:endParaRPr lang="zh-CN" altLang="en-US" sz="18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1800" b="1" dirty="0">
                <a:latin typeface="微软雅黑" panose="020B0503020204020204" pitchFamily="34" charset="-122"/>
                <a:ea typeface="微软雅黑" panose="020B0503020204020204" pitchFamily="34" charset="-122"/>
              </a:rPr>
              <a:t>     </a:t>
            </a:r>
            <a:r>
              <a:rPr lang="zh-CN" altLang="en-US" sz="1800" b="1" dirty="0">
                <a:solidFill>
                  <a:srgbClr val="FF0000"/>
                </a:solidFill>
                <a:latin typeface="微软雅黑" panose="020B0503020204020204" pitchFamily="34" charset="-122"/>
                <a:ea typeface="微软雅黑" panose="020B0503020204020204" pitchFamily="34" charset="-122"/>
              </a:rPr>
              <a:t>社会需要和发展趋势：</a:t>
            </a:r>
            <a:r>
              <a:rPr lang="zh-CN" altLang="en-US" sz="1800" b="1" dirty="0">
                <a:latin typeface="微软雅黑" panose="020B0503020204020204" pitchFamily="34" charset="-122"/>
                <a:ea typeface="微软雅黑" panose="020B0503020204020204" pitchFamily="34" charset="-122"/>
              </a:rPr>
              <a:t>社会需要和发展趋势是职业定向的重 要参考。不能一味追求时尚而不顾职业发展的社会趋势，否则 在未来的职业生活中可能处于被动地位。 </a:t>
            </a:r>
            <a:endParaRPr lang="zh-CN" altLang="en-US" sz="18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1800" b="1" dirty="0">
                <a:latin typeface="微软雅黑" panose="020B0503020204020204" pitchFamily="34" charset="-122"/>
                <a:ea typeface="微软雅黑" panose="020B0503020204020204" pitchFamily="34" charset="-122"/>
              </a:rPr>
              <a:t>    </a:t>
            </a:r>
            <a:endParaRPr lang="zh-CN" altLang="en-US" sz="18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1800" b="1" dirty="0">
                <a:latin typeface="微软雅黑" panose="020B0503020204020204" pitchFamily="34" charset="-122"/>
                <a:ea typeface="微软雅黑" panose="020B0503020204020204" pitchFamily="34" charset="-122"/>
              </a:rPr>
              <a:t>     </a:t>
            </a:r>
            <a:r>
              <a:rPr lang="zh-CN" altLang="en-US" sz="1800" b="1" dirty="0">
                <a:solidFill>
                  <a:srgbClr val="FF0000"/>
                </a:solidFill>
                <a:latin typeface="微软雅黑" panose="020B0503020204020204" pitchFamily="34" charset="-122"/>
                <a:ea typeface="微软雅黑" panose="020B0503020204020204" pitchFamily="34" charset="-122"/>
              </a:rPr>
              <a:t>个人的职业兴趣：</a:t>
            </a:r>
            <a:r>
              <a:rPr lang="zh-CN" altLang="en-US" sz="1800" b="1" dirty="0">
                <a:latin typeface="微软雅黑" panose="020B0503020204020204" pitchFamily="34" charset="-122"/>
                <a:ea typeface="微软雅黑" panose="020B0503020204020204" pitchFamily="34" charset="-122"/>
              </a:rPr>
              <a:t>职业兴趣可引导人们喜欢某种职业，充分 发挥智力、技能和创造力，长期保持高效而不疲倦。</a:t>
            </a:r>
            <a:br>
              <a:rPr lang="zh-CN" altLang="en-US" sz="1800" b="1" dirty="0">
                <a:latin typeface="微软雅黑" panose="020B0503020204020204" pitchFamily="34" charset="-122"/>
                <a:ea typeface="微软雅黑" panose="020B0503020204020204" pitchFamily="34" charset="-122"/>
              </a:rPr>
            </a:br>
            <a:br>
              <a:rPr lang="zh-CN" altLang="en-US" sz="1600" dirty="0"/>
            </a:br>
            <a:endParaRPr lang="zh-CN" altLang="en-US" sz="1600" dirty="0"/>
          </a:p>
        </p:txBody>
      </p:sp>
      <p:pic>
        <p:nvPicPr>
          <p:cNvPr id="17412" name="Picture 5" descr="lzujob_1383866485557"/>
          <p:cNvPicPr>
            <a:picLocks noChangeAspect="1"/>
          </p:cNvPicPr>
          <p:nvPr/>
        </p:nvPicPr>
        <p:blipFill>
          <a:blip r:embed="rId1"/>
          <a:stretch>
            <a:fillRect/>
          </a:stretch>
        </p:blipFill>
        <p:spPr>
          <a:xfrm>
            <a:off x="3995738" y="0"/>
            <a:ext cx="5148262" cy="2852738"/>
          </a:xfrm>
          <a:prstGeom prst="rect">
            <a:avLst/>
          </a:prstGeom>
          <a:noFill/>
          <a:ln w="9525">
            <a:noFill/>
          </a:ln>
        </p:spPr>
      </p:pic>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fill="hold">
                                          <p:stCondLst>
                                            <p:cond delay="0"/>
                                          </p:stCondLst>
                                        </p:cTn>
                                        <p:tgtEl>
                                          <p:spTgt spid="9218"/>
                                        </p:tgtEl>
                                        <p:attrNameLst>
                                          <p:attrName>style.visibility</p:attrName>
                                        </p:attrNameLst>
                                      </p:cBhvr>
                                      <p:to>
                                        <p:strVal val="visible"/>
                                      </p:to>
                                    </p:set>
                                    <p:animEffect transition="in" filter="fade">
                                      <p:cBhvr>
                                        <p:cTn id="7" dur="799" decel="100000"/>
                                        <p:tgtEl>
                                          <p:spTgt spid="9218"/>
                                        </p:tgtEl>
                                      </p:cBhvr>
                                    </p:animEffect>
                                    <p:anim calcmode="lin" valueType="num">
                                      <p:cBhvr>
                                        <p:cTn id="8" dur="799" decel="100000" fill="hold"/>
                                        <p:tgtEl>
                                          <p:spTgt spid="9218"/>
                                        </p:tgtEl>
                                        <p:attrNameLst>
                                          <p:attrName>style.rotation</p:attrName>
                                        </p:attrNameLst>
                                      </p:cBhvr>
                                      <p:tavLst>
                                        <p:tav tm="0">
                                          <p:val>
                                            <p:fltVal val="-90.000000"/>
                                          </p:val>
                                        </p:tav>
                                        <p:tav tm="100000">
                                          <p:val>
                                            <p:fltVal val="0.000000"/>
                                          </p:val>
                                        </p:tav>
                                      </p:tavLst>
                                    </p:anim>
                                    <p:anim calcmode="lin" valueType="num">
                                      <p:cBhvr>
                                        <p:cTn id="9" dur="799" decel="100000" fill="hold"/>
                                        <p:tgtEl>
                                          <p:spTgt spid="9218"/>
                                        </p:tgtEl>
                                        <p:attrNameLst>
                                          <p:attrName>ppt_x</p:attrName>
                                        </p:attrNameLst>
                                      </p:cBhvr>
                                      <p:tavLst>
                                        <p:tav tm="0">
                                          <p:val>
                                            <p:strVal val="#ppt_x+0.4"/>
                                          </p:val>
                                        </p:tav>
                                        <p:tav tm="100000">
                                          <p:val>
                                            <p:strVal val="#ppt_x-0.05"/>
                                          </p:val>
                                        </p:tav>
                                      </p:tavLst>
                                    </p:anim>
                                    <p:anim calcmode="lin" valueType="num">
                                      <p:cBhvr>
                                        <p:cTn id="10" dur="799" decel="100000" fill="hold"/>
                                        <p:tgtEl>
                                          <p:spTgt spid="9218"/>
                                        </p:tgtEl>
                                        <p:attrNameLst>
                                          <p:attrName>ppt_y</p:attrName>
                                        </p:attrNameLst>
                                      </p:cBhvr>
                                      <p:tavLst>
                                        <p:tav tm="0">
                                          <p:val>
                                            <p:strVal val="#ppt_y-0.4"/>
                                          </p:val>
                                        </p:tav>
                                        <p:tav tm="100000">
                                          <p:val>
                                            <p:strVal val="#ppt_y+0.1"/>
                                          </p:val>
                                        </p:tav>
                                      </p:tavLst>
                                    </p:anim>
                                    <p:anim calcmode="lin" valueType="num">
                                      <p:cBhvr>
                                        <p:cTn id="11" dur="199" accel="100000" fill="hold">
                                          <p:stCondLst>
                                            <p:cond delay="799"/>
                                          </p:stCondLst>
                                        </p:cTn>
                                        <p:tgtEl>
                                          <p:spTgt spid="9218"/>
                                        </p:tgtEl>
                                        <p:attrNameLst>
                                          <p:attrName>ppt_x</p:attrName>
                                        </p:attrNameLst>
                                      </p:cBhvr>
                                      <p:tavLst>
                                        <p:tav tm="0">
                                          <p:val>
                                            <p:strVal val="#ppt_x-0.05"/>
                                          </p:val>
                                        </p:tav>
                                        <p:tav tm="100000">
                                          <p:val>
                                            <p:strVal val="#ppt_x"/>
                                          </p:val>
                                        </p:tav>
                                      </p:tavLst>
                                    </p:anim>
                                    <p:anim calcmode="lin" valueType="num">
                                      <p:cBhvr>
                                        <p:cTn id="12" dur="199" accel="100000" fill="hold">
                                          <p:stCondLst>
                                            <p:cond delay="799"/>
                                          </p:stCondLst>
                                        </p:cTn>
                                        <p:tgtEl>
                                          <p:spTgt spid="9218"/>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fill="hold">
                                          <p:stCondLst>
                                            <p:cond delay="0"/>
                                          </p:stCondLst>
                                        </p:cTn>
                                        <p:tgtEl>
                                          <p:spTgt spid="9219">
                                            <p:txEl>
                                              <p:charRg st="0" end="16"/>
                                            </p:txEl>
                                          </p:spTgt>
                                        </p:tgtEl>
                                        <p:attrNameLst>
                                          <p:attrName>style.visibility</p:attrName>
                                        </p:attrNameLst>
                                      </p:cBhvr>
                                      <p:to>
                                        <p:strVal val="visible"/>
                                      </p:to>
                                    </p:set>
                                    <p:animEffect transition="in" filter="fade">
                                      <p:cBhvr>
                                        <p:cTn id="17" dur="1000"/>
                                        <p:tgtEl>
                                          <p:spTgt spid="9219">
                                            <p:txEl>
                                              <p:charRg st="0" end="16"/>
                                            </p:txEl>
                                          </p:spTgt>
                                        </p:tgtEl>
                                      </p:cBhvr>
                                    </p:animEffect>
                                    <p:anim calcmode="lin" valueType="num">
                                      <p:cBhvr>
                                        <p:cTn id="18" dur="1000" fill="hold"/>
                                        <p:tgtEl>
                                          <p:spTgt spid="9219">
                                            <p:txEl>
                                              <p:charRg st="0" end="16"/>
                                            </p:txEl>
                                          </p:spTgt>
                                        </p:tgtEl>
                                        <p:attrNameLst>
                                          <p:attrName>ppt_x</p:attrName>
                                        </p:attrNameLst>
                                      </p:cBhvr>
                                      <p:tavLst>
                                        <p:tav tm="0">
                                          <p:val>
                                            <p:strVal val="#ppt_x"/>
                                          </p:val>
                                        </p:tav>
                                        <p:tav tm="100000">
                                          <p:val>
                                            <p:strVal val="#ppt_x"/>
                                          </p:val>
                                        </p:tav>
                                      </p:tavLst>
                                    </p:anim>
                                    <p:anim calcmode="lin" valueType="num">
                                      <p:cBhvr>
                                        <p:cTn id="19" dur="1000" fill="hold"/>
                                        <p:tgtEl>
                                          <p:spTgt spid="9219">
                                            <p:txEl>
                                              <p:charRg st="0" end="16"/>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fill="hold">
                                          <p:stCondLst>
                                            <p:cond delay="0"/>
                                          </p:stCondLst>
                                        </p:cTn>
                                        <p:tgtEl>
                                          <p:spTgt spid="9219">
                                            <p:txEl>
                                              <p:charRg st="16" end="114"/>
                                            </p:txEl>
                                          </p:spTgt>
                                        </p:tgtEl>
                                        <p:attrNameLst>
                                          <p:attrName>style.visibility</p:attrName>
                                        </p:attrNameLst>
                                      </p:cBhvr>
                                      <p:to>
                                        <p:strVal val="visible"/>
                                      </p:to>
                                    </p:set>
                                    <p:animEffect transition="in" filter="fade">
                                      <p:cBhvr>
                                        <p:cTn id="24" dur="1000"/>
                                        <p:tgtEl>
                                          <p:spTgt spid="9219">
                                            <p:txEl>
                                              <p:charRg st="16" end="114"/>
                                            </p:txEl>
                                          </p:spTgt>
                                        </p:tgtEl>
                                      </p:cBhvr>
                                    </p:animEffect>
                                    <p:anim calcmode="lin" valueType="num">
                                      <p:cBhvr>
                                        <p:cTn id="25" dur="1000" fill="hold"/>
                                        <p:tgtEl>
                                          <p:spTgt spid="9219">
                                            <p:txEl>
                                              <p:charRg st="16" end="114"/>
                                            </p:txEl>
                                          </p:spTgt>
                                        </p:tgtEl>
                                        <p:attrNameLst>
                                          <p:attrName>ppt_x</p:attrName>
                                        </p:attrNameLst>
                                      </p:cBhvr>
                                      <p:tavLst>
                                        <p:tav tm="0">
                                          <p:val>
                                            <p:strVal val="#ppt_x"/>
                                          </p:val>
                                        </p:tav>
                                        <p:tav tm="100000">
                                          <p:val>
                                            <p:strVal val="#ppt_x"/>
                                          </p:val>
                                        </p:tav>
                                      </p:tavLst>
                                    </p:anim>
                                    <p:anim calcmode="lin" valueType="num">
                                      <p:cBhvr>
                                        <p:cTn id="26" dur="1000" fill="hold"/>
                                        <p:tgtEl>
                                          <p:spTgt spid="9219">
                                            <p:txEl>
                                              <p:charRg st="16" end="114"/>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grpId="0" nodeType="clickEffect">
                                  <p:stCondLst>
                                    <p:cond delay="0"/>
                                  </p:stCondLst>
                                  <p:childTnLst>
                                    <p:set>
                                      <p:cBhvr>
                                        <p:cTn id="30" fill="hold">
                                          <p:stCondLst>
                                            <p:cond delay="0"/>
                                          </p:stCondLst>
                                        </p:cTn>
                                        <p:tgtEl>
                                          <p:spTgt spid="9219">
                                            <p:txEl>
                                              <p:charRg st="114" end="119"/>
                                            </p:txEl>
                                          </p:spTgt>
                                        </p:tgtEl>
                                        <p:attrNameLst>
                                          <p:attrName>style.visibility</p:attrName>
                                        </p:attrNameLst>
                                      </p:cBhvr>
                                      <p:to>
                                        <p:strVal val="visible"/>
                                      </p:to>
                                    </p:set>
                                    <p:animEffect transition="in" filter="fade">
                                      <p:cBhvr>
                                        <p:cTn id="31" dur="1000"/>
                                        <p:tgtEl>
                                          <p:spTgt spid="9219">
                                            <p:txEl>
                                              <p:charRg st="114" end="119"/>
                                            </p:txEl>
                                          </p:spTgt>
                                        </p:tgtEl>
                                      </p:cBhvr>
                                    </p:animEffect>
                                    <p:anim calcmode="lin" valueType="num">
                                      <p:cBhvr>
                                        <p:cTn id="32" dur="1000" fill="hold"/>
                                        <p:tgtEl>
                                          <p:spTgt spid="9219">
                                            <p:txEl>
                                              <p:charRg st="114" end="119"/>
                                            </p:txEl>
                                          </p:spTgt>
                                        </p:tgtEl>
                                        <p:attrNameLst>
                                          <p:attrName>ppt_x</p:attrName>
                                        </p:attrNameLst>
                                      </p:cBhvr>
                                      <p:tavLst>
                                        <p:tav tm="0">
                                          <p:val>
                                            <p:strVal val="#ppt_x"/>
                                          </p:val>
                                        </p:tav>
                                        <p:tav tm="100000">
                                          <p:val>
                                            <p:strVal val="#ppt_x"/>
                                          </p:val>
                                        </p:tav>
                                      </p:tavLst>
                                    </p:anim>
                                    <p:anim calcmode="lin" valueType="num">
                                      <p:cBhvr>
                                        <p:cTn id="33" dur="1000" fill="hold"/>
                                        <p:tgtEl>
                                          <p:spTgt spid="9219">
                                            <p:txEl>
                                              <p:charRg st="114" end="119"/>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grpId="0" nodeType="clickEffect">
                                  <p:stCondLst>
                                    <p:cond delay="0"/>
                                  </p:stCondLst>
                                  <p:childTnLst>
                                    <p:set>
                                      <p:cBhvr>
                                        <p:cTn id="37" fill="hold">
                                          <p:stCondLst>
                                            <p:cond delay="0"/>
                                          </p:stCondLst>
                                        </p:cTn>
                                        <p:tgtEl>
                                          <p:spTgt spid="9219">
                                            <p:txEl>
                                              <p:charRg st="119" end="199"/>
                                            </p:txEl>
                                          </p:spTgt>
                                        </p:tgtEl>
                                        <p:attrNameLst>
                                          <p:attrName>style.visibility</p:attrName>
                                        </p:attrNameLst>
                                      </p:cBhvr>
                                      <p:to>
                                        <p:strVal val="visible"/>
                                      </p:to>
                                    </p:set>
                                    <p:animEffect transition="in" filter="fade">
                                      <p:cBhvr>
                                        <p:cTn id="38" dur="1000"/>
                                        <p:tgtEl>
                                          <p:spTgt spid="9219">
                                            <p:txEl>
                                              <p:charRg st="119" end="199"/>
                                            </p:txEl>
                                          </p:spTgt>
                                        </p:tgtEl>
                                      </p:cBhvr>
                                    </p:animEffect>
                                    <p:anim calcmode="lin" valueType="num">
                                      <p:cBhvr>
                                        <p:cTn id="39" dur="1000" fill="hold"/>
                                        <p:tgtEl>
                                          <p:spTgt spid="9219">
                                            <p:txEl>
                                              <p:charRg st="119" end="199"/>
                                            </p:txEl>
                                          </p:spTgt>
                                        </p:tgtEl>
                                        <p:attrNameLst>
                                          <p:attrName>ppt_x</p:attrName>
                                        </p:attrNameLst>
                                      </p:cBhvr>
                                      <p:tavLst>
                                        <p:tav tm="0">
                                          <p:val>
                                            <p:strVal val="#ppt_x"/>
                                          </p:val>
                                        </p:tav>
                                        <p:tav tm="100000">
                                          <p:val>
                                            <p:strVal val="#ppt_x"/>
                                          </p:val>
                                        </p:tav>
                                      </p:tavLst>
                                    </p:anim>
                                    <p:anim calcmode="lin" valueType="num">
                                      <p:cBhvr>
                                        <p:cTn id="40" dur="1000" fill="hold"/>
                                        <p:tgtEl>
                                          <p:spTgt spid="9219">
                                            <p:txEl>
                                              <p:charRg st="119" end="199"/>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7" presetClass="entr" presetSubtype="0" fill="hold" grpId="0" nodeType="clickEffect">
                                  <p:stCondLst>
                                    <p:cond delay="0"/>
                                  </p:stCondLst>
                                  <p:childTnLst>
                                    <p:set>
                                      <p:cBhvr>
                                        <p:cTn id="44" fill="hold">
                                          <p:stCondLst>
                                            <p:cond delay="0"/>
                                          </p:stCondLst>
                                        </p:cTn>
                                        <p:tgtEl>
                                          <p:spTgt spid="9219">
                                            <p:txEl>
                                              <p:charRg st="199" end="204"/>
                                            </p:txEl>
                                          </p:spTgt>
                                        </p:tgtEl>
                                        <p:attrNameLst>
                                          <p:attrName>style.visibility</p:attrName>
                                        </p:attrNameLst>
                                      </p:cBhvr>
                                      <p:to>
                                        <p:strVal val="visible"/>
                                      </p:to>
                                    </p:set>
                                    <p:animEffect transition="in" filter="fade">
                                      <p:cBhvr>
                                        <p:cTn id="45" dur="1000"/>
                                        <p:tgtEl>
                                          <p:spTgt spid="9219">
                                            <p:txEl>
                                              <p:charRg st="199" end="204"/>
                                            </p:txEl>
                                          </p:spTgt>
                                        </p:tgtEl>
                                      </p:cBhvr>
                                    </p:animEffect>
                                    <p:anim calcmode="lin" valueType="num">
                                      <p:cBhvr>
                                        <p:cTn id="46" dur="1000" fill="hold"/>
                                        <p:tgtEl>
                                          <p:spTgt spid="9219">
                                            <p:txEl>
                                              <p:charRg st="199" end="204"/>
                                            </p:txEl>
                                          </p:spTgt>
                                        </p:tgtEl>
                                        <p:attrNameLst>
                                          <p:attrName>ppt_x</p:attrName>
                                        </p:attrNameLst>
                                      </p:cBhvr>
                                      <p:tavLst>
                                        <p:tav tm="0">
                                          <p:val>
                                            <p:strVal val="#ppt_x"/>
                                          </p:val>
                                        </p:tav>
                                        <p:tav tm="100000">
                                          <p:val>
                                            <p:strVal val="#ppt_x"/>
                                          </p:val>
                                        </p:tav>
                                      </p:tavLst>
                                    </p:anim>
                                    <p:anim calcmode="lin" valueType="num">
                                      <p:cBhvr>
                                        <p:cTn id="47" dur="1000" fill="hold"/>
                                        <p:tgtEl>
                                          <p:spTgt spid="9219">
                                            <p:txEl>
                                              <p:charRg st="199" end="204"/>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grpId="0" nodeType="clickEffect">
                                  <p:stCondLst>
                                    <p:cond delay="0"/>
                                  </p:stCondLst>
                                  <p:childTnLst>
                                    <p:set>
                                      <p:cBhvr>
                                        <p:cTn id="51" fill="hold">
                                          <p:stCondLst>
                                            <p:cond delay="0"/>
                                          </p:stCondLst>
                                        </p:cTn>
                                        <p:tgtEl>
                                          <p:spTgt spid="9219">
                                            <p:txEl>
                                              <p:charRg st="204" end="262"/>
                                            </p:txEl>
                                          </p:spTgt>
                                        </p:tgtEl>
                                        <p:attrNameLst>
                                          <p:attrName>style.visibility</p:attrName>
                                        </p:attrNameLst>
                                      </p:cBhvr>
                                      <p:to>
                                        <p:strVal val="visible"/>
                                      </p:to>
                                    </p:set>
                                    <p:animEffect transition="in" filter="fade">
                                      <p:cBhvr>
                                        <p:cTn id="52" dur="1000"/>
                                        <p:tgtEl>
                                          <p:spTgt spid="9219">
                                            <p:txEl>
                                              <p:charRg st="204" end="262"/>
                                            </p:txEl>
                                          </p:spTgt>
                                        </p:tgtEl>
                                      </p:cBhvr>
                                    </p:animEffect>
                                    <p:anim calcmode="lin" valueType="num">
                                      <p:cBhvr>
                                        <p:cTn id="53" dur="1000" fill="hold"/>
                                        <p:tgtEl>
                                          <p:spTgt spid="9219">
                                            <p:txEl>
                                              <p:charRg st="204" end="262"/>
                                            </p:txEl>
                                          </p:spTgt>
                                        </p:tgtEl>
                                        <p:attrNameLst>
                                          <p:attrName>ppt_x</p:attrName>
                                        </p:attrNameLst>
                                      </p:cBhvr>
                                      <p:tavLst>
                                        <p:tav tm="0">
                                          <p:val>
                                            <p:strVal val="#ppt_x"/>
                                          </p:val>
                                        </p:tav>
                                        <p:tav tm="100000">
                                          <p:val>
                                            <p:strVal val="#ppt_x"/>
                                          </p:val>
                                        </p:tav>
                                      </p:tavLst>
                                    </p:anim>
                                    <p:anim calcmode="lin" valueType="num">
                                      <p:cBhvr>
                                        <p:cTn id="54" dur="1000" fill="hold"/>
                                        <p:tgtEl>
                                          <p:spTgt spid="9219">
                                            <p:txEl>
                                              <p:charRg st="204" end="26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19"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AutoShape 2"/>
          <p:cNvSpPr>
            <a:spLocks noGrp="1"/>
          </p:cNvSpPr>
          <p:nvPr>
            <p:ph type="title"/>
          </p:nvPr>
        </p:nvSpPr>
        <p:spPr>
          <a:ln/>
        </p:spPr>
        <p:txBody>
          <a:bodyPr vert="horz" wrap="square" lIns="91440" tIns="45720" rIns="91440" bIns="45720" anchor="b" anchorCtr="0"/>
          <a:p>
            <a:pPr eaLnBrk="1" hangingPunct="1"/>
            <a:r>
              <a:rPr lang="zh-CN" altLang="en-US" sz="4800" dirty="0">
                <a:ea typeface="微软雅黑" panose="020B0503020204020204" pitchFamily="34" charset="-122"/>
              </a:rPr>
              <a:t>教学要点</a:t>
            </a:r>
            <a:endParaRPr lang="zh-CN" altLang="en-US" sz="4800" dirty="0">
              <a:ea typeface="微软雅黑" panose="020B0503020204020204" pitchFamily="34" charset="-122"/>
            </a:endParaRPr>
          </a:p>
        </p:txBody>
      </p:sp>
      <p:sp>
        <p:nvSpPr>
          <p:cNvPr id="10243" name="Rectangle 3"/>
          <p:cNvSpPr>
            <a:spLocks noGrp="1"/>
          </p:cNvSpPr>
          <p:nvPr>
            <p:ph idx="1"/>
          </p:nvPr>
        </p:nvSpPr>
        <p:spPr>
          <a:xfrm>
            <a:off x="395288" y="2362200"/>
            <a:ext cx="8135937" cy="3724275"/>
          </a:xfrm>
          <a:ln/>
        </p:spPr>
        <p:txBody>
          <a:bodyPr vert="horz" wrap="square" lIns="91440" tIns="45720" rIns="91440" bIns="45720" anchor="t" anchorCtr="0"/>
          <a:p>
            <a:pPr eaLnBrk="1" hangingPunct="1">
              <a:lnSpc>
                <a:spcPct val="80000"/>
              </a:lnSpc>
              <a:buNone/>
            </a:pPr>
            <a:r>
              <a:rPr lang="en-US" altLang="zh-CN" sz="2000" dirty="0"/>
              <a:t>    </a:t>
            </a:r>
            <a:r>
              <a:rPr lang="en-US" altLang="zh-CN" sz="3200" b="1" dirty="0">
                <a:latin typeface="微软雅黑" panose="020B0503020204020204" pitchFamily="34" charset="-122"/>
                <a:ea typeface="微软雅黑" panose="020B0503020204020204" pitchFamily="34" charset="-122"/>
              </a:rPr>
              <a:t>4.</a:t>
            </a:r>
            <a:r>
              <a:rPr lang="zh-CN" altLang="en-US" sz="3200" b="1" dirty="0">
                <a:latin typeface="微软雅黑" panose="020B0503020204020204" pitchFamily="34" charset="-122"/>
                <a:ea typeface="微软雅黑" panose="020B0503020204020204" pitchFamily="34" charset="-122"/>
              </a:rPr>
              <a:t>职业理想与中国梦</a:t>
            </a:r>
            <a:br>
              <a:rPr lang="zh-CN" altLang="en-US" sz="3200" b="1" dirty="0">
                <a:latin typeface="微软雅黑" panose="020B0503020204020204" pitchFamily="34" charset="-122"/>
                <a:ea typeface="微软雅黑" panose="020B0503020204020204" pitchFamily="34" charset="-122"/>
              </a:rPr>
            </a:br>
            <a:br>
              <a:rPr lang="zh-CN" altLang="en-US" sz="2400" b="1" dirty="0">
                <a:latin typeface="微软雅黑" panose="020B0503020204020204" pitchFamily="34" charset="-122"/>
                <a:ea typeface="微软雅黑" panose="020B0503020204020204" pitchFamily="34" charset="-122"/>
              </a:rPr>
            </a:br>
            <a:r>
              <a:rPr lang="zh-CN" altLang="en-US" sz="2400" b="1" dirty="0">
                <a:latin typeface="微软雅黑" panose="020B0503020204020204" pitchFamily="34" charset="-122"/>
                <a:ea typeface="微软雅黑" panose="020B0503020204020204" pitchFamily="34" charset="-122"/>
              </a:rPr>
              <a:t>       全面建成小康社会，建成富强民主文明和谐的社会主义现 代化国家，实现中华民族伟大复兴的中国梦，是中国人民当前 的共同理想，引导着社会需要和社会发展趋势，也决定了职业 选择的大环境。 因此，将个人职业理想融入中国梦，既是国家的要求，也 是自我发展和实现人生价值的需要。实现中国梦需要每个人坚 持不懈地努力，每个人的职业理想也需要通过融入中国梦来获 得坚实基础和可靠保障。</a:t>
            </a:r>
            <a:br>
              <a:rPr lang="zh-CN" altLang="en-US" sz="2400" b="1" dirty="0">
                <a:latin typeface="微软雅黑" panose="020B0503020204020204" pitchFamily="34" charset="-122"/>
                <a:ea typeface="微软雅黑" panose="020B0503020204020204" pitchFamily="34" charset="-122"/>
              </a:rPr>
            </a:br>
            <a:br>
              <a:rPr lang="zh-CN" altLang="en-US" sz="2400" b="1" dirty="0">
                <a:latin typeface="微软雅黑" panose="020B0503020204020204" pitchFamily="34" charset="-122"/>
                <a:ea typeface="微软雅黑" panose="020B0503020204020204" pitchFamily="34" charset="-122"/>
              </a:rPr>
            </a:b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243">
                                            <p:txEl>
                                              <p:charRg st="0" end="209"/>
                                            </p:txEl>
                                          </p:spTgt>
                                        </p:tgtEl>
                                        <p:attrNameLst>
                                          <p:attrName>style.visibility</p:attrName>
                                        </p:attrNameLst>
                                      </p:cBhvr>
                                      <p:to>
                                        <p:strVal val="visible"/>
                                      </p:to>
                                    </p:set>
                                    <p:animEffect transition="in" filter="fade">
                                      <p:cBhvr>
                                        <p:cTn id="7" dur="1000"/>
                                        <p:tgtEl>
                                          <p:spTgt spid="10243">
                                            <p:txEl>
                                              <p:charRg st="0" end="209"/>
                                            </p:txEl>
                                          </p:spTgt>
                                        </p:tgtEl>
                                      </p:cBhvr>
                                    </p:animEffect>
                                    <p:anim calcmode="lin" valueType="num">
                                      <p:cBhvr>
                                        <p:cTn id="8" dur="1000" fill="hold"/>
                                        <p:tgtEl>
                                          <p:spTgt spid="10243">
                                            <p:txEl>
                                              <p:charRg st="0" end="209"/>
                                            </p:txEl>
                                          </p:spTgt>
                                        </p:tgtEl>
                                        <p:attrNameLst>
                                          <p:attrName>ppt_x</p:attrName>
                                        </p:attrNameLst>
                                      </p:cBhvr>
                                      <p:tavLst>
                                        <p:tav tm="0">
                                          <p:val>
                                            <p:strVal val="#ppt_x"/>
                                          </p:val>
                                        </p:tav>
                                        <p:tav tm="100000">
                                          <p:val>
                                            <p:strVal val="#ppt_x"/>
                                          </p:val>
                                        </p:tav>
                                      </p:tavLst>
                                    </p:anim>
                                    <p:anim calcmode="lin" valueType="num">
                                      <p:cBhvr>
                                        <p:cTn id="9" dur="1000" fill="hold"/>
                                        <p:tgtEl>
                                          <p:spTgt spid="10243">
                                            <p:txEl>
                                              <p:charRg st="0" end="20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AutoShape 2"/>
          <p:cNvSpPr>
            <a:spLocks noGrp="1"/>
          </p:cNvSpPr>
          <p:nvPr>
            <p:ph type="title"/>
          </p:nvPr>
        </p:nvSpPr>
        <p:spPr>
          <a:xfrm>
            <a:off x="755650" y="765175"/>
            <a:ext cx="7924800" cy="1143000"/>
          </a:xfrm>
          <a:ln/>
        </p:spPr>
        <p:txBody>
          <a:bodyPr vert="horz" wrap="square" lIns="91440" tIns="45720" rIns="91440" bIns="45720" anchor="b" anchorCtr="0"/>
          <a:p>
            <a:pPr eaLnBrk="1" hangingPunct="1"/>
            <a:r>
              <a:rPr lang="zh-CN" altLang="en-US" sz="4800" dirty="0">
                <a:ea typeface="微软雅黑" panose="020B0503020204020204" pitchFamily="34" charset="-122"/>
              </a:rPr>
              <a:t>教学要点</a:t>
            </a:r>
            <a:endParaRPr lang="zh-CN" altLang="en-US" sz="4800" dirty="0">
              <a:ea typeface="微软雅黑" panose="020B0503020204020204" pitchFamily="34" charset="-122"/>
            </a:endParaRPr>
          </a:p>
        </p:txBody>
      </p:sp>
      <p:sp>
        <p:nvSpPr>
          <p:cNvPr id="11268" name="Rectangle 4"/>
          <p:cNvSpPr>
            <a:spLocks noGrp="1"/>
          </p:cNvSpPr>
          <p:nvPr>
            <p:ph idx="1"/>
          </p:nvPr>
        </p:nvSpPr>
        <p:spPr>
          <a:xfrm>
            <a:off x="684213" y="2362200"/>
            <a:ext cx="8135937" cy="3724275"/>
          </a:xfrm>
          <a:ln/>
        </p:spPr>
        <p:txBody>
          <a:bodyPr vert="horz" wrap="square" lIns="91440" tIns="45720" rIns="91440" bIns="45720" anchor="t" anchorCtr="0"/>
          <a:p>
            <a:pPr eaLnBrk="1" hangingPunct="1">
              <a:lnSpc>
                <a:spcPct val="80000"/>
              </a:lnSpc>
              <a:buNone/>
            </a:pPr>
            <a:r>
              <a:rPr lang="en-US" altLang="zh-CN" sz="3200" b="1" dirty="0">
                <a:latin typeface="微软雅黑" panose="020B0503020204020204" pitchFamily="34" charset="-122"/>
                <a:ea typeface="微软雅黑" panose="020B0503020204020204" pitchFamily="34" charset="-122"/>
              </a:rPr>
              <a:t>5.</a:t>
            </a:r>
            <a:r>
              <a:rPr lang="zh-CN" altLang="en-US" sz="3200" b="1" dirty="0">
                <a:latin typeface="微软雅黑" panose="020B0503020204020204" pitchFamily="34" charset="-122"/>
                <a:ea typeface="微软雅黑" panose="020B0503020204020204" pitchFamily="34" charset="-122"/>
              </a:rPr>
              <a:t>职 业 规 划</a:t>
            </a:r>
            <a:endParaRPr lang="zh-CN" altLang="en-US" sz="32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2000" b="1" dirty="0">
                <a:latin typeface="微软雅黑" panose="020B0503020204020204" pitchFamily="34" charset="-122"/>
                <a:ea typeface="微软雅黑" panose="020B0503020204020204" pitchFamily="34" charset="-122"/>
              </a:rPr>
              <a:t>     职业规划也叫生涯规划，是指一个人基于自己的职业理想 而对自己一生的职业活动做一个计划、一个安排，目的是让自 己及早确立职业活动的方向、目标以及实现的途径和方法。</a:t>
            </a:r>
            <a:br>
              <a:rPr lang="zh-CN" altLang="en-US" sz="2000" b="1" dirty="0">
                <a:latin typeface="微软雅黑" panose="020B0503020204020204" pitchFamily="34" charset="-122"/>
                <a:ea typeface="微软雅黑" panose="020B0503020204020204" pitchFamily="34" charset="-122"/>
              </a:rPr>
            </a:br>
            <a:br>
              <a:rPr lang="zh-CN" altLang="en-US" sz="2000" b="1" dirty="0">
                <a:latin typeface="微软雅黑" panose="020B0503020204020204" pitchFamily="34" charset="-122"/>
                <a:ea typeface="微软雅黑" panose="020B0503020204020204" pitchFamily="34" charset="-122"/>
              </a:rPr>
            </a:br>
            <a:r>
              <a:rPr lang="zh-CN" altLang="en-US" sz="2000" b="1" dirty="0">
                <a:latin typeface="微软雅黑" panose="020B0503020204020204" pitchFamily="34" charset="-122"/>
                <a:ea typeface="微软雅黑" panose="020B0503020204020204" pitchFamily="34" charset="-122"/>
              </a:rPr>
              <a:t>职业规划需要遵循下列原则：</a:t>
            </a:r>
            <a:br>
              <a:rPr lang="zh-CN" altLang="en-US" sz="2000" b="1" dirty="0">
                <a:latin typeface="微软雅黑" panose="020B0503020204020204" pitchFamily="34" charset="-122"/>
                <a:ea typeface="微软雅黑" panose="020B0503020204020204" pitchFamily="34" charset="-122"/>
              </a:rPr>
            </a:br>
            <a:r>
              <a:rPr lang="zh-CN" altLang="en-US" sz="2000" b="1" dirty="0">
                <a:solidFill>
                  <a:srgbClr val="FF0000"/>
                </a:solidFill>
                <a:latin typeface="微软雅黑" panose="020B0503020204020204" pitchFamily="34" charset="-122"/>
                <a:ea typeface="微软雅黑" panose="020B0503020204020204" pitchFamily="34" charset="-122"/>
              </a:rPr>
              <a:t>可行性原则：</a:t>
            </a:r>
            <a:r>
              <a:rPr lang="zh-CN" altLang="en-US" sz="2000" b="1" dirty="0">
                <a:latin typeface="微软雅黑" panose="020B0503020204020204" pitchFamily="34" charset="-122"/>
                <a:ea typeface="微软雅黑" panose="020B0503020204020204" pitchFamily="34" charset="-122"/>
              </a:rPr>
              <a:t>合理制定目标和路径，确保可实施操作。</a:t>
            </a:r>
            <a:endParaRPr lang="zh-CN" altLang="en-US" sz="20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2000" b="1" dirty="0">
                <a:latin typeface="微软雅黑" panose="020B0503020204020204" pitchFamily="34" charset="-122"/>
                <a:ea typeface="微软雅黑" panose="020B0503020204020204" pitchFamily="34" charset="-122"/>
              </a:rPr>
              <a:t>    </a:t>
            </a:r>
            <a:r>
              <a:rPr lang="zh-CN" altLang="en-US" sz="2000" b="1" dirty="0">
                <a:solidFill>
                  <a:srgbClr val="FF0000"/>
                </a:solidFill>
                <a:latin typeface="微软雅黑" panose="020B0503020204020204" pitchFamily="34" charset="-122"/>
                <a:ea typeface="微软雅黑" panose="020B0503020204020204" pitchFamily="34" charset="-122"/>
              </a:rPr>
              <a:t>长期性原则：</a:t>
            </a:r>
            <a:r>
              <a:rPr lang="zh-CN" altLang="en-US" sz="2000" b="1" dirty="0">
                <a:latin typeface="微软雅黑" panose="020B0503020204020204" pitchFamily="34" charset="-122"/>
                <a:ea typeface="微软雅黑" panose="020B0503020204020204" pitchFamily="34" charset="-122"/>
              </a:rPr>
              <a:t>从自己的人生志向出发，要有长远目光。 </a:t>
            </a:r>
            <a:br>
              <a:rPr lang="zh-CN" altLang="en-US" sz="2000" b="1" dirty="0">
                <a:latin typeface="微软雅黑" panose="020B0503020204020204" pitchFamily="34" charset="-122"/>
                <a:ea typeface="微软雅黑" panose="020B0503020204020204" pitchFamily="34" charset="-122"/>
              </a:rPr>
            </a:br>
            <a:r>
              <a:rPr lang="zh-CN" altLang="en-US" sz="2000" b="1" dirty="0">
                <a:solidFill>
                  <a:srgbClr val="FF0000"/>
                </a:solidFill>
                <a:latin typeface="微软雅黑" panose="020B0503020204020204" pitchFamily="34" charset="-122"/>
                <a:ea typeface="微软雅黑" panose="020B0503020204020204" pitchFamily="34" charset="-122"/>
              </a:rPr>
              <a:t>指导性原则：</a:t>
            </a:r>
            <a:r>
              <a:rPr lang="zh-CN" altLang="en-US" sz="2000" b="1" dirty="0">
                <a:latin typeface="微软雅黑" panose="020B0503020204020204" pitchFamily="34" charset="-122"/>
                <a:ea typeface="微软雅黑" panose="020B0503020204020204" pitchFamily="34" charset="-122"/>
              </a:rPr>
              <a:t>是职业活动的纲领和方案。</a:t>
            </a:r>
            <a:endParaRPr lang="zh-CN" altLang="en-US" sz="20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2000" b="1" dirty="0">
                <a:latin typeface="微软雅黑" panose="020B0503020204020204" pitchFamily="34" charset="-122"/>
                <a:ea typeface="微软雅黑" panose="020B0503020204020204" pitchFamily="34" charset="-122"/>
              </a:rPr>
              <a:t>    </a:t>
            </a:r>
            <a:r>
              <a:rPr lang="zh-CN" altLang="en-US" sz="2000" b="1" dirty="0">
                <a:solidFill>
                  <a:srgbClr val="FF0000"/>
                </a:solidFill>
                <a:latin typeface="微软雅黑" panose="020B0503020204020204" pitchFamily="34" charset="-122"/>
                <a:ea typeface="微软雅黑" panose="020B0503020204020204" pitchFamily="34" charset="-122"/>
              </a:rPr>
              <a:t>持续性原则：</a:t>
            </a:r>
            <a:r>
              <a:rPr lang="zh-CN" altLang="en-US" sz="2000" b="1" dirty="0">
                <a:latin typeface="微软雅黑" panose="020B0503020204020204" pitchFamily="34" charset="-122"/>
                <a:ea typeface="微软雅黑" panose="020B0503020204020204" pitchFamily="34" charset="-122"/>
              </a:rPr>
              <a:t>目标和路径既始终指向既定目标，又具有一定的调 </a:t>
            </a:r>
            <a:endParaRPr lang="zh-CN" altLang="en-US" sz="20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2000" b="1" dirty="0">
                <a:latin typeface="微软雅黑" panose="020B0503020204020204" pitchFamily="34" charset="-122"/>
                <a:ea typeface="微软雅黑" panose="020B0503020204020204" pitchFamily="34" charset="-122"/>
              </a:rPr>
              <a:t>                           整空间，从而保证规划目标最后得到实现。 </a:t>
            </a:r>
            <a:endParaRPr lang="zh-CN" altLang="en-US" sz="20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2000" b="1" dirty="0">
                <a:latin typeface="微软雅黑" panose="020B0503020204020204" pitchFamily="34" charset="-122"/>
                <a:ea typeface="微软雅黑" panose="020B0503020204020204" pitchFamily="34" charset="-122"/>
              </a:rPr>
              <a:t>    </a:t>
            </a:r>
            <a:r>
              <a:rPr lang="zh-CN" altLang="en-US" sz="2000" b="1" dirty="0">
                <a:solidFill>
                  <a:srgbClr val="FF0000"/>
                </a:solidFill>
                <a:latin typeface="微软雅黑" panose="020B0503020204020204" pitchFamily="34" charset="-122"/>
                <a:ea typeface="微软雅黑" panose="020B0503020204020204" pitchFamily="34" charset="-122"/>
              </a:rPr>
              <a:t>激励性原则：</a:t>
            </a:r>
            <a:r>
              <a:rPr lang="zh-CN" altLang="en-US" sz="2000" b="1" dirty="0">
                <a:latin typeface="微软雅黑" panose="020B0503020204020204" pitchFamily="34" charset="-122"/>
                <a:ea typeface="微软雅黑" panose="020B0503020204020204" pitchFamily="34" charset="-122"/>
              </a:rPr>
              <a:t>目标具有感召力和牵引力。 </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path" presetSubtype="0" accel="50000" decel="50000" fill="hold" grpId="0" nodeType="withEffect">
                                  <p:stCondLst>
                                    <p:cond delay="0"/>
                                  </p:stCondLst>
                                  <p:iterate type="lt">
                                    <p:tmPct val="10000"/>
                                  </p:iterate>
                                  <p:childTnLst>
                                    <p:animMotion origin="layout" path="M 3.61111E-6 3.33333E-6  C 0.06892 3.33333E-6  0.125 0.02847  0.125 0.06389  C 0.125 0.09907  0.06892 0.12777  3.61111E-6 0.12777  C -0.0691 0.12777  -0.125 0.09907  -0.125 0.06389  C -0.125 0.02847  -0.0691 3.33333E-6  3.61111E-6 3.33333E-6  Z " pathEditMode="relative">
                                      <p:cBhvr>
                                        <p:cTn id="6" dur="2000" fill="hold"/>
                                        <p:tgtEl>
                                          <p:spTgt spid="11266"/>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fill="hold">
                                          <p:stCondLst>
                                            <p:cond delay="0"/>
                                          </p:stCondLst>
                                        </p:cTn>
                                        <p:tgtEl>
                                          <p:spTgt spid="11268">
                                            <p:txEl>
                                              <p:charRg st="0" end="10"/>
                                            </p:txEl>
                                          </p:spTgt>
                                        </p:tgtEl>
                                        <p:attrNameLst>
                                          <p:attrName>style.visibility</p:attrName>
                                        </p:attrNameLst>
                                      </p:cBhvr>
                                      <p:to>
                                        <p:strVal val="visible"/>
                                      </p:to>
                                    </p:set>
                                    <p:animEffect transition="in" filter="fade">
                                      <p:cBhvr>
                                        <p:cTn id="11" dur="1000">
                                          <p:stCondLst>
                                            <p:cond delay="0"/>
                                          </p:stCondLst>
                                        </p:cTn>
                                        <p:tgtEl>
                                          <p:spTgt spid="11268">
                                            <p:txEl>
                                              <p:charRg st="0" end="1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fill="hold">
                                          <p:stCondLst>
                                            <p:cond delay="0"/>
                                          </p:stCondLst>
                                        </p:cTn>
                                        <p:tgtEl>
                                          <p:spTgt spid="11268">
                                            <p:txEl>
                                              <p:charRg st="10" end="136"/>
                                            </p:txEl>
                                          </p:spTgt>
                                        </p:tgtEl>
                                        <p:attrNameLst>
                                          <p:attrName>style.visibility</p:attrName>
                                        </p:attrNameLst>
                                      </p:cBhvr>
                                      <p:to>
                                        <p:strVal val="visible"/>
                                      </p:to>
                                    </p:set>
                                    <p:animEffect transition="in" filter="fade">
                                      <p:cBhvr>
                                        <p:cTn id="16" dur="1000">
                                          <p:stCondLst>
                                            <p:cond delay="0"/>
                                          </p:stCondLst>
                                        </p:cTn>
                                        <p:tgtEl>
                                          <p:spTgt spid="11268">
                                            <p:txEl>
                                              <p:charRg st="10" end="13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fill="hold">
                                          <p:stCondLst>
                                            <p:cond delay="0"/>
                                          </p:stCondLst>
                                        </p:cTn>
                                        <p:tgtEl>
                                          <p:spTgt spid="11268">
                                            <p:txEl>
                                              <p:charRg st="136" end="185"/>
                                            </p:txEl>
                                          </p:spTgt>
                                        </p:tgtEl>
                                        <p:attrNameLst>
                                          <p:attrName>style.visibility</p:attrName>
                                        </p:attrNameLst>
                                      </p:cBhvr>
                                      <p:to>
                                        <p:strVal val="visible"/>
                                      </p:to>
                                    </p:set>
                                    <p:animEffect transition="in" filter="fade">
                                      <p:cBhvr>
                                        <p:cTn id="21" dur="1000">
                                          <p:stCondLst>
                                            <p:cond delay="0"/>
                                          </p:stCondLst>
                                        </p:cTn>
                                        <p:tgtEl>
                                          <p:spTgt spid="11268">
                                            <p:txEl>
                                              <p:charRg st="136" end="18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fill="hold">
                                          <p:stCondLst>
                                            <p:cond delay="0"/>
                                          </p:stCondLst>
                                        </p:cTn>
                                        <p:tgtEl>
                                          <p:spTgt spid="11268">
                                            <p:txEl>
                                              <p:charRg st="185" end="219"/>
                                            </p:txEl>
                                          </p:spTgt>
                                        </p:tgtEl>
                                        <p:attrNameLst>
                                          <p:attrName>style.visibility</p:attrName>
                                        </p:attrNameLst>
                                      </p:cBhvr>
                                      <p:to>
                                        <p:strVal val="visible"/>
                                      </p:to>
                                    </p:set>
                                    <p:animEffect transition="in" filter="fade">
                                      <p:cBhvr>
                                        <p:cTn id="26" dur="1000">
                                          <p:stCondLst>
                                            <p:cond delay="0"/>
                                          </p:stCondLst>
                                        </p:cTn>
                                        <p:tgtEl>
                                          <p:spTgt spid="11268">
                                            <p:txEl>
                                              <p:charRg st="185" end="219"/>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fill="hold">
                                          <p:stCondLst>
                                            <p:cond delay="0"/>
                                          </p:stCondLst>
                                        </p:cTn>
                                        <p:tgtEl>
                                          <p:spTgt spid="11268">
                                            <p:txEl>
                                              <p:charRg st="219" end="267"/>
                                            </p:txEl>
                                          </p:spTgt>
                                        </p:tgtEl>
                                        <p:attrNameLst>
                                          <p:attrName>style.visibility</p:attrName>
                                        </p:attrNameLst>
                                      </p:cBhvr>
                                      <p:to>
                                        <p:strVal val="visible"/>
                                      </p:to>
                                    </p:set>
                                    <p:animEffect transition="in" filter="fade">
                                      <p:cBhvr>
                                        <p:cTn id="31" dur="1000">
                                          <p:stCondLst>
                                            <p:cond delay="0"/>
                                          </p:stCondLst>
                                        </p:cTn>
                                        <p:tgtEl>
                                          <p:spTgt spid="11268">
                                            <p:txEl>
                                              <p:charRg st="219" end="267"/>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fill="hold">
                                          <p:stCondLst>
                                            <p:cond delay="0"/>
                                          </p:stCondLst>
                                        </p:cTn>
                                        <p:tgtEl>
                                          <p:spTgt spid="11268">
                                            <p:txEl>
                                              <p:charRg st="267" end="291"/>
                                            </p:txEl>
                                          </p:spTgt>
                                        </p:tgtEl>
                                        <p:attrNameLst>
                                          <p:attrName>style.visibility</p:attrName>
                                        </p:attrNameLst>
                                      </p:cBhvr>
                                      <p:to>
                                        <p:strVal val="visible"/>
                                      </p:to>
                                    </p:set>
                                    <p:animEffect transition="in" filter="fade">
                                      <p:cBhvr>
                                        <p:cTn id="36" dur="1000">
                                          <p:stCondLst>
                                            <p:cond delay="0"/>
                                          </p:stCondLst>
                                        </p:cTn>
                                        <p:tgtEl>
                                          <p:spTgt spid="11268">
                                            <p:txEl>
                                              <p:charRg st="267" end="29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8"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482" name="Picture 5" descr="09102614292c9fdf9fa7f8b329"/>
          <p:cNvPicPr>
            <a:picLocks noChangeAspect="1"/>
          </p:cNvPicPr>
          <p:nvPr/>
        </p:nvPicPr>
        <p:blipFill>
          <a:blip r:embed="rId1"/>
          <a:stretch>
            <a:fillRect/>
          </a:stretch>
        </p:blipFill>
        <p:spPr>
          <a:xfrm>
            <a:off x="0" y="0"/>
            <a:ext cx="9144000" cy="6851650"/>
          </a:xfrm>
          <a:prstGeom prst="rect">
            <a:avLst/>
          </a:prstGeom>
          <a:noFill/>
          <a:ln w="9525">
            <a:noFill/>
          </a:ln>
        </p:spPr>
      </p:pic>
    </p:spTree>
  </p:cSld>
  <p:clrMapOvr>
    <a:masterClrMapping/>
  </p:clrMapOvr>
  <p:transition>
    <p:wedg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AutoShape 2"/>
          <p:cNvSpPr>
            <a:spLocks noGrp="1"/>
          </p:cNvSpPr>
          <p:nvPr>
            <p:ph type="title"/>
          </p:nvPr>
        </p:nvSpPr>
        <p:spPr>
          <a:xfrm>
            <a:off x="755650" y="765175"/>
            <a:ext cx="7924800" cy="1143000"/>
          </a:xfrm>
          <a:ln/>
        </p:spPr>
        <p:txBody>
          <a:bodyPr vert="horz" wrap="square" lIns="91440" tIns="45720" rIns="91440" bIns="45720" anchor="b" anchorCtr="0"/>
          <a:p>
            <a:pPr eaLnBrk="1" hangingPunct="1"/>
            <a:r>
              <a:rPr lang="zh-CN" altLang="en-US" sz="4800" dirty="0">
                <a:ea typeface="微软雅黑" panose="020B0503020204020204" pitchFamily="34" charset="-122"/>
              </a:rPr>
              <a:t>教学要点</a:t>
            </a:r>
            <a:endParaRPr lang="zh-CN" altLang="en-US" sz="4800" dirty="0">
              <a:ea typeface="微软雅黑" panose="020B0503020204020204" pitchFamily="34" charset="-122"/>
            </a:endParaRPr>
          </a:p>
        </p:txBody>
      </p:sp>
      <p:sp>
        <p:nvSpPr>
          <p:cNvPr id="12291" name="Rectangle 3"/>
          <p:cNvSpPr>
            <a:spLocks noGrp="1"/>
          </p:cNvSpPr>
          <p:nvPr>
            <p:ph idx="1"/>
          </p:nvPr>
        </p:nvSpPr>
        <p:spPr>
          <a:xfrm>
            <a:off x="395288" y="2332038"/>
            <a:ext cx="8229600" cy="4525962"/>
          </a:xfrm>
          <a:ln/>
        </p:spPr>
        <p:txBody>
          <a:bodyPr vert="horz" wrap="square" lIns="91440" tIns="45720" rIns="91440" bIns="45720" anchor="t" anchorCtr="0"/>
          <a:p>
            <a:pPr eaLnBrk="1" hangingPunct="1">
              <a:buNone/>
            </a:pPr>
            <a:r>
              <a:rPr lang="en-US" altLang="zh-CN" dirty="0"/>
              <a:t>   </a:t>
            </a:r>
            <a:r>
              <a:rPr lang="en-US" altLang="zh-CN" sz="4800" b="1" dirty="0">
                <a:latin typeface="微软雅黑" panose="020B0503020204020204" pitchFamily="34" charset="-122"/>
                <a:ea typeface="微软雅黑" panose="020B0503020204020204" pitchFamily="34" charset="-122"/>
              </a:rPr>
              <a:t>6.</a:t>
            </a:r>
            <a:r>
              <a:rPr lang="zh-CN" altLang="en-US" sz="4800" b="1" dirty="0">
                <a:latin typeface="微软雅黑" panose="020B0503020204020204" pitchFamily="34" charset="-122"/>
                <a:ea typeface="微软雅黑" panose="020B0503020204020204" pitchFamily="34" charset="-122"/>
              </a:rPr>
              <a:t>职 业 成 功</a:t>
            </a:r>
            <a:br>
              <a:rPr lang="zh-CN" altLang="en-US" sz="6600" b="1" dirty="0">
                <a:latin typeface="微软雅黑" panose="020B0503020204020204" pitchFamily="34" charset="-122"/>
                <a:ea typeface="微软雅黑" panose="020B0503020204020204" pitchFamily="34" charset="-122"/>
              </a:rPr>
            </a:br>
            <a:r>
              <a:rPr lang="zh-CN" altLang="en-US" sz="6600" b="1" dirty="0">
                <a:latin typeface="微软雅黑" panose="020B0503020204020204" pitchFamily="34" charset="-122"/>
                <a:ea typeface="微软雅黑" panose="020B0503020204020204" pitchFamily="34" charset="-122"/>
              </a:rPr>
              <a:t>    </a:t>
            </a:r>
            <a:r>
              <a:rPr lang="zh-CN" altLang="en-US" sz="4000" b="1" dirty="0">
                <a:solidFill>
                  <a:srgbClr val="FF0000"/>
                </a:solidFill>
                <a:latin typeface="微软雅黑" panose="020B0503020204020204" pitchFamily="34" charset="-122"/>
                <a:ea typeface="微软雅黑" panose="020B0503020204020204" pitchFamily="34" charset="-122"/>
              </a:rPr>
              <a:t>职业成功</a:t>
            </a:r>
            <a:r>
              <a:rPr lang="zh-CN" altLang="en-US" sz="4000" b="1" dirty="0">
                <a:latin typeface="微软雅黑" panose="020B0503020204020204" pitchFamily="34" charset="-122"/>
                <a:ea typeface="微软雅黑" panose="020B0503020204020204" pitchFamily="34" charset="-122"/>
              </a:rPr>
              <a:t>是指一个人在职业活动中所累积起来的积极心理以及与工作相关的成果或成就。</a:t>
            </a:r>
            <a:endParaRPr lang="zh-CN" altLang="en-US" sz="4000" b="1" dirty="0">
              <a:latin typeface="微软雅黑" panose="020B0503020204020204" pitchFamily="34" charset="-122"/>
              <a:ea typeface="微软雅黑" panose="020B0503020204020204" pitchFamily="34" charset="-122"/>
            </a:endParaRPr>
          </a:p>
          <a:p>
            <a:pPr eaLnBrk="1" hangingPunct="1">
              <a:buNone/>
            </a:pPr>
            <a:br>
              <a:rPr lang="zh-CN" altLang="en-US" sz="4000" b="1" dirty="0">
                <a:latin typeface="微软雅黑" panose="020B0503020204020204" pitchFamily="34" charset="-122"/>
                <a:ea typeface="微软雅黑" panose="020B0503020204020204" pitchFamily="34" charset="-122"/>
              </a:rPr>
            </a:br>
            <a:endParaRPr lang="zh-CN" altLang="en-US" sz="4000" b="1" dirty="0">
              <a:latin typeface="微软雅黑" panose="020B0503020204020204" pitchFamily="34" charset="-122"/>
              <a:ea typeface="微软雅黑" panose="020B0503020204020204" pitchFamily="34" charset="-122"/>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fill="hold">
                                          <p:stCondLst>
                                            <p:cond delay="0"/>
                                          </p:stCondLst>
                                        </p:cTn>
                                        <p:tgtEl>
                                          <p:spTgt spid="12290"/>
                                        </p:tgtEl>
                                        <p:attrNameLst>
                                          <p:attrName>style.visibility</p:attrName>
                                        </p:attrNameLst>
                                      </p:cBhvr>
                                      <p:to>
                                        <p:strVal val="visible"/>
                                      </p:to>
                                    </p:set>
                                    <p:anim calcmode="lin" valueType="num">
                                      <p:cBhvr>
                                        <p:cTn id="7" dur="1000" fill="hold"/>
                                        <p:tgtEl>
                                          <p:spTgt spid="12290"/>
                                        </p:tgtEl>
                                        <p:attrNameLst>
                                          <p:attrName>ppt_w</p:attrName>
                                        </p:attrNameLst>
                                      </p:cBhvr>
                                      <p:tavLst>
                                        <p:tav tm="0">
                                          <p:val>
                                            <p:strVal val="#ppt_w+.3"/>
                                          </p:val>
                                        </p:tav>
                                        <p:tav tm="100000">
                                          <p:val>
                                            <p:strVal val="#ppt_w"/>
                                          </p:val>
                                        </p:tav>
                                      </p:tavLst>
                                    </p:anim>
                                    <p:anim calcmode="lin" valueType="num">
                                      <p:cBhvr>
                                        <p:cTn id="8" dur="1000" fill="hold"/>
                                        <p:tgtEl>
                                          <p:spTgt spid="12290"/>
                                        </p:tgtEl>
                                        <p:attrNameLst>
                                          <p:attrName>ppt_h</p:attrName>
                                        </p:attrNameLst>
                                      </p:cBhvr>
                                      <p:tavLst>
                                        <p:tav tm="0">
                                          <p:val>
                                            <p:strVal val="#ppt_h"/>
                                          </p:val>
                                        </p:tav>
                                        <p:tav tm="100000">
                                          <p:val>
                                            <p:strVal val="#ppt_h"/>
                                          </p:val>
                                        </p:tav>
                                      </p:tavLst>
                                    </p:anim>
                                    <p:animEffect transition="in" filter="fade">
                                      <p:cBhvr>
                                        <p:cTn id="9" dur="1000"/>
                                        <p:tgtEl>
                                          <p:spTgt spid="12290"/>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fill="hold">
                                          <p:stCondLst>
                                            <p:cond delay="0"/>
                                          </p:stCondLst>
                                        </p:cTn>
                                        <p:tgtEl>
                                          <p:spTgt spid="12291">
                                            <p:txEl>
                                              <p:charRg st="0" end="57"/>
                                            </p:txEl>
                                          </p:spTgt>
                                        </p:tgtEl>
                                        <p:attrNameLst>
                                          <p:attrName>style.visibility</p:attrName>
                                        </p:attrNameLst>
                                      </p:cBhvr>
                                      <p:to>
                                        <p:strVal val="visible"/>
                                      </p:to>
                                    </p:set>
                                    <p:anim calcmode="lin" valueType="num">
                                      <p:cBhvr>
                                        <p:cTn id="14" dur="1000" fill="hold"/>
                                        <p:tgtEl>
                                          <p:spTgt spid="12291">
                                            <p:txEl>
                                              <p:charRg st="0" end="57"/>
                                            </p:txEl>
                                          </p:spTgt>
                                        </p:tgtEl>
                                        <p:attrNameLst>
                                          <p:attrName>ppt_w</p:attrName>
                                        </p:attrNameLst>
                                      </p:cBhvr>
                                      <p:tavLst>
                                        <p:tav tm="0">
                                          <p:val>
                                            <p:strVal val="#ppt_w+.3"/>
                                          </p:val>
                                        </p:tav>
                                        <p:tav tm="100000">
                                          <p:val>
                                            <p:strVal val="#ppt_w"/>
                                          </p:val>
                                        </p:tav>
                                      </p:tavLst>
                                    </p:anim>
                                    <p:anim calcmode="lin" valueType="num">
                                      <p:cBhvr>
                                        <p:cTn id="15" dur="1000" fill="hold"/>
                                        <p:tgtEl>
                                          <p:spTgt spid="12291">
                                            <p:txEl>
                                              <p:charRg st="0" end="57"/>
                                            </p:txEl>
                                          </p:spTgt>
                                        </p:tgtEl>
                                        <p:attrNameLst>
                                          <p:attrName>ppt_h</p:attrName>
                                        </p:attrNameLst>
                                      </p:cBhvr>
                                      <p:tavLst>
                                        <p:tav tm="0">
                                          <p:val>
                                            <p:strVal val="#ppt_h"/>
                                          </p:val>
                                        </p:tav>
                                        <p:tav tm="100000">
                                          <p:val>
                                            <p:strVal val="#ppt_h"/>
                                          </p:val>
                                        </p:tav>
                                      </p:tavLst>
                                    </p:anim>
                                    <p:animEffect transition="in" filter="fade">
                                      <p:cBhvr>
                                        <p:cTn id="16" dur="1000"/>
                                        <p:tgtEl>
                                          <p:spTgt spid="12291">
                                            <p:txEl>
                                              <p:charRg st="0" end="57"/>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grpId="0" nodeType="clickEffect">
                                  <p:stCondLst>
                                    <p:cond delay="0"/>
                                  </p:stCondLst>
                                  <p:childTnLst>
                                    <p:set>
                                      <p:cBhvr>
                                        <p:cTn id="20" fill="hold">
                                          <p:stCondLst>
                                            <p:cond delay="0"/>
                                          </p:stCondLst>
                                        </p:cTn>
                                        <p:tgtEl>
                                          <p:spTgt spid="12291">
                                            <p:txEl>
                                              <p:charRg st="57" end="59"/>
                                            </p:txEl>
                                          </p:spTgt>
                                        </p:tgtEl>
                                        <p:attrNameLst>
                                          <p:attrName>style.visibility</p:attrName>
                                        </p:attrNameLst>
                                      </p:cBhvr>
                                      <p:to>
                                        <p:strVal val="visible"/>
                                      </p:to>
                                    </p:set>
                                    <p:anim calcmode="lin" valueType="num">
                                      <p:cBhvr>
                                        <p:cTn id="21" dur="1000" fill="hold"/>
                                        <p:tgtEl>
                                          <p:spTgt spid="12291">
                                            <p:txEl>
                                              <p:charRg st="57" end="59"/>
                                            </p:txEl>
                                          </p:spTgt>
                                        </p:tgtEl>
                                        <p:attrNameLst>
                                          <p:attrName>ppt_w</p:attrName>
                                        </p:attrNameLst>
                                      </p:cBhvr>
                                      <p:tavLst>
                                        <p:tav tm="0">
                                          <p:val>
                                            <p:strVal val="#ppt_w+.3"/>
                                          </p:val>
                                        </p:tav>
                                        <p:tav tm="100000">
                                          <p:val>
                                            <p:strVal val="#ppt_w"/>
                                          </p:val>
                                        </p:tav>
                                      </p:tavLst>
                                    </p:anim>
                                    <p:anim calcmode="lin" valueType="num">
                                      <p:cBhvr>
                                        <p:cTn id="22" dur="1000" fill="hold"/>
                                        <p:tgtEl>
                                          <p:spTgt spid="12291">
                                            <p:txEl>
                                              <p:charRg st="57" end="59"/>
                                            </p:txEl>
                                          </p:spTgt>
                                        </p:tgtEl>
                                        <p:attrNameLst>
                                          <p:attrName>ppt_h</p:attrName>
                                        </p:attrNameLst>
                                      </p:cBhvr>
                                      <p:tavLst>
                                        <p:tav tm="0">
                                          <p:val>
                                            <p:strVal val="#ppt_h"/>
                                          </p:val>
                                        </p:tav>
                                        <p:tav tm="100000">
                                          <p:val>
                                            <p:strVal val="#ppt_h"/>
                                          </p:val>
                                        </p:tav>
                                      </p:tavLst>
                                    </p:anim>
                                    <p:animEffect transition="in" filter="fade">
                                      <p:cBhvr>
                                        <p:cTn id="23" dur="1000"/>
                                        <p:tgtEl>
                                          <p:spTgt spid="12291">
                                            <p:txEl>
                                              <p:charRg st="57" end="5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1"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2706" name="AutoShape 2"/>
          <p:cNvSpPr>
            <a:spLocks noGrp="1"/>
          </p:cNvSpPr>
          <p:nvPr>
            <p:ph type="title"/>
          </p:nvPr>
        </p:nvSpPr>
        <p:spPr>
          <a:ln/>
        </p:spPr>
        <p:txBody>
          <a:bodyPr vert="horz" wrap="square" lIns="91440" tIns="45720" rIns="91440" bIns="45720" anchor="b" anchorCtr="0"/>
          <a:p>
            <a:pPr eaLnBrk="1" hangingPunct="1"/>
            <a:r>
              <a:rPr lang="zh-CN" altLang="en-US" sz="4000" dirty="0">
                <a:latin typeface="微软雅黑" panose="020B0503020204020204" pitchFamily="34" charset="-122"/>
                <a:ea typeface="微软雅黑" panose="020B0503020204020204" pitchFamily="34" charset="-122"/>
              </a:rPr>
              <a:t>职业成功有如下评价标准（</a:t>
            </a:r>
            <a:r>
              <a:rPr lang="en-US" altLang="zh-CN" sz="4000" dirty="0">
                <a:latin typeface="微软雅黑" panose="020B0503020204020204" pitchFamily="34" charset="-122"/>
                <a:ea typeface="微软雅黑" panose="020B0503020204020204" pitchFamily="34" charset="-122"/>
              </a:rPr>
              <a:t>9</a:t>
            </a:r>
            <a:r>
              <a:rPr lang="zh-CN" altLang="en-US" sz="4000" dirty="0">
                <a:latin typeface="微软雅黑" panose="020B0503020204020204" pitchFamily="34" charset="-122"/>
                <a:ea typeface="微软雅黑" panose="020B0503020204020204" pitchFamily="34" charset="-122"/>
              </a:rPr>
              <a:t>条）：</a:t>
            </a:r>
            <a:endParaRPr lang="zh-CN" altLang="en-US" sz="4000" dirty="0">
              <a:latin typeface="微软雅黑" panose="020B0503020204020204" pitchFamily="34" charset="-122"/>
              <a:ea typeface="微软雅黑" panose="020B0503020204020204" pitchFamily="34" charset="-122"/>
            </a:endParaRPr>
          </a:p>
        </p:txBody>
      </p:sp>
      <p:sp>
        <p:nvSpPr>
          <p:cNvPr id="72707" name="Rectangle 3"/>
          <p:cNvSpPr>
            <a:spLocks noGrp="1"/>
          </p:cNvSpPr>
          <p:nvPr>
            <p:ph idx="1"/>
          </p:nvPr>
        </p:nvSpPr>
        <p:spPr>
          <a:xfrm>
            <a:off x="755650" y="2420938"/>
            <a:ext cx="7993063" cy="4103687"/>
          </a:xfrm>
          <a:ln/>
        </p:spPr>
        <p:txBody>
          <a:bodyPr vert="horz" wrap="square" lIns="91440" tIns="45720" rIns="91440" bIns="45720" anchor="t" anchorCtr="0"/>
          <a:p>
            <a:pPr eaLnBrk="1" hangingPunct="1">
              <a:lnSpc>
                <a:spcPct val="80000"/>
              </a:lnSpc>
              <a:buNone/>
            </a:pPr>
            <a:r>
              <a:rPr lang="zh-CN" altLang="en-US" sz="3200" b="1" dirty="0">
                <a:solidFill>
                  <a:srgbClr val="FF0000"/>
                </a:solidFill>
                <a:latin typeface="微软雅黑" panose="020B0503020204020204" pitchFamily="34" charset="-122"/>
                <a:ea typeface="微软雅黑" panose="020B0503020204020204" pitchFamily="34" charset="-122"/>
              </a:rPr>
              <a:t>（</a:t>
            </a:r>
            <a:r>
              <a:rPr lang="en-US" altLang="zh-CN" sz="3200" b="1" dirty="0">
                <a:solidFill>
                  <a:srgbClr val="FF0000"/>
                </a:solidFill>
                <a:latin typeface="微软雅黑" panose="020B0503020204020204" pitchFamily="34" charset="-122"/>
                <a:ea typeface="微软雅黑" panose="020B0503020204020204" pitchFamily="34" charset="-122"/>
              </a:rPr>
              <a:t>1</a:t>
            </a:r>
            <a:r>
              <a:rPr lang="zh-CN" altLang="en-US" sz="3200" b="1" dirty="0">
                <a:solidFill>
                  <a:srgbClr val="FF0000"/>
                </a:solidFill>
                <a:latin typeface="微软雅黑" panose="020B0503020204020204" pitchFamily="34" charset="-122"/>
                <a:ea typeface="微软雅黑" panose="020B0503020204020204" pitchFamily="34" charset="-122"/>
              </a:rPr>
              <a:t>）财富标准</a:t>
            </a:r>
            <a:r>
              <a:rPr lang="zh-CN" altLang="en-US" sz="3200" b="1" dirty="0">
                <a:latin typeface="微软雅黑" panose="020B0503020204020204" pitchFamily="34" charset="-122"/>
                <a:ea typeface="微软雅黑" panose="020B0503020204020204" pitchFamily="34" charset="-122"/>
              </a:rPr>
              <a:t>  认为通过工作必须获得更 </a:t>
            </a:r>
            <a:endParaRPr lang="zh-CN" altLang="en-US" sz="32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3200" b="1" dirty="0">
                <a:latin typeface="微软雅黑" panose="020B0503020204020204" pitchFamily="34" charset="-122"/>
                <a:ea typeface="微软雅黑" panose="020B0503020204020204" pitchFamily="34" charset="-122"/>
              </a:rPr>
              <a:t>        多的经济回报。</a:t>
            </a:r>
            <a:endParaRPr lang="zh-CN" altLang="en-US" sz="32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3200" b="1" dirty="0">
                <a:solidFill>
                  <a:srgbClr val="FF0000"/>
                </a:solidFill>
                <a:latin typeface="微软雅黑" panose="020B0503020204020204" pitchFamily="34" charset="-122"/>
                <a:ea typeface="微软雅黑" panose="020B0503020204020204" pitchFamily="34" charset="-122"/>
              </a:rPr>
              <a:t>（</a:t>
            </a:r>
            <a:r>
              <a:rPr lang="en-US" altLang="zh-CN" sz="3200" b="1" dirty="0">
                <a:solidFill>
                  <a:srgbClr val="FF0000"/>
                </a:solidFill>
                <a:latin typeface="微软雅黑" panose="020B0503020204020204" pitchFamily="34" charset="-122"/>
                <a:ea typeface="微软雅黑" panose="020B0503020204020204" pitchFamily="34" charset="-122"/>
              </a:rPr>
              <a:t>2</a:t>
            </a:r>
            <a:r>
              <a:rPr lang="zh-CN" altLang="en-US" sz="3200" b="1" dirty="0">
                <a:solidFill>
                  <a:srgbClr val="FF0000"/>
                </a:solidFill>
                <a:latin typeface="微软雅黑" panose="020B0503020204020204" pitchFamily="34" charset="-122"/>
                <a:ea typeface="微软雅黑" panose="020B0503020204020204" pitchFamily="34" charset="-122"/>
              </a:rPr>
              <a:t>）晋升标准</a:t>
            </a:r>
            <a:r>
              <a:rPr lang="zh-CN" altLang="en-US" sz="3200" b="1" dirty="0">
                <a:latin typeface="微软雅黑" panose="020B0503020204020204" pitchFamily="34" charset="-122"/>
                <a:ea typeface="微软雅黑" panose="020B0503020204020204" pitchFamily="34" charset="-122"/>
              </a:rPr>
              <a:t>  认为职业成功就是晋升到组</a:t>
            </a:r>
            <a:endParaRPr lang="zh-CN" altLang="en-US" sz="32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3200" b="1" dirty="0">
                <a:latin typeface="微软雅黑" panose="020B0503020204020204" pitchFamily="34" charset="-122"/>
                <a:ea typeface="微软雅黑" panose="020B0503020204020204" pitchFamily="34" charset="-122"/>
              </a:rPr>
              <a:t>        织等级体系高层 或者在专业上达到更</a:t>
            </a:r>
            <a:endParaRPr lang="zh-CN" altLang="en-US" sz="32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3200" b="1" dirty="0">
                <a:latin typeface="微软雅黑" panose="020B0503020204020204" pitchFamily="34" charset="-122"/>
                <a:ea typeface="微软雅黑" panose="020B0503020204020204" pitchFamily="34" charset="-122"/>
              </a:rPr>
              <a:t>        高等级。</a:t>
            </a:r>
            <a:endParaRPr lang="zh-CN" altLang="en-US" sz="3200" b="1" dirty="0">
              <a:latin typeface="微软雅黑" panose="020B0503020204020204" pitchFamily="34" charset="-122"/>
              <a:ea typeface="微软雅黑" panose="020B0503020204020204" pitchFamily="34" charset="-122"/>
            </a:endParaRPr>
          </a:p>
          <a:p>
            <a:pPr eaLnBrk="1" hangingPunct="1">
              <a:lnSpc>
                <a:spcPct val="80000"/>
              </a:lnSpc>
              <a:buNone/>
            </a:pPr>
            <a:r>
              <a:rPr lang="en-US" altLang="zh-CN" sz="3200" b="1" dirty="0">
                <a:solidFill>
                  <a:srgbClr val="FF0000"/>
                </a:solidFill>
                <a:latin typeface="微软雅黑" panose="020B0503020204020204" pitchFamily="34" charset="-122"/>
                <a:ea typeface="微软雅黑" panose="020B0503020204020204" pitchFamily="34" charset="-122"/>
              </a:rPr>
              <a:t>( 3 ) </a:t>
            </a:r>
            <a:r>
              <a:rPr lang="zh-CN" altLang="en-US" sz="3200" b="1" dirty="0">
                <a:solidFill>
                  <a:srgbClr val="FF0000"/>
                </a:solidFill>
                <a:latin typeface="微软雅黑" panose="020B0503020204020204" pitchFamily="34" charset="-122"/>
                <a:ea typeface="微软雅黑" panose="020B0503020204020204" pitchFamily="34" charset="-122"/>
              </a:rPr>
              <a:t>安全标准</a:t>
            </a:r>
            <a:r>
              <a:rPr lang="zh-CN" altLang="en-US" sz="3200" b="1" dirty="0">
                <a:latin typeface="微软雅黑" panose="020B0503020204020204" pitchFamily="34" charset="-122"/>
                <a:ea typeface="微软雅黑" panose="020B0503020204020204" pitchFamily="34" charset="-122"/>
              </a:rPr>
              <a:t>  工作长期稳定，能够获得</a:t>
            </a:r>
            <a:endParaRPr lang="zh-CN" altLang="en-US" sz="32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3200" b="1" dirty="0">
                <a:latin typeface="微软雅黑" panose="020B0503020204020204" pitchFamily="34" charset="-122"/>
                <a:ea typeface="微软雅黑" panose="020B0503020204020204" pitchFamily="34" charset="-122"/>
              </a:rPr>
              <a:t>        职业的安全保障。</a:t>
            </a:r>
            <a:br>
              <a:rPr lang="zh-CN" altLang="en-US" sz="3200" b="1" dirty="0">
                <a:latin typeface="微软雅黑" panose="020B0503020204020204" pitchFamily="34" charset="-122"/>
                <a:ea typeface="微软雅黑" panose="020B0503020204020204" pitchFamily="34" charset="-122"/>
              </a:rPr>
            </a:br>
            <a:endParaRPr lang="zh-CN" altLang="en-US" sz="3200" b="1" dirty="0">
              <a:latin typeface="微软雅黑" panose="020B0503020204020204" pitchFamily="34" charset="-122"/>
              <a:ea typeface="微软雅黑" panose="020B0503020204020204" pitchFamily="34"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fill="hold">
                                          <p:stCondLst>
                                            <p:cond delay="0"/>
                                          </p:stCondLst>
                                        </p:cTn>
                                        <p:tgtEl>
                                          <p:spTgt spid="72706"/>
                                        </p:tgtEl>
                                        <p:attrNameLst>
                                          <p:attrName>style.visibility</p:attrName>
                                        </p:attrNameLst>
                                      </p:cBhvr>
                                      <p:to>
                                        <p:strVal val="visible"/>
                                      </p:to>
                                    </p:set>
                                    <p:anim calcmode="lin" valueType="num">
                                      <p:cBhvr>
                                        <p:cTn id="7" dur="1000" fill="hold"/>
                                        <p:tgtEl>
                                          <p:spTgt spid="72706"/>
                                        </p:tgtEl>
                                        <p:attrNameLst>
                                          <p:attrName>ppt_x</p:attrName>
                                        </p:attrNameLst>
                                      </p:cBhvr>
                                      <p:tavLst>
                                        <p:tav tm="0">
                                          <p:val>
                                            <p:strVal val="#ppt_x-.2"/>
                                          </p:val>
                                        </p:tav>
                                        <p:tav tm="100000">
                                          <p:val>
                                            <p:strVal val="#ppt_x"/>
                                          </p:val>
                                        </p:tav>
                                      </p:tavLst>
                                    </p:anim>
                                    <p:anim calcmode="lin" valueType="num">
                                      <p:cBhvr>
                                        <p:cTn id="8" dur="1000" fill="hold"/>
                                        <p:tgtEl>
                                          <p:spTgt spid="72706"/>
                                        </p:tgtEl>
                                        <p:attrNameLst>
                                          <p:attrName>ppt_y</p:attrName>
                                        </p:attrNameLst>
                                      </p:cBhvr>
                                      <p:tavLst>
                                        <p:tav tm="0">
                                          <p:val>
                                            <p:strVal val="#ppt_y"/>
                                          </p:val>
                                        </p:tav>
                                        <p:tav tm="100000">
                                          <p:val>
                                            <p:strVal val="#ppt_y"/>
                                          </p:val>
                                        </p:tav>
                                      </p:tavLst>
                                    </p:anim>
                                    <p:animEffect transition="in" filter="wipe(right)" prLst="gradientSize: 0.1">
                                      <p:cBhvr>
                                        <p:cTn id="9" dur="1000"/>
                                        <p:tgtEl>
                                          <p:spTgt spid="72706"/>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fill="hold">
                                          <p:stCondLst>
                                            <p:cond delay="0"/>
                                          </p:stCondLst>
                                        </p:cTn>
                                        <p:tgtEl>
                                          <p:spTgt spid="72707">
                                            <p:txEl>
                                              <p:charRg st="0" end="22"/>
                                            </p:txEl>
                                          </p:spTgt>
                                        </p:tgtEl>
                                        <p:attrNameLst>
                                          <p:attrName>style.visibility</p:attrName>
                                        </p:attrNameLst>
                                      </p:cBhvr>
                                      <p:to>
                                        <p:strVal val="visible"/>
                                      </p:to>
                                    </p:set>
                                    <p:animEffect transition="in" filter="fade">
                                      <p:cBhvr>
                                        <p:cTn id="14" dur="500"/>
                                        <p:tgtEl>
                                          <p:spTgt spid="72707">
                                            <p:txEl>
                                              <p:charRg st="0" end="22"/>
                                            </p:txEl>
                                          </p:spTgt>
                                        </p:tgtEl>
                                      </p:cBhvr>
                                    </p:animEffect>
                                    <p:anim calcmode="lin" valueType="num">
                                      <p:cBhvr>
                                        <p:cTn id="15" dur="500" fill="hold"/>
                                        <p:tgtEl>
                                          <p:spTgt spid="72707">
                                            <p:txEl>
                                              <p:charRg st="0" end="22"/>
                                            </p:txEl>
                                          </p:spTgt>
                                        </p:tgtEl>
                                        <p:attrNameLst>
                                          <p:attrName>ppt_x</p:attrName>
                                        </p:attrNameLst>
                                      </p:cBhvr>
                                      <p:tavLst>
                                        <p:tav tm="0">
                                          <p:val>
                                            <p:strVal val="#ppt_x"/>
                                          </p:val>
                                        </p:tav>
                                        <p:tav tm="100000">
                                          <p:val>
                                            <p:strVal val="#ppt_x"/>
                                          </p:val>
                                        </p:tav>
                                      </p:tavLst>
                                    </p:anim>
                                    <p:anim calcmode="lin" valueType="num">
                                      <p:cBhvr>
                                        <p:cTn id="16" dur="500" fill="hold"/>
                                        <p:tgtEl>
                                          <p:spTgt spid="72707">
                                            <p:txEl>
                                              <p:charRg st="0" end="22"/>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fill="hold">
                                          <p:stCondLst>
                                            <p:cond delay="0"/>
                                          </p:stCondLst>
                                        </p:cTn>
                                        <p:tgtEl>
                                          <p:spTgt spid="72707">
                                            <p:txEl>
                                              <p:charRg st="22" end="38"/>
                                            </p:txEl>
                                          </p:spTgt>
                                        </p:tgtEl>
                                        <p:attrNameLst>
                                          <p:attrName>style.visibility</p:attrName>
                                        </p:attrNameLst>
                                      </p:cBhvr>
                                      <p:to>
                                        <p:strVal val="visible"/>
                                      </p:to>
                                    </p:set>
                                    <p:animEffect transition="in" filter="fade">
                                      <p:cBhvr>
                                        <p:cTn id="21" dur="500"/>
                                        <p:tgtEl>
                                          <p:spTgt spid="72707">
                                            <p:txEl>
                                              <p:charRg st="22" end="38"/>
                                            </p:txEl>
                                          </p:spTgt>
                                        </p:tgtEl>
                                      </p:cBhvr>
                                    </p:animEffect>
                                    <p:anim calcmode="lin" valueType="num">
                                      <p:cBhvr>
                                        <p:cTn id="22" dur="500" fill="hold"/>
                                        <p:tgtEl>
                                          <p:spTgt spid="72707">
                                            <p:txEl>
                                              <p:charRg st="22" end="38"/>
                                            </p:txEl>
                                          </p:spTgt>
                                        </p:tgtEl>
                                        <p:attrNameLst>
                                          <p:attrName>ppt_x</p:attrName>
                                        </p:attrNameLst>
                                      </p:cBhvr>
                                      <p:tavLst>
                                        <p:tav tm="0">
                                          <p:val>
                                            <p:strVal val="#ppt_x"/>
                                          </p:val>
                                        </p:tav>
                                        <p:tav tm="100000">
                                          <p:val>
                                            <p:strVal val="#ppt_x"/>
                                          </p:val>
                                        </p:tav>
                                      </p:tavLst>
                                    </p:anim>
                                    <p:anim calcmode="lin" valueType="num">
                                      <p:cBhvr>
                                        <p:cTn id="23" dur="500" fill="hold"/>
                                        <p:tgtEl>
                                          <p:spTgt spid="72707">
                                            <p:txEl>
                                              <p:charRg st="22" end="38"/>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fill="hold">
                                          <p:stCondLst>
                                            <p:cond delay="0"/>
                                          </p:stCondLst>
                                        </p:cTn>
                                        <p:tgtEl>
                                          <p:spTgt spid="72707">
                                            <p:txEl>
                                              <p:charRg st="38" end="60"/>
                                            </p:txEl>
                                          </p:spTgt>
                                        </p:tgtEl>
                                        <p:attrNameLst>
                                          <p:attrName>style.visibility</p:attrName>
                                        </p:attrNameLst>
                                      </p:cBhvr>
                                      <p:to>
                                        <p:strVal val="visible"/>
                                      </p:to>
                                    </p:set>
                                    <p:animEffect transition="in" filter="fade">
                                      <p:cBhvr>
                                        <p:cTn id="28" dur="500"/>
                                        <p:tgtEl>
                                          <p:spTgt spid="72707">
                                            <p:txEl>
                                              <p:charRg st="38" end="60"/>
                                            </p:txEl>
                                          </p:spTgt>
                                        </p:tgtEl>
                                      </p:cBhvr>
                                    </p:animEffect>
                                    <p:anim calcmode="lin" valueType="num">
                                      <p:cBhvr>
                                        <p:cTn id="29" dur="500" fill="hold"/>
                                        <p:tgtEl>
                                          <p:spTgt spid="72707">
                                            <p:txEl>
                                              <p:charRg st="38" end="60"/>
                                            </p:txEl>
                                          </p:spTgt>
                                        </p:tgtEl>
                                        <p:attrNameLst>
                                          <p:attrName>ppt_x</p:attrName>
                                        </p:attrNameLst>
                                      </p:cBhvr>
                                      <p:tavLst>
                                        <p:tav tm="0">
                                          <p:val>
                                            <p:strVal val="#ppt_x"/>
                                          </p:val>
                                        </p:tav>
                                        <p:tav tm="100000">
                                          <p:val>
                                            <p:strVal val="#ppt_x"/>
                                          </p:val>
                                        </p:tav>
                                      </p:tavLst>
                                    </p:anim>
                                    <p:anim calcmode="lin" valueType="num">
                                      <p:cBhvr>
                                        <p:cTn id="30" dur="500" fill="hold"/>
                                        <p:tgtEl>
                                          <p:spTgt spid="72707">
                                            <p:txEl>
                                              <p:charRg st="38" end="60"/>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fill="hold">
                                          <p:stCondLst>
                                            <p:cond delay="0"/>
                                          </p:stCondLst>
                                        </p:cTn>
                                        <p:tgtEl>
                                          <p:spTgt spid="72707">
                                            <p:txEl>
                                              <p:charRg st="60" end="86"/>
                                            </p:txEl>
                                          </p:spTgt>
                                        </p:tgtEl>
                                        <p:attrNameLst>
                                          <p:attrName>style.visibility</p:attrName>
                                        </p:attrNameLst>
                                      </p:cBhvr>
                                      <p:to>
                                        <p:strVal val="visible"/>
                                      </p:to>
                                    </p:set>
                                    <p:animEffect transition="in" filter="fade">
                                      <p:cBhvr>
                                        <p:cTn id="35" dur="500"/>
                                        <p:tgtEl>
                                          <p:spTgt spid="72707">
                                            <p:txEl>
                                              <p:charRg st="60" end="86"/>
                                            </p:txEl>
                                          </p:spTgt>
                                        </p:tgtEl>
                                      </p:cBhvr>
                                    </p:animEffect>
                                    <p:anim calcmode="lin" valueType="num">
                                      <p:cBhvr>
                                        <p:cTn id="36" dur="500" fill="hold"/>
                                        <p:tgtEl>
                                          <p:spTgt spid="72707">
                                            <p:txEl>
                                              <p:charRg st="60" end="86"/>
                                            </p:txEl>
                                          </p:spTgt>
                                        </p:tgtEl>
                                        <p:attrNameLst>
                                          <p:attrName>ppt_x</p:attrName>
                                        </p:attrNameLst>
                                      </p:cBhvr>
                                      <p:tavLst>
                                        <p:tav tm="0">
                                          <p:val>
                                            <p:strVal val="#ppt_x"/>
                                          </p:val>
                                        </p:tav>
                                        <p:tav tm="100000">
                                          <p:val>
                                            <p:strVal val="#ppt_x"/>
                                          </p:val>
                                        </p:tav>
                                      </p:tavLst>
                                    </p:anim>
                                    <p:anim calcmode="lin" valueType="num">
                                      <p:cBhvr>
                                        <p:cTn id="37" dur="500" fill="hold"/>
                                        <p:tgtEl>
                                          <p:spTgt spid="72707">
                                            <p:txEl>
                                              <p:charRg st="60" end="86"/>
                                            </p:txEl>
                                          </p:spTgt>
                                        </p:tgtEl>
                                        <p:attrNameLst>
                                          <p:attrName>ppt_y</p:attrName>
                                        </p:attrNameLst>
                                      </p:cBhvr>
                                      <p:tavLst>
                                        <p:tav tm="0">
                                          <p:val>
                                            <p:strVal val="#ppt_y+.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4" presetClass="entr" presetSubtype="0" fill="hold" grpId="0" nodeType="clickEffect">
                                  <p:stCondLst>
                                    <p:cond delay="0"/>
                                  </p:stCondLst>
                                  <p:childTnLst>
                                    <p:set>
                                      <p:cBhvr>
                                        <p:cTn id="41" fill="hold">
                                          <p:stCondLst>
                                            <p:cond delay="0"/>
                                          </p:stCondLst>
                                        </p:cTn>
                                        <p:tgtEl>
                                          <p:spTgt spid="72707">
                                            <p:txEl>
                                              <p:charRg st="86" end="99"/>
                                            </p:txEl>
                                          </p:spTgt>
                                        </p:tgtEl>
                                        <p:attrNameLst>
                                          <p:attrName>style.visibility</p:attrName>
                                        </p:attrNameLst>
                                      </p:cBhvr>
                                      <p:to>
                                        <p:strVal val="visible"/>
                                      </p:to>
                                    </p:set>
                                    <p:animEffect transition="in" filter="fade">
                                      <p:cBhvr>
                                        <p:cTn id="42" dur="500"/>
                                        <p:tgtEl>
                                          <p:spTgt spid="72707">
                                            <p:txEl>
                                              <p:charRg st="86" end="99"/>
                                            </p:txEl>
                                          </p:spTgt>
                                        </p:tgtEl>
                                      </p:cBhvr>
                                    </p:animEffect>
                                    <p:anim calcmode="lin" valueType="num">
                                      <p:cBhvr>
                                        <p:cTn id="43" dur="500" fill="hold"/>
                                        <p:tgtEl>
                                          <p:spTgt spid="72707">
                                            <p:txEl>
                                              <p:charRg st="86" end="99"/>
                                            </p:txEl>
                                          </p:spTgt>
                                        </p:tgtEl>
                                        <p:attrNameLst>
                                          <p:attrName>ppt_x</p:attrName>
                                        </p:attrNameLst>
                                      </p:cBhvr>
                                      <p:tavLst>
                                        <p:tav tm="0">
                                          <p:val>
                                            <p:strVal val="#ppt_x"/>
                                          </p:val>
                                        </p:tav>
                                        <p:tav tm="100000">
                                          <p:val>
                                            <p:strVal val="#ppt_x"/>
                                          </p:val>
                                        </p:tav>
                                      </p:tavLst>
                                    </p:anim>
                                    <p:anim calcmode="lin" valueType="num">
                                      <p:cBhvr>
                                        <p:cTn id="44" dur="500" fill="hold"/>
                                        <p:tgtEl>
                                          <p:spTgt spid="72707">
                                            <p:txEl>
                                              <p:charRg st="86" end="99"/>
                                            </p:txEl>
                                          </p:spTgt>
                                        </p:tgtEl>
                                        <p:attrNameLst>
                                          <p:attrName>ppt_y</p:attrName>
                                        </p:attrNameLst>
                                      </p:cBhvr>
                                      <p:tavLst>
                                        <p:tav tm="0">
                                          <p:val>
                                            <p:strVal val="#ppt_y+.05"/>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4" presetClass="entr" presetSubtype="0" fill="hold" grpId="0" nodeType="clickEffect">
                                  <p:stCondLst>
                                    <p:cond delay="0"/>
                                  </p:stCondLst>
                                  <p:childTnLst>
                                    <p:set>
                                      <p:cBhvr>
                                        <p:cTn id="48" fill="hold">
                                          <p:stCondLst>
                                            <p:cond delay="0"/>
                                          </p:stCondLst>
                                        </p:cTn>
                                        <p:tgtEl>
                                          <p:spTgt spid="72707">
                                            <p:txEl>
                                              <p:charRg st="99" end="123"/>
                                            </p:txEl>
                                          </p:spTgt>
                                        </p:tgtEl>
                                        <p:attrNameLst>
                                          <p:attrName>style.visibility</p:attrName>
                                        </p:attrNameLst>
                                      </p:cBhvr>
                                      <p:to>
                                        <p:strVal val="visible"/>
                                      </p:to>
                                    </p:set>
                                    <p:animEffect transition="in" filter="fade">
                                      <p:cBhvr>
                                        <p:cTn id="49" dur="500"/>
                                        <p:tgtEl>
                                          <p:spTgt spid="72707">
                                            <p:txEl>
                                              <p:charRg st="99" end="123"/>
                                            </p:txEl>
                                          </p:spTgt>
                                        </p:tgtEl>
                                      </p:cBhvr>
                                    </p:animEffect>
                                    <p:anim calcmode="lin" valueType="num">
                                      <p:cBhvr>
                                        <p:cTn id="50" dur="500" fill="hold"/>
                                        <p:tgtEl>
                                          <p:spTgt spid="72707">
                                            <p:txEl>
                                              <p:charRg st="99" end="123"/>
                                            </p:txEl>
                                          </p:spTgt>
                                        </p:tgtEl>
                                        <p:attrNameLst>
                                          <p:attrName>ppt_x</p:attrName>
                                        </p:attrNameLst>
                                      </p:cBhvr>
                                      <p:tavLst>
                                        <p:tav tm="0">
                                          <p:val>
                                            <p:strVal val="#ppt_x"/>
                                          </p:val>
                                        </p:tav>
                                        <p:tav tm="100000">
                                          <p:val>
                                            <p:strVal val="#ppt_x"/>
                                          </p:val>
                                        </p:tav>
                                      </p:tavLst>
                                    </p:anim>
                                    <p:anim calcmode="lin" valueType="num">
                                      <p:cBhvr>
                                        <p:cTn id="51" dur="500" fill="hold"/>
                                        <p:tgtEl>
                                          <p:spTgt spid="72707">
                                            <p:txEl>
                                              <p:charRg st="99" end="123"/>
                                            </p:txEl>
                                          </p:spTgt>
                                        </p:tgtEl>
                                        <p:attrNameLst>
                                          <p:attrName>ppt_y</p:attrName>
                                        </p:attrNameLst>
                                      </p:cBhvr>
                                      <p:tavLst>
                                        <p:tav tm="0">
                                          <p:val>
                                            <p:strVal val="#ppt_y+.05"/>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4" presetClass="entr" presetSubtype="0" fill="hold" grpId="0" nodeType="clickEffect">
                                  <p:stCondLst>
                                    <p:cond delay="0"/>
                                  </p:stCondLst>
                                  <p:childTnLst>
                                    <p:set>
                                      <p:cBhvr>
                                        <p:cTn id="55" fill="hold">
                                          <p:stCondLst>
                                            <p:cond delay="0"/>
                                          </p:stCondLst>
                                        </p:cTn>
                                        <p:tgtEl>
                                          <p:spTgt spid="72707">
                                            <p:txEl>
                                              <p:charRg st="123" end="141"/>
                                            </p:txEl>
                                          </p:spTgt>
                                        </p:tgtEl>
                                        <p:attrNameLst>
                                          <p:attrName>style.visibility</p:attrName>
                                        </p:attrNameLst>
                                      </p:cBhvr>
                                      <p:to>
                                        <p:strVal val="visible"/>
                                      </p:to>
                                    </p:set>
                                    <p:animEffect transition="in" filter="fade">
                                      <p:cBhvr>
                                        <p:cTn id="56" dur="500"/>
                                        <p:tgtEl>
                                          <p:spTgt spid="72707">
                                            <p:txEl>
                                              <p:charRg st="123" end="141"/>
                                            </p:txEl>
                                          </p:spTgt>
                                        </p:tgtEl>
                                      </p:cBhvr>
                                    </p:animEffect>
                                    <p:anim calcmode="lin" valueType="num">
                                      <p:cBhvr>
                                        <p:cTn id="57" dur="500" fill="hold"/>
                                        <p:tgtEl>
                                          <p:spTgt spid="72707">
                                            <p:txEl>
                                              <p:charRg st="123" end="141"/>
                                            </p:txEl>
                                          </p:spTgt>
                                        </p:tgtEl>
                                        <p:attrNameLst>
                                          <p:attrName>ppt_x</p:attrName>
                                        </p:attrNameLst>
                                      </p:cBhvr>
                                      <p:tavLst>
                                        <p:tav tm="0">
                                          <p:val>
                                            <p:strVal val="#ppt_x"/>
                                          </p:val>
                                        </p:tav>
                                        <p:tav tm="100000">
                                          <p:val>
                                            <p:strVal val="#ppt_x"/>
                                          </p:val>
                                        </p:tav>
                                      </p:tavLst>
                                    </p:anim>
                                    <p:anim calcmode="lin" valueType="num">
                                      <p:cBhvr>
                                        <p:cTn id="58" dur="500" fill="hold"/>
                                        <p:tgtEl>
                                          <p:spTgt spid="72707">
                                            <p:txEl>
                                              <p:charRg st="123" end="141"/>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6" grpId="0"/>
      <p:bldP spid="72707"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3730" name="AutoShape 2"/>
          <p:cNvSpPr>
            <a:spLocks noGrp="1"/>
          </p:cNvSpPr>
          <p:nvPr>
            <p:ph type="title"/>
          </p:nvPr>
        </p:nvSpPr>
        <p:spPr>
          <a:ln/>
        </p:spPr>
        <p:txBody>
          <a:bodyPr vert="horz" wrap="square" lIns="91440" tIns="45720" rIns="91440" bIns="45720" anchor="b" anchorCtr="0"/>
          <a:p>
            <a:pPr eaLnBrk="1" hangingPunct="1"/>
            <a:r>
              <a:rPr lang="zh-CN" altLang="en-US" sz="4000" dirty="0">
                <a:latin typeface="微软雅黑" panose="020B0503020204020204" pitchFamily="34" charset="-122"/>
                <a:ea typeface="微软雅黑" panose="020B0503020204020204" pitchFamily="34" charset="-122"/>
              </a:rPr>
              <a:t>职业成功有如下评价标准（</a:t>
            </a:r>
            <a:r>
              <a:rPr lang="en-US" altLang="zh-CN" sz="4000" dirty="0">
                <a:latin typeface="微软雅黑" panose="020B0503020204020204" pitchFamily="34" charset="-122"/>
                <a:ea typeface="微软雅黑" panose="020B0503020204020204" pitchFamily="34" charset="-122"/>
              </a:rPr>
              <a:t>9</a:t>
            </a:r>
            <a:r>
              <a:rPr lang="zh-CN" altLang="en-US" sz="4000" dirty="0">
                <a:latin typeface="微软雅黑" panose="020B0503020204020204" pitchFamily="34" charset="-122"/>
                <a:ea typeface="微软雅黑" panose="020B0503020204020204" pitchFamily="34" charset="-122"/>
              </a:rPr>
              <a:t>条）：</a:t>
            </a:r>
            <a:endParaRPr lang="zh-CN" altLang="en-US" sz="4000" dirty="0">
              <a:latin typeface="微软雅黑" panose="020B0503020204020204" pitchFamily="34" charset="-122"/>
              <a:ea typeface="微软雅黑" panose="020B0503020204020204" pitchFamily="34" charset="-122"/>
            </a:endParaRPr>
          </a:p>
        </p:txBody>
      </p:sp>
      <p:sp>
        <p:nvSpPr>
          <p:cNvPr id="73731" name="Rectangle 3"/>
          <p:cNvSpPr>
            <a:spLocks noGrp="1"/>
          </p:cNvSpPr>
          <p:nvPr>
            <p:ph idx="1"/>
          </p:nvPr>
        </p:nvSpPr>
        <p:spPr>
          <a:xfrm>
            <a:off x="838200" y="2362200"/>
            <a:ext cx="8054975" cy="4090988"/>
          </a:xfrm>
          <a:ln/>
        </p:spPr>
        <p:txBody>
          <a:bodyPr vert="horz" wrap="square" lIns="91440" tIns="45720" rIns="91440" bIns="45720" anchor="t" anchorCtr="0"/>
          <a:p>
            <a:pPr eaLnBrk="1" hangingPunct="1">
              <a:lnSpc>
                <a:spcPct val="80000"/>
              </a:lnSpc>
              <a:buNone/>
            </a:pPr>
            <a:r>
              <a:rPr lang="zh-CN" altLang="en-US" b="1" dirty="0">
                <a:solidFill>
                  <a:srgbClr val="FF0000"/>
                </a:solidFill>
                <a:latin typeface="微软雅黑" panose="020B0503020204020204" pitchFamily="34" charset="-122"/>
                <a:ea typeface="微软雅黑" panose="020B0503020204020204" pitchFamily="34" charset="-122"/>
              </a:rPr>
              <a:t>（</a:t>
            </a:r>
            <a:r>
              <a:rPr lang="en-US" altLang="zh-CN" b="1" dirty="0">
                <a:solidFill>
                  <a:srgbClr val="FF0000"/>
                </a:solidFill>
                <a:latin typeface="微软雅黑" panose="020B0503020204020204" pitchFamily="34" charset="-122"/>
                <a:ea typeface="微软雅黑" panose="020B0503020204020204" pitchFamily="34" charset="-122"/>
              </a:rPr>
              <a:t>4</a:t>
            </a:r>
            <a:r>
              <a:rPr lang="zh-CN" altLang="en-US" b="1" dirty="0">
                <a:solidFill>
                  <a:srgbClr val="FF0000"/>
                </a:solidFill>
                <a:latin typeface="微软雅黑" panose="020B0503020204020204" pitchFamily="34" charset="-122"/>
                <a:ea typeface="微软雅黑" panose="020B0503020204020204" pitchFamily="34" charset="-122"/>
              </a:rPr>
              <a:t>）自主标准</a:t>
            </a:r>
            <a:r>
              <a:rPr lang="zh-CN" altLang="en-US" b="1" dirty="0">
                <a:latin typeface="微软雅黑" panose="020B0503020204020204" pitchFamily="34" charset="-122"/>
                <a:ea typeface="微软雅黑" panose="020B0503020204020204" pitchFamily="34" charset="-122"/>
              </a:rPr>
              <a:t>  强调职业成功就是在工作中自</a:t>
            </a:r>
            <a:endParaRPr lang="zh-CN" altLang="en-US"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b="1" dirty="0">
                <a:latin typeface="微软雅黑" panose="020B0503020204020204" pitchFamily="34" charset="-122"/>
                <a:ea typeface="微软雅黑" panose="020B0503020204020204" pitchFamily="34" charset="-122"/>
              </a:rPr>
              <a:t>         主自由，对职业和工作有最大限度的控制权。 </a:t>
            </a:r>
            <a:endParaRPr lang="zh-CN" altLang="en-US" b="1" dirty="0">
              <a:latin typeface="微软雅黑" panose="020B0503020204020204" pitchFamily="34" charset="-122"/>
              <a:ea typeface="微软雅黑" panose="020B0503020204020204" pitchFamily="34" charset="-122"/>
            </a:endParaRPr>
          </a:p>
          <a:p>
            <a:pPr eaLnBrk="1" hangingPunct="1">
              <a:lnSpc>
                <a:spcPct val="80000"/>
              </a:lnSpc>
              <a:buNone/>
            </a:pPr>
            <a:r>
              <a:rPr lang="en-US" altLang="zh-CN" b="1" dirty="0">
                <a:solidFill>
                  <a:srgbClr val="FF0000"/>
                </a:solidFill>
                <a:latin typeface="微软雅黑" panose="020B0503020204020204" pitchFamily="34" charset="-122"/>
                <a:ea typeface="微软雅黑" panose="020B0503020204020204" pitchFamily="34" charset="-122"/>
              </a:rPr>
              <a:t>( 5 ) </a:t>
            </a:r>
            <a:r>
              <a:rPr lang="zh-CN" altLang="en-US" b="1" dirty="0">
                <a:solidFill>
                  <a:srgbClr val="FF0000"/>
                </a:solidFill>
                <a:latin typeface="微软雅黑" panose="020B0503020204020204" pitchFamily="34" charset="-122"/>
                <a:ea typeface="微软雅黑" panose="020B0503020204020204" pitchFamily="34" charset="-122"/>
              </a:rPr>
              <a:t>创新标准</a:t>
            </a:r>
            <a:r>
              <a:rPr lang="zh-CN" altLang="en-US" b="1" dirty="0">
                <a:latin typeface="微软雅黑" panose="020B0503020204020204" pitchFamily="34" charset="-122"/>
                <a:ea typeface="微软雅黑" panose="020B0503020204020204" pitchFamily="34" charset="-122"/>
              </a:rPr>
              <a:t>  标新立异，能够创造出对社会有价</a:t>
            </a:r>
            <a:endParaRPr lang="zh-CN" altLang="en-US"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b="1" dirty="0">
                <a:latin typeface="微软雅黑" panose="020B0503020204020204" pitchFamily="34" charset="-122"/>
                <a:ea typeface="微软雅黑" panose="020B0503020204020204" pitchFamily="34" charset="-122"/>
              </a:rPr>
              <a:t>        值的新的东西，做出其他人没有做过或没有 </a:t>
            </a:r>
            <a:endParaRPr lang="zh-CN" altLang="en-US"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b="1" dirty="0">
                <a:latin typeface="微软雅黑" panose="020B0503020204020204" pitchFamily="34" charset="-122"/>
                <a:ea typeface="微软雅黑" panose="020B0503020204020204" pitchFamily="34" charset="-122"/>
              </a:rPr>
              <a:t>        做成的事情。</a:t>
            </a:r>
            <a:endParaRPr lang="zh-CN" altLang="en-US" b="1" dirty="0">
              <a:latin typeface="微软雅黑" panose="020B0503020204020204" pitchFamily="34" charset="-122"/>
              <a:ea typeface="微软雅黑" panose="020B0503020204020204" pitchFamily="34" charset="-122"/>
            </a:endParaRPr>
          </a:p>
          <a:p>
            <a:pPr eaLnBrk="1" hangingPunct="1">
              <a:lnSpc>
                <a:spcPct val="80000"/>
              </a:lnSpc>
              <a:buNone/>
            </a:pPr>
            <a:r>
              <a:rPr lang="en-US" altLang="zh-CN" b="1" dirty="0">
                <a:solidFill>
                  <a:srgbClr val="FF0000"/>
                </a:solidFill>
                <a:latin typeface="微软雅黑" panose="020B0503020204020204" pitchFamily="34" charset="-122"/>
                <a:ea typeface="微软雅黑" panose="020B0503020204020204" pitchFamily="34" charset="-122"/>
              </a:rPr>
              <a:t>( 6 ) </a:t>
            </a:r>
            <a:r>
              <a:rPr lang="zh-CN" altLang="en-US" b="1" dirty="0">
                <a:solidFill>
                  <a:srgbClr val="FF0000"/>
                </a:solidFill>
                <a:latin typeface="微软雅黑" panose="020B0503020204020204" pitchFamily="34" charset="-122"/>
                <a:ea typeface="微软雅黑" panose="020B0503020204020204" pitchFamily="34" charset="-122"/>
              </a:rPr>
              <a:t>平衡标准</a:t>
            </a:r>
            <a:r>
              <a:rPr lang="zh-CN" altLang="en-US" b="1" dirty="0">
                <a:latin typeface="微软雅黑" panose="020B0503020204020204" pitchFamily="34" charset="-122"/>
                <a:ea typeface="微软雅黑" panose="020B0503020204020204" pitchFamily="34" charset="-122"/>
              </a:rPr>
              <a:t>  在工作、人际关系和自我发展三者</a:t>
            </a:r>
            <a:endParaRPr lang="zh-CN" altLang="en-US"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b="1" dirty="0">
                <a:latin typeface="微软雅黑" panose="020B0503020204020204" pitchFamily="34" charset="-122"/>
                <a:ea typeface="微软雅黑" panose="020B0503020204020204" pitchFamily="34" charset="-122"/>
              </a:rPr>
              <a:t>        之间保持有意义的平衡，其核心是胜任工作、</a:t>
            </a:r>
            <a:endParaRPr lang="zh-CN" altLang="en-US"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b="1" dirty="0">
                <a:latin typeface="微软雅黑" panose="020B0503020204020204" pitchFamily="34" charset="-122"/>
                <a:ea typeface="微软雅黑" panose="020B0503020204020204" pitchFamily="34" charset="-122"/>
              </a:rPr>
              <a:t>        自我满足、他人认同。</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fill="hold">
                                          <p:stCondLst>
                                            <p:cond delay="0"/>
                                          </p:stCondLst>
                                        </p:cTn>
                                        <p:tgtEl>
                                          <p:spTgt spid="73730"/>
                                        </p:tgtEl>
                                        <p:attrNameLst>
                                          <p:attrName>style.visibility</p:attrName>
                                        </p:attrNameLst>
                                      </p:cBhvr>
                                      <p:to>
                                        <p:strVal val="visible"/>
                                      </p:to>
                                    </p:set>
                                    <p:anim calcmode="lin" valueType="num">
                                      <p:cBhvr>
                                        <p:cTn id="7" dur="2000" fill="hold"/>
                                        <p:tgtEl>
                                          <p:spTgt spid="73730"/>
                                        </p:tgtEl>
                                        <p:attrNameLst>
                                          <p:attrName>ppt_w</p:attrName>
                                        </p:attrNameLst>
                                      </p:cBhvr>
                                      <p:tavLst>
                                        <p:tav tm="0">
                                          <p:val>
                                            <p:strVal val="#ppt_w"/>
                                          </p:val>
                                        </p:tav>
                                        <p:tav tm="100000">
                                          <p:val>
                                            <p:strVal val="#ppt_w"/>
                                          </p:val>
                                        </p:tav>
                                      </p:tavLst>
                                    </p:anim>
                                    <p:anim calcmode="lin" valueType="num">
                                      <p:cBhvr>
                                        <p:cTn id="8" dur="2000" fill="hold"/>
                                        <p:tgtEl>
                                          <p:spTgt spid="73730"/>
                                        </p:tgtEl>
                                        <p:attrNameLst>
                                          <p:attrName>ppt_h</p:attrName>
                                        </p:attrNameLst>
                                      </p:cBhvr>
                                      <p:tavLst>
                                        <p:tav tm="0">
                                          <p:val>
                                            <p:strVal val="#ppt_h"/>
                                          </p:val>
                                        </p:tav>
                                        <p:tav tm="29800">
                                          <p:val>
                                            <p:strVal val="#ppt_h/2"/>
                                          </p:val>
                                        </p:tav>
                                        <p:tav tm="39800">
                                          <p:val>
                                            <p:strVal val="#ppt_h"/>
                                          </p:val>
                                        </p:tav>
                                        <p:tav tm="50000">
                                          <p:val>
                                            <p:strVal val="#ppt_h/2"/>
                                          </p:val>
                                        </p:tav>
                                        <p:tav tm="59700">
                                          <p:val>
                                            <p:strVal val="#ppt_h"/>
                                          </p:val>
                                        </p:tav>
                                        <p:tav tm="69800">
                                          <p:val>
                                            <p:strVal val="#ppt_h/2"/>
                                          </p:val>
                                        </p:tav>
                                        <p:tav tm="79900">
                                          <p:val>
                                            <p:strVal val="#ppt_h"/>
                                          </p:val>
                                        </p:tav>
                                        <p:tav tm="100000">
                                          <p:val>
                                            <p:strVal val="#ppt_h"/>
                                          </p:val>
                                        </p:tav>
                                      </p:tavLst>
                                    </p:anim>
                                    <p:anim calcmode="lin" valueType="num">
                                      <p:cBhvr>
                                        <p:cTn id="9" dur="2000" fill="hold"/>
                                        <p:tgtEl>
                                          <p:spTgt spid="73730"/>
                                        </p:tgtEl>
                                        <p:attrNameLst>
                                          <p:attrName>ppt_x</p:attrName>
                                        </p:attrNameLst>
                                      </p:cBhvr>
                                      <p:tavLst>
                                        <p:tav tm="0">
                                          <p:val>
                                            <p:strVal val="#ppt_x-.4"/>
                                          </p:val>
                                        </p:tav>
                                        <p:tav tm="100000">
                                          <p:val>
                                            <p:strVal val="#ppt_x"/>
                                          </p:val>
                                        </p:tav>
                                      </p:tavLst>
                                    </p:anim>
                                    <p:anim calcmode="lin" valueType="num">
                                      <p:cBhvr>
                                        <p:cTn id="10" dur="2000" fill="hold"/>
                                        <p:tgtEl>
                                          <p:spTgt spid="73730"/>
                                        </p:tgtEl>
                                        <p:attrNameLst>
                                          <p:attrName>ppt_y</p:attrName>
                                        </p:attrNameLst>
                                      </p:cBhvr>
                                      <p:tavLst>
                                        <p:tav tm="0">
                                          <p:val>
                                            <p:strVal val="#ppt_y-.5"/>
                                          </p:val>
                                        </p:tav>
                                        <p:tav tm="19900">
                                          <p:val>
                                            <p:strVal val="#ppt_y-.2"/>
                                          </p:val>
                                        </p:tav>
                                        <p:tav tm="29800">
                                          <p:val>
                                            <p:strVal val="#ppt_y"/>
                                          </p:val>
                                        </p:tav>
                                        <p:tav tm="39800">
                                          <p:val>
                                            <p:strVal val="#ppt_y-.15"/>
                                          </p:val>
                                        </p:tav>
                                        <p:tav tm="50000">
                                          <p:val>
                                            <p:strVal val="#ppt_y"/>
                                          </p:val>
                                        </p:tav>
                                        <p:tav tm="59700">
                                          <p:val>
                                            <p:strVal val="#ppt_y-.1"/>
                                          </p:val>
                                        </p:tav>
                                        <p:tav tm="69800">
                                          <p:val>
                                            <p:strVal val="#ppt_y"/>
                                          </p:val>
                                        </p:tav>
                                        <p:tav tm="79900">
                                          <p:val>
                                            <p:strVal val="#ppt_y-.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0" presetClass="entr" presetSubtype="0" fill="hold" grpId="0" nodeType="clickEffect">
                                  <p:stCondLst>
                                    <p:cond delay="0"/>
                                  </p:stCondLst>
                                  <p:iterate type="lt">
                                    <p:tmPct val="10000"/>
                                  </p:iterate>
                                  <p:childTnLst>
                                    <p:set>
                                      <p:cBhvr>
                                        <p:cTn id="14" fill="hold">
                                          <p:stCondLst>
                                            <p:cond delay="0"/>
                                          </p:stCondLst>
                                        </p:cTn>
                                        <p:tgtEl>
                                          <p:spTgt spid="73731">
                                            <p:txEl>
                                              <p:charRg st="0" end="23"/>
                                            </p:txEl>
                                          </p:spTgt>
                                        </p:tgtEl>
                                        <p:attrNameLst>
                                          <p:attrName>style.visibility</p:attrName>
                                        </p:attrNameLst>
                                      </p:cBhvr>
                                      <p:to>
                                        <p:strVal val="visible"/>
                                      </p:to>
                                    </p:set>
                                    <p:animEffect transition="in" filter="fade">
                                      <p:cBhvr>
                                        <p:cTn id="15" dur="500">
                                          <p:stCondLst>
                                            <p:cond delay="0"/>
                                          </p:stCondLst>
                                        </p:cTn>
                                        <p:tgtEl>
                                          <p:spTgt spid="73731">
                                            <p:txEl>
                                              <p:charRg st="0" end="23"/>
                                            </p:txEl>
                                          </p:spTgt>
                                        </p:tgtEl>
                                      </p:cBhvr>
                                    </p:animEffect>
                                    <p:anim calcmode="lin" valueType="num">
                                      <p:cBhvr>
                                        <p:cTn id="16" dur="500" fill="hold">
                                          <p:stCondLst>
                                            <p:cond delay="0"/>
                                          </p:stCondLst>
                                        </p:cTn>
                                        <p:tgtEl>
                                          <p:spTgt spid="73731">
                                            <p:txEl>
                                              <p:charRg st="0" end="23"/>
                                            </p:txEl>
                                          </p:spTgt>
                                        </p:tgtEl>
                                        <p:attrNameLst>
                                          <p:attrName>ppt_x</p:attrName>
                                        </p:attrNameLst>
                                      </p:cBhvr>
                                      <p:tavLst>
                                        <p:tav tm="0">
                                          <p:val>
                                            <p:strVal val="#ppt_x-.1"/>
                                          </p:val>
                                        </p:tav>
                                        <p:tav tm="100000">
                                          <p:val>
                                            <p:strVal val="#ppt_x"/>
                                          </p:val>
                                        </p:tav>
                                      </p:tavLst>
                                    </p:anim>
                                    <p:anim calcmode="lin" valueType="num">
                                      <p:cBhvr>
                                        <p:cTn id="17" dur="500" fill="hold">
                                          <p:stCondLst>
                                            <p:cond delay="0"/>
                                          </p:stCondLst>
                                        </p:cTn>
                                        <p:tgtEl>
                                          <p:spTgt spid="73731">
                                            <p:txEl>
                                              <p:charRg st="0" end="23"/>
                                            </p:txEl>
                                          </p:spTgt>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0" presetClass="entr" presetSubtype="0" fill="hold" grpId="0" nodeType="clickEffect">
                                  <p:stCondLst>
                                    <p:cond delay="0"/>
                                  </p:stCondLst>
                                  <p:iterate type="lt">
                                    <p:tmPct val="10000"/>
                                  </p:iterate>
                                  <p:childTnLst>
                                    <p:set>
                                      <p:cBhvr>
                                        <p:cTn id="21" fill="hold">
                                          <p:stCondLst>
                                            <p:cond delay="0"/>
                                          </p:stCondLst>
                                        </p:cTn>
                                        <p:tgtEl>
                                          <p:spTgt spid="73731">
                                            <p:txEl>
                                              <p:charRg st="23" end="54"/>
                                            </p:txEl>
                                          </p:spTgt>
                                        </p:tgtEl>
                                        <p:attrNameLst>
                                          <p:attrName>style.visibility</p:attrName>
                                        </p:attrNameLst>
                                      </p:cBhvr>
                                      <p:to>
                                        <p:strVal val="visible"/>
                                      </p:to>
                                    </p:set>
                                    <p:animEffect transition="in" filter="fade">
                                      <p:cBhvr>
                                        <p:cTn id="22" dur="500">
                                          <p:stCondLst>
                                            <p:cond delay="0"/>
                                          </p:stCondLst>
                                        </p:cTn>
                                        <p:tgtEl>
                                          <p:spTgt spid="73731">
                                            <p:txEl>
                                              <p:charRg st="23" end="54"/>
                                            </p:txEl>
                                          </p:spTgt>
                                        </p:tgtEl>
                                      </p:cBhvr>
                                    </p:animEffect>
                                    <p:anim calcmode="lin" valueType="num">
                                      <p:cBhvr>
                                        <p:cTn id="23" dur="500" fill="hold">
                                          <p:stCondLst>
                                            <p:cond delay="0"/>
                                          </p:stCondLst>
                                        </p:cTn>
                                        <p:tgtEl>
                                          <p:spTgt spid="73731">
                                            <p:txEl>
                                              <p:charRg st="23" end="54"/>
                                            </p:txEl>
                                          </p:spTgt>
                                        </p:tgtEl>
                                        <p:attrNameLst>
                                          <p:attrName>ppt_x</p:attrName>
                                        </p:attrNameLst>
                                      </p:cBhvr>
                                      <p:tavLst>
                                        <p:tav tm="0">
                                          <p:val>
                                            <p:strVal val="#ppt_x-.1"/>
                                          </p:val>
                                        </p:tav>
                                        <p:tav tm="100000">
                                          <p:val>
                                            <p:strVal val="#ppt_x"/>
                                          </p:val>
                                        </p:tav>
                                      </p:tavLst>
                                    </p:anim>
                                    <p:anim calcmode="lin" valueType="num">
                                      <p:cBhvr>
                                        <p:cTn id="24" dur="500" fill="hold">
                                          <p:stCondLst>
                                            <p:cond delay="0"/>
                                          </p:stCondLst>
                                        </p:cTn>
                                        <p:tgtEl>
                                          <p:spTgt spid="73731">
                                            <p:txEl>
                                              <p:charRg st="23" end="54"/>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0" presetClass="entr" presetSubtype="0" fill="hold" grpId="0" nodeType="clickEffect">
                                  <p:stCondLst>
                                    <p:cond delay="0"/>
                                  </p:stCondLst>
                                  <p:iterate type="lt">
                                    <p:tmPct val="10000"/>
                                  </p:iterate>
                                  <p:childTnLst>
                                    <p:set>
                                      <p:cBhvr>
                                        <p:cTn id="28" fill="hold">
                                          <p:stCondLst>
                                            <p:cond delay="0"/>
                                          </p:stCondLst>
                                        </p:cTn>
                                        <p:tgtEl>
                                          <p:spTgt spid="73731">
                                            <p:txEl>
                                              <p:charRg st="54" end="82"/>
                                            </p:txEl>
                                          </p:spTgt>
                                        </p:tgtEl>
                                        <p:attrNameLst>
                                          <p:attrName>style.visibility</p:attrName>
                                        </p:attrNameLst>
                                      </p:cBhvr>
                                      <p:to>
                                        <p:strVal val="visible"/>
                                      </p:to>
                                    </p:set>
                                    <p:animEffect transition="in" filter="fade">
                                      <p:cBhvr>
                                        <p:cTn id="29" dur="500">
                                          <p:stCondLst>
                                            <p:cond delay="0"/>
                                          </p:stCondLst>
                                        </p:cTn>
                                        <p:tgtEl>
                                          <p:spTgt spid="73731">
                                            <p:txEl>
                                              <p:charRg st="54" end="82"/>
                                            </p:txEl>
                                          </p:spTgt>
                                        </p:tgtEl>
                                      </p:cBhvr>
                                    </p:animEffect>
                                    <p:anim calcmode="lin" valueType="num">
                                      <p:cBhvr>
                                        <p:cTn id="30" dur="500" fill="hold">
                                          <p:stCondLst>
                                            <p:cond delay="0"/>
                                          </p:stCondLst>
                                        </p:cTn>
                                        <p:tgtEl>
                                          <p:spTgt spid="73731">
                                            <p:txEl>
                                              <p:charRg st="54" end="82"/>
                                            </p:txEl>
                                          </p:spTgt>
                                        </p:tgtEl>
                                        <p:attrNameLst>
                                          <p:attrName>ppt_x</p:attrName>
                                        </p:attrNameLst>
                                      </p:cBhvr>
                                      <p:tavLst>
                                        <p:tav tm="0">
                                          <p:val>
                                            <p:strVal val="#ppt_x-.1"/>
                                          </p:val>
                                        </p:tav>
                                        <p:tav tm="100000">
                                          <p:val>
                                            <p:strVal val="#ppt_x"/>
                                          </p:val>
                                        </p:tav>
                                      </p:tavLst>
                                    </p:anim>
                                    <p:anim calcmode="lin" valueType="num">
                                      <p:cBhvr>
                                        <p:cTn id="31" dur="500" fill="hold">
                                          <p:stCondLst>
                                            <p:cond delay="0"/>
                                          </p:stCondLst>
                                        </p:cTn>
                                        <p:tgtEl>
                                          <p:spTgt spid="73731">
                                            <p:txEl>
                                              <p:charRg st="54" end="82"/>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0" presetClass="entr" presetSubtype="0" fill="hold" grpId="0" nodeType="clickEffect">
                                  <p:stCondLst>
                                    <p:cond delay="0"/>
                                  </p:stCondLst>
                                  <p:iterate type="lt">
                                    <p:tmPct val="10000"/>
                                  </p:iterate>
                                  <p:childTnLst>
                                    <p:set>
                                      <p:cBhvr>
                                        <p:cTn id="35" fill="hold">
                                          <p:stCondLst>
                                            <p:cond delay="0"/>
                                          </p:stCondLst>
                                        </p:cTn>
                                        <p:tgtEl>
                                          <p:spTgt spid="73731">
                                            <p:txEl>
                                              <p:charRg st="82" end="111"/>
                                            </p:txEl>
                                          </p:spTgt>
                                        </p:tgtEl>
                                        <p:attrNameLst>
                                          <p:attrName>style.visibility</p:attrName>
                                        </p:attrNameLst>
                                      </p:cBhvr>
                                      <p:to>
                                        <p:strVal val="visible"/>
                                      </p:to>
                                    </p:set>
                                    <p:animEffect transition="in" filter="fade">
                                      <p:cBhvr>
                                        <p:cTn id="36" dur="500">
                                          <p:stCondLst>
                                            <p:cond delay="0"/>
                                          </p:stCondLst>
                                        </p:cTn>
                                        <p:tgtEl>
                                          <p:spTgt spid="73731">
                                            <p:txEl>
                                              <p:charRg st="82" end="111"/>
                                            </p:txEl>
                                          </p:spTgt>
                                        </p:tgtEl>
                                      </p:cBhvr>
                                    </p:animEffect>
                                    <p:anim calcmode="lin" valueType="num">
                                      <p:cBhvr>
                                        <p:cTn id="37" dur="500" fill="hold">
                                          <p:stCondLst>
                                            <p:cond delay="0"/>
                                          </p:stCondLst>
                                        </p:cTn>
                                        <p:tgtEl>
                                          <p:spTgt spid="73731">
                                            <p:txEl>
                                              <p:charRg st="82" end="111"/>
                                            </p:txEl>
                                          </p:spTgt>
                                        </p:tgtEl>
                                        <p:attrNameLst>
                                          <p:attrName>ppt_x</p:attrName>
                                        </p:attrNameLst>
                                      </p:cBhvr>
                                      <p:tavLst>
                                        <p:tav tm="0">
                                          <p:val>
                                            <p:strVal val="#ppt_x-.1"/>
                                          </p:val>
                                        </p:tav>
                                        <p:tav tm="100000">
                                          <p:val>
                                            <p:strVal val="#ppt_x"/>
                                          </p:val>
                                        </p:tav>
                                      </p:tavLst>
                                    </p:anim>
                                    <p:anim calcmode="lin" valueType="num">
                                      <p:cBhvr>
                                        <p:cTn id="38" dur="500" fill="hold">
                                          <p:stCondLst>
                                            <p:cond delay="0"/>
                                          </p:stCondLst>
                                        </p:cTn>
                                        <p:tgtEl>
                                          <p:spTgt spid="73731">
                                            <p:txEl>
                                              <p:charRg st="82" end="111"/>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0" presetClass="entr" presetSubtype="0" fill="hold" grpId="0" nodeType="clickEffect">
                                  <p:stCondLst>
                                    <p:cond delay="0"/>
                                  </p:stCondLst>
                                  <p:iterate type="lt">
                                    <p:tmPct val="10000"/>
                                  </p:iterate>
                                  <p:childTnLst>
                                    <p:set>
                                      <p:cBhvr>
                                        <p:cTn id="42" fill="hold">
                                          <p:stCondLst>
                                            <p:cond delay="0"/>
                                          </p:stCondLst>
                                        </p:cTn>
                                        <p:tgtEl>
                                          <p:spTgt spid="73731">
                                            <p:txEl>
                                              <p:charRg st="111" end="126"/>
                                            </p:txEl>
                                          </p:spTgt>
                                        </p:tgtEl>
                                        <p:attrNameLst>
                                          <p:attrName>style.visibility</p:attrName>
                                        </p:attrNameLst>
                                      </p:cBhvr>
                                      <p:to>
                                        <p:strVal val="visible"/>
                                      </p:to>
                                    </p:set>
                                    <p:animEffect transition="in" filter="fade">
                                      <p:cBhvr>
                                        <p:cTn id="43" dur="500">
                                          <p:stCondLst>
                                            <p:cond delay="0"/>
                                          </p:stCondLst>
                                        </p:cTn>
                                        <p:tgtEl>
                                          <p:spTgt spid="73731">
                                            <p:txEl>
                                              <p:charRg st="111" end="126"/>
                                            </p:txEl>
                                          </p:spTgt>
                                        </p:tgtEl>
                                      </p:cBhvr>
                                    </p:animEffect>
                                    <p:anim calcmode="lin" valueType="num">
                                      <p:cBhvr>
                                        <p:cTn id="44" dur="500" fill="hold">
                                          <p:stCondLst>
                                            <p:cond delay="0"/>
                                          </p:stCondLst>
                                        </p:cTn>
                                        <p:tgtEl>
                                          <p:spTgt spid="73731">
                                            <p:txEl>
                                              <p:charRg st="111" end="126"/>
                                            </p:txEl>
                                          </p:spTgt>
                                        </p:tgtEl>
                                        <p:attrNameLst>
                                          <p:attrName>ppt_x</p:attrName>
                                        </p:attrNameLst>
                                      </p:cBhvr>
                                      <p:tavLst>
                                        <p:tav tm="0">
                                          <p:val>
                                            <p:strVal val="#ppt_x-.1"/>
                                          </p:val>
                                        </p:tav>
                                        <p:tav tm="100000">
                                          <p:val>
                                            <p:strVal val="#ppt_x"/>
                                          </p:val>
                                        </p:tav>
                                      </p:tavLst>
                                    </p:anim>
                                    <p:anim calcmode="lin" valueType="num">
                                      <p:cBhvr>
                                        <p:cTn id="45" dur="500" fill="hold">
                                          <p:stCondLst>
                                            <p:cond delay="0"/>
                                          </p:stCondLst>
                                        </p:cTn>
                                        <p:tgtEl>
                                          <p:spTgt spid="73731">
                                            <p:txEl>
                                              <p:charRg st="111" end="126"/>
                                            </p:txEl>
                                          </p:spTgt>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0" presetClass="entr" presetSubtype="0" fill="hold" grpId="0" nodeType="clickEffect">
                                  <p:stCondLst>
                                    <p:cond delay="0"/>
                                  </p:stCondLst>
                                  <p:iterate type="lt">
                                    <p:tmPct val="10000"/>
                                  </p:iterate>
                                  <p:childTnLst>
                                    <p:set>
                                      <p:cBhvr>
                                        <p:cTn id="49" fill="hold">
                                          <p:stCondLst>
                                            <p:cond delay="0"/>
                                          </p:stCondLst>
                                        </p:cTn>
                                        <p:tgtEl>
                                          <p:spTgt spid="73731">
                                            <p:txEl>
                                              <p:charRg st="126" end="154"/>
                                            </p:txEl>
                                          </p:spTgt>
                                        </p:tgtEl>
                                        <p:attrNameLst>
                                          <p:attrName>style.visibility</p:attrName>
                                        </p:attrNameLst>
                                      </p:cBhvr>
                                      <p:to>
                                        <p:strVal val="visible"/>
                                      </p:to>
                                    </p:set>
                                    <p:animEffect transition="in" filter="fade">
                                      <p:cBhvr>
                                        <p:cTn id="50" dur="500">
                                          <p:stCondLst>
                                            <p:cond delay="0"/>
                                          </p:stCondLst>
                                        </p:cTn>
                                        <p:tgtEl>
                                          <p:spTgt spid="73731">
                                            <p:txEl>
                                              <p:charRg st="126" end="154"/>
                                            </p:txEl>
                                          </p:spTgt>
                                        </p:tgtEl>
                                      </p:cBhvr>
                                    </p:animEffect>
                                    <p:anim calcmode="lin" valueType="num">
                                      <p:cBhvr>
                                        <p:cTn id="51" dur="500" fill="hold">
                                          <p:stCondLst>
                                            <p:cond delay="0"/>
                                          </p:stCondLst>
                                        </p:cTn>
                                        <p:tgtEl>
                                          <p:spTgt spid="73731">
                                            <p:txEl>
                                              <p:charRg st="126" end="154"/>
                                            </p:txEl>
                                          </p:spTgt>
                                        </p:tgtEl>
                                        <p:attrNameLst>
                                          <p:attrName>ppt_x</p:attrName>
                                        </p:attrNameLst>
                                      </p:cBhvr>
                                      <p:tavLst>
                                        <p:tav tm="0">
                                          <p:val>
                                            <p:strVal val="#ppt_x-.1"/>
                                          </p:val>
                                        </p:tav>
                                        <p:tav tm="100000">
                                          <p:val>
                                            <p:strVal val="#ppt_x"/>
                                          </p:val>
                                        </p:tav>
                                      </p:tavLst>
                                    </p:anim>
                                    <p:anim calcmode="lin" valueType="num">
                                      <p:cBhvr>
                                        <p:cTn id="52" dur="500" fill="hold">
                                          <p:stCondLst>
                                            <p:cond delay="0"/>
                                          </p:stCondLst>
                                        </p:cTn>
                                        <p:tgtEl>
                                          <p:spTgt spid="73731">
                                            <p:txEl>
                                              <p:charRg st="126" end="154"/>
                                            </p:txEl>
                                          </p:spTgt>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0" presetClass="entr" presetSubtype="0" fill="hold" grpId="0" nodeType="clickEffect">
                                  <p:stCondLst>
                                    <p:cond delay="0"/>
                                  </p:stCondLst>
                                  <p:iterate type="lt">
                                    <p:tmPct val="10000"/>
                                  </p:iterate>
                                  <p:childTnLst>
                                    <p:set>
                                      <p:cBhvr>
                                        <p:cTn id="56" fill="hold">
                                          <p:stCondLst>
                                            <p:cond delay="0"/>
                                          </p:stCondLst>
                                        </p:cTn>
                                        <p:tgtEl>
                                          <p:spTgt spid="73731">
                                            <p:txEl>
                                              <p:charRg st="154" end="183"/>
                                            </p:txEl>
                                          </p:spTgt>
                                        </p:tgtEl>
                                        <p:attrNameLst>
                                          <p:attrName>style.visibility</p:attrName>
                                        </p:attrNameLst>
                                      </p:cBhvr>
                                      <p:to>
                                        <p:strVal val="visible"/>
                                      </p:to>
                                    </p:set>
                                    <p:animEffect transition="in" filter="fade">
                                      <p:cBhvr>
                                        <p:cTn id="57" dur="500">
                                          <p:stCondLst>
                                            <p:cond delay="0"/>
                                          </p:stCondLst>
                                        </p:cTn>
                                        <p:tgtEl>
                                          <p:spTgt spid="73731">
                                            <p:txEl>
                                              <p:charRg st="154" end="183"/>
                                            </p:txEl>
                                          </p:spTgt>
                                        </p:tgtEl>
                                      </p:cBhvr>
                                    </p:animEffect>
                                    <p:anim calcmode="lin" valueType="num">
                                      <p:cBhvr>
                                        <p:cTn id="58" dur="500" fill="hold">
                                          <p:stCondLst>
                                            <p:cond delay="0"/>
                                          </p:stCondLst>
                                        </p:cTn>
                                        <p:tgtEl>
                                          <p:spTgt spid="73731">
                                            <p:txEl>
                                              <p:charRg st="154" end="183"/>
                                            </p:txEl>
                                          </p:spTgt>
                                        </p:tgtEl>
                                        <p:attrNameLst>
                                          <p:attrName>ppt_x</p:attrName>
                                        </p:attrNameLst>
                                      </p:cBhvr>
                                      <p:tavLst>
                                        <p:tav tm="0">
                                          <p:val>
                                            <p:strVal val="#ppt_x-.1"/>
                                          </p:val>
                                        </p:tav>
                                        <p:tav tm="100000">
                                          <p:val>
                                            <p:strVal val="#ppt_x"/>
                                          </p:val>
                                        </p:tav>
                                      </p:tavLst>
                                    </p:anim>
                                    <p:anim calcmode="lin" valueType="num">
                                      <p:cBhvr>
                                        <p:cTn id="59" dur="500" fill="hold">
                                          <p:stCondLst>
                                            <p:cond delay="0"/>
                                          </p:stCondLst>
                                        </p:cTn>
                                        <p:tgtEl>
                                          <p:spTgt spid="73731">
                                            <p:txEl>
                                              <p:charRg st="154" end="183"/>
                                            </p:txEl>
                                          </p:spTgt>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0" presetClass="entr" presetSubtype="0" fill="hold" grpId="0" nodeType="clickEffect">
                                  <p:stCondLst>
                                    <p:cond delay="0"/>
                                  </p:stCondLst>
                                  <p:iterate type="lt">
                                    <p:tmPct val="10000"/>
                                  </p:iterate>
                                  <p:childTnLst>
                                    <p:set>
                                      <p:cBhvr>
                                        <p:cTn id="63" fill="hold">
                                          <p:stCondLst>
                                            <p:cond delay="0"/>
                                          </p:stCondLst>
                                        </p:cTn>
                                        <p:tgtEl>
                                          <p:spTgt spid="73731">
                                            <p:txEl>
                                              <p:charRg st="183" end="202"/>
                                            </p:txEl>
                                          </p:spTgt>
                                        </p:tgtEl>
                                        <p:attrNameLst>
                                          <p:attrName>style.visibility</p:attrName>
                                        </p:attrNameLst>
                                      </p:cBhvr>
                                      <p:to>
                                        <p:strVal val="visible"/>
                                      </p:to>
                                    </p:set>
                                    <p:animEffect transition="in" filter="fade">
                                      <p:cBhvr>
                                        <p:cTn id="64" dur="500">
                                          <p:stCondLst>
                                            <p:cond delay="0"/>
                                          </p:stCondLst>
                                        </p:cTn>
                                        <p:tgtEl>
                                          <p:spTgt spid="73731">
                                            <p:txEl>
                                              <p:charRg st="183" end="202"/>
                                            </p:txEl>
                                          </p:spTgt>
                                        </p:tgtEl>
                                      </p:cBhvr>
                                    </p:animEffect>
                                    <p:anim calcmode="lin" valueType="num">
                                      <p:cBhvr>
                                        <p:cTn id="65" dur="500" fill="hold">
                                          <p:stCondLst>
                                            <p:cond delay="0"/>
                                          </p:stCondLst>
                                        </p:cTn>
                                        <p:tgtEl>
                                          <p:spTgt spid="73731">
                                            <p:txEl>
                                              <p:charRg st="183" end="202"/>
                                            </p:txEl>
                                          </p:spTgt>
                                        </p:tgtEl>
                                        <p:attrNameLst>
                                          <p:attrName>ppt_x</p:attrName>
                                        </p:attrNameLst>
                                      </p:cBhvr>
                                      <p:tavLst>
                                        <p:tav tm="0">
                                          <p:val>
                                            <p:strVal val="#ppt_x-.1"/>
                                          </p:val>
                                        </p:tav>
                                        <p:tav tm="100000">
                                          <p:val>
                                            <p:strVal val="#ppt_x"/>
                                          </p:val>
                                        </p:tav>
                                      </p:tavLst>
                                    </p:anim>
                                    <p:anim calcmode="lin" valueType="num">
                                      <p:cBhvr>
                                        <p:cTn id="66" dur="500" fill="hold">
                                          <p:stCondLst>
                                            <p:cond delay="0"/>
                                          </p:stCondLst>
                                        </p:cTn>
                                        <p:tgtEl>
                                          <p:spTgt spid="73731">
                                            <p:txEl>
                                              <p:charRg st="183" end="20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0" grpId="0"/>
      <p:bldP spid="73731"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4754" name="AutoShape 2"/>
          <p:cNvSpPr>
            <a:spLocks noGrp="1"/>
          </p:cNvSpPr>
          <p:nvPr>
            <p:ph type="title"/>
          </p:nvPr>
        </p:nvSpPr>
        <p:spPr>
          <a:ln/>
        </p:spPr>
        <p:txBody>
          <a:bodyPr vert="horz" wrap="square" lIns="91440" tIns="45720" rIns="91440" bIns="45720" anchor="b" anchorCtr="0"/>
          <a:p>
            <a:pPr eaLnBrk="1" hangingPunct="1"/>
            <a:r>
              <a:rPr lang="zh-CN" altLang="en-US" sz="4000" dirty="0">
                <a:latin typeface="微软雅黑" panose="020B0503020204020204" pitchFamily="34" charset="-122"/>
                <a:ea typeface="微软雅黑" panose="020B0503020204020204" pitchFamily="34" charset="-122"/>
              </a:rPr>
              <a:t>职业成功有如下评价标准（</a:t>
            </a:r>
            <a:r>
              <a:rPr lang="en-US" altLang="zh-CN" sz="4000" dirty="0">
                <a:latin typeface="微软雅黑" panose="020B0503020204020204" pitchFamily="34" charset="-122"/>
                <a:ea typeface="微软雅黑" panose="020B0503020204020204" pitchFamily="34" charset="-122"/>
              </a:rPr>
              <a:t>9</a:t>
            </a:r>
            <a:r>
              <a:rPr lang="zh-CN" altLang="en-US" sz="4000" dirty="0">
                <a:latin typeface="微软雅黑" panose="020B0503020204020204" pitchFamily="34" charset="-122"/>
                <a:ea typeface="微软雅黑" panose="020B0503020204020204" pitchFamily="34" charset="-122"/>
              </a:rPr>
              <a:t>条）：</a:t>
            </a:r>
            <a:endParaRPr lang="zh-CN" altLang="en-US" sz="4000" dirty="0">
              <a:latin typeface="微软雅黑" panose="020B0503020204020204" pitchFamily="34" charset="-122"/>
              <a:ea typeface="微软雅黑" panose="020B0503020204020204" pitchFamily="34" charset="-122"/>
            </a:endParaRPr>
          </a:p>
        </p:txBody>
      </p:sp>
      <p:sp>
        <p:nvSpPr>
          <p:cNvPr id="74755" name="Rectangle 3"/>
          <p:cNvSpPr>
            <a:spLocks noGrp="1"/>
          </p:cNvSpPr>
          <p:nvPr>
            <p:ph idx="1"/>
          </p:nvPr>
        </p:nvSpPr>
        <p:spPr>
          <a:xfrm>
            <a:off x="611188" y="2362200"/>
            <a:ext cx="8353425" cy="3724275"/>
          </a:xfrm>
          <a:ln/>
        </p:spPr>
        <p:txBody>
          <a:bodyPr vert="horz" wrap="square" lIns="91440" tIns="45720" rIns="91440" bIns="45720" anchor="t" anchorCtr="0"/>
          <a:p>
            <a:pPr eaLnBrk="1" hangingPunct="1">
              <a:lnSpc>
                <a:spcPct val="80000"/>
              </a:lnSpc>
              <a:buNone/>
            </a:pPr>
            <a:r>
              <a:rPr lang="en-US" altLang="zh-CN" sz="3200" b="1" dirty="0">
                <a:solidFill>
                  <a:srgbClr val="FF0000"/>
                </a:solidFill>
                <a:latin typeface="微软雅黑" panose="020B0503020204020204" pitchFamily="34" charset="-122"/>
                <a:ea typeface="微软雅黑" panose="020B0503020204020204" pitchFamily="34" charset="-122"/>
              </a:rPr>
              <a:t>( 7 ) </a:t>
            </a:r>
            <a:r>
              <a:rPr lang="zh-CN" altLang="en-US" sz="3200" b="1" dirty="0">
                <a:solidFill>
                  <a:srgbClr val="FF0000"/>
                </a:solidFill>
                <a:latin typeface="微软雅黑" panose="020B0503020204020204" pitchFamily="34" charset="-122"/>
                <a:ea typeface="微软雅黑" panose="020B0503020204020204" pitchFamily="34" charset="-122"/>
              </a:rPr>
              <a:t>贡献标准</a:t>
            </a:r>
            <a:r>
              <a:rPr lang="zh-CN" altLang="en-US" sz="3200" b="1" dirty="0">
                <a:latin typeface="微软雅黑" panose="020B0503020204020204" pitchFamily="34" charset="-122"/>
                <a:ea typeface="微软雅黑" panose="020B0503020204020204" pitchFamily="34" charset="-122"/>
              </a:rPr>
              <a:t>  对社会、组织、家庭作  </a:t>
            </a:r>
            <a:endParaRPr lang="zh-CN" altLang="en-US" sz="32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3200" b="1" dirty="0">
                <a:latin typeface="微软雅黑" panose="020B0503020204020204" pitchFamily="34" charset="-122"/>
                <a:ea typeface="微软雅黑" panose="020B0503020204020204" pitchFamily="34" charset="-122"/>
              </a:rPr>
              <a:t>       出贡献。在组织中、行业内、社会</a:t>
            </a:r>
            <a:endParaRPr lang="zh-CN" altLang="en-US" sz="32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3200" b="1" dirty="0">
                <a:latin typeface="微软雅黑" panose="020B0503020204020204" pitchFamily="34" charset="-122"/>
                <a:ea typeface="微软雅黑" panose="020B0503020204020204" pitchFamily="34" charset="-122"/>
              </a:rPr>
              <a:t>       上有足够的影响 力，能够改变他人</a:t>
            </a:r>
            <a:endParaRPr lang="zh-CN" altLang="en-US" sz="32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3200" b="1" dirty="0">
                <a:latin typeface="微软雅黑" panose="020B0503020204020204" pitchFamily="34" charset="-122"/>
                <a:ea typeface="微软雅黑" panose="020B0503020204020204" pitchFamily="34" charset="-122"/>
              </a:rPr>
              <a:t>       的心理和行为。</a:t>
            </a:r>
            <a:endParaRPr lang="zh-CN" altLang="en-US" sz="32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3200" b="1" dirty="0">
                <a:solidFill>
                  <a:srgbClr val="FF0000"/>
                </a:solidFill>
                <a:latin typeface="微软雅黑" panose="020B0503020204020204" pitchFamily="34" charset="-122"/>
                <a:ea typeface="微软雅黑" panose="020B0503020204020204" pitchFamily="34" charset="-122"/>
              </a:rPr>
              <a:t>（</a:t>
            </a:r>
            <a:r>
              <a:rPr lang="en-US" altLang="zh-CN" sz="3200" b="1" dirty="0">
                <a:solidFill>
                  <a:srgbClr val="FF0000"/>
                </a:solidFill>
                <a:latin typeface="微软雅黑" panose="020B0503020204020204" pitchFamily="34" charset="-122"/>
                <a:ea typeface="微软雅黑" panose="020B0503020204020204" pitchFamily="34" charset="-122"/>
              </a:rPr>
              <a:t>8</a:t>
            </a:r>
            <a:r>
              <a:rPr lang="zh-CN" altLang="en-US" sz="3200" b="1" dirty="0">
                <a:solidFill>
                  <a:srgbClr val="FF0000"/>
                </a:solidFill>
                <a:latin typeface="微软雅黑" panose="020B0503020204020204" pitchFamily="34" charset="-122"/>
                <a:ea typeface="微软雅黑" panose="020B0503020204020204" pitchFamily="34" charset="-122"/>
              </a:rPr>
              <a:t>）影响力标准</a:t>
            </a:r>
            <a:endParaRPr lang="zh-CN" altLang="en-US" sz="3200" b="1" dirty="0">
              <a:solidFill>
                <a:srgbClr val="FF0000"/>
              </a:solidFill>
              <a:latin typeface="微软雅黑" panose="020B0503020204020204" pitchFamily="34" charset="-122"/>
              <a:ea typeface="微软雅黑" panose="020B0503020204020204" pitchFamily="34" charset="-122"/>
            </a:endParaRPr>
          </a:p>
          <a:p>
            <a:pPr eaLnBrk="1" hangingPunct="1">
              <a:lnSpc>
                <a:spcPct val="80000"/>
              </a:lnSpc>
              <a:buNone/>
            </a:pPr>
            <a:r>
              <a:rPr lang="en-US" altLang="zh-CN" sz="3200" b="1" dirty="0">
                <a:solidFill>
                  <a:srgbClr val="FF0000"/>
                </a:solidFill>
                <a:latin typeface="微软雅黑" panose="020B0503020204020204" pitchFamily="34" charset="-122"/>
                <a:ea typeface="微软雅黑" panose="020B0503020204020204" pitchFamily="34" charset="-122"/>
              </a:rPr>
              <a:t>( 9 ) </a:t>
            </a:r>
            <a:r>
              <a:rPr lang="zh-CN" altLang="en-US" sz="3200" b="1" dirty="0">
                <a:solidFill>
                  <a:srgbClr val="FF0000"/>
                </a:solidFill>
                <a:latin typeface="微软雅黑" panose="020B0503020204020204" pitchFamily="34" charset="-122"/>
                <a:ea typeface="微软雅黑" panose="020B0503020204020204" pitchFamily="34" charset="-122"/>
              </a:rPr>
              <a:t>健 康 标准</a:t>
            </a:r>
            <a:r>
              <a:rPr lang="zh-CN" altLang="en-US" sz="3200" b="1" dirty="0">
                <a:latin typeface="微软雅黑" panose="020B0503020204020204" pitchFamily="34" charset="-122"/>
                <a:ea typeface="微软雅黑" panose="020B0503020204020204" pitchFamily="34" charset="-122"/>
              </a:rPr>
              <a:t>  在繁重工作的压力下依</a:t>
            </a:r>
            <a:endParaRPr lang="zh-CN" altLang="en-US" sz="32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3200" b="1" dirty="0">
                <a:latin typeface="微软雅黑" panose="020B0503020204020204" pitchFamily="34" charset="-122"/>
                <a:ea typeface="微软雅黑" panose="020B0503020204020204" pitchFamily="34" charset="-122"/>
              </a:rPr>
              <a:t>        然保持身心健康。</a:t>
            </a:r>
            <a:endParaRPr lang="zh-CN" altLang="en-US" sz="3200" b="1" dirty="0">
              <a:latin typeface="微软雅黑" panose="020B0503020204020204" pitchFamily="34" charset="-122"/>
              <a:ea typeface="微软雅黑" panose="020B0503020204020204" pitchFamily="34" charset="-122"/>
            </a:endParaRPr>
          </a:p>
        </p:txBody>
      </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path" presetSubtype="0" accel="50000" decel="50000" fill="hold" grpId="0" nodeType="withEffect">
                                  <p:stCondLst>
                                    <p:cond delay="0"/>
                                  </p:stCondLst>
                                  <p:iterate type="lt">
                                    <p:tmPct val="10000"/>
                                  </p:iterate>
                                  <p:childTnLst>
                                    <p:animMotion origin="layout" path="M 3.61111E-6 3.33333E-6  C 0.06892 3.33333E-6  0.125 0.02847  0.125 0.06389  C 0.125 0.09907  0.06892 0.12777  3.61111E-6 0.12777  C -0.0691 0.12777  -0.125 0.09907  -0.125 0.06389  C -0.125 0.02847  -0.0691 3.33333E-6  3.61111E-6 3.33333E-6  Z " pathEditMode="relative">
                                      <p:cBhvr>
                                        <p:cTn id="6" dur="2000" fill="hold"/>
                                        <p:tgtEl>
                                          <p:spTgt spid="74754"/>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fill="hold">
                                          <p:stCondLst>
                                            <p:cond delay="0"/>
                                          </p:stCondLst>
                                        </p:cTn>
                                        <p:tgtEl>
                                          <p:spTgt spid="74755">
                                            <p:txEl>
                                              <p:charRg st="0" end="25"/>
                                            </p:txEl>
                                          </p:spTgt>
                                        </p:tgtEl>
                                        <p:attrNameLst>
                                          <p:attrName>style.visibility</p:attrName>
                                        </p:attrNameLst>
                                      </p:cBhvr>
                                      <p:to>
                                        <p:strVal val="visible"/>
                                      </p:to>
                                    </p:set>
                                    <p:animEffect transition="in" filter="fade">
                                      <p:cBhvr>
                                        <p:cTn id="11" dur="1000">
                                          <p:stCondLst>
                                            <p:cond delay="0"/>
                                          </p:stCondLst>
                                        </p:cTn>
                                        <p:tgtEl>
                                          <p:spTgt spid="74755">
                                            <p:txEl>
                                              <p:charRg st="0" end="25"/>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fill="hold">
                                          <p:stCondLst>
                                            <p:cond delay="0"/>
                                          </p:stCondLst>
                                        </p:cTn>
                                        <p:tgtEl>
                                          <p:spTgt spid="74755">
                                            <p:txEl>
                                              <p:charRg st="25" end="48"/>
                                            </p:txEl>
                                          </p:spTgt>
                                        </p:tgtEl>
                                        <p:attrNameLst>
                                          <p:attrName>style.visibility</p:attrName>
                                        </p:attrNameLst>
                                      </p:cBhvr>
                                      <p:to>
                                        <p:strVal val="visible"/>
                                      </p:to>
                                    </p:set>
                                    <p:animEffect transition="in" filter="fade">
                                      <p:cBhvr>
                                        <p:cTn id="16" dur="1000">
                                          <p:stCondLst>
                                            <p:cond delay="0"/>
                                          </p:stCondLst>
                                        </p:cTn>
                                        <p:tgtEl>
                                          <p:spTgt spid="74755">
                                            <p:txEl>
                                              <p:charRg st="25" end="48"/>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fill="hold">
                                          <p:stCondLst>
                                            <p:cond delay="0"/>
                                          </p:stCondLst>
                                        </p:cTn>
                                        <p:tgtEl>
                                          <p:spTgt spid="74755">
                                            <p:txEl>
                                              <p:charRg st="48" end="72"/>
                                            </p:txEl>
                                          </p:spTgt>
                                        </p:tgtEl>
                                        <p:attrNameLst>
                                          <p:attrName>style.visibility</p:attrName>
                                        </p:attrNameLst>
                                      </p:cBhvr>
                                      <p:to>
                                        <p:strVal val="visible"/>
                                      </p:to>
                                    </p:set>
                                    <p:animEffect transition="in" filter="fade">
                                      <p:cBhvr>
                                        <p:cTn id="21" dur="1000">
                                          <p:stCondLst>
                                            <p:cond delay="0"/>
                                          </p:stCondLst>
                                        </p:cTn>
                                        <p:tgtEl>
                                          <p:spTgt spid="74755">
                                            <p:txEl>
                                              <p:charRg st="48" end="7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fill="hold">
                                          <p:stCondLst>
                                            <p:cond delay="0"/>
                                          </p:stCondLst>
                                        </p:cTn>
                                        <p:tgtEl>
                                          <p:spTgt spid="74755">
                                            <p:txEl>
                                              <p:charRg st="72" end="87"/>
                                            </p:txEl>
                                          </p:spTgt>
                                        </p:tgtEl>
                                        <p:attrNameLst>
                                          <p:attrName>style.visibility</p:attrName>
                                        </p:attrNameLst>
                                      </p:cBhvr>
                                      <p:to>
                                        <p:strVal val="visible"/>
                                      </p:to>
                                    </p:set>
                                    <p:animEffect transition="in" filter="fade">
                                      <p:cBhvr>
                                        <p:cTn id="26" dur="1000">
                                          <p:stCondLst>
                                            <p:cond delay="0"/>
                                          </p:stCondLst>
                                        </p:cTn>
                                        <p:tgtEl>
                                          <p:spTgt spid="74755">
                                            <p:txEl>
                                              <p:charRg st="72" end="8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fill="hold">
                                          <p:stCondLst>
                                            <p:cond delay="0"/>
                                          </p:stCondLst>
                                        </p:cTn>
                                        <p:tgtEl>
                                          <p:spTgt spid="74755">
                                            <p:txEl>
                                              <p:charRg st="87" end="96"/>
                                            </p:txEl>
                                          </p:spTgt>
                                        </p:tgtEl>
                                        <p:attrNameLst>
                                          <p:attrName>style.visibility</p:attrName>
                                        </p:attrNameLst>
                                      </p:cBhvr>
                                      <p:to>
                                        <p:strVal val="visible"/>
                                      </p:to>
                                    </p:set>
                                    <p:animEffect transition="in" filter="fade">
                                      <p:cBhvr>
                                        <p:cTn id="31" dur="1000">
                                          <p:stCondLst>
                                            <p:cond delay="0"/>
                                          </p:stCondLst>
                                        </p:cTn>
                                        <p:tgtEl>
                                          <p:spTgt spid="74755">
                                            <p:txEl>
                                              <p:charRg st="87" end="9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fill="hold">
                                          <p:stCondLst>
                                            <p:cond delay="0"/>
                                          </p:stCondLst>
                                        </p:cTn>
                                        <p:tgtEl>
                                          <p:spTgt spid="74755">
                                            <p:txEl>
                                              <p:charRg st="96" end="121"/>
                                            </p:txEl>
                                          </p:spTgt>
                                        </p:tgtEl>
                                        <p:attrNameLst>
                                          <p:attrName>style.visibility</p:attrName>
                                        </p:attrNameLst>
                                      </p:cBhvr>
                                      <p:to>
                                        <p:strVal val="visible"/>
                                      </p:to>
                                    </p:set>
                                    <p:animEffect transition="in" filter="fade">
                                      <p:cBhvr>
                                        <p:cTn id="36" dur="1000">
                                          <p:stCondLst>
                                            <p:cond delay="0"/>
                                          </p:stCondLst>
                                        </p:cTn>
                                        <p:tgtEl>
                                          <p:spTgt spid="74755">
                                            <p:txEl>
                                              <p:charRg st="96" end="12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fill="hold">
                                          <p:stCondLst>
                                            <p:cond delay="0"/>
                                          </p:stCondLst>
                                        </p:cTn>
                                        <p:tgtEl>
                                          <p:spTgt spid="74755">
                                            <p:txEl>
                                              <p:charRg st="121" end="138"/>
                                            </p:txEl>
                                          </p:spTgt>
                                        </p:tgtEl>
                                        <p:attrNameLst>
                                          <p:attrName>style.visibility</p:attrName>
                                        </p:attrNameLst>
                                      </p:cBhvr>
                                      <p:to>
                                        <p:strVal val="visible"/>
                                      </p:to>
                                    </p:set>
                                    <p:animEffect transition="in" filter="fade">
                                      <p:cBhvr>
                                        <p:cTn id="41" dur="1000">
                                          <p:stCondLst>
                                            <p:cond delay="0"/>
                                          </p:stCondLst>
                                        </p:cTn>
                                        <p:tgtEl>
                                          <p:spTgt spid="74755">
                                            <p:txEl>
                                              <p:charRg st="121" end="13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4" grpId="0"/>
      <p:bldP spid="7475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AutoShape 2"/>
          <p:cNvSpPr>
            <a:spLocks noGrp="1"/>
          </p:cNvSpPr>
          <p:nvPr>
            <p:ph type="title"/>
          </p:nvPr>
        </p:nvSpPr>
        <p:spPr>
          <a:xfrm>
            <a:off x="684213" y="1412875"/>
            <a:ext cx="7924800" cy="1143000"/>
          </a:xfrm>
          <a:ln/>
        </p:spPr>
        <p:txBody>
          <a:bodyPr vert="horz" wrap="square" lIns="91440" tIns="45720" rIns="91440" bIns="45720" anchor="b" anchorCtr="0"/>
          <a:p>
            <a:pPr eaLnBrk="1" hangingPunct="1"/>
            <a:r>
              <a:rPr lang="zh-CN" altLang="en-US" sz="4800" dirty="0">
                <a:ea typeface="微软雅黑" panose="020B0503020204020204" pitchFamily="34" charset="-122"/>
              </a:rPr>
              <a:t>教学要点</a:t>
            </a:r>
            <a:br>
              <a:rPr lang="zh-CN" altLang="en-US" sz="4800" dirty="0">
                <a:ea typeface="微软雅黑" panose="020B0503020204020204" pitchFamily="34" charset="-122"/>
              </a:rPr>
            </a:br>
            <a:endParaRPr lang="zh-CN" altLang="en-US" sz="4800" dirty="0">
              <a:ea typeface="微软雅黑" panose="020B0503020204020204" pitchFamily="34" charset="-122"/>
            </a:endParaRPr>
          </a:p>
        </p:txBody>
      </p:sp>
      <p:sp>
        <p:nvSpPr>
          <p:cNvPr id="13315" name="Rectangle 3"/>
          <p:cNvSpPr>
            <a:spLocks noGrp="1"/>
          </p:cNvSpPr>
          <p:nvPr>
            <p:ph idx="1"/>
          </p:nvPr>
        </p:nvSpPr>
        <p:spPr>
          <a:xfrm>
            <a:off x="539750" y="2362200"/>
            <a:ext cx="8353425" cy="4495800"/>
          </a:xfrm>
          <a:ln/>
        </p:spPr>
        <p:txBody>
          <a:bodyPr vert="horz" wrap="square" lIns="91440" tIns="45720" rIns="91440" bIns="45720" anchor="t" anchorCtr="0"/>
          <a:p>
            <a:pPr eaLnBrk="1" hangingPunct="1">
              <a:lnSpc>
                <a:spcPct val="80000"/>
              </a:lnSpc>
              <a:buNone/>
            </a:pPr>
            <a:r>
              <a:rPr lang="en-US" altLang="zh-CN" sz="900" dirty="0"/>
              <a:t>     </a:t>
            </a:r>
            <a:r>
              <a:rPr lang="zh-CN" altLang="en-US" sz="2400" b="1" dirty="0">
                <a:latin typeface="微软雅黑" panose="020B0503020204020204" pitchFamily="34" charset="-122"/>
                <a:ea typeface="微软雅黑" panose="020B0503020204020204" pitchFamily="34" charset="-122"/>
              </a:rPr>
              <a:t>职业成功有三要素：</a:t>
            </a:r>
            <a:endParaRPr lang="zh-CN" altLang="en-US" sz="24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1600" b="1" dirty="0">
                <a:latin typeface="微软雅黑" panose="020B0503020204020204" pitchFamily="34" charset="-122"/>
                <a:ea typeface="微软雅黑" panose="020B0503020204020204" pitchFamily="34" charset="-122"/>
              </a:rPr>
              <a:t>     </a:t>
            </a:r>
            <a:endParaRPr lang="zh-CN" altLang="en-US" sz="16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1600" b="1" dirty="0">
                <a:latin typeface="微软雅黑" panose="020B0503020204020204" pitchFamily="34" charset="-122"/>
                <a:ea typeface="微软雅黑" panose="020B0503020204020204" pitchFamily="34" charset="-122"/>
              </a:rPr>
              <a:t>     </a:t>
            </a:r>
            <a:r>
              <a:rPr lang="zh-CN" altLang="en-US" sz="2400" b="1" dirty="0">
                <a:solidFill>
                  <a:srgbClr val="FF0000"/>
                </a:solidFill>
                <a:latin typeface="微软雅黑" panose="020B0503020204020204" pitchFamily="34" charset="-122"/>
                <a:ea typeface="微软雅黑" panose="020B0503020204020204" pitchFamily="34" charset="-122"/>
              </a:rPr>
              <a:t>目标：</a:t>
            </a:r>
            <a:endParaRPr lang="zh-CN" altLang="en-US" sz="2400" b="1" dirty="0">
              <a:solidFill>
                <a:srgbClr val="FF0000"/>
              </a:solidFill>
              <a:latin typeface="微软雅黑" panose="020B0503020204020204" pitchFamily="34" charset="-122"/>
              <a:ea typeface="微软雅黑" panose="020B0503020204020204" pitchFamily="34" charset="-122"/>
            </a:endParaRPr>
          </a:p>
          <a:p>
            <a:pPr eaLnBrk="1" hangingPunct="1">
              <a:lnSpc>
                <a:spcPct val="80000"/>
              </a:lnSpc>
              <a:buNone/>
            </a:pPr>
            <a:r>
              <a:rPr lang="zh-CN" altLang="en-US" sz="1600" b="1" dirty="0">
                <a:latin typeface="微软雅黑" panose="020B0503020204020204" pitchFamily="34" charset="-122"/>
                <a:ea typeface="微软雅黑" panose="020B0503020204020204" pitchFamily="34" charset="-122"/>
              </a:rPr>
              <a:t>            目标就是理想，有大小、远近之分。职业理想是大目 标，要根植于实现中国梦宏</a:t>
            </a:r>
            <a:endParaRPr lang="zh-CN" altLang="en-US" sz="16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1600" b="1" dirty="0">
                <a:latin typeface="微软雅黑" panose="020B0503020204020204" pitchFamily="34" charset="-122"/>
                <a:ea typeface="微软雅黑" panose="020B0503020204020204" pitchFamily="34" charset="-122"/>
              </a:rPr>
              <a:t>     伟事业。要实现大目标，就要将 其规划为分阶段的小目标、近期目标。近期目标要有可操作性。</a:t>
            </a:r>
            <a:endParaRPr lang="zh-CN" altLang="en-US" sz="1600" b="1" dirty="0">
              <a:latin typeface="微软雅黑" panose="020B0503020204020204" pitchFamily="34" charset="-122"/>
              <a:ea typeface="微软雅黑" panose="020B0503020204020204" pitchFamily="34" charset="-122"/>
              <a:sym typeface="Symbol" panose="05050102010706020507" pitchFamily="18" charset="2"/>
            </a:endParaRPr>
          </a:p>
          <a:p>
            <a:pPr eaLnBrk="1" hangingPunct="1">
              <a:lnSpc>
                <a:spcPct val="80000"/>
              </a:lnSpc>
              <a:buNone/>
            </a:pPr>
            <a:r>
              <a:rPr lang="zh-CN" altLang="en-US" sz="1600" b="1" dirty="0">
                <a:latin typeface="微软雅黑" panose="020B0503020204020204" pitchFamily="34" charset="-122"/>
                <a:ea typeface="微软雅黑" panose="020B0503020204020204" pitchFamily="34" charset="-122"/>
              </a:rPr>
              <a:t>     </a:t>
            </a:r>
            <a:endParaRPr lang="zh-CN" altLang="en-US" sz="16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1600" b="1" dirty="0">
                <a:latin typeface="微软雅黑" panose="020B0503020204020204" pitchFamily="34" charset="-122"/>
                <a:ea typeface="微软雅黑" panose="020B0503020204020204" pitchFamily="34" charset="-122"/>
              </a:rPr>
              <a:t>     </a:t>
            </a:r>
            <a:r>
              <a:rPr lang="zh-CN" altLang="en-US" sz="2400" b="1" dirty="0">
                <a:solidFill>
                  <a:srgbClr val="FF0000"/>
                </a:solidFill>
                <a:latin typeface="微软雅黑" panose="020B0503020204020204" pitchFamily="34" charset="-122"/>
                <a:ea typeface="微软雅黑" panose="020B0503020204020204" pitchFamily="34" charset="-122"/>
              </a:rPr>
              <a:t>信心：</a:t>
            </a:r>
            <a:endParaRPr lang="zh-CN" altLang="en-US" sz="2400" b="1" dirty="0">
              <a:solidFill>
                <a:srgbClr val="FF0000"/>
              </a:solidFill>
              <a:latin typeface="微软雅黑" panose="020B0503020204020204" pitchFamily="34" charset="-122"/>
              <a:ea typeface="微软雅黑" panose="020B0503020204020204" pitchFamily="34" charset="-122"/>
            </a:endParaRPr>
          </a:p>
          <a:p>
            <a:pPr eaLnBrk="1" hangingPunct="1">
              <a:lnSpc>
                <a:spcPct val="80000"/>
              </a:lnSpc>
              <a:buNone/>
            </a:pPr>
            <a:r>
              <a:rPr lang="zh-CN" altLang="en-US" sz="1600" b="1" dirty="0">
                <a:latin typeface="微软雅黑" panose="020B0503020204020204" pitchFamily="34" charset="-122"/>
                <a:ea typeface="微软雅黑" panose="020B0503020204020204" pitchFamily="34" charset="-122"/>
              </a:rPr>
              <a:t>             信心源自信念，可从近期、远期不同尺度理解。近期以现实条件为基础，远期则依</a:t>
            </a:r>
            <a:endParaRPr lang="zh-CN" altLang="en-US" sz="16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1600" b="1" dirty="0">
                <a:latin typeface="微软雅黑" panose="020B0503020204020204" pitchFamily="34" charset="-122"/>
                <a:ea typeface="微软雅黑" panose="020B0503020204020204" pitchFamily="34" charset="-122"/>
              </a:rPr>
              <a:t>     靠对党领导下实现中华民族伟大 复兴的信念。</a:t>
            </a:r>
            <a:br>
              <a:rPr lang="zh-CN" altLang="en-US" sz="1600" b="1" dirty="0">
                <a:latin typeface="微软雅黑" panose="020B0503020204020204" pitchFamily="34" charset="-122"/>
                <a:ea typeface="微软雅黑" panose="020B0503020204020204" pitchFamily="34" charset="-122"/>
              </a:rPr>
            </a:br>
            <a:br>
              <a:rPr lang="zh-CN" altLang="en-US" sz="1600" b="1" dirty="0">
                <a:latin typeface="微软雅黑" panose="020B0503020204020204" pitchFamily="34" charset="-122"/>
                <a:ea typeface="微软雅黑" panose="020B0503020204020204" pitchFamily="34" charset="-122"/>
              </a:rPr>
            </a:br>
            <a:endParaRPr lang="zh-CN" altLang="en-US" sz="16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1600" b="1" dirty="0">
                <a:latin typeface="微软雅黑" panose="020B0503020204020204" pitchFamily="34" charset="-122"/>
                <a:ea typeface="微软雅黑" panose="020B0503020204020204" pitchFamily="34" charset="-122"/>
              </a:rPr>
              <a:t>      </a:t>
            </a:r>
            <a:r>
              <a:rPr lang="zh-CN" altLang="en-US" sz="2400" b="1" dirty="0">
                <a:solidFill>
                  <a:srgbClr val="FF0000"/>
                </a:solidFill>
                <a:latin typeface="微软雅黑" panose="020B0503020204020204" pitchFamily="34" charset="-122"/>
                <a:ea typeface="微软雅黑" panose="020B0503020204020204" pitchFamily="34" charset="-122"/>
              </a:rPr>
              <a:t>行动：</a:t>
            </a:r>
            <a:endParaRPr lang="zh-CN" altLang="en-US" sz="2400" b="1" dirty="0">
              <a:solidFill>
                <a:srgbClr val="FF0000"/>
              </a:solidFill>
              <a:latin typeface="微软雅黑" panose="020B0503020204020204" pitchFamily="34" charset="-122"/>
              <a:ea typeface="微软雅黑" panose="020B0503020204020204" pitchFamily="34" charset="-122"/>
            </a:endParaRPr>
          </a:p>
          <a:p>
            <a:pPr eaLnBrk="1" hangingPunct="1">
              <a:lnSpc>
                <a:spcPct val="80000"/>
              </a:lnSpc>
              <a:buNone/>
            </a:pPr>
            <a:r>
              <a:rPr lang="zh-CN" altLang="en-US" sz="1600" b="1" dirty="0">
                <a:latin typeface="微软雅黑" panose="020B0503020204020204" pitchFamily="34" charset="-122"/>
                <a:ea typeface="微软雅黑" panose="020B0503020204020204" pitchFamily="34" charset="-122"/>
              </a:rPr>
              <a:t>             行动涉及练就本领、勇于创新、艰苦奋斗、锤炼品格等多方面，是职业成功的关键。</a:t>
            </a:r>
            <a:endParaRPr lang="zh-CN" altLang="en-US" sz="1600" b="1" dirty="0">
              <a:latin typeface="微软雅黑" panose="020B0503020204020204" pitchFamily="34" charset="-122"/>
              <a:ea typeface="微软雅黑" panose="020B0503020204020204" pitchFamily="34" charset="-122"/>
            </a:endParaRPr>
          </a:p>
          <a:p>
            <a:pPr eaLnBrk="1" hangingPunct="1">
              <a:lnSpc>
                <a:spcPct val="80000"/>
              </a:lnSpc>
              <a:buNone/>
            </a:pPr>
            <a:r>
              <a:rPr lang="zh-CN" altLang="en-US" sz="1600" b="1" dirty="0">
                <a:latin typeface="微软雅黑" panose="020B0503020204020204" pitchFamily="34" charset="-122"/>
                <a:ea typeface="微软雅黑" panose="020B0503020204020204" pitchFamily="34" charset="-122"/>
              </a:rPr>
              <a:t>      要珍惜时间，尽快行动，否则 信心、目标都是空谈。</a:t>
            </a:r>
            <a:br>
              <a:rPr lang="zh-CN" altLang="en-US" sz="1600" b="1" dirty="0">
                <a:latin typeface="微软雅黑" panose="020B0503020204020204" pitchFamily="34" charset="-122"/>
                <a:ea typeface="微软雅黑" panose="020B0503020204020204" pitchFamily="34" charset="-122"/>
              </a:rPr>
            </a:br>
            <a:br>
              <a:rPr lang="zh-CN" altLang="en-US" sz="1600" b="1" dirty="0">
                <a:latin typeface="微软雅黑" panose="020B0503020204020204" pitchFamily="34" charset="-122"/>
                <a:ea typeface="微软雅黑" panose="020B0503020204020204" pitchFamily="34" charset="-122"/>
              </a:rPr>
            </a:br>
            <a:br>
              <a:rPr lang="zh-CN" altLang="en-US" sz="900" dirty="0"/>
            </a:br>
            <a:endParaRPr lang="zh-CN" altLang="en-US" sz="900"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fill="hold">
                                          <p:stCondLst>
                                            <p:cond delay="0"/>
                                          </p:stCondLst>
                                        </p:cTn>
                                        <p:tgtEl>
                                          <p:spTgt spid="13314"/>
                                        </p:tgtEl>
                                        <p:attrNameLst>
                                          <p:attrName>style.visibility</p:attrName>
                                        </p:attrNameLst>
                                      </p:cBhvr>
                                      <p:to>
                                        <p:strVal val="visible"/>
                                      </p:to>
                                    </p:set>
                                    <p:animEffect transition="in" filter="fade">
                                      <p:cBhvr>
                                        <p:cTn id="7" dur="767" decel="100000"/>
                                        <p:tgtEl>
                                          <p:spTgt spid="13314"/>
                                        </p:tgtEl>
                                      </p:cBhvr>
                                    </p:animEffect>
                                    <p:animScale>
                                      <p:cBhvr>
                                        <p:cTn id="8" dur="767" decel="100000"/>
                                        <p:tgtEl>
                                          <p:spTgt spid="13314"/>
                                        </p:tgtEl>
                                      </p:cBhvr>
                                      <p:from x="10000" y="10000"/>
                                      <p:to x="200000" y="450000"/>
                                    </p:animScale>
                                    <p:animScale>
                                      <p:cBhvr>
                                        <p:cTn id="9" dur="1228" accel="100000" fill="hold">
                                          <p:stCondLst>
                                            <p:cond delay="767"/>
                                          </p:stCondLst>
                                        </p:cTn>
                                        <p:tgtEl>
                                          <p:spTgt spid="13314"/>
                                        </p:tgtEl>
                                      </p:cBhvr>
                                      <p:from x="200000" y="450000"/>
                                      <p:to x="100000" y="100000"/>
                                    </p:animScale>
                                    <p:set>
                                      <p:cBhvr>
                                        <p:cTn id="10" dur="767" fill="hold"/>
                                        <p:tgtEl>
                                          <p:spTgt spid="13314"/>
                                        </p:tgtEl>
                                        <p:attrNameLst>
                                          <p:attrName>ppt_x</p:attrName>
                                        </p:attrNameLst>
                                      </p:cBhvr>
                                      <p:to>
                                        <p:strVal val="(0.5)"/>
                                      </p:to>
                                    </p:set>
                                    <p:anim from="(0.5)" to="(#ppt_x)" calcmode="lin" valueType="num">
                                      <p:cBhvr>
                                        <p:cTn id="11" dur="1228" accel="100000" fill="hold">
                                          <p:stCondLst>
                                            <p:cond delay="767"/>
                                          </p:stCondLst>
                                        </p:cTn>
                                        <p:tgtEl>
                                          <p:spTgt spid="13314"/>
                                        </p:tgtEl>
                                        <p:attrNameLst>
                                          <p:attrName>ppt_x</p:attrName>
                                        </p:attrNameLst>
                                      </p:cBhvr>
                                    </p:anim>
                                    <p:set>
                                      <p:cBhvr>
                                        <p:cTn id="12" dur="767" fill="hold"/>
                                        <p:tgtEl>
                                          <p:spTgt spid="13314"/>
                                        </p:tgtEl>
                                        <p:attrNameLst>
                                          <p:attrName>ppt_y</p:attrName>
                                        </p:attrNameLst>
                                      </p:cBhvr>
                                      <p:to>
                                        <p:strVal val="(#ppt_y+0.4)"/>
                                      </p:to>
                                    </p:set>
                                    <p:anim from="(#ppt_y+0.4)" to="(#ppt_y)" calcmode="lin" valueType="num">
                                      <p:cBhvr>
                                        <p:cTn id="13" dur="1228" accel="100000" fill="hold">
                                          <p:stCondLst>
                                            <p:cond delay="767"/>
                                          </p:stCondLst>
                                        </p:cTn>
                                        <p:tgtEl>
                                          <p:spTgt spid="13314"/>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fill="hold">
                                          <p:stCondLst>
                                            <p:cond delay="0"/>
                                          </p:stCondLst>
                                        </p:cTn>
                                        <p:tgtEl>
                                          <p:spTgt spid="13315">
                                            <p:txEl>
                                              <p:charRg st="0" end="15"/>
                                            </p:txEl>
                                          </p:spTgt>
                                        </p:tgtEl>
                                        <p:attrNameLst>
                                          <p:attrName>style.visibility</p:attrName>
                                        </p:attrNameLst>
                                      </p:cBhvr>
                                      <p:to>
                                        <p:strVal val="visible"/>
                                      </p:to>
                                    </p:set>
                                    <p:anim calcmode="lin" valueType="num">
                                      <p:cBhvr>
                                        <p:cTn id="18" dur="500" fill="hold"/>
                                        <p:tgtEl>
                                          <p:spTgt spid="13315">
                                            <p:txEl>
                                              <p:charRg st="0" end="15"/>
                                            </p:txEl>
                                          </p:spTgt>
                                        </p:tgtEl>
                                        <p:attrNameLst>
                                          <p:attrName>ppt_w</p:attrName>
                                        </p:attrNameLst>
                                      </p:cBhvr>
                                      <p:tavLst>
                                        <p:tav tm="0">
                                          <p:val>
                                            <p:fltVal val="0.000000"/>
                                          </p:val>
                                        </p:tav>
                                        <p:tav tm="100000">
                                          <p:val>
                                            <p:strVal val="#ppt_w"/>
                                          </p:val>
                                        </p:tav>
                                      </p:tavLst>
                                    </p:anim>
                                    <p:anim calcmode="lin" valueType="num">
                                      <p:cBhvr>
                                        <p:cTn id="19" dur="500" fill="hold"/>
                                        <p:tgtEl>
                                          <p:spTgt spid="13315">
                                            <p:txEl>
                                              <p:charRg st="0" end="15"/>
                                            </p:txEl>
                                          </p:spTgt>
                                        </p:tgtEl>
                                        <p:attrNameLst>
                                          <p:attrName>ppt_h</p:attrName>
                                        </p:attrNameLst>
                                      </p:cBhvr>
                                      <p:tavLst>
                                        <p:tav tm="0">
                                          <p:val>
                                            <p:fltVal val="0.000000"/>
                                          </p:val>
                                        </p:tav>
                                        <p:tav tm="100000">
                                          <p:val>
                                            <p:strVal val="#ppt_h"/>
                                          </p:val>
                                        </p:tav>
                                      </p:tavLst>
                                    </p:anim>
                                    <p:animEffect transition="in" filter="fade">
                                      <p:cBhvr>
                                        <p:cTn id="20" dur="500"/>
                                        <p:tgtEl>
                                          <p:spTgt spid="13315">
                                            <p:txEl>
                                              <p:charRg st="0" end="1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fill="hold">
                                          <p:stCondLst>
                                            <p:cond delay="0"/>
                                          </p:stCondLst>
                                        </p:cTn>
                                        <p:tgtEl>
                                          <p:spTgt spid="13315">
                                            <p:txEl>
                                              <p:charRg st="15" end="21"/>
                                            </p:txEl>
                                          </p:spTgt>
                                        </p:tgtEl>
                                        <p:attrNameLst>
                                          <p:attrName>style.visibility</p:attrName>
                                        </p:attrNameLst>
                                      </p:cBhvr>
                                      <p:to>
                                        <p:strVal val="visible"/>
                                      </p:to>
                                    </p:set>
                                    <p:anim calcmode="lin" valueType="num">
                                      <p:cBhvr>
                                        <p:cTn id="25" dur="500" fill="hold"/>
                                        <p:tgtEl>
                                          <p:spTgt spid="13315">
                                            <p:txEl>
                                              <p:charRg st="15" end="21"/>
                                            </p:txEl>
                                          </p:spTgt>
                                        </p:tgtEl>
                                        <p:attrNameLst>
                                          <p:attrName>ppt_w</p:attrName>
                                        </p:attrNameLst>
                                      </p:cBhvr>
                                      <p:tavLst>
                                        <p:tav tm="0">
                                          <p:val>
                                            <p:fltVal val="0.000000"/>
                                          </p:val>
                                        </p:tav>
                                        <p:tav tm="100000">
                                          <p:val>
                                            <p:strVal val="#ppt_w"/>
                                          </p:val>
                                        </p:tav>
                                      </p:tavLst>
                                    </p:anim>
                                    <p:anim calcmode="lin" valueType="num">
                                      <p:cBhvr>
                                        <p:cTn id="26" dur="500" fill="hold"/>
                                        <p:tgtEl>
                                          <p:spTgt spid="13315">
                                            <p:txEl>
                                              <p:charRg st="15" end="21"/>
                                            </p:txEl>
                                          </p:spTgt>
                                        </p:tgtEl>
                                        <p:attrNameLst>
                                          <p:attrName>ppt_h</p:attrName>
                                        </p:attrNameLst>
                                      </p:cBhvr>
                                      <p:tavLst>
                                        <p:tav tm="0">
                                          <p:val>
                                            <p:fltVal val="0.000000"/>
                                          </p:val>
                                        </p:tav>
                                        <p:tav tm="100000">
                                          <p:val>
                                            <p:strVal val="#ppt_h"/>
                                          </p:val>
                                        </p:tav>
                                      </p:tavLst>
                                    </p:anim>
                                    <p:animEffect transition="in" filter="fade">
                                      <p:cBhvr>
                                        <p:cTn id="27" dur="500"/>
                                        <p:tgtEl>
                                          <p:spTgt spid="13315">
                                            <p:txEl>
                                              <p:charRg st="15" end="2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fill="hold">
                                          <p:stCondLst>
                                            <p:cond delay="0"/>
                                          </p:stCondLst>
                                        </p:cTn>
                                        <p:tgtEl>
                                          <p:spTgt spid="13315">
                                            <p:txEl>
                                              <p:charRg st="21" end="30"/>
                                            </p:txEl>
                                          </p:spTgt>
                                        </p:tgtEl>
                                        <p:attrNameLst>
                                          <p:attrName>style.visibility</p:attrName>
                                        </p:attrNameLst>
                                      </p:cBhvr>
                                      <p:to>
                                        <p:strVal val="visible"/>
                                      </p:to>
                                    </p:set>
                                    <p:anim calcmode="lin" valueType="num">
                                      <p:cBhvr>
                                        <p:cTn id="32" dur="500" fill="hold"/>
                                        <p:tgtEl>
                                          <p:spTgt spid="13315">
                                            <p:txEl>
                                              <p:charRg st="21" end="30"/>
                                            </p:txEl>
                                          </p:spTgt>
                                        </p:tgtEl>
                                        <p:attrNameLst>
                                          <p:attrName>ppt_w</p:attrName>
                                        </p:attrNameLst>
                                      </p:cBhvr>
                                      <p:tavLst>
                                        <p:tav tm="0">
                                          <p:val>
                                            <p:fltVal val="0.000000"/>
                                          </p:val>
                                        </p:tav>
                                        <p:tav tm="100000">
                                          <p:val>
                                            <p:strVal val="#ppt_w"/>
                                          </p:val>
                                        </p:tav>
                                      </p:tavLst>
                                    </p:anim>
                                    <p:anim calcmode="lin" valueType="num">
                                      <p:cBhvr>
                                        <p:cTn id="33" dur="500" fill="hold"/>
                                        <p:tgtEl>
                                          <p:spTgt spid="13315">
                                            <p:txEl>
                                              <p:charRg st="21" end="30"/>
                                            </p:txEl>
                                          </p:spTgt>
                                        </p:tgtEl>
                                        <p:attrNameLst>
                                          <p:attrName>ppt_h</p:attrName>
                                        </p:attrNameLst>
                                      </p:cBhvr>
                                      <p:tavLst>
                                        <p:tav tm="0">
                                          <p:val>
                                            <p:fltVal val="0.000000"/>
                                          </p:val>
                                        </p:tav>
                                        <p:tav tm="100000">
                                          <p:val>
                                            <p:strVal val="#ppt_h"/>
                                          </p:val>
                                        </p:tav>
                                      </p:tavLst>
                                    </p:anim>
                                    <p:animEffect transition="in" filter="fade">
                                      <p:cBhvr>
                                        <p:cTn id="34" dur="500"/>
                                        <p:tgtEl>
                                          <p:spTgt spid="13315">
                                            <p:txEl>
                                              <p:charRg st="21" end="3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fill="hold">
                                          <p:stCondLst>
                                            <p:cond delay="0"/>
                                          </p:stCondLst>
                                        </p:cTn>
                                        <p:tgtEl>
                                          <p:spTgt spid="13315">
                                            <p:txEl>
                                              <p:charRg st="30" end="79"/>
                                            </p:txEl>
                                          </p:spTgt>
                                        </p:tgtEl>
                                        <p:attrNameLst>
                                          <p:attrName>style.visibility</p:attrName>
                                        </p:attrNameLst>
                                      </p:cBhvr>
                                      <p:to>
                                        <p:strVal val="visible"/>
                                      </p:to>
                                    </p:set>
                                    <p:anim calcmode="lin" valueType="num">
                                      <p:cBhvr>
                                        <p:cTn id="39" dur="500" fill="hold"/>
                                        <p:tgtEl>
                                          <p:spTgt spid="13315">
                                            <p:txEl>
                                              <p:charRg st="30" end="79"/>
                                            </p:txEl>
                                          </p:spTgt>
                                        </p:tgtEl>
                                        <p:attrNameLst>
                                          <p:attrName>ppt_w</p:attrName>
                                        </p:attrNameLst>
                                      </p:cBhvr>
                                      <p:tavLst>
                                        <p:tav tm="0">
                                          <p:val>
                                            <p:fltVal val="0.000000"/>
                                          </p:val>
                                        </p:tav>
                                        <p:tav tm="100000">
                                          <p:val>
                                            <p:strVal val="#ppt_w"/>
                                          </p:val>
                                        </p:tav>
                                      </p:tavLst>
                                    </p:anim>
                                    <p:anim calcmode="lin" valueType="num">
                                      <p:cBhvr>
                                        <p:cTn id="40" dur="500" fill="hold"/>
                                        <p:tgtEl>
                                          <p:spTgt spid="13315">
                                            <p:txEl>
                                              <p:charRg st="30" end="79"/>
                                            </p:txEl>
                                          </p:spTgt>
                                        </p:tgtEl>
                                        <p:attrNameLst>
                                          <p:attrName>ppt_h</p:attrName>
                                        </p:attrNameLst>
                                      </p:cBhvr>
                                      <p:tavLst>
                                        <p:tav tm="0">
                                          <p:val>
                                            <p:fltVal val="0.000000"/>
                                          </p:val>
                                        </p:tav>
                                        <p:tav tm="100000">
                                          <p:val>
                                            <p:strVal val="#ppt_h"/>
                                          </p:val>
                                        </p:tav>
                                      </p:tavLst>
                                    </p:anim>
                                    <p:animEffect transition="in" filter="fade">
                                      <p:cBhvr>
                                        <p:cTn id="41" dur="500"/>
                                        <p:tgtEl>
                                          <p:spTgt spid="13315">
                                            <p:txEl>
                                              <p:charRg st="30" end="79"/>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fill="hold">
                                          <p:stCondLst>
                                            <p:cond delay="0"/>
                                          </p:stCondLst>
                                        </p:cTn>
                                        <p:tgtEl>
                                          <p:spTgt spid="13315">
                                            <p:txEl>
                                              <p:charRg st="79" end="128"/>
                                            </p:txEl>
                                          </p:spTgt>
                                        </p:tgtEl>
                                        <p:attrNameLst>
                                          <p:attrName>style.visibility</p:attrName>
                                        </p:attrNameLst>
                                      </p:cBhvr>
                                      <p:to>
                                        <p:strVal val="visible"/>
                                      </p:to>
                                    </p:set>
                                    <p:anim calcmode="lin" valueType="num">
                                      <p:cBhvr>
                                        <p:cTn id="46" dur="500" fill="hold"/>
                                        <p:tgtEl>
                                          <p:spTgt spid="13315">
                                            <p:txEl>
                                              <p:charRg st="79" end="128"/>
                                            </p:txEl>
                                          </p:spTgt>
                                        </p:tgtEl>
                                        <p:attrNameLst>
                                          <p:attrName>ppt_w</p:attrName>
                                        </p:attrNameLst>
                                      </p:cBhvr>
                                      <p:tavLst>
                                        <p:tav tm="0">
                                          <p:val>
                                            <p:fltVal val="0.000000"/>
                                          </p:val>
                                        </p:tav>
                                        <p:tav tm="100000">
                                          <p:val>
                                            <p:strVal val="#ppt_w"/>
                                          </p:val>
                                        </p:tav>
                                      </p:tavLst>
                                    </p:anim>
                                    <p:anim calcmode="lin" valueType="num">
                                      <p:cBhvr>
                                        <p:cTn id="47" dur="500" fill="hold"/>
                                        <p:tgtEl>
                                          <p:spTgt spid="13315">
                                            <p:txEl>
                                              <p:charRg st="79" end="128"/>
                                            </p:txEl>
                                          </p:spTgt>
                                        </p:tgtEl>
                                        <p:attrNameLst>
                                          <p:attrName>ppt_h</p:attrName>
                                        </p:attrNameLst>
                                      </p:cBhvr>
                                      <p:tavLst>
                                        <p:tav tm="0">
                                          <p:val>
                                            <p:fltVal val="0.000000"/>
                                          </p:val>
                                        </p:tav>
                                        <p:tav tm="100000">
                                          <p:val>
                                            <p:strVal val="#ppt_h"/>
                                          </p:val>
                                        </p:tav>
                                      </p:tavLst>
                                    </p:anim>
                                    <p:animEffect transition="in" filter="fade">
                                      <p:cBhvr>
                                        <p:cTn id="48" dur="500"/>
                                        <p:tgtEl>
                                          <p:spTgt spid="13315">
                                            <p:txEl>
                                              <p:charRg st="79" end="128"/>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grpId="0" nodeType="clickEffect">
                                  <p:stCondLst>
                                    <p:cond delay="0"/>
                                  </p:stCondLst>
                                  <p:childTnLst>
                                    <p:set>
                                      <p:cBhvr>
                                        <p:cTn id="52" fill="hold">
                                          <p:stCondLst>
                                            <p:cond delay="0"/>
                                          </p:stCondLst>
                                        </p:cTn>
                                        <p:tgtEl>
                                          <p:spTgt spid="13315">
                                            <p:txEl>
                                              <p:charRg st="128" end="134"/>
                                            </p:txEl>
                                          </p:spTgt>
                                        </p:tgtEl>
                                        <p:attrNameLst>
                                          <p:attrName>style.visibility</p:attrName>
                                        </p:attrNameLst>
                                      </p:cBhvr>
                                      <p:to>
                                        <p:strVal val="visible"/>
                                      </p:to>
                                    </p:set>
                                    <p:anim calcmode="lin" valueType="num">
                                      <p:cBhvr>
                                        <p:cTn id="53" dur="500" fill="hold"/>
                                        <p:tgtEl>
                                          <p:spTgt spid="13315">
                                            <p:txEl>
                                              <p:charRg st="128" end="134"/>
                                            </p:txEl>
                                          </p:spTgt>
                                        </p:tgtEl>
                                        <p:attrNameLst>
                                          <p:attrName>ppt_w</p:attrName>
                                        </p:attrNameLst>
                                      </p:cBhvr>
                                      <p:tavLst>
                                        <p:tav tm="0">
                                          <p:val>
                                            <p:fltVal val="0.000000"/>
                                          </p:val>
                                        </p:tav>
                                        <p:tav tm="100000">
                                          <p:val>
                                            <p:strVal val="#ppt_w"/>
                                          </p:val>
                                        </p:tav>
                                      </p:tavLst>
                                    </p:anim>
                                    <p:anim calcmode="lin" valueType="num">
                                      <p:cBhvr>
                                        <p:cTn id="54" dur="500" fill="hold"/>
                                        <p:tgtEl>
                                          <p:spTgt spid="13315">
                                            <p:txEl>
                                              <p:charRg st="128" end="134"/>
                                            </p:txEl>
                                          </p:spTgt>
                                        </p:tgtEl>
                                        <p:attrNameLst>
                                          <p:attrName>ppt_h</p:attrName>
                                        </p:attrNameLst>
                                      </p:cBhvr>
                                      <p:tavLst>
                                        <p:tav tm="0">
                                          <p:val>
                                            <p:fltVal val="0.000000"/>
                                          </p:val>
                                        </p:tav>
                                        <p:tav tm="100000">
                                          <p:val>
                                            <p:strVal val="#ppt_h"/>
                                          </p:val>
                                        </p:tav>
                                      </p:tavLst>
                                    </p:anim>
                                    <p:animEffect transition="in" filter="fade">
                                      <p:cBhvr>
                                        <p:cTn id="55" dur="500"/>
                                        <p:tgtEl>
                                          <p:spTgt spid="13315">
                                            <p:txEl>
                                              <p:charRg st="128" end="134"/>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grpId="0" nodeType="clickEffect">
                                  <p:stCondLst>
                                    <p:cond delay="0"/>
                                  </p:stCondLst>
                                  <p:childTnLst>
                                    <p:set>
                                      <p:cBhvr>
                                        <p:cTn id="59" fill="hold">
                                          <p:stCondLst>
                                            <p:cond delay="0"/>
                                          </p:stCondLst>
                                        </p:cTn>
                                        <p:tgtEl>
                                          <p:spTgt spid="13315">
                                            <p:txEl>
                                              <p:charRg st="134" end="143"/>
                                            </p:txEl>
                                          </p:spTgt>
                                        </p:tgtEl>
                                        <p:attrNameLst>
                                          <p:attrName>style.visibility</p:attrName>
                                        </p:attrNameLst>
                                      </p:cBhvr>
                                      <p:to>
                                        <p:strVal val="visible"/>
                                      </p:to>
                                    </p:set>
                                    <p:anim calcmode="lin" valueType="num">
                                      <p:cBhvr>
                                        <p:cTn id="60" dur="500" fill="hold"/>
                                        <p:tgtEl>
                                          <p:spTgt spid="13315">
                                            <p:txEl>
                                              <p:charRg st="134" end="143"/>
                                            </p:txEl>
                                          </p:spTgt>
                                        </p:tgtEl>
                                        <p:attrNameLst>
                                          <p:attrName>ppt_w</p:attrName>
                                        </p:attrNameLst>
                                      </p:cBhvr>
                                      <p:tavLst>
                                        <p:tav tm="0">
                                          <p:val>
                                            <p:fltVal val="0.000000"/>
                                          </p:val>
                                        </p:tav>
                                        <p:tav tm="100000">
                                          <p:val>
                                            <p:strVal val="#ppt_w"/>
                                          </p:val>
                                        </p:tav>
                                      </p:tavLst>
                                    </p:anim>
                                    <p:anim calcmode="lin" valueType="num">
                                      <p:cBhvr>
                                        <p:cTn id="61" dur="500" fill="hold"/>
                                        <p:tgtEl>
                                          <p:spTgt spid="13315">
                                            <p:txEl>
                                              <p:charRg st="134" end="143"/>
                                            </p:txEl>
                                          </p:spTgt>
                                        </p:tgtEl>
                                        <p:attrNameLst>
                                          <p:attrName>ppt_h</p:attrName>
                                        </p:attrNameLst>
                                      </p:cBhvr>
                                      <p:tavLst>
                                        <p:tav tm="0">
                                          <p:val>
                                            <p:fltVal val="0.000000"/>
                                          </p:val>
                                        </p:tav>
                                        <p:tav tm="100000">
                                          <p:val>
                                            <p:strVal val="#ppt_h"/>
                                          </p:val>
                                        </p:tav>
                                      </p:tavLst>
                                    </p:anim>
                                    <p:animEffect transition="in" filter="fade">
                                      <p:cBhvr>
                                        <p:cTn id="62" dur="500"/>
                                        <p:tgtEl>
                                          <p:spTgt spid="13315">
                                            <p:txEl>
                                              <p:charRg st="134" end="14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fill="hold">
                                          <p:stCondLst>
                                            <p:cond delay="0"/>
                                          </p:stCondLst>
                                        </p:cTn>
                                        <p:tgtEl>
                                          <p:spTgt spid="13315">
                                            <p:txEl>
                                              <p:charRg st="143" end="193"/>
                                            </p:txEl>
                                          </p:spTgt>
                                        </p:tgtEl>
                                        <p:attrNameLst>
                                          <p:attrName>style.visibility</p:attrName>
                                        </p:attrNameLst>
                                      </p:cBhvr>
                                      <p:to>
                                        <p:strVal val="visible"/>
                                      </p:to>
                                    </p:set>
                                    <p:anim calcmode="lin" valueType="num">
                                      <p:cBhvr>
                                        <p:cTn id="67" dur="500" fill="hold"/>
                                        <p:tgtEl>
                                          <p:spTgt spid="13315">
                                            <p:txEl>
                                              <p:charRg st="143" end="193"/>
                                            </p:txEl>
                                          </p:spTgt>
                                        </p:tgtEl>
                                        <p:attrNameLst>
                                          <p:attrName>ppt_w</p:attrName>
                                        </p:attrNameLst>
                                      </p:cBhvr>
                                      <p:tavLst>
                                        <p:tav tm="0">
                                          <p:val>
                                            <p:fltVal val="0.000000"/>
                                          </p:val>
                                        </p:tav>
                                        <p:tav tm="100000">
                                          <p:val>
                                            <p:strVal val="#ppt_w"/>
                                          </p:val>
                                        </p:tav>
                                      </p:tavLst>
                                    </p:anim>
                                    <p:anim calcmode="lin" valueType="num">
                                      <p:cBhvr>
                                        <p:cTn id="68" dur="500" fill="hold"/>
                                        <p:tgtEl>
                                          <p:spTgt spid="13315">
                                            <p:txEl>
                                              <p:charRg st="143" end="193"/>
                                            </p:txEl>
                                          </p:spTgt>
                                        </p:tgtEl>
                                        <p:attrNameLst>
                                          <p:attrName>ppt_h</p:attrName>
                                        </p:attrNameLst>
                                      </p:cBhvr>
                                      <p:tavLst>
                                        <p:tav tm="0">
                                          <p:val>
                                            <p:fltVal val="0.000000"/>
                                          </p:val>
                                        </p:tav>
                                        <p:tav tm="100000">
                                          <p:val>
                                            <p:strVal val="#ppt_h"/>
                                          </p:val>
                                        </p:tav>
                                      </p:tavLst>
                                    </p:anim>
                                    <p:animEffect transition="in" filter="fade">
                                      <p:cBhvr>
                                        <p:cTn id="69" dur="500"/>
                                        <p:tgtEl>
                                          <p:spTgt spid="13315">
                                            <p:txEl>
                                              <p:charRg st="143" end="193"/>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53" presetClass="entr" presetSubtype="16" fill="hold" grpId="0" nodeType="clickEffect">
                                  <p:stCondLst>
                                    <p:cond delay="0"/>
                                  </p:stCondLst>
                                  <p:childTnLst>
                                    <p:set>
                                      <p:cBhvr>
                                        <p:cTn id="73" fill="hold">
                                          <p:stCondLst>
                                            <p:cond delay="0"/>
                                          </p:stCondLst>
                                        </p:cTn>
                                        <p:tgtEl>
                                          <p:spTgt spid="13315">
                                            <p:txEl>
                                              <p:charRg st="193" end="222"/>
                                            </p:txEl>
                                          </p:spTgt>
                                        </p:tgtEl>
                                        <p:attrNameLst>
                                          <p:attrName>style.visibility</p:attrName>
                                        </p:attrNameLst>
                                      </p:cBhvr>
                                      <p:to>
                                        <p:strVal val="visible"/>
                                      </p:to>
                                    </p:set>
                                    <p:anim calcmode="lin" valueType="num">
                                      <p:cBhvr>
                                        <p:cTn id="74" dur="500" fill="hold"/>
                                        <p:tgtEl>
                                          <p:spTgt spid="13315">
                                            <p:txEl>
                                              <p:charRg st="193" end="222"/>
                                            </p:txEl>
                                          </p:spTgt>
                                        </p:tgtEl>
                                        <p:attrNameLst>
                                          <p:attrName>ppt_w</p:attrName>
                                        </p:attrNameLst>
                                      </p:cBhvr>
                                      <p:tavLst>
                                        <p:tav tm="0">
                                          <p:val>
                                            <p:fltVal val="0.000000"/>
                                          </p:val>
                                        </p:tav>
                                        <p:tav tm="100000">
                                          <p:val>
                                            <p:strVal val="#ppt_w"/>
                                          </p:val>
                                        </p:tav>
                                      </p:tavLst>
                                    </p:anim>
                                    <p:anim calcmode="lin" valueType="num">
                                      <p:cBhvr>
                                        <p:cTn id="75" dur="500" fill="hold"/>
                                        <p:tgtEl>
                                          <p:spTgt spid="13315">
                                            <p:txEl>
                                              <p:charRg st="193" end="222"/>
                                            </p:txEl>
                                          </p:spTgt>
                                        </p:tgtEl>
                                        <p:attrNameLst>
                                          <p:attrName>ppt_h</p:attrName>
                                        </p:attrNameLst>
                                      </p:cBhvr>
                                      <p:tavLst>
                                        <p:tav tm="0">
                                          <p:val>
                                            <p:fltVal val="0.000000"/>
                                          </p:val>
                                        </p:tav>
                                        <p:tav tm="100000">
                                          <p:val>
                                            <p:strVal val="#ppt_h"/>
                                          </p:val>
                                        </p:tav>
                                      </p:tavLst>
                                    </p:anim>
                                    <p:animEffect transition="in" filter="fade">
                                      <p:cBhvr>
                                        <p:cTn id="76" dur="500"/>
                                        <p:tgtEl>
                                          <p:spTgt spid="13315">
                                            <p:txEl>
                                              <p:charRg st="193" end="222"/>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fill="hold">
                                          <p:stCondLst>
                                            <p:cond delay="0"/>
                                          </p:stCondLst>
                                        </p:cTn>
                                        <p:tgtEl>
                                          <p:spTgt spid="13315">
                                            <p:txEl>
                                              <p:charRg st="222" end="232"/>
                                            </p:txEl>
                                          </p:spTgt>
                                        </p:tgtEl>
                                        <p:attrNameLst>
                                          <p:attrName>style.visibility</p:attrName>
                                        </p:attrNameLst>
                                      </p:cBhvr>
                                      <p:to>
                                        <p:strVal val="visible"/>
                                      </p:to>
                                    </p:set>
                                    <p:anim calcmode="lin" valueType="num">
                                      <p:cBhvr>
                                        <p:cTn id="81" dur="500" fill="hold"/>
                                        <p:tgtEl>
                                          <p:spTgt spid="13315">
                                            <p:txEl>
                                              <p:charRg st="222" end="232"/>
                                            </p:txEl>
                                          </p:spTgt>
                                        </p:tgtEl>
                                        <p:attrNameLst>
                                          <p:attrName>ppt_w</p:attrName>
                                        </p:attrNameLst>
                                      </p:cBhvr>
                                      <p:tavLst>
                                        <p:tav tm="0">
                                          <p:val>
                                            <p:fltVal val="0.000000"/>
                                          </p:val>
                                        </p:tav>
                                        <p:tav tm="100000">
                                          <p:val>
                                            <p:strVal val="#ppt_w"/>
                                          </p:val>
                                        </p:tav>
                                      </p:tavLst>
                                    </p:anim>
                                    <p:anim calcmode="lin" valueType="num">
                                      <p:cBhvr>
                                        <p:cTn id="82" dur="500" fill="hold"/>
                                        <p:tgtEl>
                                          <p:spTgt spid="13315">
                                            <p:txEl>
                                              <p:charRg st="222" end="232"/>
                                            </p:txEl>
                                          </p:spTgt>
                                        </p:tgtEl>
                                        <p:attrNameLst>
                                          <p:attrName>ppt_h</p:attrName>
                                        </p:attrNameLst>
                                      </p:cBhvr>
                                      <p:tavLst>
                                        <p:tav tm="0">
                                          <p:val>
                                            <p:fltVal val="0.000000"/>
                                          </p:val>
                                        </p:tav>
                                        <p:tav tm="100000">
                                          <p:val>
                                            <p:strVal val="#ppt_h"/>
                                          </p:val>
                                        </p:tav>
                                      </p:tavLst>
                                    </p:anim>
                                    <p:animEffect transition="in" filter="fade">
                                      <p:cBhvr>
                                        <p:cTn id="83" dur="500"/>
                                        <p:tgtEl>
                                          <p:spTgt spid="13315">
                                            <p:txEl>
                                              <p:charRg st="222" end="232"/>
                                            </p:txEl>
                                          </p:spTgt>
                                        </p:tgtEl>
                                      </p:cBhvr>
                                    </p:animEffect>
                                  </p:childTnLst>
                                </p:cTn>
                              </p:par>
                            </p:childTnLst>
                          </p:cTn>
                        </p:par>
                      </p:childTnLst>
                    </p:cTn>
                  </p:par>
                  <p:par>
                    <p:cTn id="84" fill="hold">
                      <p:stCondLst>
                        <p:cond delay="indefinite"/>
                      </p:stCondLst>
                      <p:childTnLst>
                        <p:par>
                          <p:cTn id="85" fill="hold">
                            <p:stCondLst>
                              <p:cond delay="0"/>
                            </p:stCondLst>
                            <p:childTnLst>
                              <p:par>
                                <p:cTn id="86" presetID="53" presetClass="entr" presetSubtype="16" fill="hold" grpId="0" nodeType="clickEffect">
                                  <p:stCondLst>
                                    <p:cond delay="0"/>
                                  </p:stCondLst>
                                  <p:childTnLst>
                                    <p:set>
                                      <p:cBhvr>
                                        <p:cTn id="87" fill="hold">
                                          <p:stCondLst>
                                            <p:cond delay="0"/>
                                          </p:stCondLst>
                                        </p:cTn>
                                        <p:tgtEl>
                                          <p:spTgt spid="13315">
                                            <p:txEl>
                                              <p:charRg st="232" end="283"/>
                                            </p:txEl>
                                          </p:spTgt>
                                        </p:tgtEl>
                                        <p:attrNameLst>
                                          <p:attrName>style.visibility</p:attrName>
                                        </p:attrNameLst>
                                      </p:cBhvr>
                                      <p:to>
                                        <p:strVal val="visible"/>
                                      </p:to>
                                    </p:set>
                                    <p:anim calcmode="lin" valueType="num">
                                      <p:cBhvr>
                                        <p:cTn id="88" dur="500" fill="hold"/>
                                        <p:tgtEl>
                                          <p:spTgt spid="13315">
                                            <p:txEl>
                                              <p:charRg st="232" end="283"/>
                                            </p:txEl>
                                          </p:spTgt>
                                        </p:tgtEl>
                                        <p:attrNameLst>
                                          <p:attrName>ppt_w</p:attrName>
                                        </p:attrNameLst>
                                      </p:cBhvr>
                                      <p:tavLst>
                                        <p:tav tm="0">
                                          <p:val>
                                            <p:fltVal val="0.000000"/>
                                          </p:val>
                                        </p:tav>
                                        <p:tav tm="100000">
                                          <p:val>
                                            <p:strVal val="#ppt_w"/>
                                          </p:val>
                                        </p:tav>
                                      </p:tavLst>
                                    </p:anim>
                                    <p:anim calcmode="lin" valueType="num">
                                      <p:cBhvr>
                                        <p:cTn id="89" dur="500" fill="hold"/>
                                        <p:tgtEl>
                                          <p:spTgt spid="13315">
                                            <p:txEl>
                                              <p:charRg st="232" end="283"/>
                                            </p:txEl>
                                          </p:spTgt>
                                        </p:tgtEl>
                                        <p:attrNameLst>
                                          <p:attrName>ppt_h</p:attrName>
                                        </p:attrNameLst>
                                      </p:cBhvr>
                                      <p:tavLst>
                                        <p:tav tm="0">
                                          <p:val>
                                            <p:fltVal val="0.000000"/>
                                          </p:val>
                                        </p:tav>
                                        <p:tav tm="100000">
                                          <p:val>
                                            <p:strVal val="#ppt_h"/>
                                          </p:val>
                                        </p:tav>
                                      </p:tavLst>
                                    </p:anim>
                                    <p:animEffect transition="in" filter="fade">
                                      <p:cBhvr>
                                        <p:cTn id="90" dur="500"/>
                                        <p:tgtEl>
                                          <p:spTgt spid="13315">
                                            <p:txEl>
                                              <p:charRg st="232" end="283"/>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53" presetClass="entr" presetSubtype="16" fill="hold" grpId="0" nodeType="clickEffect">
                                  <p:stCondLst>
                                    <p:cond delay="0"/>
                                  </p:stCondLst>
                                  <p:childTnLst>
                                    <p:set>
                                      <p:cBhvr>
                                        <p:cTn id="94" fill="hold">
                                          <p:stCondLst>
                                            <p:cond delay="0"/>
                                          </p:stCondLst>
                                        </p:cTn>
                                        <p:tgtEl>
                                          <p:spTgt spid="13315">
                                            <p:txEl>
                                              <p:charRg st="283" end="317"/>
                                            </p:txEl>
                                          </p:spTgt>
                                        </p:tgtEl>
                                        <p:attrNameLst>
                                          <p:attrName>style.visibility</p:attrName>
                                        </p:attrNameLst>
                                      </p:cBhvr>
                                      <p:to>
                                        <p:strVal val="visible"/>
                                      </p:to>
                                    </p:set>
                                    <p:anim calcmode="lin" valueType="num">
                                      <p:cBhvr>
                                        <p:cTn id="95" dur="500" fill="hold"/>
                                        <p:tgtEl>
                                          <p:spTgt spid="13315">
                                            <p:txEl>
                                              <p:charRg st="283" end="317"/>
                                            </p:txEl>
                                          </p:spTgt>
                                        </p:tgtEl>
                                        <p:attrNameLst>
                                          <p:attrName>ppt_w</p:attrName>
                                        </p:attrNameLst>
                                      </p:cBhvr>
                                      <p:tavLst>
                                        <p:tav tm="0">
                                          <p:val>
                                            <p:fltVal val="0.000000"/>
                                          </p:val>
                                        </p:tav>
                                        <p:tav tm="100000">
                                          <p:val>
                                            <p:strVal val="#ppt_w"/>
                                          </p:val>
                                        </p:tav>
                                      </p:tavLst>
                                    </p:anim>
                                    <p:anim calcmode="lin" valueType="num">
                                      <p:cBhvr>
                                        <p:cTn id="96" dur="500" fill="hold"/>
                                        <p:tgtEl>
                                          <p:spTgt spid="13315">
                                            <p:txEl>
                                              <p:charRg st="283" end="317"/>
                                            </p:txEl>
                                          </p:spTgt>
                                        </p:tgtEl>
                                        <p:attrNameLst>
                                          <p:attrName>ppt_h</p:attrName>
                                        </p:attrNameLst>
                                      </p:cBhvr>
                                      <p:tavLst>
                                        <p:tav tm="0">
                                          <p:val>
                                            <p:fltVal val="0.000000"/>
                                          </p:val>
                                        </p:tav>
                                        <p:tav tm="100000">
                                          <p:val>
                                            <p:strVal val="#ppt_h"/>
                                          </p:val>
                                        </p:tav>
                                      </p:tavLst>
                                    </p:anim>
                                    <p:animEffect transition="in" filter="fade">
                                      <p:cBhvr>
                                        <p:cTn id="97" dur="500"/>
                                        <p:tgtEl>
                                          <p:spTgt spid="13315">
                                            <p:txEl>
                                              <p:charRg st="283" end="3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1331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6626" name="Picture 5" descr="005HG6Shzy6X5ArPbc773&amp;690"/>
          <p:cNvPicPr>
            <a:picLocks noChangeAspect="1"/>
          </p:cNvPicPr>
          <p:nvPr/>
        </p:nvPicPr>
        <p:blipFill>
          <a:blip r:embed="rId1"/>
          <a:stretch>
            <a:fillRect/>
          </a:stretch>
        </p:blipFill>
        <p:spPr>
          <a:xfrm>
            <a:off x="0" y="0"/>
            <a:ext cx="9144000" cy="6858000"/>
          </a:xfrm>
          <a:prstGeom prst="rect">
            <a:avLst/>
          </a:prstGeom>
          <a:noFill/>
          <a:ln w="9525">
            <a:noFill/>
          </a:ln>
        </p:spPr>
      </p:pic>
    </p:spTree>
  </p:cSld>
  <p:clrMapOvr>
    <a:masterClrMapping/>
  </p:clrMapOvr>
  <p:transition>
    <p:push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8610" name="Rectangle 2"/>
          <p:cNvSpPr>
            <a:spLocks noGrp="1"/>
          </p:cNvSpPr>
          <p:nvPr>
            <p:ph type="title"/>
          </p:nvPr>
        </p:nvSpPr>
        <p:spPr>
          <a:ln/>
        </p:spPr>
        <p:txBody>
          <a:bodyPr vert="horz" wrap="square" lIns="91440" tIns="45720" rIns="91440" bIns="45720" anchor="b" anchorCtr="0"/>
          <a:p>
            <a:pPr eaLnBrk="1" hangingPunct="1"/>
            <a:endParaRPr lang="zh-CN" altLang="zh-CN" dirty="0"/>
          </a:p>
        </p:txBody>
      </p:sp>
      <p:sp>
        <p:nvSpPr>
          <p:cNvPr id="68611" name="Rectangle 3"/>
          <p:cNvSpPr>
            <a:spLocks noGrp="1"/>
          </p:cNvSpPr>
          <p:nvPr>
            <p:ph idx="1"/>
          </p:nvPr>
        </p:nvSpPr>
        <p:spPr>
          <a:ln/>
        </p:spPr>
        <p:txBody>
          <a:bodyPr vert="horz" wrap="square" lIns="91440" tIns="45720" rIns="91440" bIns="45720" anchor="t" anchorCtr="0"/>
          <a:p>
            <a:pPr eaLnBrk="1" hangingPunct="1"/>
            <a:endParaRPr lang="zh-CN" altLang="zh-CN" dirty="0"/>
          </a:p>
        </p:txBody>
      </p:sp>
      <p:pic>
        <p:nvPicPr>
          <p:cNvPr id="27652" name="Picture 7" descr="2000"/>
          <p:cNvPicPr>
            <a:picLocks noChangeAspect="1"/>
          </p:cNvPicPr>
          <p:nvPr/>
        </p:nvPicPr>
        <p:blipFill>
          <a:blip r:embed="rId1"/>
          <a:stretch>
            <a:fillRect/>
          </a:stretch>
        </p:blipFill>
        <p:spPr>
          <a:xfrm>
            <a:off x="0" y="0"/>
            <a:ext cx="9144000" cy="6858000"/>
          </a:xfrm>
          <a:prstGeom prst="rect">
            <a:avLst/>
          </a:prstGeom>
          <a:noFill/>
          <a:ln w="9525">
            <a:noFill/>
          </a:ln>
        </p:spPr>
      </p:pic>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nodePh="1">
                                  <p:stCondLst>
                                    <p:cond delay="0"/>
                                  </p:stCondLst>
                                  <p:endCondLst>
                                    <p:cond evt="begin" delay="0">
                                      <p:tn val="5"/>
                                    </p:cond>
                                  </p:endCondLst>
                                  <p:childTnLst>
                                    <p:set>
                                      <p:cBhvr>
                                        <p:cTn id="6" fill="hold">
                                          <p:stCondLst>
                                            <p:cond delay="0"/>
                                          </p:stCondLst>
                                        </p:cTn>
                                        <p:tgtEl>
                                          <p:spTgt spid="68610"/>
                                        </p:tgtEl>
                                        <p:attrNameLst>
                                          <p:attrName>style.visibility</p:attrName>
                                        </p:attrNameLst>
                                      </p:cBhvr>
                                      <p:to>
                                        <p:strVal val="visible"/>
                                      </p:to>
                                    </p:set>
                                    <p:animEffect transition="in" filter="fade">
                                      <p:cBhvr>
                                        <p:cTn id="7" dur="799" decel="100000"/>
                                        <p:tgtEl>
                                          <p:spTgt spid="68610"/>
                                        </p:tgtEl>
                                      </p:cBhvr>
                                    </p:animEffect>
                                    <p:anim calcmode="lin" valueType="num">
                                      <p:cBhvr>
                                        <p:cTn id="8" dur="799" decel="100000" fill="hold"/>
                                        <p:tgtEl>
                                          <p:spTgt spid="68610"/>
                                        </p:tgtEl>
                                        <p:attrNameLst>
                                          <p:attrName>style.rotation</p:attrName>
                                        </p:attrNameLst>
                                      </p:cBhvr>
                                      <p:tavLst>
                                        <p:tav tm="0">
                                          <p:val>
                                            <p:fltVal val="-90.000000"/>
                                          </p:val>
                                        </p:tav>
                                        <p:tav tm="100000">
                                          <p:val>
                                            <p:fltVal val="0.000000"/>
                                          </p:val>
                                        </p:tav>
                                      </p:tavLst>
                                    </p:anim>
                                    <p:anim calcmode="lin" valueType="num">
                                      <p:cBhvr>
                                        <p:cTn id="9" dur="799" decel="100000" fill="hold"/>
                                        <p:tgtEl>
                                          <p:spTgt spid="68610"/>
                                        </p:tgtEl>
                                        <p:attrNameLst>
                                          <p:attrName>ppt_x</p:attrName>
                                        </p:attrNameLst>
                                      </p:cBhvr>
                                      <p:tavLst>
                                        <p:tav tm="0">
                                          <p:val>
                                            <p:strVal val="#ppt_x+0.4"/>
                                          </p:val>
                                        </p:tav>
                                        <p:tav tm="100000">
                                          <p:val>
                                            <p:strVal val="#ppt_x-0.05"/>
                                          </p:val>
                                        </p:tav>
                                      </p:tavLst>
                                    </p:anim>
                                    <p:anim calcmode="lin" valueType="num">
                                      <p:cBhvr>
                                        <p:cTn id="10" dur="799" decel="100000" fill="hold"/>
                                        <p:tgtEl>
                                          <p:spTgt spid="68610"/>
                                        </p:tgtEl>
                                        <p:attrNameLst>
                                          <p:attrName>ppt_y</p:attrName>
                                        </p:attrNameLst>
                                      </p:cBhvr>
                                      <p:tavLst>
                                        <p:tav tm="0">
                                          <p:val>
                                            <p:strVal val="#ppt_y-0.4"/>
                                          </p:val>
                                        </p:tav>
                                        <p:tav tm="100000">
                                          <p:val>
                                            <p:strVal val="#ppt_y+0.1"/>
                                          </p:val>
                                        </p:tav>
                                      </p:tavLst>
                                    </p:anim>
                                    <p:anim calcmode="lin" valueType="num">
                                      <p:cBhvr>
                                        <p:cTn id="11" dur="199" accel="100000" fill="hold">
                                          <p:stCondLst>
                                            <p:cond delay="799"/>
                                          </p:stCondLst>
                                        </p:cTn>
                                        <p:tgtEl>
                                          <p:spTgt spid="68610"/>
                                        </p:tgtEl>
                                        <p:attrNameLst>
                                          <p:attrName>ppt_x</p:attrName>
                                        </p:attrNameLst>
                                      </p:cBhvr>
                                      <p:tavLst>
                                        <p:tav tm="0">
                                          <p:val>
                                            <p:strVal val="#ppt_x-0.05"/>
                                          </p:val>
                                        </p:tav>
                                        <p:tav tm="100000">
                                          <p:val>
                                            <p:strVal val="#ppt_x"/>
                                          </p:val>
                                        </p:tav>
                                      </p:tavLst>
                                    </p:anim>
                                    <p:anim calcmode="lin" valueType="num">
                                      <p:cBhvr>
                                        <p:cTn id="12" dur="199" accel="100000" fill="hold">
                                          <p:stCondLst>
                                            <p:cond delay="799"/>
                                          </p:stCondLst>
                                        </p:cTn>
                                        <p:tgtEl>
                                          <p:spTgt spid="68610"/>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nodePh="1">
                                  <p:stCondLst>
                                    <p:cond delay="0"/>
                                  </p:stCondLst>
                                  <p:endCondLst>
                                    <p:cond evt="begin" delay="0">
                                      <p:tn val="15"/>
                                    </p:cond>
                                  </p:endCondLst>
                                  <p:childTnLst>
                                    <p:set>
                                      <p:cBhvr>
                                        <p:cTn id="16" fill="hold">
                                          <p:stCondLst>
                                            <p:cond delay="0"/>
                                          </p:stCondLst>
                                        </p:cTn>
                                        <p:tgtEl>
                                          <p:spTgt spid="68611">
                                            <p:txEl>
                                              <p:charRg st="0" end="1"/>
                                            </p:txEl>
                                          </p:spTgt>
                                        </p:tgtEl>
                                        <p:attrNameLst>
                                          <p:attrName>style.visibility</p:attrName>
                                        </p:attrNameLst>
                                      </p:cBhvr>
                                      <p:to>
                                        <p:strVal val="visible"/>
                                      </p:to>
                                    </p:set>
                                    <p:animEffect transition="in" filter="fade">
                                      <p:cBhvr>
                                        <p:cTn id="17" dur="1000"/>
                                        <p:tgtEl>
                                          <p:spTgt spid="68611">
                                            <p:txEl>
                                              <p:charRg st="0" end="1"/>
                                            </p:txEl>
                                          </p:spTgt>
                                        </p:tgtEl>
                                      </p:cBhvr>
                                    </p:animEffect>
                                    <p:anim calcmode="lin" valueType="num">
                                      <p:cBhvr>
                                        <p:cTn id="18" dur="1000" fill="hold"/>
                                        <p:tgtEl>
                                          <p:spTgt spid="68611">
                                            <p:txEl>
                                              <p:charRg st="0" end="1"/>
                                            </p:txEl>
                                          </p:spTgt>
                                        </p:tgtEl>
                                        <p:attrNameLst>
                                          <p:attrName>ppt_x</p:attrName>
                                        </p:attrNameLst>
                                      </p:cBhvr>
                                      <p:tavLst>
                                        <p:tav tm="0">
                                          <p:val>
                                            <p:strVal val="#ppt_x"/>
                                          </p:val>
                                        </p:tav>
                                        <p:tav tm="100000">
                                          <p:val>
                                            <p:strVal val="#ppt_x"/>
                                          </p:val>
                                        </p:tav>
                                      </p:tavLst>
                                    </p:anim>
                                    <p:anim calcmode="lin" valueType="num">
                                      <p:cBhvr>
                                        <p:cTn id="19" dur="1000" fill="hold"/>
                                        <p:tgtEl>
                                          <p:spTgt spid="68611">
                                            <p:txEl>
                                              <p:charRg st="0"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0" grpId="0"/>
      <p:bldP spid="68611"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Rectangle 2"/>
          <p:cNvSpPr>
            <a:spLocks noGrp="1"/>
          </p:cNvSpPr>
          <p:nvPr>
            <p:ph type="title"/>
          </p:nvPr>
        </p:nvSpPr>
        <p:spPr>
          <a:ln/>
        </p:spPr>
        <p:txBody>
          <a:bodyPr vert="horz" wrap="square" lIns="91440" tIns="45720" rIns="91440" bIns="45720" anchor="b" anchorCtr="0"/>
          <a:p>
            <a:pPr eaLnBrk="1" hangingPunct="1"/>
            <a:endParaRPr lang="zh-CN" altLang="zh-CN" dirty="0"/>
          </a:p>
        </p:txBody>
      </p:sp>
      <p:sp>
        <p:nvSpPr>
          <p:cNvPr id="16387" name="Rectangle 3"/>
          <p:cNvSpPr>
            <a:spLocks noGrp="1"/>
          </p:cNvSpPr>
          <p:nvPr>
            <p:ph idx="1"/>
          </p:nvPr>
        </p:nvSpPr>
        <p:spPr>
          <a:ln/>
        </p:spPr>
        <p:txBody>
          <a:bodyPr vert="horz" wrap="square" lIns="91440" tIns="45720" rIns="91440" bIns="45720" anchor="t" anchorCtr="0"/>
          <a:p>
            <a:pPr eaLnBrk="1" hangingPunct="1"/>
            <a:endParaRPr lang="zh-CN" altLang="zh-CN" dirty="0"/>
          </a:p>
        </p:txBody>
      </p:sp>
      <p:pic>
        <p:nvPicPr>
          <p:cNvPr id="28676" name="Picture 5" descr="%E8%B0%A2%E8%B0%A2-28497756"/>
          <p:cNvPicPr>
            <a:picLocks noChangeAspect="1"/>
          </p:cNvPicPr>
          <p:nvPr/>
        </p:nvPicPr>
        <p:blipFill>
          <a:blip r:embed="rId1"/>
          <a:stretch>
            <a:fillRect/>
          </a:stretch>
        </p:blipFill>
        <p:spPr>
          <a:xfrm>
            <a:off x="0" y="0"/>
            <a:ext cx="9144000" cy="6815138"/>
          </a:xfrm>
          <a:prstGeom prst="rect">
            <a:avLst/>
          </a:prstGeom>
          <a:noFill/>
          <a:ln w="9525">
            <a:noFill/>
          </a:ln>
        </p:spPr>
      </p:pic>
      <p:sp>
        <p:nvSpPr>
          <p:cNvPr id="28677" name="WordArt 6"/>
          <p:cNvSpPr>
            <a:spLocks noTextEdit="1"/>
          </p:cNvSpPr>
          <p:nvPr/>
        </p:nvSpPr>
        <p:spPr>
          <a:xfrm>
            <a:off x="684213" y="4292600"/>
            <a:ext cx="8135937" cy="1296988"/>
          </a:xfrm>
          <a:prstGeom prst="rect">
            <a:avLst/>
          </a:prstGeom>
        </p:spPr>
        <p:txBody>
          <a:bodyPr wrap="none" fromWordArt="1">
            <a:prstTxWarp prst="textCanDown">
              <a:avLst>
                <a:gd name="adj" fmla="val 33333"/>
              </a:avLst>
            </a:prstTxWarp>
            <a:normAutofit/>
          </a:bodyPr>
          <a:p>
            <a:pPr algn="ctr"/>
            <a:r>
              <a:rPr lang="zh-CN" altLang="en-US" sz="44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rPr>
              <a:t>谢谢大家！</a:t>
            </a:r>
            <a:endParaRPr lang="zh-CN" altLang="en-US" sz="44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endParaRP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fill="hold">
                                          <p:stCondLst>
                                            <p:cond delay="0"/>
                                          </p:stCondLst>
                                        </p:cTn>
                                        <p:tgtEl>
                                          <p:spTgt spid="16386"/>
                                        </p:tgtEl>
                                        <p:attrNameLst>
                                          <p:attrName>style.visibility</p:attrName>
                                        </p:attrNameLst>
                                      </p:cBhvr>
                                      <p:to>
                                        <p:strVal val="visible"/>
                                      </p:to>
                                    </p:set>
                                    <p:anim calcmode="lin" valueType="num">
                                      <p:cBhvr>
                                        <p:cTn id="7" dur="2000" fill="hold"/>
                                        <p:tgtEl>
                                          <p:spTgt spid="16386"/>
                                        </p:tgtEl>
                                        <p:attrNameLst>
                                          <p:attrName>ppt_w</p:attrName>
                                        </p:attrNameLst>
                                      </p:cBhvr>
                                      <p:tavLst>
                                        <p:tav tm="0">
                                          <p:val>
                                            <p:strVal val="#ppt_w*2.5"/>
                                          </p:val>
                                        </p:tav>
                                        <p:tav tm="100000">
                                          <p:val>
                                            <p:strVal val="#ppt_w"/>
                                          </p:val>
                                        </p:tav>
                                      </p:tavLst>
                                    </p:anim>
                                    <p:anim calcmode="lin" valueType="num">
                                      <p:cBhvr>
                                        <p:cTn id="8" dur="2000" fill="hold"/>
                                        <p:tgtEl>
                                          <p:spTgt spid="16386"/>
                                        </p:tgtEl>
                                        <p:attrNameLst>
                                          <p:attrName>ppt_h</p:attrName>
                                        </p:attrNameLst>
                                      </p:cBhvr>
                                      <p:tavLst>
                                        <p:tav tm="0">
                                          <p:val>
                                            <p:strVal val="#ppt_h"/>
                                          </p:val>
                                        </p:tav>
                                        <p:tav tm="100000">
                                          <p:val>
                                            <p:strVal val="#ppt_h"/>
                                          </p:val>
                                        </p:tav>
                                      </p:tavLst>
                                    </p:anim>
                                    <p:anim calcmode="lin" valueType="num">
                                      <p:cBhvr>
                                        <p:cTn id="9" dur="2000" fill="hold"/>
                                        <p:tgtEl>
                                          <p:spTgt spid="16386"/>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16386"/>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1638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fill="hold">
                                          <p:stCondLst>
                                            <p:cond delay="0"/>
                                          </p:stCondLst>
                                        </p:cTn>
                                        <p:tgtEl>
                                          <p:spTgt spid="16387">
                                            <p:txEl>
                                              <p:charRg st="0" end="1"/>
                                            </p:txEl>
                                          </p:spTgt>
                                        </p:tgtEl>
                                        <p:attrNameLst>
                                          <p:attrName>style.visibility</p:attrName>
                                        </p:attrNameLst>
                                      </p:cBhvr>
                                      <p:to>
                                        <p:strVal val="visible"/>
                                      </p:to>
                                    </p:set>
                                    <p:animEffect transition="in" filter="wipe(left)">
                                      <p:cBhvr>
                                        <p:cTn id="16" dur="500"/>
                                        <p:tgtEl>
                                          <p:spTgt spid="16387">
                                            <p:txEl>
                                              <p:charRg st="0"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7" grpId="0" build="p"/>
    </p:bldLst>
  </p:timing>
</p:sld>
</file>

<file path=ppt/theme/theme1.xml><?xml version="1.0" encoding="utf-8"?>
<a:theme xmlns:a="http://schemas.openxmlformats.org/drawingml/2006/main" name="Capsules">
  <a:themeElements>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fontScheme name="Capsules">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clrMap bg1="lt1" tx1="dk1" bg2="lt2" tx2="dk2" accent1="accent1" accent2="accent2" accent3="accent3" accent4="accent4" accent5="accent5" accent6="accent6" hlink="hlink" folHlink="folHlink"/>
    </a:extraClrScheme>
    <a:extraClrScheme>
      <a:clrScheme name="Capsules 2">
        <a:dk1>
          <a:srgbClr val="000000"/>
        </a:dk1>
        <a:lt1>
          <a:srgbClr val="FFFFFF"/>
        </a:lt1>
        <a:dk2>
          <a:srgbClr val="000000"/>
        </a:dk2>
        <a:lt2>
          <a:srgbClr val="808000"/>
        </a:lt2>
        <a:accent1>
          <a:srgbClr val="FFCC99"/>
        </a:accent1>
        <a:accent2>
          <a:srgbClr val="99CC00"/>
        </a:accent2>
        <a:accent3>
          <a:srgbClr val="FFFFFF"/>
        </a:accent3>
        <a:accent4>
          <a:srgbClr val="000000"/>
        </a:accent4>
        <a:accent5>
          <a:srgbClr val="FFE2CA"/>
        </a:accent5>
        <a:accent6>
          <a:srgbClr val="8AB900"/>
        </a:accent6>
        <a:hlink>
          <a:srgbClr val="336600"/>
        </a:hlink>
        <a:folHlink>
          <a:srgbClr val="FFCC00"/>
        </a:folHlink>
      </a:clrScheme>
      <a:clrMap bg1="lt1" tx1="dk1" bg2="lt2" tx2="dk2" accent1="accent1" accent2="accent2" accent3="accent3" accent4="accent4" accent5="accent5" accent6="accent6" hlink="hlink" folHlink="folHlink"/>
    </a:extraClrScheme>
    <a:extraClrScheme>
      <a:clrScheme name="Capsules 3">
        <a:dk1>
          <a:srgbClr val="006699"/>
        </a:dk1>
        <a:lt1>
          <a:srgbClr val="FFFFFF"/>
        </a:lt1>
        <a:dk2>
          <a:srgbClr val="6699FF"/>
        </a:dk2>
        <a:lt2>
          <a:srgbClr val="FFFFFF"/>
        </a:lt2>
        <a:accent1>
          <a:srgbClr val="33CCCC"/>
        </a:accent1>
        <a:accent2>
          <a:srgbClr val="006699"/>
        </a:accent2>
        <a:accent3>
          <a:srgbClr val="B8CAFF"/>
        </a:accent3>
        <a:accent4>
          <a:srgbClr val="DADADA"/>
        </a:accent4>
        <a:accent5>
          <a:srgbClr val="ADE2E2"/>
        </a:accent5>
        <a:accent6>
          <a:srgbClr val="005C8A"/>
        </a:accent6>
        <a:hlink>
          <a:srgbClr val="99CC00"/>
        </a:hlink>
        <a:folHlink>
          <a:srgbClr val="FFFFCC"/>
        </a:folHlink>
      </a:clrScheme>
      <a:clrMap bg1="dk2" tx1="lt1" bg2="dk1" tx2="lt2" accent1="accent1" accent2="accent2" accent3="accent3" accent4="accent4" accent5="accent5" accent6="accent6" hlink="hlink" folHlink="folHlink"/>
    </a:extraClrScheme>
    <a:extraClrScheme>
      <a:clrScheme name="Capsules 4">
        <a:dk1>
          <a:srgbClr val="000000"/>
        </a:dk1>
        <a:lt1>
          <a:srgbClr val="FFFFFF"/>
        </a:lt1>
        <a:dk2>
          <a:srgbClr val="9900CC"/>
        </a:dk2>
        <a:lt2>
          <a:srgbClr val="006600"/>
        </a:lt2>
        <a:accent1>
          <a:srgbClr val="33CC33"/>
        </a:accent1>
        <a:accent2>
          <a:srgbClr val="FFCC66"/>
        </a:accent2>
        <a:accent3>
          <a:srgbClr val="FFFFFF"/>
        </a:accent3>
        <a:accent4>
          <a:srgbClr val="000000"/>
        </a:accent4>
        <a:accent5>
          <a:srgbClr val="ADE2AD"/>
        </a:accent5>
        <a:accent6>
          <a:srgbClr val="E7B95C"/>
        </a:accent6>
        <a:hlink>
          <a:srgbClr val="0033CC"/>
        </a:hlink>
        <a:folHlink>
          <a:srgbClr val="CC0066"/>
        </a:folHlink>
      </a:clrScheme>
      <a:clrMap bg1="lt1" tx1="dk1" bg2="lt2" tx2="dk2" accent1="accent1" accent2="accent2" accent3="accent3" accent4="accent4" accent5="accent5" accent6="accent6" hlink="hlink" folHlink="folHlink"/>
    </a:extraClrScheme>
    <a:extraClrScheme>
      <a:clrScheme name="Capsules 5">
        <a:dk1>
          <a:srgbClr val="000066"/>
        </a:dk1>
        <a:lt1>
          <a:srgbClr val="FFFFFF"/>
        </a:lt1>
        <a:dk2>
          <a:srgbClr val="336699"/>
        </a:dk2>
        <a:lt2>
          <a:srgbClr val="FFFFEB"/>
        </a:lt2>
        <a:accent1>
          <a:srgbClr val="99CCFF"/>
        </a:accent1>
        <a:accent2>
          <a:srgbClr val="9999FF"/>
        </a:accent2>
        <a:accent3>
          <a:srgbClr val="ADB8CA"/>
        </a:accent3>
        <a:accent4>
          <a:srgbClr val="DADADA"/>
        </a:accent4>
        <a:accent5>
          <a:srgbClr val="CAE2FF"/>
        </a:accent5>
        <a:accent6>
          <a:srgbClr val="8A8A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Capsules 6">
        <a:dk1>
          <a:srgbClr val="808000"/>
        </a:dk1>
        <a:lt1>
          <a:srgbClr val="FFFFFF"/>
        </a:lt1>
        <a:dk2>
          <a:srgbClr val="006666"/>
        </a:dk2>
        <a:lt2>
          <a:srgbClr val="FFFFFF"/>
        </a:lt2>
        <a:accent1>
          <a:srgbClr val="FFCC66"/>
        </a:accent1>
        <a:accent2>
          <a:srgbClr val="00ACA8"/>
        </a:accent2>
        <a:accent3>
          <a:srgbClr val="AAB8B8"/>
        </a:accent3>
        <a:accent4>
          <a:srgbClr val="DADADA"/>
        </a:accent4>
        <a:accent5>
          <a:srgbClr val="FFE2B8"/>
        </a:accent5>
        <a:accent6>
          <a:srgbClr val="009B98"/>
        </a:accent6>
        <a:hlink>
          <a:srgbClr val="CCCC00"/>
        </a:hlink>
        <a:folHlink>
          <a:srgbClr val="33CCCC"/>
        </a:folHlink>
      </a:clrScheme>
      <a:clrMap bg1="dk2" tx1="lt1" bg2="dk1" tx2="lt2" accent1="accent1" accent2="accent2" accent3="accent3" accent4="accent4" accent5="accent5" accent6="accent6" hlink="hlink" folHlink="folHlink"/>
    </a:extraClrScheme>
    <a:extraClrScheme>
      <a:clrScheme name="Capsules 7">
        <a:dk1>
          <a:srgbClr val="FFFFCC"/>
        </a:dk1>
        <a:lt1>
          <a:srgbClr val="FFFFFF"/>
        </a:lt1>
        <a:dk2>
          <a:srgbClr val="660033"/>
        </a:dk2>
        <a:lt2>
          <a:srgbClr val="FFFFFF"/>
        </a:lt2>
        <a:accent1>
          <a:srgbClr val="FF9900"/>
        </a:accent1>
        <a:accent2>
          <a:srgbClr val="CC3300"/>
        </a:accent2>
        <a:accent3>
          <a:srgbClr val="B8AAAD"/>
        </a:accent3>
        <a:accent4>
          <a:srgbClr val="DADADA"/>
        </a:accent4>
        <a:accent5>
          <a:srgbClr val="FFCAAA"/>
        </a:accent5>
        <a:accent6>
          <a:srgbClr val="B92D00"/>
        </a:accent6>
        <a:hlink>
          <a:srgbClr val="FFCC00"/>
        </a:hlink>
        <a:folHlink>
          <a:srgbClr val="FFCC99"/>
        </a:folHlink>
      </a:clrScheme>
      <a:clrMap bg1="dk2" tx1="lt1" bg2="dk1" tx2="lt2" accent1="accent1" accent2="accent2" accent3="accent3" accent4="accent4" accent5="accent5" accent6="accent6" hlink="hlink" folHlink="folHlink"/>
    </a:extraClrScheme>
    <a:extraClrScheme>
      <a:clrScheme name="Capsules 8">
        <a:dk1>
          <a:srgbClr val="FF0000"/>
        </a:dk1>
        <a:lt1>
          <a:srgbClr val="FFFFFF"/>
        </a:lt1>
        <a:dk2>
          <a:srgbClr val="000000"/>
        </a:dk2>
        <a:lt2>
          <a:srgbClr val="FFFFFF"/>
        </a:lt2>
        <a:accent1>
          <a:srgbClr val="FFCC00"/>
        </a:accent1>
        <a:accent2>
          <a:srgbClr val="CC3300"/>
        </a:accent2>
        <a:accent3>
          <a:srgbClr val="AAAAAA"/>
        </a:accent3>
        <a:accent4>
          <a:srgbClr val="DADADA"/>
        </a:accent4>
        <a:accent5>
          <a:srgbClr val="FFE2AA"/>
        </a:accent5>
        <a:accent6>
          <a:srgbClr val="B92D00"/>
        </a:accent6>
        <a:hlink>
          <a:srgbClr val="FF6600"/>
        </a:hlink>
        <a:folHlink>
          <a:srgbClr val="FF7C8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Capsules</Template>
  <TotalTime>0</TotalTime>
  <Words>3030</Words>
  <Application>WPS 演示</Application>
  <PresentationFormat>全屏显示(4:3)</PresentationFormat>
  <Paragraphs>121</Paragraphs>
  <Slides>26</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26</vt:i4>
      </vt:variant>
    </vt:vector>
  </HeadingPairs>
  <TitlesOfParts>
    <vt:vector size="35" baseType="lpstr">
      <vt:lpstr>Arial</vt:lpstr>
      <vt:lpstr>宋体</vt:lpstr>
      <vt:lpstr>Wingdings</vt:lpstr>
      <vt:lpstr>Calibri</vt:lpstr>
      <vt:lpstr>Times New Roman</vt:lpstr>
      <vt:lpstr>微软雅黑</vt:lpstr>
      <vt:lpstr>Symbol</vt:lpstr>
      <vt:lpstr>Arial Unicode MS</vt:lpstr>
      <vt:lpstr>Capsules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第三节  面向成功的职业规划  </dc:title>
  <dc:creator>temp</dc:creator>
  <cp:lastModifiedBy>流云</cp:lastModifiedBy>
  <cp:revision>12</cp:revision>
  <dcterms:created xsi:type="dcterms:W3CDTF">2018-03-21T02:29:54Z</dcterms:created>
  <dcterms:modified xsi:type="dcterms:W3CDTF">2023-11-19T16:32:48Z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85A843B7F41645BBB64E402AA3F457CA_13</vt:lpwstr>
  </property>
  <property fmtid="{D5CDD505-2E9C-101B-9397-08002B2CF9AE}" pid="3" name="KSOProductBuildVer">
    <vt:lpwstr>2052-12.1.0.15712</vt:lpwstr>
  </property>
</Properties>
</file>