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81" r:id="rId3"/>
    <p:sldId id="274" r:id="rId4"/>
    <p:sldId id="275" r:id="rId5"/>
    <p:sldId id="276" r:id="rId6"/>
    <p:sldId id="282" r:id="rId7"/>
    <p:sldId id="277" r:id="rId8"/>
    <p:sldId id="278" r:id="rId9"/>
    <p:sldId id="279" r:id="rId10"/>
    <p:sldId id="280" r:id="rId11"/>
    <p:sldId id="257" r:id="rId12"/>
    <p:sldId id="258" r:id="rId13"/>
    <p:sldId id="259" r:id="rId14"/>
    <p:sldId id="260" r:id="rId15"/>
    <p:sldId id="283" r:id="rId16"/>
    <p:sldId id="261" r:id="rId17"/>
    <p:sldId id="269" r:id="rId18"/>
    <p:sldId id="272" r:id="rId19"/>
    <p:sldId id="270" r:id="rId20"/>
    <p:sldId id="271" r:id="rId21"/>
    <p:sldId id="262" r:id="rId22"/>
    <p:sldId id="268" r:id="rId23"/>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87" d="100"/>
          <a:sy n="87" d="100"/>
        </p:scale>
        <p:origin x="-52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p:cSld name="标题幻灯片">
    <p:bg>
      <p:bgPr>
        <a:blipFill rotWithShape="0">
          <a:blip r:embed="rId2">
            <a:duotone>
              <a:schemeClr val="bg1"/>
              <a:srgbClr val="FFFFFF"/>
            </a:duotone>
          </a:blip>
          <a:stretch>
            <a:fillRect/>
          </a:stretch>
        </a:blipFill>
        <a:effectLst/>
      </p:bgPr>
    </p:bg>
    <p:spTree>
      <p:nvGrpSpPr>
        <p:cNvPr id="1" name=""/>
        <p:cNvGrpSpPr/>
        <p:nvPr/>
      </p:nvGrpSpPr>
      <p:grpSpPr/>
      <p:sp>
        <p:nvSpPr>
          <p:cNvPr id="25602" name="标题 25601"/>
          <p:cNvSpPr>
            <a:spLocks noGrp="1"/>
          </p:cNvSpPr>
          <p:nvPr>
            <p:ph type="ctrTitle" sz="quarter"/>
          </p:nvPr>
        </p:nvSpPr>
        <p:spPr>
          <a:xfrm>
            <a:off x="685800" y="1997075"/>
            <a:ext cx="7772400" cy="1431925"/>
          </a:xfrm>
          <a:prstGeom prst="rect">
            <a:avLst/>
          </a:prstGeom>
          <a:noFill/>
          <a:ln w="9525">
            <a:noFill/>
          </a:ln>
        </p:spPr>
        <p:txBody>
          <a:bodyPr anchor="b" anchorCtr="1"/>
          <a:lstStyle>
            <a:lvl1pPr lvl="0" algn="ctr">
              <a:buClrTx/>
              <a:buSzTx/>
              <a:buFontTx/>
              <a:defRPr/>
            </a:lvl1pPr>
          </a:lstStyle>
          <a:p>
            <a:pPr lvl="0"/>
            <a:r>
              <a:rPr lang="zh-CN" altLang="en-US" dirty="0"/>
              <a:t>单击此处编辑母版标题样式</a:t>
            </a:r>
            <a:endParaRPr lang="zh-CN" altLang="en-US" dirty="0"/>
          </a:p>
        </p:txBody>
      </p:sp>
      <p:sp>
        <p:nvSpPr>
          <p:cNvPr id="25603" name="副标题 25602"/>
          <p:cNvSpPr>
            <a:spLocks noGrp="1"/>
          </p:cNvSpPr>
          <p:nvPr>
            <p:ph type="subTitle" sz="quarter" idx="1"/>
          </p:nvPr>
        </p:nvSpPr>
        <p:spPr>
          <a:xfrm>
            <a:off x="1371600" y="3886200"/>
            <a:ext cx="6400800" cy="1752600"/>
          </a:xfrm>
          <a:prstGeom prst="rect">
            <a:avLst/>
          </a:prstGeom>
          <a:noFill/>
          <a:ln w="9525">
            <a:noFill/>
          </a:ln>
        </p:spPr>
        <p:txBody>
          <a:bodyPr anchor="t" anchorCtr="0"/>
          <a:lstStyle>
            <a:lvl1pPr marL="0" lvl="0" indent="0" algn="ctr">
              <a:buClr>
                <a:schemeClr val="hlink"/>
              </a:buClr>
              <a:buSzPct val="120000"/>
              <a:buFontTx/>
              <a:buNone/>
              <a:defRPr/>
            </a:lvl1pPr>
            <a:lvl2pPr marL="457200" lvl="1" indent="0" algn="ctr">
              <a:buClrTx/>
              <a:buSzTx/>
              <a:buFont typeface="Tahoma" panose="020B0604030504040204" pitchFamily="34" charset="0"/>
              <a:buNone/>
              <a:defRPr/>
            </a:lvl2pPr>
            <a:lvl3pPr marL="914400" lvl="2" indent="0" algn="ctr">
              <a:buClr>
                <a:schemeClr val="hlink"/>
              </a:buClr>
              <a:buSzPct val="120000"/>
              <a:buFontTx/>
              <a:buNone/>
              <a:defRPr/>
            </a:lvl3pPr>
            <a:lvl4pPr marL="1371600" lvl="3" indent="0" algn="ctr">
              <a:buClrTx/>
              <a:buSzTx/>
              <a:buFont typeface="Tahoma" panose="020B0604030504040204" pitchFamily="34" charset="0"/>
              <a:buNone/>
              <a:defRPr/>
            </a:lvl4pPr>
            <a:lvl5pPr marL="1828800" lvl="4" indent="0" algn="ctr">
              <a:buClr>
                <a:schemeClr val="hlink"/>
              </a:buClr>
              <a:buSzPct val="80000"/>
              <a:buFont typeface="Wingdings" panose="05000000000000000000" pitchFamily="2" charset="2"/>
              <a:buNone/>
              <a:defRPr/>
            </a:lvl5pPr>
          </a:lstStyle>
          <a:p>
            <a:pPr lvl="0"/>
            <a:r>
              <a:rPr lang="zh-CN" altLang="en-US" dirty="0"/>
              <a:t>单击此处编辑母版副标题样式</a:t>
            </a:r>
            <a:endParaRPr lang="zh-CN" altLang="en-US" dirty="0"/>
          </a:p>
        </p:txBody>
      </p:sp>
      <p:sp>
        <p:nvSpPr>
          <p:cNvPr id="25604" name="任意多边形 25603"/>
          <p:cNvSpPr/>
          <p:nvPr/>
        </p:nvSpPr>
        <p:spPr>
          <a:xfrm>
            <a:off x="285750" y="2803525"/>
            <a:ext cx="1588" cy="3035300"/>
          </a:xfrm>
          <a:custGeom>
            <a:avLst/>
            <a:gdLst/>
            <a:ahLst/>
            <a:cxnLst/>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ln>
        </p:spPr>
        <p:txBody>
          <a:bodyPr/>
          <a:p>
            <a:endParaRPr lang="zh-CN" altLang="en-US"/>
          </a:p>
        </p:txBody>
      </p:sp>
      <p:sp>
        <p:nvSpPr>
          <p:cNvPr id="25605" name="页脚占位符 25604"/>
          <p:cNvSpPr>
            <a:spLocks noGrp="1"/>
          </p:cNvSpPr>
          <p:nvPr>
            <p:ph type="ftr" sz="quarter" idx="3"/>
          </p:nvPr>
        </p:nvSpPr>
        <p:spPr>
          <a:xfrm>
            <a:off x="3124200" y="6245225"/>
            <a:ext cx="2895600" cy="476250"/>
          </a:xfrm>
          <a:prstGeom prst="rect">
            <a:avLst/>
          </a:prstGeom>
          <a:noFill/>
          <a:ln w="9525">
            <a:noFill/>
          </a:ln>
        </p:spPr>
        <p:txBody>
          <a:bodyPr anchor="b" anchorCtr="0"/>
          <a:lstStyle>
            <a:lvl1pPr algn="ctr">
              <a:defRPr sz="1400"/>
            </a:lvl1pPr>
          </a:lstStyle>
          <a:p>
            <a:endParaRPr lang="zh-CN" altLang="en-US" dirty="0">
              <a:effectLst>
                <a:outerShdw blurRad="38100" dist="38100" dir="2700000">
                  <a:srgbClr val="000000"/>
                </a:outerShdw>
              </a:effectLst>
              <a:latin typeface="Arial" panose="020B0604020202020204" pitchFamily="34" charset="0"/>
            </a:endParaRPr>
          </a:p>
        </p:txBody>
      </p:sp>
      <p:sp>
        <p:nvSpPr>
          <p:cNvPr id="25606" name="灯片编号占位符 25605"/>
          <p:cNvSpPr>
            <a:spLocks noGrp="1"/>
          </p:cNvSpPr>
          <p:nvPr>
            <p:ph type="sldNum" sz="quarter" idx="4"/>
          </p:nvPr>
        </p:nvSpPr>
        <p:spPr>
          <a:xfrm>
            <a:off x="6553200" y="6245225"/>
            <a:ext cx="2133600" cy="476250"/>
          </a:xfrm>
          <a:prstGeom prst="rect">
            <a:avLst/>
          </a:prstGeom>
          <a:noFill/>
          <a:ln w="9525">
            <a:noFill/>
          </a:ln>
        </p:spPr>
        <p:txBody>
          <a:bodyPr anchor="b" anchorCtr="0"/>
          <a:lstStyle>
            <a:lvl1pPr algn="r">
              <a:defRPr sz="1400"/>
            </a:lvl1pPr>
          </a:lstStyle>
          <a:p>
            <a:fld id="{9A0DB2DC-4C9A-4742-B13C-FB6460FD3503}" type="slidenum">
              <a:rPr lang="zh-CN" altLang="en-US" dirty="0">
                <a:effectLst>
                  <a:outerShdw blurRad="38100" dist="38100" dir="2700000">
                    <a:srgbClr val="000000"/>
                  </a:outerShdw>
                </a:effectLst>
                <a:latin typeface="Arial" panose="020B0604020202020204" pitchFamily="34" charset="0"/>
              </a:rPr>
            </a:fld>
            <a:endParaRPr lang="zh-CN" altLang="en-US" dirty="0">
              <a:effectLst>
                <a:outerShdw blurRad="38100" dist="38100" dir="2700000">
                  <a:srgbClr val="000000"/>
                </a:outerShdw>
              </a:effectLst>
              <a:latin typeface="Arial" panose="020B0604020202020204" pitchFamily="34" charset="0"/>
            </a:endParaRPr>
          </a:p>
        </p:txBody>
      </p:sp>
      <p:sp>
        <p:nvSpPr>
          <p:cNvPr id="25607" name="日期占位符 25606"/>
          <p:cNvSpPr>
            <a:spLocks noGrp="1"/>
          </p:cNvSpPr>
          <p:nvPr>
            <p:ph type="dt" sz="quarter" idx="2"/>
          </p:nvPr>
        </p:nvSpPr>
        <p:spPr>
          <a:xfrm>
            <a:off x="457200" y="6245225"/>
            <a:ext cx="2133600" cy="476250"/>
          </a:xfrm>
          <a:prstGeom prst="rect">
            <a:avLst/>
          </a:prstGeom>
          <a:noFill/>
          <a:ln w="9525">
            <a:noFill/>
          </a:ln>
        </p:spPr>
        <p:txBody>
          <a:bodyPr anchor="b" anchorCtr="0"/>
          <a:lstStyle>
            <a:lvl1pPr>
              <a:defRPr sz="1400"/>
            </a:lvl1pPr>
          </a:lstStyle>
          <a:p>
            <a:endParaRPr lang="zh-CN" altLang="en-US" dirty="0">
              <a:effectLst>
                <a:outerShdw blurRad="38100" dist="38100" dir="2700000">
                  <a:srgbClr val="000000"/>
                </a:outerShdw>
              </a:effectLst>
              <a:latin typeface="Arial" panose="020B0604020202020204" pitchFamily="34" charset="0"/>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effectLst>
                  <a:outerShdw blurRad="38100" dist="38100" dir="2700000">
                    <a:srgbClr val="000000"/>
                  </a:outerShdw>
                </a:effectLst>
                <a:latin typeface="Arial" panose="020B0604020202020204" pitchFamily="34" charset="0"/>
              </a:rPr>
            </a:fld>
            <a:endParaRPr lang="zh-CN" altLang="en-US" dirty="0">
              <a:effectLst>
                <a:outerShdw blurRad="38100" dist="38100" dir="2700000">
                  <a:srgbClr val="000000"/>
                </a:outerShdw>
              </a:effectLst>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effectLst>
                  <a:outerShdw blurRad="38100" dist="38100" dir="2700000">
                    <a:srgbClr val="000000"/>
                  </a:outerShdw>
                </a:effectLst>
                <a:latin typeface="Arial" panose="020B0604020202020204" pitchFamily="34" charset="0"/>
              </a:rPr>
            </a:fld>
            <a:endParaRPr lang="zh-CN" altLang="en-US" dirty="0">
              <a:effectLst>
                <a:outerShdw blurRad="38100" dist="38100" dir="2700000">
                  <a:srgbClr val="000000"/>
                </a:outerShdw>
              </a:effectLst>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905000"/>
            <a:ext cx="4032504"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905000"/>
            <a:ext cx="4032504"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effectLst>
                  <a:outerShdw blurRad="38100" dist="38100" dir="2700000">
                    <a:srgbClr val="000000"/>
                  </a:outerShdw>
                </a:effectLst>
                <a:latin typeface="Arial" panose="020B0604020202020204" pitchFamily="34" charset="0"/>
              </a:rPr>
            </a:fld>
            <a:endParaRPr lang="zh-CN" altLang="en-US" dirty="0">
              <a:effectLst>
                <a:outerShdw blurRad="38100" dist="38100" dir="2700000">
                  <a:srgbClr val="000000"/>
                </a:outerShdw>
              </a:effectLst>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effectLst>
                  <a:outerShdw blurRad="38100" dist="38100" dir="2700000">
                    <a:srgbClr val="000000"/>
                  </a:outerShdw>
                </a:effectLst>
                <a:latin typeface="Arial" panose="020B0604020202020204" pitchFamily="34" charset="0"/>
              </a:rPr>
            </a:fld>
            <a:endParaRPr lang="zh-CN" altLang="en-US" dirty="0">
              <a:effectLst>
                <a:outerShdw blurRad="38100" dist="38100" dir="2700000">
                  <a:srgbClr val="000000"/>
                </a:outerShdw>
              </a:effectLst>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effectLst>
                  <a:outerShdw blurRad="38100" dist="38100" dir="2700000">
                    <a:srgbClr val="000000"/>
                  </a:outerShdw>
                </a:effectLst>
                <a:latin typeface="Arial" panose="020B0604020202020204" pitchFamily="34" charset="0"/>
              </a:rPr>
            </a:fld>
            <a:endParaRPr lang="zh-CN" altLang="en-US" dirty="0">
              <a:effectLst>
                <a:outerShdw blurRad="38100" dist="38100" dir="2700000">
                  <a:srgbClr val="000000"/>
                </a:outerShdw>
              </a:effectLst>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fld id="{BB962C8B-B14F-4D97-AF65-F5344CB8AC3E}" type="datetime1">
              <a:rPr lang="zh-CN" altLang="en-US" dirty="0">
                <a:effectLst>
                  <a:outerShdw blurRad="38100" dist="38100" dir="2700000">
                    <a:srgbClr val="000000"/>
                  </a:outerShdw>
                </a:effectLst>
                <a:latin typeface="Arial" panose="020B0604020202020204" pitchFamily="34" charset="0"/>
              </a:rPr>
            </a:fld>
            <a:endParaRPr lang="zh-CN" altLang="en-US" dirty="0">
              <a:effectLst>
                <a:outerShdw blurRad="38100" dist="38100" dir="2700000">
                  <a:srgbClr val="000000"/>
                </a:outerShdw>
              </a:effectLst>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effectLst>
                  <a:outerShdw blurRad="38100" dist="38100" dir="2700000">
                    <a:srgbClr val="000000"/>
                  </a:outerShdw>
                </a:effectLst>
                <a:latin typeface="Arial" panose="020B0604020202020204" pitchFamily="34" charset="0"/>
              </a:rPr>
            </a:fld>
            <a:endParaRPr lang="zh-CN" altLang="en-US" dirty="0">
              <a:effectLst>
                <a:outerShdw blurRad="38100" dist="38100" dir="2700000">
                  <a:srgbClr val="000000"/>
                </a:outerShdw>
              </a:effectLst>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effectLst>
                  <a:outerShdw blurRad="38100" dist="38100" dir="2700000">
                    <a:srgbClr val="000000"/>
                  </a:outerShdw>
                </a:effectLst>
                <a:latin typeface="Arial" panose="020B0604020202020204" pitchFamily="34" charset="0"/>
              </a:rPr>
            </a:fld>
            <a:endParaRPr lang="zh-CN" altLang="en-US" dirty="0">
              <a:effectLst>
                <a:outerShdw blurRad="38100" dist="38100" dir="2700000">
                  <a:srgbClr val="000000"/>
                </a:outerShdw>
              </a:effectLst>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effectLst>
                  <a:outerShdw blurRad="38100" dist="38100" dir="2700000">
                    <a:srgbClr val="000000"/>
                  </a:outerShdw>
                </a:effectLst>
                <a:latin typeface="Arial" panose="020B0604020202020204" pitchFamily="34" charset="0"/>
              </a:rPr>
            </a:fld>
            <a:endParaRPr lang="zh-CN" altLang="en-US" dirty="0">
              <a:effectLst>
                <a:outerShdw blurRad="38100" dist="38100" dir="2700000">
                  <a:srgbClr val="000000"/>
                </a:outerShdw>
              </a:effectLst>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effectLst>
                  <a:outerShdw blurRad="38100" dist="38100" dir="2700000">
                    <a:srgbClr val="000000"/>
                  </a:outerShdw>
                </a:effectLst>
                <a:latin typeface="Arial" panose="020B0604020202020204" pitchFamily="34" charset="0"/>
              </a:rPr>
            </a:fld>
            <a:endParaRPr lang="zh-CN" altLang="en-US" dirty="0">
              <a:effectLst>
                <a:outerShdw blurRad="38100" dist="38100" dir="2700000">
                  <a:srgbClr val="000000"/>
                </a:outerShdw>
              </a:effectLst>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92100"/>
            <a:ext cx="2057400" cy="57277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92100"/>
            <a:ext cx="6052930" cy="57277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effectLst>
                  <a:outerShdw blurRad="38100" dist="38100" dir="2700000">
                    <a:srgbClr val="000000"/>
                  </a:outerShdw>
                </a:effectLst>
                <a:latin typeface="Arial" panose="020B0604020202020204" pitchFamily="34" charset="0"/>
              </a:rPr>
            </a:fld>
            <a:endParaRPr lang="zh-CN" altLang="en-US" dirty="0">
              <a:effectLst>
                <a:outerShdw blurRad="38100" dist="38100" dir="2700000">
                  <a:srgbClr val="000000"/>
                </a:outerShdw>
              </a:effectLst>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duotone>
              <a:schemeClr val="bg1"/>
              <a:srgbClr val="FFFFFF"/>
            </a:duotone>
          </a:blip>
          <a:stretch>
            <a:fillRect/>
          </a:stretch>
        </a:blipFill>
        <a:effectLst/>
      </p:bgPr>
    </p:bg>
    <p:spTree>
      <p:nvGrpSpPr>
        <p:cNvPr id="1" name=""/>
        <p:cNvGrpSpPr/>
        <p:nvPr/>
      </p:nvGrpSpPr>
      <p:grpSpPr/>
      <p:sp>
        <p:nvSpPr>
          <p:cNvPr id="24578" name="标题 24577"/>
          <p:cNvSpPr>
            <a:spLocks noGrp="1"/>
          </p:cNvSpPr>
          <p:nvPr>
            <p:ph type="title"/>
          </p:nvPr>
        </p:nvSpPr>
        <p:spPr>
          <a:xfrm>
            <a:off x="457200" y="292100"/>
            <a:ext cx="8229600" cy="13843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24579" name="文本占位符 24578"/>
          <p:cNvSpPr>
            <a:spLocks noGrp="1"/>
          </p:cNvSpPr>
          <p:nvPr>
            <p:ph type="body" idx="1"/>
          </p:nvPr>
        </p:nvSpPr>
        <p:spPr>
          <a:xfrm>
            <a:off x="457200" y="1905000"/>
            <a:ext cx="82296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4580" name="日期占位符 24579"/>
          <p:cNvSpPr>
            <a:spLocks noGrp="1"/>
          </p:cNvSpPr>
          <p:nvPr>
            <p:ph type="dt" sz="half" idx="2"/>
          </p:nvPr>
        </p:nvSpPr>
        <p:spPr>
          <a:xfrm>
            <a:off x="457200" y="6245225"/>
            <a:ext cx="2133600" cy="476250"/>
          </a:xfrm>
          <a:prstGeom prst="rect">
            <a:avLst/>
          </a:prstGeom>
          <a:noFill/>
          <a:ln w="9525">
            <a:noFill/>
          </a:ln>
        </p:spPr>
        <p:txBody>
          <a:bodyPr anchor="b" anchorCtr="0"/>
          <a:lstStyle>
            <a:lvl1pPr>
              <a:defRPr sz="1400"/>
            </a:lvl1pPr>
          </a:lstStyle>
          <a:p>
            <a:pPr lvl="0"/>
            <a:fld id="{BB962C8B-B14F-4D97-AF65-F5344CB8AC3E}" type="datetime1">
              <a:rPr lang="zh-CN" altLang="en-US" dirty="0">
                <a:effectLst>
                  <a:outerShdw blurRad="38100" dist="38100" dir="2700000">
                    <a:srgbClr val="000000"/>
                  </a:outerShdw>
                </a:effectLst>
                <a:latin typeface="Arial" panose="020B0604020202020204" pitchFamily="34" charset="0"/>
              </a:rPr>
            </a:fld>
            <a:endParaRPr lang="zh-CN" altLang="en-US" dirty="0">
              <a:effectLst>
                <a:outerShdw blurRad="38100" dist="38100" dir="2700000">
                  <a:srgbClr val="000000"/>
                </a:outerShdw>
              </a:effectLst>
              <a:latin typeface="Arial" panose="020B0604020202020204" pitchFamily="34" charset="0"/>
            </a:endParaRPr>
          </a:p>
        </p:txBody>
      </p:sp>
      <p:sp>
        <p:nvSpPr>
          <p:cNvPr id="24581" name="页脚占位符 24580"/>
          <p:cNvSpPr>
            <a:spLocks noGrp="1"/>
          </p:cNvSpPr>
          <p:nvPr>
            <p:ph type="ftr" sz="quarter" idx="3"/>
          </p:nvPr>
        </p:nvSpPr>
        <p:spPr>
          <a:xfrm>
            <a:off x="3124200" y="6245225"/>
            <a:ext cx="2895600" cy="476250"/>
          </a:xfrm>
          <a:prstGeom prst="rect">
            <a:avLst/>
          </a:prstGeom>
          <a:noFill/>
          <a:ln w="9525">
            <a:noFill/>
          </a:ln>
        </p:spPr>
        <p:txBody>
          <a:bodyPr anchor="b" anchorCtr="0"/>
          <a:lstStyle>
            <a:lvl1pPr algn="ctr">
              <a:defRPr sz="1400"/>
            </a:lvl1pPr>
          </a:lstStyle>
          <a:p>
            <a:pPr lvl="0"/>
            <a:endParaRPr lang="zh-CN" altLang="en-US" dirty="0">
              <a:effectLst>
                <a:outerShdw blurRad="38100" dist="38100" dir="2700000">
                  <a:srgbClr val="000000"/>
                </a:outerShdw>
              </a:effectLst>
              <a:latin typeface="Arial" panose="020B0604020202020204" pitchFamily="34" charset="0"/>
            </a:endParaRPr>
          </a:p>
        </p:txBody>
      </p:sp>
      <p:sp>
        <p:nvSpPr>
          <p:cNvPr id="24582" name="灯片编号占位符 24581"/>
          <p:cNvSpPr>
            <a:spLocks noGrp="1"/>
          </p:cNvSpPr>
          <p:nvPr>
            <p:ph type="sldNum" sz="quarter" idx="4"/>
          </p:nvPr>
        </p:nvSpPr>
        <p:spPr>
          <a:xfrm>
            <a:off x="6553200" y="6245225"/>
            <a:ext cx="2133600" cy="476250"/>
          </a:xfrm>
          <a:prstGeom prst="rect">
            <a:avLst/>
          </a:prstGeom>
          <a:noFill/>
          <a:ln w="9525">
            <a:noFill/>
          </a:ln>
        </p:spPr>
        <p:txBody>
          <a:bodyPr anchor="b" anchorCtr="0"/>
          <a:lstStyle>
            <a:lvl1pPr algn="r">
              <a:defRPr sz="1400"/>
            </a:lvl1pPr>
          </a:lstStyle>
          <a:p>
            <a:pPr lvl="0"/>
            <a:fld id="{9A0DB2DC-4C9A-4742-B13C-FB6460FD3503}" type="slidenum">
              <a:rPr lang="zh-CN" altLang="en-US" dirty="0">
                <a:effectLst>
                  <a:outerShdw blurRad="38100" dist="38100" dir="2700000">
                    <a:srgbClr val="000000"/>
                  </a:outerShdw>
                </a:effectLst>
                <a:latin typeface="Arial" panose="020B0604020202020204" pitchFamily="34" charset="0"/>
              </a:rPr>
            </a:fld>
            <a:endParaRPr lang="zh-CN" altLang="en-US" dirty="0">
              <a:effectLst>
                <a:outerShdw blurRad="38100" dist="38100" dir="2700000">
                  <a:srgbClr val="000000"/>
                </a:outerShdw>
              </a:effectLst>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rtl="0" eaLnBrk="1" fontAlgn="base" latinLnBrk="0" hangingPunct="1">
        <a:lnSpc>
          <a:spcPct val="100000"/>
        </a:lnSpc>
        <a:spcBef>
          <a:spcPct val="0"/>
        </a:spcBef>
        <a:spcAft>
          <a:spcPct val="0"/>
        </a:spcAft>
        <a:buNone/>
        <a:defRPr sz="4400" b="0" i="0" u="none" kern="1200" baseline="0">
          <a:solidFill>
            <a:schemeClr val="tx2"/>
          </a:solidFill>
          <a:effectLst>
            <a:outerShdw blurRad="38100" dist="38100" dir="2700000">
              <a:srgbClr val="000000"/>
            </a:outerShdw>
          </a:effectLst>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hlink"/>
        </a:buClr>
        <a:buSzPct val="120000"/>
        <a:buChar char="•"/>
        <a:defRPr sz="3200" b="0" i="0" u="none" kern="1200" baseline="0">
          <a:solidFill>
            <a:schemeClr val="tx1"/>
          </a:solidFill>
          <a:effectLst>
            <a:outerShdw blurRad="38100" dist="38100" dir="2700000">
              <a:srgbClr val="000000"/>
            </a:outerShdw>
          </a:effectLst>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SzTx/>
        <a:buFont typeface="Tahoma" panose="020B0604030504040204" pitchFamily="34" charset="0"/>
        <a:buChar char="–"/>
        <a:defRPr sz="2800" b="0" i="0" u="none" kern="1200" baseline="0">
          <a:solidFill>
            <a:schemeClr val="tx1"/>
          </a:solidFill>
          <a:effectLst>
            <a:outerShdw blurRad="38100" dist="38100" dir="2700000">
              <a:srgbClr val="000000"/>
            </a:outerShdw>
          </a:effectLst>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hlink"/>
        </a:buClr>
        <a:buSzPct val="120000"/>
        <a:buFontTx/>
        <a:buChar char="•"/>
        <a:defRPr sz="2400" b="0" i="0" u="none" kern="1200" baseline="0">
          <a:solidFill>
            <a:schemeClr val="tx1"/>
          </a:solidFill>
          <a:effectLst>
            <a:outerShdw blurRad="38100" dist="38100" dir="2700000">
              <a:srgbClr val="000000"/>
            </a:outerShdw>
          </a:effectLst>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SzTx/>
        <a:buFont typeface="Tahoma" panose="020B0604030504040204" pitchFamily="34" charset="0"/>
        <a:buChar char="–"/>
        <a:defRPr sz="2000" b="0" i="0" u="none" kern="1200" baseline="0">
          <a:solidFill>
            <a:schemeClr val="tx1"/>
          </a:solidFill>
          <a:effectLst>
            <a:outerShdw blurRad="38100" dist="38100" dir="2700000">
              <a:srgbClr val="000000"/>
            </a:outerShdw>
          </a:effectLst>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000" b="0" i="0" u="none" kern="1200" baseline="0">
          <a:solidFill>
            <a:schemeClr val="tx1"/>
          </a:solidFill>
          <a:effectLst>
            <a:outerShdw blurRad="38100" dist="38100" dir="2700000">
              <a:srgbClr val="000000"/>
            </a:outerShdw>
          </a:effectLst>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000" b="0" i="0" u="none" kern="1200" baseline="0">
          <a:solidFill>
            <a:schemeClr val="tx1"/>
          </a:solidFill>
          <a:effectLst>
            <a:outerShdw blurRad="38100" dist="38100" dir="2700000">
              <a:srgbClr val="000000"/>
            </a:outerShdw>
          </a:effectLst>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000" b="0" i="0" u="none" kern="1200" baseline="0">
          <a:solidFill>
            <a:schemeClr val="tx1"/>
          </a:solidFill>
          <a:effectLst>
            <a:outerShdw blurRad="38100" dist="38100" dir="2700000">
              <a:srgbClr val="000000"/>
            </a:outerShdw>
          </a:effectLst>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000" b="0" i="0" u="none" kern="1200" baseline="0">
          <a:solidFill>
            <a:schemeClr val="tx1"/>
          </a:solidFill>
          <a:effectLst>
            <a:outerShdw blurRad="38100" dist="38100" dir="2700000">
              <a:srgbClr val="000000"/>
            </a:outerShdw>
          </a:effectLst>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000" b="0" i="0" u="none" kern="1200" baseline="0">
          <a:solidFill>
            <a:schemeClr val="tx1"/>
          </a:solidFill>
          <a:effectLst>
            <a:outerShdw blurRad="38100" dist="38100" dir="2700000">
              <a:srgbClr val="000000"/>
            </a:outerShdw>
          </a:effectLst>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5845" name="图片 35844" descr="zhe2fef1d8491d451e9bc4a7af4d7a943c"/>
          <p:cNvPicPr>
            <a:picLocks noChangeAspect="1"/>
          </p:cNvPicPr>
          <p:nvPr/>
        </p:nvPicPr>
        <p:blipFill>
          <a:blip r:embed="rId1"/>
          <a:stretch>
            <a:fillRect/>
          </a:stretch>
        </p:blipFill>
        <p:spPr>
          <a:xfrm>
            <a:off x="0" y="0"/>
            <a:ext cx="9144000" cy="6858000"/>
          </a:xfrm>
          <a:prstGeom prst="rect">
            <a:avLst/>
          </a:prstGeom>
          <a:noFill/>
          <a:ln w="9525">
            <a:noFill/>
          </a:ln>
        </p:spPr>
      </p:pic>
      <p:sp>
        <p:nvSpPr>
          <p:cNvPr id="35846" name="矩形 35845"/>
          <p:cNvSpPr/>
          <p:nvPr/>
        </p:nvSpPr>
        <p:spPr>
          <a:xfrm>
            <a:off x="900113" y="404813"/>
            <a:ext cx="7416800" cy="720725"/>
          </a:xfrm>
          <a:prstGeom prst="rect">
            <a:avLst/>
          </a:prstGeom>
        </p:spPr>
        <p:txBody>
          <a:bodyPr wrap="none" fromWordArt="1">
            <a:prstTxWarp prst="textPlain">
              <a:avLst>
                <a:gd name="adj" fmla="val 50000"/>
              </a:avLst>
            </a:prstTxWarp>
            <a:normAutofit/>
          </a:bodyPr>
          <a:p>
            <a:pPr algn="ctr"/>
            <a:r>
              <a:rPr lang="zh-CN" altLang="en-US" sz="3600">
                <a:ln w="12700" cap="flat" cmpd="sng">
                  <a:solidFill>
                    <a:srgbClr val="3333CC"/>
                  </a:solidFill>
                  <a:prstDash val="solid"/>
                  <a:headEnd type="none" w="med" len="med"/>
                  <a:tailEnd type="none" w="med" len="med"/>
                </a:ln>
                <a:solidFill>
                  <a:srgbClr val="B2B2B2">
                    <a:alpha val="50000"/>
                  </a:srgbClr>
                </a:solidFill>
                <a:effectLst>
                  <a:outerShdw dist="45791" dir="2021404" algn="ctr" rotWithShape="0">
                    <a:srgbClr val="9999FF"/>
                  </a:outerShdw>
                </a:effectLst>
                <a:latin typeface="宋体" panose="02010600030101010101" pitchFamily="2" charset="-122"/>
                <a:ea typeface="宋体" panose="02010600030101010101" pitchFamily="2" charset="-122"/>
              </a:rPr>
              <a:t>第二节职业道德是从业之本</a:t>
            </a:r>
            <a:endParaRPr lang="zh-CN" altLang="en-US" sz="3600">
              <a:ln w="12700" cap="flat" cmpd="sng">
                <a:solidFill>
                  <a:srgbClr val="3333CC"/>
                </a:solidFill>
                <a:prstDash val="solid"/>
                <a:headEnd type="none" w="med" len="med"/>
                <a:tailEnd type="none" w="med" len="med"/>
              </a:ln>
              <a:solidFill>
                <a:srgbClr val="B2B2B2">
                  <a:alpha val="50000"/>
                </a:srgbClr>
              </a:solidFill>
              <a:effectLst>
                <a:outerShdw dist="45791" dir="2021404" algn="ctr" rotWithShape="0">
                  <a:srgbClr val="9999FF"/>
                </a:outerShdw>
              </a:effectLst>
              <a:latin typeface="宋体" panose="02010600030101010101" pitchFamily="2" charset="-122"/>
              <a:ea typeface="宋体" panose="02010600030101010101" pitchFamily="2" charset="-122"/>
            </a:endParaRPr>
          </a:p>
        </p:txBody>
      </p:sp>
      <p:sp>
        <p:nvSpPr>
          <p:cNvPr id="35847" name="矩形 35846" descr="白色大理石"/>
          <p:cNvSpPr/>
          <p:nvPr/>
        </p:nvSpPr>
        <p:spPr>
          <a:xfrm>
            <a:off x="3419475" y="5373688"/>
            <a:ext cx="2892425" cy="503237"/>
          </a:xfrm>
          <a:prstGeom prst="rect">
            <a:avLst/>
          </a:prstGeom>
        </p:spPr>
        <p:txBody>
          <a:bodyPr wrap="none" fromWordArt="1">
            <a:prstTxWarp prst="textPlain">
              <a:avLst>
                <a:gd name="adj" fmla="val 50000"/>
              </a:avLst>
            </a:prstTxWarp>
            <a:normAutofit/>
            <a:scene3d>
              <a:camera prst="legacyObliqueRight">
                <a:rot lat="0" lon="0" rev="0"/>
              </a:camera>
              <a:lightRig rig="legacyHarsh3" dir="t"/>
            </a:scene3d>
            <a:sp3d extrusionH="100000" prstMaterial="legacyMatte">
              <a:extrusionClr>
                <a:srgbClr val="663300"/>
              </a:extrusionClr>
            </a:sp3d>
          </a:bodyPr>
          <a:p>
            <a:pPr algn="ctr"/>
            <a:r>
              <a:rPr lang="zh-CN" altLang="en-US" sz="3600">
                <a:blipFill rotWithShape="0">
                  <a:blip r:embed="rId2"/>
                </a:blipFill>
                <a:latin typeface="宋体" panose="02010600030101010101" pitchFamily="2" charset="-122"/>
                <a:ea typeface="宋体" panose="02010600030101010101" pitchFamily="2" charset="-122"/>
              </a:rPr>
              <a:t>主讲：刘纪云</a:t>
            </a:r>
            <a:endParaRPr lang="zh-CN" altLang="en-US" sz="3600">
              <a:blipFill rotWithShape="0">
                <a:blip r:embed="rId2"/>
              </a:blipFill>
              <a:latin typeface="宋体" panose="02010600030101010101" pitchFamily="2" charset="-122"/>
              <a:ea typeface="宋体" panose="02010600030101010101" pitchFamily="2" charset="-122"/>
            </a:endParaRPr>
          </a:p>
        </p:txBody>
      </p:sp>
    </p:spTree>
  </p:cSld>
  <p:clrMapOvr>
    <a:masterClrMapping/>
  </p:clrMapOvr>
  <p:transition>
    <p:pull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7" name="图片 28676" descr="7363887_145013153000_2"/>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p:cover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701" name="图片 29700" descr="16pic_917440_b"/>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p:strips dir="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25" name="图片 30724" descr="7961922_105935144000_2"/>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6869" name="图片 36868" descr="923301_165936048377_2"/>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p:comb/>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1749" name="图片 31748" descr="4-810-jpg_6-1080-0-0-1080"/>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p:strips dir="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2773" name="图片 32772" descr="20160829133813278215401"/>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3797" name="图片 33796" descr="96390477"/>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p:split orient="vert" dir="in"/>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21" name="矩形 34820"/>
          <p:cNvSpPr>
            <a:spLocks noChangeAspect="1"/>
          </p:cNvSpPr>
          <p:nvPr/>
        </p:nvSpPr>
        <p:spPr>
          <a:xfrm>
            <a:off x="4419600" y="3276600"/>
            <a:ext cx="304800" cy="304800"/>
          </a:xfrm>
          <a:prstGeom prst="rect">
            <a:avLst/>
          </a:prstGeom>
          <a:noFill/>
          <a:ln w="9525">
            <a:noFill/>
          </a:ln>
        </p:spPr>
        <p:txBody>
          <a:bodyPr/>
          <a:p>
            <a:endParaRPr lang="zh-CN" altLang="en-US"/>
          </a:p>
        </p:txBody>
      </p:sp>
      <p:sp>
        <p:nvSpPr>
          <p:cNvPr id="34823" name="矩形 34822"/>
          <p:cNvSpPr>
            <a:spLocks noChangeAspect="1"/>
          </p:cNvSpPr>
          <p:nvPr/>
        </p:nvSpPr>
        <p:spPr>
          <a:xfrm>
            <a:off x="4419600" y="3276600"/>
            <a:ext cx="304800" cy="304800"/>
          </a:xfrm>
          <a:prstGeom prst="rect">
            <a:avLst/>
          </a:prstGeom>
          <a:noFill/>
          <a:ln w="9525">
            <a:noFill/>
          </a:ln>
        </p:spPr>
        <p:txBody>
          <a:bodyPr/>
          <a:p>
            <a:endParaRPr lang="zh-CN" altLang="en-US"/>
          </a:p>
        </p:txBody>
      </p:sp>
      <p:pic>
        <p:nvPicPr>
          <p:cNvPr id="34825" name="图片 34824" descr="9825bc315c6034a8e7056e3ccb134954082376ac"/>
          <p:cNvPicPr>
            <a:picLocks noChangeAspect="1"/>
          </p:cNvPicPr>
          <p:nvPr/>
        </p:nvPicPr>
        <p:blipFill>
          <a:blip r:embed="rId1"/>
          <a:stretch>
            <a:fillRect/>
          </a:stretch>
        </p:blipFill>
        <p:spPr>
          <a:xfrm>
            <a:off x="0" y="0"/>
            <a:ext cx="9144000" cy="6888163"/>
          </a:xfrm>
          <a:prstGeom prst="rect">
            <a:avLst/>
          </a:prstGeom>
          <a:noFill/>
          <a:ln w="9525">
            <a:noFill/>
          </a:ln>
        </p:spPr>
      </p:pic>
    </p:spTree>
  </p:cSld>
  <p:clrMapOvr>
    <a:masterClrMapping/>
  </p:clrMapOvr>
  <p:transition>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标题 3073"/>
          <p:cNvSpPr>
            <a:spLocks noGrp="1"/>
          </p:cNvSpPr>
          <p:nvPr>
            <p:ph type="title"/>
          </p:nvPr>
        </p:nvSpPr>
        <p:spPr>
          <a:ln/>
        </p:spPr>
        <p:txBody>
          <a:bodyPr anchor="ctr" anchorCtr="0"/>
          <a:p>
            <a:pPr algn="ctr"/>
            <a:r>
              <a:rPr lang="zh-CN" altLang="en-US" sz="4000" b="1" dirty="0">
                <a:solidFill>
                  <a:srgbClr val="FF0000"/>
                </a:solidFill>
                <a:ea typeface="微软雅黑" panose="020B0503020204020204" pitchFamily="34" charset="-122"/>
              </a:rPr>
              <a:t>教学目标</a:t>
            </a:r>
            <a:br>
              <a:rPr lang="zh-CN" altLang="en-US" sz="4000" b="1" dirty="0">
                <a:ea typeface="微软雅黑" panose="020B0503020204020204" pitchFamily="34" charset="-122"/>
              </a:rPr>
            </a:br>
            <a:endParaRPr lang="zh-CN" altLang="en-US" sz="4000" b="1" dirty="0">
              <a:ea typeface="微软雅黑" panose="020B0503020204020204" pitchFamily="34" charset="-122"/>
            </a:endParaRPr>
          </a:p>
        </p:txBody>
      </p:sp>
      <p:sp>
        <p:nvSpPr>
          <p:cNvPr id="3075" name="文本占位符 3074"/>
          <p:cNvSpPr>
            <a:spLocks noGrp="1"/>
          </p:cNvSpPr>
          <p:nvPr>
            <p:ph type="body" idx="1"/>
          </p:nvPr>
        </p:nvSpPr>
        <p:spPr>
          <a:ln/>
        </p:spPr>
        <p:txBody>
          <a:bodyPr/>
          <a:p>
            <a:pPr>
              <a:lnSpc>
                <a:spcPct val="80000"/>
              </a:lnSpc>
            </a:pPr>
            <a:r>
              <a:rPr lang="zh-CN" altLang="en-US" sz="2400" dirty="0">
                <a:solidFill>
                  <a:schemeClr val="accent2"/>
                </a:solidFill>
                <a:latin typeface="微软雅黑" panose="020B0503020204020204" pitchFamily="34" charset="-122"/>
                <a:ea typeface="微软雅黑" panose="020B0503020204020204" pitchFamily="34" charset="-122"/>
              </a:rPr>
              <a:t>知识目标</a:t>
            </a:r>
            <a:br>
              <a:rPr lang="zh-CN" altLang="en-US" sz="2400" dirty="0">
                <a:latin typeface="微软雅黑" panose="020B0503020204020204" pitchFamily="34" charset="-122"/>
                <a:ea typeface="微软雅黑" panose="020B0503020204020204" pitchFamily="34" charset="-122"/>
              </a:rPr>
            </a:br>
            <a:r>
              <a:rPr lang="zh-CN" altLang="en-US" sz="2400" dirty="0">
                <a:latin typeface="微软雅黑" panose="020B0503020204020204" pitchFamily="34" charset="-122"/>
                <a:ea typeface="微软雅黑" panose="020B0503020204020204" pitchFamily="34" charset="-122"/>
              </a:rPr>
              <a:t>掌握职业道德的概念、特征及其作用。</a:t>
            </a:r>
            <a:br>
              <a:rPr lang="zh-CN" altLang="en-US" sz="2400" dirty="0">
                <a:latin typeface="微软雅黑" panose="020B0503020204020204" pitchFamily="34" charset="-122"/>
                <a:ea typeface="微软雅黑" panose="020B0503020204020204" pitchFamily="34" charset="-122"/>
              </a:rPr>
            </a:br>
            <a:endParaRPr lang="zh-CN" altLang="en-US" sz="2400" dirty="0">
              <a:latin typeface="微软雅黑" panose="020B0503020204020204" pitchFamily="34" charset="-122"/>
              <a:ea typeface="微软雅黑" panose="020B0503020204020204" pitchFamily="34" charset="-122"/>
            </a:endParaRPr>
          </a:p>
          <a:p>
            <a:pPr>
              <a:lnSpc>
                <a:spcPct val="80000"/>
              </a:lnSpc>
            </a:pPr>
            <a:r>
              <a:rPr lang="zh-CN" altLang="en-US" sz="2400" dirty="0">
                <a:solidFill>
                  <a:schemeClr val="accent2"/>
                </a:solidFill>
                <a:latin typeface="微软雅黑" panose="020B0503020204020204" pitchFamily="34" charset="-122"/>
                <a:ea typeface="微软雅黑" panose="020B0503020204020204" pitchFamily="34" charset="-122"/>
              </a:rPr>
              <a:t>能力目标</a:t>
            </a:r>
            <a:br>
              <a:rPr lang="zh-CN" altLang="en-US" sz="2400" dirty="0">
                <a:latin typeface="微软雅黑" panose="020B0503020204020204" pitchFamily="34" charset="-122"/>
                <a:ea typeface="微软雅黑" panose="020B0503020204020204" pitchFamily="34" charset="-122"/>
              </a:rPr>
            </a:br>
            <a:r>
              <a:rPr lang="en-US" altLang="zh-CN" sz="240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、能够进行道德认知，对相关职业活动案例和社会职业  </a:t>
            </a:r>
            <a:endParaRPr lang="zh-CN" altLang="en-US" sz="2400" dirty="0">
              <a:latin typeface="微软雅黑" panose="020B0503020204020204" pitchFamily="34" charset="-122"/>
              <a:ea typeface="微软雅黑" panose="020B0503020204020204" pitchFamily="34" charset="-122"/>
            </a:endParaRPr>
          </a:p>
          <a:p>
            <a:pPr>
              <a:lnSpc>
                <a:spcPct val="80000"/>
              </a:lnSpc>
              <a:buNone/>
            </a:pPr>
            <a:r>
              <a:rPr lang="zh-CN" altLang="en-US" sz="2400" dirty="0">
                <a:latin typeface="微软雅黑" panose="020B0503020204020204" pitchFamily="34" charset="-122"/>
                <a:ea typeface="微软雅黑" panose="020B0503020204020204" pitchFamily="34" charset="-122"/>
              </a:rPr>
              <a:t>         现象进行道德分析。</a:t>
            </a:r>
            <a:br>
              <a:rPr lang="zh-CN" altLang="en-US" sz="2400" dirty="0">
                <a:latin typeface="微软雅黑" panose="020B0503020204020204" pitchFamily="34" charset="-122"/>
                <a:ea typeface="微软雅黑" panose="020B0503020204020204" pitchFamily="34" charset="-122"/>
              </a:rPr>
            </a:br>
            <a:endParaRPr lang="zh-CN" altLang="en-US" sz="2400" dirty="0">
              <a:latin typeface="微软雅黑" panose="020B0503020204020204" pitchFamily="34" charset="-122"/>
              <a:ea typeface="微软雅黑" panose="020B0503020204020204" pitchFamily="34" charset="-122"/>
            </a:endParaRPr>
          </a:p>
          <a:p>
            <a:pPr>
              <a:lnSpc>
                <a:spcPct val="80000"/>
              </a:lnSpc>
              <a:buNone/>
            </a:pPr>
            <a:r>
              <a:rPr lang="zh-CN" altLang="en-US" sz="2400">
                <a:latin typeface="微软雅黑" panose="020B0503020204020204" pitchFamily="34" charset="-122"/>
                <a:ea typeface="微软雅黑" panose="020B0503020204020204" pitchFamily="34" charset="-122"/>
              </a:rPr>
              <a:t>    </a:t>
            </a:r>
            <a:r>
              <a:rPr lang="en-US" altLang="zh-CN" sz="240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、培养对职业活动的积极心态。</a:t>
            </a:r>
            <a:endParaRPr lang="zh-CN" altLang="en-US" sz="2400" dirty="0">
              <a:latin typeface="微软雅黑" panose="020B0503020204020204" pitchFamily="34" charset="-122"/>
              <a:ea typeface="微软雅黑" panose="020B0503020204020204" pitchFamily="34" charset="-122"/>
            </a:endParaRPr>
          </a:p>
          <a:p>
            <a:pPr>
              <a:lnSpc>
                <a:spcPct val="80000"/>
              </a:lnSpc>
              <a:buNone/>
            </a:pPr>
            <a:r>
              <a:rPr lang="zh-CN" altLang="en-US" sz="2400" dirty="0">
                <a:latin typeface="微软雅黑" panose="020B0503020204020204" pitchFamily="34" charset="-122"/>
                <a:ea typeface="微软雅黑" panose="020B0503020204020204" pitchFamily="34" charset="-122"/>
              </a:rPr>
              <a:t> </a:t>
            </a:r>
            <a:endParaRPr lang="zh-CN" altLang="en-US" sz="2400" dirty="0">
              <a:latin typeface="微软雅黑" panose="020B0503020204020204" pitchFamily="34" charset="-122"/>
              <a:ea typeface="微软雅黑" panose="020B0503020204020204" pitchFamily="34" charset="-122"/>
            </a:endParaRPr>
          </a:p>
          <a:p>
            <a:pPr>
              <a:lnSpc>
                <a:spcPct val="80000"/>
              </a:lnSpc>
            </a:pPr>
            <a:r>
              <a:rPr lang="zh-CN" altLang="en-US" sz="2400" dirty="0">
                <a:solidFill>
                  <a:schemeClr val="accent2"/>
                </a:solidFill>
                <a:latin typeface="微软雅黑" panose="020B0503020204020204" pitchFamily="34" charset="-122"/>
                <a:ea typeface="微软雅黑" panose="020B0503020204020204" pitchFamily="34" charset="-122"/>
              </a:rPr>
              <a:t>情感目标</a:t>
            </a:r>
            <a:r>
              <a:rPr lang="zh-CN" altLang="en-US" sz="2400" dirty="0">
                <a:latin typeface="微软雅黑" panose="020B0503020204020204" pitchFamily="34" charset="-122"/>
                <a:ea typeface="微软雅黑" panose="020B0503020204020204" pitchFamily="34" charset="-122"/>
              </a:rPr>
              <a:t> </a:t>
            </a:r>
            <a:endParaRPr lang="zh-CN" altLang="en-US" sz="2400" dirty="0">
              <a:latin typeface="微软雅黑" panose="020B0503020204020204" pitchFamily="34" charset="-122"/>
              <a:ea typeface="微软雅黑" panose="020B0503020204020204" pitchFamily="34" charset="-122"/>
            </a:endParaRPr>
          </a:p>
          <a:p>
            <a:pPr>
              <a:lnSpc>
                <a:spcPct val="80000"/>
              </a:lnSpc>
              <a:buNone/>
            </a:pPr>
            <a:r>
              <a:rPr lang="zh-CN" altLang="en-US" sz="2400" dirty="0">
                <a:latin typeface="微软雅黑" panose="020B0503020204020204" pitchFamily="34" charset="-122"/>
                <a:ea typeface="微软雅黑" panose="020B0503020204020204" pitchFamily="34" charset="-122"/>
              </a:rPr>
              <a:t>    体会良好职业情操对个人及社会的积极意义。</a:t>
            </a:r>
            <a:br>
              <a:rPr lang="zh-CN" altLang="en-US" sz="2400" dirty="0">
                <a:latin typeface="微软雅黑" panose="020B0503020204020204" pitchFamily="34" charset="-122"/>
                <a:ea typeface="微软雅黑" panose="020B0503020204020204" pitchFamily="34" charset="-122"/>
              </a:rPr>
            </a:b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fill="hold">
                                          <p:stCondLst>
                                            <p:cond delay="0"/>
                                          </p:stCondLst>
                                        </p:cTn>
                                        <p:tgtEl>
                                          <p:spTgt spid="3074"/>
                                        </p:tgtEl>
                                        <p:attrNameLst>
                                          <p:attrName>style.visibility</p:attrName>
                                        </p:attrNameLst>
                                      </p:cBhvr>
                                      <p:to>
                                        <p:strVal val="visible"/>
                                      </p:to>
                                    </p:set>
                                    <p:anim calcmode="lin" valueType="num">
                                      <p:cBhvr>
                                        <p:cTn id="7" dur="1000" fill="hold">
                                          <p:stCondLst>
                                            <p:cond delay="0"/>
                                          </p:stCondLst>
                                        </p:cTn>
                                        <p:tgtEl>
                                          <p:spTgt spid="3074"/>
                                        </p:tgtEl>
                                        <p:attrNameLst>
                                          <p:attrName>style.rotation</p:attrName>
                                        </p:attrNameLst>
                                      </p:cBhvr>
                                      <p:tavLst>
                                        <p:tav tm="0">
                                          <p:val>
                                            <p:fltVal val="-90.000000"/>
                                          </p:val>
                                        </p:tav>
                                        <p:tav tm="100000">
                                          <p:val>
                                            <p:fltVal val="0.000000"/>
                                          </p:val>
                                        </p:tav>
                                      </p:tavLst>
                                    </p:anim>
                                    <p:anim calcmode="lin" valueType="num">
                                      <p:cBhvr>
                                        <p:cTn id="8" dur="1000" fill="hold">
                                          <p:stCondLst>
                                            <p:cond delay="0"/>
                                          </p:stCondLst>
                                        </p:cTn>
                                        <p:tgtEl>
                                          <p:spTgt spid="3074"/>
                                        </p:tgtEl>
                                        <p:attrNameLst>
                                          <p:attrName>ppt_w</p:attrName>
                                        </p:attrNameLst>
                                      </p:cBhvr>
                                      <p:tavLst>
                                        <p:tav tm="0">
                                          <p:val>
                                            <p:strVal val="#ppt_w-.5"/>
                                          </p:val>
                                        </p:tav>
                                        <p:tav tm="50000">
                                          <p:val>
                                            <p:strVal val="#ppt_w-.5"/>
                                          </p:val>
                                        </p:tav>
                                        <p:tav tm="100000">
                                          <p:val>
                                            <p:strVal val="#ppt_w"/>
                                          </p:val>
                                        </p:tav>
                                      </p:tavLst>
                                    </p:anim>
                                    <p:anim calcmode="lin" valueType="num">
                                      <p:cBhvr>
                                        <p:cTn id="9" dur="1000" fill="hold">
                                          <p:stCondLst>
                                            <p:cond delay="0"/>
                                          </p:stCondLst>
                                        </p:cTn>
                                        <p:tgtEl>
                                          <p:spTgt spid="3074"/>
                                        </p:tgtEl>
                                        <p:attrNameLst>
                                          <p:attrName>ppt_h</p:attrName>
                                        </p:attrNameLst>
                                      </p:cBhvr>
                                      <p:tavLst>
                                        <p:tav tm="0">
                                          <p:val>
                                            <p:strVal val="#ppt_h"/>
                                          </p:val>
                                        </p:tav>
                                        <p:tav tm="100000">
                                          <p:val>
                                            <p:strVal val="#ppt_h"/>
                                          </p:val>
                                        </p:tav>
                                      </p:tavLst>
                                    </p:anim>
                                    <p:anim calcmode="lin" valueType="num">
                                      <p:cBhvr>
                                        <p:cTn id="10" dur="1000" fill="hold">
                                          <p:stCondLst>
                                            <p:cond delay="0"/>
                                          </p:stCondLst>
                                        </p:cTn>
                                        <p:tgtEl>
                                          <p:spTgt spid="3074"/>
                                        </p:tgtEl>
                                        <p:attrNameLst>
                                          <p:attrName>ppt_x</p:attrName>
                                        </p:attrNameLst>
                                      </p:cBhvr>
                                      <p:tavLst>
                                        <p:tav tm="0">
                                          <p:val>
                                            <p:strVal val="#ppt_x+.4"/>
                                          </p:val>
                                        </p:tav>
                                        <p:tav tm="100000">
                                          <p:val>
                                            <p:strVal val="#ppt_x"/>
                                          </p:val>
                                        </p:tav>
                                      </p:tavLst>
                                    </p:anim>
                                    <p:anim calcmode="lin" valueType="num">
                                      <p:cBhvr>
                                        <p:cTn id="11" dur="1000" fill="hold">
                                          <p:stCondLst>
                                            <p:cond delay="0"/>
                                          </p:stCondLst>
                                        </p:cTn>
                                        <p:tgtEl>
                                          <p:spTgt spid="3074"/>
                                        </p:tgtEl>
                                        <p:attrNameLst>
                                          <p:attrName>ppt_y</p:attrName>
                                        </p:attrNameLst>
                                      </p:cBhvr>
                                      <p:tavLst>
                                        <p:tav tm="0">
                                          <p:val>
                                            <p:strVal val="#ppt_y-.2"/>
                                          </p:val>
                                        </p:tav>
                                        <p:tav tm="5000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fill="hold">
                                          <p:stCondLst>
                                            <p:cond delay="0"/>
                                          </p:stCondLst>
                                        </p:cTn>
                                        <p:tgtEl>
                                          <p:spTgt spid="3075">
                                            <p:txEl>
                                              <p:charRg st="0" end="24"/>
                                            </p:txEl>
                                          </p:spTgt>
                                        </p:tgtEl>
                                        <p:attrNameLst>
                                          <p:attrName>style.visibility</p:attrName>
                                        </p:attrNameLst>
                                      </p:cBhvr>
                                      <p:to>
                                        <p:strVal val="visible"/>
                                      </p:to>
                                    </p:set>
                                    <p:anim calcmode="lin" valueType="num">
                                      <p:cBhvr>
                                        <p:cTn id="16" dur="500" fill="hold"/>
                                        <p:tgtEl>
                                          <p:spTgt spid="3075">
                                            <p:txEl>
                                              <p:charRg st="0" end="24"/>
                                            </p:txEl>
                                          </p:spTgt>
                                        </p:tgtEl>
                                        <p:attrNameLst>
                                          <p:attrName>ppt_w</p:attrName>
                                        </p:attrNameLst>
                                      </p:cBhvr>
                                      <p:tavLst>
                                        <p:tav tm="0">
                                          <p:val>
                                            <p:strVal val="#ppt_w*0.05"/>
                                          </p:val>
                                        </p:tav>
                                        <p:tav tm="100000">
                                          <p:val>
                                            <p:strVal val="#ppt_w"/>
                                          </p:val>
                                        </p:tav>
                                      </p:tavLst>
                                    </p:anim>
                                    <p:anim calcmode="lin" valueType="num">
                                      <p:cBhvr>
                                        <p:cTn id="17" dur="500" fill="hold"/>
                                        <p:tgtEl>
                                          <p:spTgt spid="3075">
                                            <p:txEl>
                                              <p:charRg st="0" end="24"/>
                                            </p:txEl>
                                          </p:spTgt>
                                        </p:tgtEl>
                                        <p:attrNameLst>
                                          <p:attrName>ppt_h</p:attrName>
                                        </p:attrNameLst>
                                      </p:cBhvr>
                                      <p:tavLst>
                                        <p:tav tm="0">
                                          <p:val>
                                            <p:strVal val="#ppt_h"/>
                                          </p:val>
                                        </p:tav>
                                        <p:tav tm="100000">
                                          <p:val>
                                            <p:strVal val="#ppt_h"/>
                                          </p:val>
                                        </p:tav>
                                      </p:tavLst>
                                    </p:anim>
                                    <p:anim calcmode="lin" valueType="num">
                                      <p:cBhvr>
                                        <p:cTn id="18" dur="500" fill="hold"/>
                                        <p:tgtEl>
                                          <p:spTgt spid="3075">
                                            <p:txEl>
                                              <p:charRg st="0" end="24"/>
                                            </p:txEl>
                                          </p:spTgt>
                                        </p:tgtEl>
                                        <p:attrNameLst>
                                          <p:attrName>ppt_x</p:attrName>
                                        </p:attrNameLst>
                                      </p:cBhvr>
                                      <p:tavLst>
                                        <p:tav tm="0">
                                          <p:val>
                                            <p:strVal val="#ppt_x-.2"/>
                                          </p:val>
                                        </p:tav>
                                        <p:tav tm="100000">
                                          <p:val>
                                            <p:strVal val="#ppt_x"/>
                                          </p:val>
                                        </p:tav>
                                      </p:tavLst>
                                    </p:anim>
                                    <p:anim calcmode="lin" valueType="num">
                                      <p:cBhvr>
                                        <p:cTn id="19" dur="500" fill="hold"/>
                                        <p:tgtEl>
                                          <p:spTgt spid="3075">
                                            <p:txEl>
                                              <p:charRg st="0" end="24"/>
                                            </p:txEl>
                                          </p:spTgt>
                                        </p:tgtEl>
                                        <p:attrNameLst>
                                          <p:attrName>ppt_y</p:attrName>
                                        </p:attrNameLst>
                                      </p:cBhvr>
                                      <p:tavLst>
                                        <p:tav tm="0">
                                          <p:val>
                                            <p:strVal val="#ppt_y"/>
                                          </p:val>
                                        </p:tav>
                                        <p:tav tm="100000">
                                          <p:val>
                                            <p:strVal val="#ppt_y"/>
                                          </p:val>
                                        </p:tav>
                                      </p:tavLst>
                                    </p:anim>
                                    <p:animEffect transition="in" filter="fade">
                                      <p:cBhvr>
                                        <p:cTn id="20" dur="500"/>
                                        <p:tgtEl>
                                          <p:spTgt spid="3075">
                                            <p:txEl>
                                              <p:charRg st="0" end="2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grpId="0" nodeType="clickEffect">
                                  <p:stCondLst>
                                    <p:cond delay="0"/>
                                  </p:stCondLst>
                                  <p:childTnLst>
                                    <p:set>
                                      <p:cBhvr>
                                        <p:cTn id="24" fill="hold">
                                          <p:stCondLst>
                                            <p:cond delay="0"/>
                                          </p:stCondLst>
                                        </p:cTn>
                                        <p:tgtEl>
                                          <p:spTgt spid="3075">
                                            <p:txEl>
                                              <p:charRg st="24" end="57"/>
                                            </p:txEl>
                                          </p:spTgt>
                                        </p:tgtEl>
                                        <p:attrNameLst>
                                          <p:attrName>style.visibility</p:attrName>
                                        </p:attrNameLst>
                                      </p:cBhvr>
                                      <p:to>
                                        <p:strVal val="visible"/>
                                      </p:to>
                                    </p:set>
                                    <p:anim calcmode="lin" valueType="num">
                                      <p:cBhvr>
                                        <p:cTn id="25" dur="500" fill="hold"/>
                                        <p:tgtEl>
                                          <p:spTgt spid="3075">
                                            <p:txEl>
                                              <p:charRg st="24" end="57"/>
                                            </p:txEl>
                                          </p:spTgt>
                                        </p:tgtEl>
                                        <p:attrNameLst>
                                          <p:attrName>ppt_w</p:attrName>
                                        </p:attrNameLst>
                                      </p:cBhvr>
                                      <p:tavLst>
                                        <p:tav tm="0">
                                          <p:val>
                                            <p:strVal val="#ppt_w*0.05"/>
                                          </p:val>
                                        </p:tav>
                                        <p:tav tm="100000">
                                          <p:val>
                                            <p:strVal val="#ppt_w"/>
                                          </p:val>
                                        </p:tav>
                                      </p:tavLst>
                                    </p:anim>
                                    <p:anim calcmode="lin" valueType="num">
                                      <p:cBhvr>
                                        <p:cTn id="26" dur="500" fill="hold"/>
                                        <p:tgtEl>
                                          <p:spTgt spid="3075">
                                            <p:txEl>
                                              <p:charRg st="24" end="57"/>
                                            </p:txEl>
                                          </p:spTgt>
                                        </p:tgtEl>
                                        <p:attrNameLst>
                                          <p:attrName>ppt_h</p:attrName>
                                        </p:attrNameLst>
                                      </p:cBhvr>
                                      <p:tavLst>
                                        <p:tav tm="0">
                                          <p:val>
                                            <p:strVal val="#ppt_h"/>
                                          </p:val>
                                        </p:tav>
                                        <p:tav tm="100000">
                                          <p:val>
                                            <p:strVal val="#ppt_h"/>
                                          </p:val>
                                        </p:tav>
                                      </p:tavLst>
                                    </p:anim>
                                    <p:anim calcmode="lin" valueType="num">
                                      <p:cBhvr>
                                        <p:cTn id="27" dur="500" fill="hold"/>
                                        <p:tgtEl>
                                          <p:spTgt spid="3075">
                                            <p:txEl>
                                              <p:charRg st="24" end="57"/>
                                            </p:txEl>
                                          </p:spTgt>
                                        </p:tgtEl>
                                        <p:attrNameLst>
                                          <p:attrName>ppt_x</p:attrName>
                                        </p:attrNameLst>
                                      </p:cBhvr>
                                      <p:tavLst>
                                        <p:tav tm="0">
                                          <p:val>
                                            <p:strVal val="#ppt_x-.2"/>
                                          </p:val>
                                        </p:tav>
                                        <p:tav tm="100000">
                                          <p:val>
                                            <p:strVal val="#ppt_x"/>
                                          </p:val>
                                        </p:tav>
                                      </p:tavLst>
                                    </p:anim>
                                    <p:anim calcmode="lin" valueType="num">
                                      <p:cBhvr>
                                        <p:cTn id="28" dur="500" fill="hold"/>
                                        <p:tgtEl>
                                          <p:spTgt spid="3075">
                                            <p:txEl>
                                              <p:charRg st="24" end="57"/>
                                            </p:txEl>
                                          </p:spTgt>
                                        </p:tgtEl>
                                        <p:attrNameLst>
                                          <p:attrName>ppt_y</p:attrName>
                                        </p:attrNameLst>
                                      </p:cBhvr>
                                      <p:tavLst>
                                        <p:tav tm="0">
                                          <p:val>
                                            <p:strVal val="#ppt_y"/>
                                          </p:val>
                                        </p:tav>
                                        <p:tav tm="100000">
                                          <p:val>
                                            <p:strVal val="#ppt_y"/>
                                          </p:val>
                                        </p:tav>
                                      </p:tavLst>
                                    </p:anim>
                                    <p:animEffect transition="in" filter="fade">
                                      <p:cBhvr>
                                        <p:cTn id="29" dur="500"/>
                                        <p:tgtEl>
                                          <p:spTgt spid="3075">
                                            <p:txEl>
                                              <p:charRg st="24" end="5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4" presetClass="entr" presetSubtype="0" accel="100000" fill="hold" grpId="0" nodeType="clickEffect">
                                  <p:stCondLst>
                                    <p:cond delay="0"/>
                                  </p:stCondLst>
                                  <p:childTnLst>
                                    <p:set>
                                      <p:cBhvr>
                                        <p:cTn id="33" fill="hold">
                                          <p:stCondLst>
                                            <p:cond delay="0"/>
                                          </p:stCondLst>
                                        </p:cTn>
                                        <p:tgtEl>
                                          <p:spTgt spid="3075">
                                            <p:txEl>
                                              <p:charRg st="57" end="77"/>
                                            </p:txEl>
                                          </p:spTgt>
                                        </p:tgtEl>
                                        <p:attrNameLst>
                                          <p:attrName>style.visibility</p:attrName>
                                        </p:attrNameLst>
                                      </p:cBhvr>
                                      <p:to>
                                        <p:strVal val="visible"/>
                                      </p:to>
                                    </p:set>
                                    <p:anim calcmode="lin" valueType="num">
                                      <p:cBhvr>
                                        <p:cTn id="34" dur="500" fill="hold"/>
                                        <p:tgtEl>
                                          <p:spTgt spid="3075">
                                            <p:txEl>
                                              <p:charRg st="57" end="77"/>
                                            </p:txEl>
                                          </p:spTgt>
                                        </p:tgtEl>
                                        <p:attrNameLst>
                                          <p:attrName>ppt_w</p:attrName>
                                        </p:attrNameLst>
                                      </p:cBhvr>
                                      <p:tavLst>
                                        <p:tav tm="0">
                                          <p:val>
                                            <p:strVal val="#ppt_w*0.05"/>
                                          </p:val>
                                        </p:tav>
                                        <p:tav tm="100000">
                                          <p:val>
                                            <p:strVal val="#ppt_w"/>
                                          </p:val>
                                        </p:tav>
                                      </p:tavLst>
                                    </p:anim>
                                    <p:anim calcmode="lin" valueType="num">
                                      <p:cBhvr>
                                        <p:cTn id="35" dur="500" fill="hold"/>
                                        <p:tgtEl>
                                          <p:spTgt spid="3075">
                                            <p:txEl>
                                              <p:charRg st="57" end="77"/>
                                            </p:txEl>
                                          </p:spTgt>
                                        </p:tgtEl>
                                        <p:attrNameLst>
                                          <p:attrName>ppt_h</p:attrName>
                                        </p:attrNameLst>
                                      </p:cBhvr>
                                      <p:tavLst>
                                        <p:tav tm="0">
                                          <p:val>
                                            <p:strVal val="#ppt_h"/>
                                          </p:val>
                                        </p:tav>
                                        <p:tav tm="100000">
                                          <p:val>
                                            <p:strVal val="#ppt_h"/>
                                          </p:val>
                                        </p:tav>
                                      </p:tavLst>
                                    </p:anim>
                                    <p:anim calcmode="lin" valueType="num">
                                      <p:cBhvr>
                                        <p:cTn id="36" dur="500" fill="hold"/>
                                        <p:tgtEl>
                                          <p:spTgt spid="3075">
                                            <p:txEl>
                                              <p:charRg st="57" end="77"/>
                                            </p:txEl>
                                          </p:spTgt>
                                        </p:tgtEl>
                                        <p:attrNameLst>
                                          <p:attrName>ppt_x</p:attrName>
                                        </p:attrNameLst>
                                      </p:cBhvr>
                                      <p:tavLst>
                                        <p:tav tm="0">
                                          <p:val>
                                            <p:strVal val="#ppt_x-.2"/>
                                          </p:val>
                                        </p:tav>
                                        <p:tav tm="100000">
                                          <p:val>
                                            <p:strVal val="#ppt_x"/>
                                          </p:val>
                                        </p:tav>
                                      </p:tavLst>
                                    </p:anim>
                                    <p:anim calcmode="lin" valueType="num">
                                      <p:cBhvr>
                                        <p:cTn id="37" dur="500" fill="hold"/>
                                        <p:tgtEl>
                                          <p:spTgt spid="3075">
                                            <p:txEl>
                                              <p:charRg st="57" end="77"/>
                                            </p:txEl>
                                          </p:spTgt>
                                        </p:tgtEl>
                                        <p:attrNameLst>
                                          <p:attrName>ppt_y</p:attrName>
                                        </p:attrNameLst>
                                      </p:cBhvr>
                                      <p:tavLst>
                                        <p:tav tm="0">
                                          <p:val>
                                            <p:strVal val="#ppt_y"/>
                                          </p:val>
                                        </p:tav>
                                        <p:tav tm="100000">
                                          <p:val>
                                            <p:strVal val="#ppt_y"/>
                                          </p:val>
                                        </p:tav>
                                      </p:tavLst>
                                    </p:anim>
                                    <p:animEffect transition="in" filter="fade">
                                      <p:cBhvr>
                                        <p:cTn id="38" dur="500"/>
                                        <p:tgtEl>
                                          <p:spTgt spid="3075">
                                            <p:txEl>
                                              <p:charRg st="57" end="7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4" presetClass="entr" presetSubtype="0" accel="100000" fill="hold" grpId="0" nodeType="clickEffect">
                                  <p:stCondLst>
                                    <p:cond delay="0"/>
                                  </p:stCondLst>
                                  <p:childTnLst>
                                    <p:set>
                                      <p:cBhvr>
                                        <p:cTn id="42" fill="hold">
                                          <p:stCondLst>
                                            <p:cond delay="0"/>
                                          </p:stCondLst>
                                        </p:cTn>
                                        <p:tgtEl>
                                          <p:spTgt spid="3075">
                                            <p:txEl>
                                              <p:charRg st="77" end="97"/>
                                            </p:txEl>
                                          </p:spTgt>
                                        </p:tgtEl>
                                        <p:attrNameLst>
                                          <p:attrName>style.visibility</p:attrName>
                                        </p:attrNameLst>
                                      </p:cBhvr>
                                      <p:to>
                                        <p:strVal val="visible"/>
                                      </p:to>
                                    </p:set>
                                    <p:anim calcmode="lin" valueType="num">
                                      <p:cBhvr>
                                        <p:cTn id="43" dur="500" fill="hold"/>
                                        <p:tgtEl>
                                          <p:spTgt spid="3075">
                                            <p:txEl>
                                              <p:charRg st="77" end="97"/>
                                            </p:txEl>
                                          </p:spTgt>
                                        </p:tgtEl>
                                        <p:attrNameLst>
                                          <p:attrName>ppt_w</p:attrName>
                                        </p:attrNameLst>
                                      </p:cBhvr>
                                      <p:tavLst>
                                        <p:tav tm="0">
                                          <p:val>
                                            <p:strVal val="#ppt_w*0.05"/>
                                          </p:val>
                                        </p:tav>
                                        <p:tav tm="100000">
                                          <p:val>
                                            <p:strVal val="#ppt_w"/>
                                          </p:val>
                                        </p:tav>
                                      </p:tavLst>
                                    </p:anim>
                                    <p:anim calcmode="lin" valueType="num">
                                      <p:cBhvr>
                                        <p:cTn id="44" dur="500" fill="hold"/>
                                        <p:tgtEl>
                                          <p:spTgt spid="3075">
                                            <p:txEl>
                                              <p:charRg st="77" end="97"/>
                                            </p:txEl>
                                          </p:spTgt>
                                        </p:tgtEl>
                                        <p:attrNameLst>
                                          <p:attrName>ppt_h</p:attrName>
                                        </p:attrNameLst>
                                      </p:cBhvr>
                                      <p:tavLst>
                                        <p:tav tm="0">
                                          <p:val>
                                            <p:strVal val="#ppt_h"/>
                                          </p:val>
                                        </p:tav>
                                        <p:tav tm="100000">
                                          <p:val>
                                            <p:strVal val="#ppt_h"/>
                                          </p:val>
                                        </p:tav>
                                      </p:tavLst>
                                    </p:anim>
                                    <p:anim calcmode="lin" valueType="num">
                                      <p:cBhvr>
                                        <p:cTn id="45" dur="500" fill="hold"/>
                                        <p:tgtEl>
                                          <p:spTgt spid="3075">
                                            <p:txEl>
                                              <p:charRg st="77" end="97"/>
                                            </p:txEl>
                                          </p:spTgt>
                                        </p:tgtEl>
                                        <p:attrNameLst>
                                          <p:attrName>ppt_x</p:attrName>
                                        </p:attrNameLst>
                                      </p:cBhvr>
                                      <p:tavLst>
                                        <p:tav tm="0">
                                          <p:val>
                                            <p:strVal val="#ppt_x-.2"/>
                                          </p:val>
                                        </p:tav>
                                        <p:tav tm="100000">
                                          <p:val>
                                            <p:strVal val="#ppt_x"/>
                                          </p:val>
                                        </p:tav>
                                      </p:tavLst>
                                    </p:anim>
                                    <p:anim calcmode="lin" valueType="num">
                                      <p:cBhvr>
                                        <p:cTn id="46" dur="500" fill="hold"/>
                                        <p:tgtEl>
                                          <p:spTgt spid="3075">
                                            <p:txEl>
                                              <p:charRg st="77" end="97"/>
                                            </p:txEl>
                                          </p:spTgt>
                                        </p:tgtEl>
                                        <p:attrNameLst>
                                          <p:attrName>ppt_y</p:attrName>
                                        </p:attrNameLst>
                                      </p:cBhvr>
                                      <p:tavLst>
                                        <p:tav tm="0">
                                          <p:val>
                                            <p:strVal val="#ppt_y"/>
                                          </p:val>
                                        </p:tav>
                                        <p:tav tm="100000">
                                          <p:val>
                                            <p:strVal val="#ppt_y"/>
                                          </p:val>
                                        </p:tav>
                                      </p:tavLst>
                                    </p:anim>
                                    <p:animEffect transition="in" filter="fade">
                                      <p:cBhvr>
                                        <p:cTn id="47" dur="500"/>
                                        <p:tgtEl>
                                          <p:spTgt spid="3075">
                                            <p:txEl>
                                              <p:charRg st="77" end="9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4" presetClass="entr" presetSubtype="0" accel="100000" fill="hold" grpId="0" nodeType="clickEffect">
                                  <p:stCondLst>
                                    <p:cond delay="0"/>
                                  </p:stCondLst>
                                  <p:childTnLst>
                                    <p:set>
                                      <p:cBhvr>
                                        <p:cTn id="51" fill="hold">
                                          <p:stCondLst>
                                            <p:cond delay="0"/>
                                          </p:stCondLst>
                                        </p:cTn>
                                        <p:tgtEl>
                                          <p:spTgt spid="3075">
                                            <p:txEl>
                                              <p:charRg st="97" end="99"/>
                                            </p:txEl>
                                          </p:spTgt>
                                        </p:tgtEl>
                                        <p:attrNameLst>
                                          <p:attrName>style.visibility</p:attrName>
                                        </p:attrNameLst>
                                      </p:cBhvr>
                                      <p:to>
                                        <p:strVal val="visible"/>
                                      </p:to>
                                    </p:set>
                                    <p:anim calcmode="lin" valueType="num">
                                      <p:cBhvr>
                                        <p:cTn id="52" dur="500" fill="hold"/>
                                        <p:tgtEl>
                                          <p:spTgt spid="3075">
                                            <p:txEl>
                                              <p:charRg st="97" end="99"/>
                                            </p:txEl>
                                          </p:spTgt>
                                        </p:tgtEl>
                                        <p:attrNameLst>
                                          <p:attrName>ppt_w</p:attrName>
                                        </p:attrNameLst>
                                      </p:cBhvr>
                                      <p:tavLst>
                                        <p:tav tm="0">
                                          <p:val>
                                            <p:strVal val="#ppt_w*0.05"/>
                                          </p:val>
                                        </p:tav>
                                        <p:tav tm="100000">
                                          <p:val>
                                            <p:strVal val="#ppt_w"/>
                                          </p:val>
                                        </p:tav>
                                      </p:tavLst>
                                    </p:anim>
                                    <p:anim calcmode="lin" valueType="num">
                                      <p:cBhvr>
                                        <p:cTn id="53" dur="500" fill="hold"/>
                                        <p:tgtEl>
                                          <p:spTgt spid="3075">
                                            <p:txEl>
                                              <p:charRg st="97" end="99"/>
                                            </p:txEl>
                                          </p:spTgt>
                                        </p:tgtEl>
                                        <p:attrNameLst>
                                          <p:attrName>ppt_h</p:attrName>
                                        </p:attrNameLst>
                                      </p:cBhvr>
                                      <p:tavLst>
                                        <p:tav tm="0">
                                          <p:val>
                                            <p:strVal val="#ppt_h"/>
                                          </p:val>
                                        </p:tav>
                                        <p:tav tm="100000">
                                          <p:val>
                                            <p:strVal val="#ppt_h"/>
                                          </p:val>
                                        </p:tav>
                                      </p:tavLst>
                                    </p:anim>
                                    <p:anim calcmode="lin" valueType="num">
                                      <p:cBhvr>
                                        <p:cTn id="54" dur="500" fill="hold"/>
                                        <p:tgtEl>
                                          <p:spTgt spid="3075">
                                            <p:txEl>
                                              <p:charRg st="97" end="99"/>
                                            </p:txEl>
                                          </p:spTgt>
                                        </p:tgtEl>
                                        <p:attrNameLst>
                                          <p:attrName>ppt_x</p:attrName>
                                        </p:attrNameLst>
                                      </p:cBhvr>
                                      <p:tavLst>
                                        <p:tav tm="0">
                                          <p:val>
                                            <p:strVal val="#ppt_x-.2"/>
                                          </p:val>
                                        </p:tav>
                                        <p:tav tm="100000">
                                          <p:val>
                                            <p:strVal val="#ppt_x"/>
                                          </p:val>
                                        </p:tav>
                                      </p:tavLst>
                                    </p:anim>
                                    <p:anim calcmode="lin" valueType="num">
                                      <p:cBhvr>
                                        <p:cTn id="55" dur="500" fill="hold"/>
                                        <p:tgtEl>
                                          <p:spTgt spid="3075">
                                            <p:txEl>
                                              <p:charRg st="97" end="99"/>
                                            </p:txEl>
                                          </p:spTgt>
                                        </p:tgtEl>
                                        <p:attrNameLst>
                                          <p:attrName>ppt_y</p:attrName>
                                        </p:attrNameLst>
                                      </p:cBhvr>
                                      <p:tavLst>
                                        <p:tav tm="0">
                                          <p:val>
                                            <p:strVal val="#ppt_y"/>
                                          </p:val>
                                        </p:tav>
                                        <p:tav tm="100000">
                                          <p:val>
                                            <p:strVal val="#ppt_y"/>
                                          </p:val>
                                        </p:tav>
                                      </p:tavLst>
                                    </p:anim>
                                    <p:animEffect transition="in" filter="fade">
                                      <p:cBhvr>
                                        <p:cTn id="56" dur="500"/>
                                        <p:tgtEl>
                                          <p:spTgt spid="3075">
                                            <p:txEl>
                                              <p:charRg st="97" end="99"/>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4" presetClass="entr" presetSubtype="0" accel="100000" fill="hold" grpId="0" nodeType="clickEffect">
                                  <p:stCondLst>
                                    <p:cond delay="0"/>
                                  </p:stCondLst>
                                  <p:childTnLst>
                                    <p:set>
                                      <p:cBhvr>
                                        <p:cTn id="60" fill="hold">
                                          <p:stCondLst>
                                            <p:cond delay="0"/>
                                          </p:stCondLst>
                                        </p:cTn>
                                        <p:tgtEl>
                                          <p:spTgt spid="3075">
                                            <p:txEl>
                                              <p:charRg st="99" end="105"/>
                                            </p:txEl>
                                          </p:spTgt>
                                        </p:tgtEl>
                                        <p:attrNameLst>
                                          <p:attrName>style.visibility</p:attrName>
                                        </p:attrNameLst>
                                      </p:cBhvr>
                                      <p:to>
                                        <p:strVal val="visible"/>
                                      </p:to>
                                    </p:set>
                                    <p:anim calcmode="lin" valueType="num">
                                      <p:cBhvr>
                                        <p:cTn id="61" dur="500" fill="hold"/>
                                        <p:tgtEl>
                                          <p:spTgt spid="3075">
                                            <p:txEl>
                                              <p:charRg st="99" end="105"/>
                                            </p:txEl>
                                          </p:spTgt>
                                        </p:tgtEl>
                                        <p:attrNameLst>
                                          <p:attrName>ppt_w</p:attrName>
                                        </p:attrNameLst>
                                      </p:cBhvr>
                                      <p:tavLst>
                                        <p:tav tm="0">
                                          <p:val>
                                            <p:strVal val="#ppt_w*0.05"/>
                                          </p:val>
                                        </p:tav>
                                        <p:tav tm="100000">
                                          <p:val>
                                            <p:strVal val="#ppt_w"/>
                                          </p:val>
                                        </p:tav>
                                      </p:tavLst>
                                    </p:anim>
                                    <p:anim calcmode="lin" valueType="num">
                                      <p:cBhvr>
                                        <p:cTn id="62" dur="500" fill="hold"/>
                                        <p:tgtEl>
                                          <p:spTgt spid="3075">
                                            <p:txEl>
                                              <p:charRg st="99" end="105"/>
                                            </p:txEl>
                                          </p:spTgt>
                                        </p:tgtEl>
                                        <p:attrNameLst>
                                          <p:attrName>ppt_h</p:attrName>
                                        </p:attrNameLst>
                                      </p:cBhvr>
                                      <p:tavLst>
                                        <p:tav tm="0">
                                          <p:val>
                                            <p:strVal val="#ppt_h"/>
                                          </p:val>
                                        </p:tav>
                                        <p:tav tm="100000">
                                          <p:val>
                                            <p:strVal val="#ppt_h"/>
                                          </p:val>
                                        </p:tav>
                                      </p:tavLst>
                                    </p:anim>
                                    <p:anim calcmode="lin" valueType="num">
                                      <p:cBhvr>
                                        <p:cTn id="63" dur="500" fill="hold"/>
                                        <p:tgtEl>
                                          <p:spTgt spid="3075">
                                            <p:txEl>
                                              <p:charRg st="99" end="105"/>
                                            </p:txEl>
                                          </p:spTgt>
                                        </p:tgtEl>
                                        <p:attrNameLst>
                                          <p:attrName>ppt_x</p:attrName>
                                        </p:attrNameLst>
                                      </p:cBhvr>
                                      <p:tavLst>
                                        <p:tav tm="0">
                                          <p:val>
                                            <p:strVal val="#ppt_x-.2"/>
                                          </p:val>
                                        </p:tav>
                                        <p:tav tm="100000">
                                          <p:val>
                                            <p:strVal val="#ppt_x"/>
                                          </p:val>
                                        </p:tav>
                                      </p:tavLst>
                                    </p:anim>
                                    <p:anim calcmode="lin" valueType="num">
                                      <p:cBhvr>
                                        <p:cTn id="64" dur="500" fill="hold"/>
                                        <p:tgtEl>
                                          <p:spTgt spid="3075">
                                            <p:txEl>
                                              <p:charRg st="99" end="105"/>
                                            </p:txEl>
                                          </p:spTgt>
                                        </p:tgtEl>
                                        <p:attrNameLst>
                                          <p:attrName>ppt_y</p:attrName>
                                        </p:attrNameLst>
                                      </p:cBhvr>
                                      <p:tavLst>
                                        <p:tav tm="0">
                                          <p:val>
                                            <p:strVal val="#ppt_y"/>
                                          </p:val>
                                        </p:tav>
                                        <p:tav tm="100000">
                                          <p:val>
                                            <p:strVal val="#ppt_y"/>
                                          </p:val>
                                        </p:tav>
                                      </p:tavLst>
                                    </p:anim>
                                    <p:animEffect transition="in" filter="fade">
                                      <p:cBhvr>
                                        <p:cTn id="65" dur="500"/>
                                        <p:tgtEl>
                                          <p:spTgt spid="3075">
                                            <p:txEl>
                                              <p:charRg st="99" end="105"/>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4" presetClass="entr" presetSubtype="0" accel="100000" fill="hold" grpId="0" nodeType="clickEffect">
                                  <p:stCondLst>
                                    <p:cond delay="0"/>
                                  </p:stCondLst>
                                  <p:childTnLst>
                                    <p:set>
                                      <p:cBhvr>
                                        <p:cTn id="69" fill="hold">
                                          <p:stCondLst>
                                            <p:cond delay="0"/>
                                          </p:stCondLst>
                                        </p:cTn>
                                        <p:tgtEl>
                                          <p:spTgt spid="3075">
                                            <p:txEl>
                                              <p:charRg st="105" end="131"/>
                                            </p:txEl>
                                          </p:spTgt>
                                        </p:tgtEl>
                                        <p:attrNameLst>
                                          <p:attrName>style.visibility</p:attrName>
                                        </p:attrNameLst>
                                      </p:cBhvr>
                                      <p:to>
                                        <p:strVal val="visible"/>
                                      </p:to>
                                    </p:set>
                                    <p:anim calcmode="lin" valueType="num">
                                      <p:cBhvr>
                                        <p:cTn id="70" dur="500" fill="hold"/>
                                        <p:tgtEl>
                                          <p:spTgt spid="3075">
                                            <p:txEl>
                                              <p:charRg st="105" end="131"/>
                                            </p:txEl>
                                          </p:spTgt>
                                        </p:tgtEl>
                                        <p:attrNameLst>
                                          <p:attrName>ppt_w</p:attrName>
                                        </p:attrNameLst>
                                      </p:cBhvr>
                                      <p:tavLst>
                                        <p:tav tm="0">
                                          <p:val>
                                            <p:strVal val="#ppt_w*0.05"/>
                                          </p:val>
                                        </p:tav>
                                        <p:tav tm="100000">
                                          <p:val>
                                            <p:strVal val="#ppt_w"/>
                                          </p:val>
                                        </p:tav>
                                      </p:tavLst>
                                    </p:anim>
                                    <p:anim calcmode="lin" valueType="num">
                                      <p:cBhvr>
                                        <p:cTn id="71" dur="500" fill="hold"/>
                                        <p:tgtEl>
                                          <p:spTgt spid="3075">
                                            <p:txEl>
                                              <p:charRg st="105" end="131"/>
                                            </p:txEl>
                                          </p:spTgt>
                                        </p:tgtEl>
                                        <p:attrNameLst>
                                          <p:attrName>ppt_h</p:attrName>
                                        </p:attrNameLst>
                                      </p:cBhvr>
                                      <p:tavLst>
                                        <p:tav tm="0">
                                          <p:val>
                                            <p:strVal val="#ppt_h"/>
                                          </p:val>
                                        </p:tav>
                                        <p:tav tm="100000">
                                          <p:val>
                                            <p:strVal val="#ppt_h"/>
                                          </p:val>
                                        </p:tav>
                                      </p:tavLst>
                                    </p:anim>
                                    <p:anim calcmode="lin" valueType="num">
                                      <p:cBhvr>
                                        <p:cTn id="72" dur="500" fill="hold"/>
                                        <p:tgtEl>
                                          <p:spTgt spid="3075">
                                            <p:txEl>
                                              <p:charRg st="105" end="131"/>
                                            </p:txEl>
                                          </p:spTgt>
                                        </p:tgtEl>
                                        <p:attrNameLst>
                                          <p:attrName>ppt_x</p:attrName>
                                        </p:attrNameLst>
                                      </p:cBhvr>
                                      <p:tavLst>
                                        <p:tav tm="0">
                                          <p:val>
                                            <p:strVal val="#ppt_x-.2"/>
                                          </p:val>
                                        </p:tav>
                                        <p:tav tm="100000">
                                          <p:val>
                                            <p:strVal val="#ppt_x"/>
                                          </p:val>
                                        </p:tav>
                                      </p:tavLst>
                                    </p:anim>
                                    <p:anim calcmode="lin" valueType="num">
                                      <p:cBhvr>
                                        <p:cTn id="73" dur="500" fill="hold"/>
                                        <p:tgtEl>
                                          <p:spTgt spid="3075">
                                            <p:txEl>
                                              <p:charRg st="105" end="131"/>
                                            </p:txEl>
                                          </p:spTgt>
                                        </p:tgtEl>
                                        <p:attrNameLst>
                                          <p:attrName>ppt_y</p:attrName>
                                        </p:attrNameLst>
                                      </p:cBhvr>
                                      <p:tavLst>
                                        <p:tav tm="0">
                                          <p:val>
                                            <p:strVal val="#ppt_y"/>
                                          </p:val>
                                        </p:tav>
                                        <p:tav tm="100000">
                                          <p:val>
                                            <p:strVal val="#ppt_y"/>
                                          </p:val>
                                        </p:tav>
                                      </p:tavLst>
                                    </p:anim>
                                    <p:animEffect transition="in" filter="fade">
                                      <p:cBhvr>
                                        <p:cTn id="74" dur="500"/>
                                        <p:tgtEl>
                                          <p:spTgt spid="3075">
                                            <p:txEl>
                                              <p:charRg st="105" end="131"/>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5" presetClass="exit" presetSubtype="0" fill="hold" grpId="1" nodeType="clickEffect">
                                  <p:stCondLst>
                                    <p:cond delay="0"/>
                                  </p:stCondLst>
                                  <p:childTnLst>
                                    <p:anim calcmode="lin" valueType="num">
                                      <p:cBhvr>
                                        <p:cTn id="78" dur="2000" fill="hold"/>
                                        <p:tgtEl>
                                          <p:spTgt spid="3074"/>
                                        </p:tgtEl>
                                        <p:attrNameLst>
                                          <p:attrName>style.rotation</p:attrName>
                                        </p:attrNameLst>
                                      </p:cBhvr>
                                      <p:tavLst>
                                        <p:tav tm="0">
                                          <p:val>
                                            <p:fltVal val="0.000000"/>
                                          </p:val>
                                        </p:tav>
                                        <p:tav tm="100000">
                                          <p:val>
                                            <p:fltVal val="-90.000000"/>
                                          </p:val>
                                        </p:tav>
                                      </p:tavLst>
                                    </p:anim>
                                    <p:anim calcmode="lin" valueType="num">
                                      <p:cBhvr>
                                        <p:cTn id="79" dur="2000" fill="hold"/>
                                        <p:tgtEl>
                                          <p:spTgt spid="3074"/>
                                        </p:tgtEl>
                                        <p:attrNameLst>
                                          <p:attrName>ppt_w</p:attrName>
                                        </p:attrNameLst>
                                      </p:cBhvr>
                                      <p:tavLst>
                                        <p:tav tm="0">
                                          <p:val>
                                            <p:strVal val="ppt_w"/>
                                          </p:val>
                                        </p:tav>
                                        <p:tav tm="50000">
                                          <p:val>
                                            <p:strVal val="ppt_w-.5"/>
                                          </p:val>
                                        </p:tav>
                                        <p:tav tm="100000">
                                          <p:val>
                                            <p:strVal val="ppt_w-.5"/>
                                          </p:val>
                                        </p:tav>
                                      </p:tavLst>
                                    </p:anim>
                                    <p:anim calcmode="lin" valueType="num">
                                      <p:cBhvr>
                                        <p:cTn id="80" dur="2000" fill="hold"/>
                                        <p:tgtEl>
                                          <p:spTgt spid="3074"/>
                                        </p:tgtEl>
                                        <p:attrNameLst>
                                          <p:attrName>ppt_h</p:attrName>
                                        </p:attrNameLst>
                                      </p:cBhvr>
                                      <p:tavLst>
                                        <p:tav tm="0">
                                          <p:val>
                                            <p:strVal val="ppt_h"/>
                                          </p:val>
                                        </p:tav>
                                        <p:tav tm="100000">
                                          <p:val>
                                            <p:strVal val="ppt_h"/>
                                          </p:val>
                                        </p:tav>
                                      </p:tavLst>
                                    </p:anim>
                                    <p:anim calcmode="lin" valueType="num">
                                      <p:cBhvr>
                                        <p:cTn id="81" dur="2000" fill="hold"/>
                                        <p:tgtEl>
                                          <p:spTgt spid="3074"/>
                                        </p:tgtEl>
                                        <p:attrNameLst>
                                          <p:attrName>ppt_x</p:attrName>
                                        </p:attrNameLst>
                                      </p:cBhvr>
                                      <p:tavLst>
                                        <p:tav tm="0">
                                          <p:val>
                                            <p:strVal val="ppt_x"/>
                                          </p:val>
                                        </p:tav>
                                        <p:tav tm="100000">
                                          <p:val>
                                            <p:strVal val="ppt_x+.4"/>
                                          </p:val>
                                        </p:tav>
                                      </p:tavLst>
                                    </p:anim>
                                    <p:anim calcmode="lin" valueType="num">
                                      <p:cBhvr>
                                        <p:cTn id="82" dur="2000" fill="hold"/>
                                        <p:tgtEl>
                                          <p:spTgt spid="3074"/>
                                        </p:tgtEl>
                                        <p:attrNameLst>
                                          <p:attrName>ppt_y</p:attrName>
                                        </p:attrNameLst>
                                      </p:cBhvr>
                                      <p:tavLst>
                                        <p:tav tm="0">
                                          <p:val>
                                            <p:strVal val="ppt_y"/>
                                          </p:val>
                                        </p:tav>
                                        <p:tav tm="50000">
                                          <p:val>
                                            <p:strVal val="ppt_y+.1"/>
                                          </p:val>
                                        </p:tav>
                                        <p:tav tm="100000">
                                          <p:val>
                                            <p:strVal val="ppt_y-.2"/>
                                          </p:val>
                                        </p:tav>
                                      </p:tavLst>
                                    </p:anim>
                                    <p:set>
                                      <p:cBhvr>
                                        <p:cTn id="83" fill="hold">
                                          <p:stCondLst>
                                            <p:cond delay="1996"/>
                                          </p:stCondLst>
                                        </p:cTn>
                                        <p:tgtEl>
                                          <p:spTgt spid="3074"/>
                                        </p:tgtEl>
                                        <p:attrNameLst>
                                          <p:attrName>style.visibility</p:attrName>
                                        </p:attrNameLst>
                                      </p:cBhvr>
                                      <p:to>
                                        <p:strVal val="hidden"/>
                                      </p:to>
                                    </p:set>
                                  </p:childTnLst>
                                </p:cTn>
                              </p:par>
                              <p:par>
                                <p:cTn id="84" presetID="22" presetClass="exit" presetSubtype="8" fill="hold" grpId="1" nodeType="withEffect">
                                  <p:stCondLst>
                                    <p:cond delay="0"/>
                                  </p:stCondLst>
                                  <p:childTnLst>
                                    <p:animEffect transition="out" filter="wipe(left)">
                                      <p:cBhvr>
                                        <p:cTn id="85" dur="500"/>
                                        <p:tgtEl>
                                          <p:spTgt spid="3075">
                                            <p:txEl>
                                              <p:charRg st="0" end="24"/>
                                            </p:txEl>
                                          </p:spTgt>
                                        </p:tgtEl>
                                      </p:cBhvr>
                                    </p:animEffect>
                                    <p:set>
                                      <p:cBhvr>
                                        <p:cTn id="86" fill="hold">
                                          <p:stCondLst>
                                            <p:cond delay="497"/>
                                          </p:stCondLst>
                                        </p:cTn>
                                        <p:tgtEl>
                                          <p:spTgt spid="3075">
                                            <p:txEl>
                                              <p:charRg st="0" end="24"/>
                                            </p:txEl>
                                          </p:spTgt>
                                        </p:tgtEl>
                                        <p:attrNameLst>
                                          <p:attrName>style.visibility</p:attrName>
                                        </p:attrNameLst>
                                      </p:cBhvr>
                                      <p:to>
                                        <p:strVal val="hidden"/>
                                      </p:to>
                                    </p:set>
                                  </p:childTnLst>
                                </p:cTn>
                              </p:par>
                              <p:par>
                                <p:cTn id="87" presetID="22" presetClass="exit" presetSubtype="8" fill="hold" grpId="1" nodeType="withEffect">
                                  <p:stCondLst>
                                    <p:cond delay="0"/>
                                  </p:stCondLst>
                                  <p:childTnLst>
                                    <p:animEffect transition="out" filter="wipe(left)">
                                      <p:cBhvr>
                                        <p:cTn id="88" dur="500"/>
                                        <p:tgtEl>
                                          <p:spTgt spid="3075">
                                            <p:txEl>
                                              <p:charRg st="24" end="57"/>
                                            </p:txEl>
                                          </p:spTgt>
                                        </p:tgtEl>
                                      </p:cBhvr>
                                    </p:animEffect>
                                    <p:set>
                                      <p:cBhvr>
                                        <p:cTn id="89" fill="hold">
                                          <p:stCondLst>
                                            <p:cond delay="497"/>
                                          </p:stCondLst>
                                        </p:cTn>
                                        <p:tgtEl>
                                          <p:spTgt spid="3075">
                                            <p:txEl>
                                              <p:charRg st="24" end="57"/>
                                            </p:txEl>
                                          </p:spTgt>
                                        </p:tgtEl>
                                        <p:attrNameLst>
                                          <p:attrName>style.visibility</p:attrName>
                                        </p:attrNameLst>
                                      </p:cBhvr>
                                      <p:to>
                                        <p:strVal val="hidden"/>
                                      </p:to>
                                    </p:set>
                                  </p:childTnLst>
                                </p:cTn>
                              </p:par>
                              <p:par>
                                <p:cTn id="90" presetID="22" presetClass="exit" presetSubtype="8" fill="hold" grpId="1" nodeType="withEffect">
                                  <p:stCondLst>
                                    <p:cond delay="0"/>
                                  </p:stCondLst>
                                  <p:childTnLst>
                                    <p:animEffect transition="out" filter="wipe(left)">
                                      <p:cBhvr>
                                        <p:cTn id="91" dur="500"/>
                                        <p:tgtEl>
                                          <p:spTgt spid="3075">
                                            <p:txEl>
                                              <p:charRg st="57" end="77"/>
                                            </p:txEl>
                                          </p:spTgt>
                                        </p:tgtEl>
                                      </p:cBhvr>
                                    </p:animEffect>
                                    <p:set>
                                      <p:cBhvr>
                                        <p:cTn id="92" fill="hold">
                                          <p:stCondLst>
                                            <p:cond delay="497"/>
                                          </p:stCondLst>
                                        </p:cTn>
                                        <p:tgtEl>
                                          <p:spTgt spid="3075">
                                            <p:txEl>
                                              <p:charRg st="57" end="77"/>
                                            </p:txEl>
                                          </p:spTgt>
                                        </p:tgtEl>
                                        <p:attrNameLst>
                                          <p:attrName>style.visibility</p:attrName>
                                        </p:attrNameLst>
                                      </p:cBhvr>
                                      <p:to>
                                        <p:strVal val="hidden"/>
                                      </p:to>
                                    </p:set>
                                  </p:childTnLst>
                                </p:cTn>
                              </p:par>
                              <p:par>
                                <p:cTn id="93" presetID="22" presetClass="exit" presetSubtype="8" fill="hold" grpId="1" nodeType="withEffect">
                                  <p:stCondLst>
                                    <p:cond delay="0"/>
                                  </p:stCondLst>
                                  <p:childTnLst>
                                    <p:animEffect transition="out" filter="wipe(left)">
                                      <p:cBhvr>
                                        <p:cTn id="94" dur="500"/>
                                        <p:tgtEl>
                                          <p:spTgt spid="3075">
                                            <p:txEl>
                                              <p:charRg st="77" end="97"/>
                                            </p:txEl>
                                          </p:spTgt>
                                        </p:tgtEl>
                                      </p:cBhvr>
                                    </p:animEffect>
                                    <p:set>
                                      <p:cBhvr>
                                        <p:cTn id="95" fill="hold">
                                          <p:stCondLst>
                                            <p:cond delay="497"/>
                                          </p:stCondLst>
                                        </p:cTn>
                                        <p:tgtEl>
                                          <p:spTgt spid="3075">
                                            <p:txEl>
                                              <p:charRg st="77" end="97"/>
                                            </p:txEl>
                                          </p:spTgt>
                                        </p:tgtEl>
                                        <p:attrNameLst>
                                          <p:attrName>style.visibility</p:attrName>
                                        </p:attrNameLst>
                                      </p:cBhvr>
                                      <p:to>
                                        <p:strVal val="hidden"/>
                                      </p:to>
                                    </p:set>
                                  </p:childTnLst>
                                </p:cTn>
                              </p:par>
                              <p:par>
                                <p:cTn id="96" presetID="22" presetClass="exit" presetSubtype="8" fill="hold" grpId="1" nodeType="withEffect">
                                  <p:stCondLst>
                                    <p:cond delay="0"/>
                                  </p:stCondLst>
                                  <p:childTnLst>
                                    <p:animEffect transition="out" filter="wipe(left)">
                                      <p:cBhvr>
                                        <p:cTn id="97" dur="500"/>
                                        <p:tgtEl>
                                          <p:spTgt spid="3075">
                                            <p:txEl>
                                              <p:charRg st="97" end="99"/>
                                            </p:txEl>
                                          </p:spTgt>
                                        </p:tgtEl>
                                      </p:cBhvr>
                                    </p:animEffect>
                                    <p:set>
                                      <p:cBhvr>
                                        <p:cTn id="98" fill="hold">
                                          <p:stCondLst>
                                            <p:cond delay="497"/>
                                          </p:stCondLst>
                                        </p:cTn>
                                        <p:tgtEl>
                                          <p:spTgt spid="3075">
                                            <p:txEl>
                                              <p:charRg st="97" end="99"/>
                                            </p:txEl>
                                          </p:spTgt>
                                        </p:tgtEl>
                                        <p:attrNameLst>
                                          <p:attrName>style.visibility</p:attrName>
                                        </p:attrNameLst>
                                      </p:cBhvr>
                                      <p:to>
                                        <p:strVal val="hidden"/>
                                      </p:to>
                                    </p:set>
                                  </p:childTnLst>
                                </p:cTn>
                              </p:par>
                              <p:par>
                                <p:cTn id="99" presetID="22" presetClass="exit" presetSubtype="8" fill="hold" grpId="1" nodeType="withEffect">
                                  <p:stCondLst>
                                    <p:cond delay="0"/>
                                  </p:stCondLst>
                                  <p:childTnLst>
                                    <p:animEffect transition="out" filter="wipe(left)">
                                      <p:cBhvr>
                                        <p:cTn id="100" dur="500"/>
                                        <p:tgtEl>
                                          <p:spTgt spid="3075">
                                            <p:txEl>
                                              <p:charRg st="99" end="105"/>
                                            </p:txEl>
                                          </p:spTgt>
                                        </p:tgtEl>
                                      </p:cBhvr>
                                    </p:animEffect>
                                    <p:set>
                                      <p:cBhvr>
                                        <p:cTn id="101" fill="hold">
                                          <p:stCondLst>
                                            <p:cond delay="497"/>
                                          </p:stCondLst>
                                        </p:cTn>
                                        <p:tgtEl>
                                          <p:spTgt spid="3075">
                                            <p:txEl>
                                              <p:charRg st="99" end="105"/>
                                            </p:txEl>
                                          </p:spTgt>
                                        </p:tgtEl>
                                        <p:attrNameLst>
                                          <p:attrName>style.visibility</p:attrName>
                                        </p:attrNameLst>
                                      </p:cBhvr>
                                      <p:to>
                                        <p:strVal val="hidden"/>
                                      </p:to>
                                    </p:set>
                                  </p:childTnLst>
                                </p:cTn>
                              </p:par>
                              <p:par>
                                <p:cTn id="102" presetID="22" presetClass="exit" presetSubtype="8" fill="hold" grpId="1" nodeType="withEffect">
                                  <p:stCondLst>
                                    <p:cond delay="0"/>
                                  </p:stCondLst>
                                  <p:childTnLst>
                                    <p:animEffect transition="out" filter="wipe(left)">
                                      <p:cBhvr>
                                        <p:cTn id="103" dur="500"/>
                                        <p:tgtEl>
                                          <p:spTgt spid="3075">
                                            <p:txEl>
                                              <p:charRg st="105" end="131"/>
                                            </p:txEl>
                                          </p:spTgt>
                                        </p:tgtEl>
                                      </p:cBhvr>
                                    </p:animEffect>
                                    <p:set>
                                      <p:cBhvr>
                                        <p:cTn id="104" fill="hold">
                                          <p:stCondLst>
                                            <p:cond delay="497"/>
                                          </p:stCondLst>
                                        </p:cTn>
                                        <p:tgtEl>
                                          <p:spTgt spid="3075">
                                            <p:txEl>
                                              <p:charRg st="105" end="13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4" grpId="1"/>
      <p:bldP spid="3075" grpId="0" build="p"/>
      <p:bldP spid="3075" grpId="1"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标题 4097"/>
          <p:cNvSpPr>
            <a:spLocks noGrp="1"/>
          </p:cNvSpPr>
          <p:nvPr>
            <p:ph type="title"/>
          </p:nvPr>
        </p:nvSpPr>
        <p:spPr>
          <a:ln/>
        </p:spPr>
        <p:txBody>
          <a:bodyPr anchor="ctr" anchorCtr="0"/>
          <a:p>
            <a:pPr algn="ctr"/>
            <a:r>
              <a:rPr lang="zh-CN" altLang="en-US" sz="4000" b="1" dirty="0">
                <a:solidFill>
                  <a:srgbClr val="FF0000"/>
                </a:solidFill>
                <a:ea typeface="微软雅黑" panose="020B0503020204020204" pitchFamily="34" charset="-122"/>
              </a:rPr>
              <a:t>教学要点</a:t>
            </a:r>
            <a:br>
              <a:rPr lang="zh-CN" altLang="en-US" sz="4000" b="1" dirty="0">
                <a:solidFill>
                  <a:srgbClr val="FF0000"/>
                </a:solidFill>
                <a:ea typeface="微软雅黑" panose="020B0503020204020204" pitchFamily="34" charset="-122"/>
              </a:rPr>
            </a:br>
            <a:endParaRPr lang="zh-CN" altLang="en-US" sz="4000" b="1" dirty="0">
              <a:solidFill>
                <a:srgbClr val="FF0000"/>
              </a:solidFill>
              <a:ea typeface="微软雅黑" panose="020B0503020204020204" pitchFamily="34" charset="-122"/>
            </a:endParaRPr>
          </a:p>
        </p:txBody>
      </p:sp>
      <p:sp>
        <p:nvSpPr>
          <p:cNvPr id="4099" name="文本占位符 4098"/>
          <p:cNvSpPr>
            <a:spLocks noGrp="1"/>
          </p:cNvSpPr>
          <p:nvPr>
            <p:ph type="body" idx="1"/>
          </p:nvPr>
        </p:nvSpPr>
        <p:spPr>
          <a:xfrm>
            <a:off x="457200" y="1412875"/>
            <a:ext cx="8229600" cy="4606925"/>
          </a:xfrm>
          <a:ln/>
        </p:spPr>
        <p:txBody>
          <a:bodyPr/>
          <a:p>
            <a:pPr>
              <a:lnSpc>
                <a:spcPct val="80000"/>
              </a:lnSpc>
              <a:buNone/>
            </a:pPr>
            <a:r>
              <a:rPr lang="en-US" altLang="zh-CN" sz="2400" b="1">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职业道德是一种行为准则 </a:t>
            </a:r>
            <a:endParaRPr lang="zh-CN" altLang="en-US" sz="2400" b="1" dirty="0">
              <a:latin typeface="微软雅黑" panose="020B0503020204020204" pitchFamily="34" charset="-122"/>
              <a:ea typeface="微软雅黑" panose="020B0503020204020204" pitchFamily="34" charset="-122"/>
            </a:endParaRPr>
          </a:p>
          <a:p>
            <a:pPr>
              <a:lnSpc>
                <a:spcPct val="80000"/>
              </a:lnSpc>
              <a:buNone/>
            </a:pPr>
            <a:r>
              <a:rPr lang="en-US" altLang="zh-CN" sz="2400" b="1">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职业道德的基本特征 </a:t>
            </a:r>
            <a:endParaRPr lang="zh-CN" altLang="en-US" sz="2400" b="1" dirty="0">
              <a:latin typeface="微软雅黑" panose="020B0503020204020204" pitchFamily="34" charset="-122"/>
              <a:ea typeface="微软雅黑" panose="020B0503020204020204" pitchFamily="34" charset="-122"/>
            </a:endParaRPr>
          </a:p>
          <a:p>
            <a:pPr>
              <a:lnSpc>
                <a:spcPct val="80000"/>
              </a:lnSpc>
              <a:buNone/>
            </a:pPr>
            <a:r>
              <a:rPr lang="zh-CN" altLang="en-US" sz="2400" b="1" dirty="0">
                <a:latin typeface="微软雅黑" panose="020B0503020204020204" pitchFamily="34" charset="-122"/>
                <a:ea typeface="微软雅黑" panose="020B0503020204020204" pitchFamily="34" charset="-122"/>
              </a:rPr>
              <a:t>（</a:t>
            </a:r>
            <a:r>
              <a:rPr lang="en-US" altLang="zh-CN" sz="2400" b="1">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）行业性</a:t>
            </a:r>
            <a:endParaRPr lang="zh-CN" altLang="en-US" sz="2400" b="1" dirty="0">
              <a:latin typeface="微软雅黑" panose="020B0503020204020204" pitchFamily="34" charset="-122"/>
              <a:ea typeface="微软雅黑" panose="020B0503020204020204" pitchFamily="34" charset="-122"/>
            </a:endParaRPr>
          </a:p>
          <a:p>
            <a:pPr>
              <a:lnSpc>
                <a:spcPct val="80000"/>
              </a:lnSpc>
              <a:buNone/>
            </a:pPr>
            <a:r>
              <a:rPr lang="zh-CN" altLang="en-US" sz="2400" b="1" dirty="0">
                <a:latin typeface="微软雅黑" panose="020B0503020204020204" pitchFamily="34" charset="-122"/>
                <a:ea typeface="微软雅黑" panose="020B0503020204020204" pitchFamily="34" charset="-122"/>
              </a:rPr>
              <a:t>（</a:t>
            </a:r>
            <a:r>
              <a:rPr lang="en-US" altLang="zh-CN" sz="2400" b="1">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）养成性</a:t>
            </a:r>
            <a:endParaRPr lang="zh-CN" altLang="en-US" sz="2400" b="1" dirty="0">
              <a:latin typeface="微软雅黑" panose="020B0503020204020204" pitchFamily="34" charset="-122"/>
              <a:ea typeface="微软雅黑" panose="020B0503020204020204" pitchFamily="34" charset="-122"/>
            </a:endParaRPr>
          </a:p>
          <a:p>
            <a:pPr>
              <a:lnSpc>
                <a:spcPct val="80000"/>
              </a:lnSpc>
              <a:buNone/>
            </a:pPr>
            <a:r>
              <a:rPr lang="zh-CN" altLang="en-US" sz="2400" b="1" dirty="0">
                <a:latin typeface="微软雅黑" panose="020B0503020204020204" pitchFamily="34" charset="-122"/>
                <a:ea typeface="微软雅黑" panose="020B0503020204020204" pitchFamily="34" charset="-122"/>
              </a:rPr>
              <a:t>（</a:t>
            </a:r>
            <a:r>
              <a:rPr lang="en-US" altLang="zh-CN" sz="2400" b="1">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）自律他律结合性 </a:t>
            </a:r>
            <a:endParaRPr lang="zh-CN" altLang="en-US" sz="2400" b="1" dirty="0">
              <a:latin typeface="微软雅黑" panose="020B0503020204020204" pitchFamily="34" charset="-122"/>
              <a:ea typeface="微软雅黑" panose="020B0503020204020204" pitchFamily="34" charset="-122"/>
            </a:endParaRPr>
          </a:p>
          <a:p>
            <a:pPr>
              <a:lnSpc>
                <a:spcPct val="80000"/>
              </a:lnSpc>
              <a:buNone/>
            </a:pPr>
            <a:r>
              <a:rPr lang="en-US" altLang="zh-CN" sz="2400" b="1">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职业道德的作用 </a:t>
            </a:r>
            <a:endParaRPr lang="zh-CN" altLang="en-US" sz="2400" b="1" dirty="0">
              <a:latin typeface="微软雅黑" panose="020B0503020204020204" pitchFamily="34" charset="-122"/>
              <a:ea typeface="微软雅黑" panose="020B0503020204020204" pitchFamily="34" charset="-122"/>
            </a:endParaRPr>
          </a:p>
          <a:p>
            <a:pPr>
              <a:lnSpc>
                <a:spcPct val="80000"/>
              </a:lnSpc>
              <a:buNone/>
            </a:pPr>
            <a:r>
              <a:rPr lang="zh-CN" altLang="en-US" sz="2400" b="1" dirty="0">
                <a:latin typeface="微软雅黑" panose="020B0503020204020204" pitchFamily="34" charset="-122"/>
                <a:ea typeface="微软雅黑" panose="020B0503020204020204" pitchFamily="34" charset="-122"/>
              </a:rPr>
              <a:t>（</a:t>
            </a:r>
            <a:r>
              <a:rPr lang="en-US" altLang="zh-CN" sz="2400" b="1">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）利益调节作用</a:t>
            </a:r>
            <a:endParaRPr lang="zh-CN" altLang="en-US" sz="2400" b="1" dirty="0">
              <a:latin typeface="微软雅黑" panose="020B0503020204020204" pitchFamily="34" charset="-122"/>
              <a:ea typeface="微软雅黑" panose="020B0503020204020204" pitchFamily="34" charset="-122"/>
            </a:endParaRPr>
          </a:p>
          <a:p>
            <a:pPr>
              <a:lnSpc>
                <a:spcPct val="80000"/>
              </a:lnSpc>
              <a:buNone/>
            </a:pPr>
            <a:r>
              <a:rPr lang="zh-CN" altLang="en-US" sz="2400" b="1" dirty="0">
                <a:latin typeface="微软雅黑" panose="020B0503020204020204" pitchFamily="34" charset="-122"/>
                <a:ea typeface="微软雅黑" panose="020B0503020204020204" pitchFamily="34" charset="-122"/>
              </a:rPr>
              <a:t>（</a:t>
            </a:r>
            <a:r>
              <a:rPr lang="en-US" altLang="zh-CN" sz="2400" b="1">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）培养职业信誉</a:t>
            </a:r>
            <a:endParaRPr lang="zh-CN" altLang="en-US" sz="2400" b="1" dirty="0">
              <a:latin typeface="微软雅黑" panose="020B0503020204020204" pitchFamily="34" charset="-122"/>
              <a:ea typeface="微软雅黑" panose="020B0503020204020204" pitchFamily="34" charset="-122"/>
            </a:endParaRPr>
          </a:p>
          <a:p>
            <a:pPr>
              <a:lnSpc>
                <a:spcPct val="80000"/>
              </a:lnSpc>
              <a:buNone/>
            </a:pPr>
            <a:r>
              <a:rPr lang="zh-CN" altLang="en-US" sz="2400" b="1" dirty="0">
                <a:latin typeface="微软雅黑" panose="020B0503020204020204" pitchFamily="34" charset="-122"/>
                <a:ea typeface="微软雅黑" panose="020B0503020204020204" pitchFamily="34" charset="-122"/>
              </a:rPr>
              <a:t>（</a:t>
            </a:r>
            <a:r>
              <a:rPr lang="en-US" altLang="zh-CN" sz="2400" b="1">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）提高社会道德水平 </a:t>
            </a:r>
            <a:endParaRPr lang="zh-CN" altLang="en-US" sz="2400" b="1" dirty="0">
              <a:latin typeface="微软雅黑" panose="020B0503020204020204" pitchFamily="34" charset="-122"/>
              <a:ea typeface="微软雅黑" panose="020B0503020204020204" pitchFamily="34" charset="-122"/>
            </a:endParaRPr>
          </a:p>
          <a:p>
            <a:pPr>
              <a:lnSpc>
                <a:spcPct val="80000"/>
              </a:lnSpc>
              <a:buNone/>
            </a:pPr>
            <a:r>
              <a:rPr lang="zh-CN" altLang="en-US" sz="2400" b="1" dirty="0">
                <a:latin typeface="微软雅黑" panose="020B0503020204020204" pitchFamily="34" charset="-122"/>
                <a:ea typeface="微软雅黑" panose="020B0503020204020204" pitchFamily="34" charset="-122"/>
              </a:rPr>
              <a:t>（</a:t>
            </a:r>
            <a:r>
              <a:rPr lang="en-US" altLang="zh-CN" sz="2400" b="1">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）践行社会主义核心价值观 </a:t>
            </a:r>
            <a:endParaRPr lang="zh-CN" altLang="en-US" sz="2400" b="1" dirty="0">
              <a:latin typeface="微软雅黑" panose="020B0503020204020204" pitchFamily="34" charset="-122"/>
              <a:ea typeface="微软雅黑" panose="020B0503020204020204" pitchFamily="34" charset="-122"/>
            </a:endParaRPr>
          </a:p>
          <a:p>
            <a:pPr>
              <a:lnSpc>
                <a:spcPct val="80000"/>
              </a:lnSpc>
              <a:buNone/>
            </a:pPr>
            <a:br>
              <a:rPr lang="zh-CN" altLang="en-US" sz="2400" b="1">
                <a:latin typeface="微软雅黑" panose="020B0503020204020204" pitchFamily="34" charset="-122"/>
                <a:ea typeface="微软雅黑" panose="020B0503020204020204" pitchFamily="34" charset="-122"/>
              </a:rPr>
            </a:br>
            <a:br>
              <a:rPr lang="zh-CN" altLang="en-US" sz="1800"/>
            </a:br>
            <a:endParaRPr lang="zh-CN" altLang="en-US" sz="1800" dirty="0"/>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fill="hold">
                                          <p:stCondLst>
                                            <p:cond delay="0"/>
                                          </p:stCondLst>
                                        </p:cTn>
                                        <p:tgtEl>
                                          <p:spTgt spid="4098"/>
                                        </p:tgtEl>
                                        <p:attrNameLst>
                                          <p:attrName>style.visibility</p:attrName>
                                        </p:attrNameLst>
                                      </p:cBhvr>
                                      <p:to>
                                        <p:strVal val="visible"/>
                                      </p:to>
                                    </p:set>
                                    <p:anim calcmode="lin" valueType="num">
                                      <p:cBhvr>
                                        <p:cTn id="7" dur="1000" fill="hold">
                                          <p:stCondLst>
                                            <p:cond delay="0"/>
                                          </p:stCondLst>
                                        </p:cTn>
                                        <p:tgtEl>
                                          <p:spTgt spid="4098"/>
                                        </p:tgtEl>
                                        <p:attrNameLst>
                                          <p:attrName>style.rotation</p:attrName>
                                        </p:attrNameLst>
                                      </p:cBhvr>
                                      <p:tavLst>
                                        <p:tav tm="0">
                                          <p:val>
                                            <p:fltVal val="-90.000000"/>
                                          </p:val>
                                        </p:tav>
                                        <p:tav tm="100000">
                                          <p:val>
                                            <p:fltVal val="0.000000"/>
                                          </p:val>
                                        </p:tav>
                                      </p:tavLst>
                                    </p:anim>
                                    <p:anim calcmode="lin" valueType="num">
                                      <p:cBhvr>
                                        <p:cTn id="8" dur="1000" fill="hold">
                                          <p:stCondLst>
                                            <p:cond delay="0"/>
                                          </p:stCondLst>
                                        </p:cTn>
                                        <p:tgtEl>
                                          <p:spTgt spid="4098"/>
                                        </p:tgtEl>
                                        <p:attrNameLst>
                                          <p:attrName>ppt_w</p:attrName>
                                        </p:attrNameLst>
                                      </p:cBhvr>
                                      <p:tavLst>
                                        <p:tav tm="0">
                                          <p:val>
                                            <p:strVal val="#ppt_w-.5"/>
                                          </p:val>
                                        </p:tav>
                                        <p:tav tm="50000">
                                          <p:val>
                                            <p:strVal val="#ppt_w-.5"/>
                                          </p:val>
                                        </p:tav>
                                        <p:tav tm="100000">
                                          <p:val>
                                            <p:strVal val="#ppt_w"/>
                                          </p:val>
                                        </p:tav>
                                      </p:tavLst>
                                    </p:anim>
                                    <p:anim calcmode="lin" valueType="num">
                                      <p:cBhvr>
                                        <p:cTn id="9" dur="1000" fill="hold">
                                          <p:stCondLst>
                                            <p:cond delay="0"/>
                                          </p:stCondLst>
                                        </p:cTn>
                                        <p:tgtEl>
                                          <p:spTgt spid="4098"/>
                                        </p:tgtEl>
                                        <p:attrNameLst>
                                          <p:attrName>ppt_h</p:attrName>
                                        </p:attrNameLst>
                                      </p:cBhvr>
                                      <p:tavLst>
                                        <p:tav tm="0">
                                          <p:val>
                                            <p:strVal val="#ppt_h"/>
                                          </p:val>
                                        </p:tav>
                                        <p:tav tm="100000">
                                          <p:val>
                                            <p:strVal val="#ppt_h"/>
                                          </p:val>
                                        </p:tav>
                                      </p:tavLst>
                                    </p:anim>
                                    <p:anim calcmode="lin" valueType="num">
                                      <p:cBhvr>
                                        <p:cTn id="10" dur="1000" fill="hold">
                                          <p:stCondLst>
                                            <p:cond delay="0"/>
                                          </p:stCondLst>
                                        </p:cTn>
                                        <p:tgtEl>
                                          <p:spTgt spid="4098"/>
                                        </p:tgtEl>
                                        <p:attrNameLst>
                                          <p:attrName>ppt_x</p:attrName>
                                        </p:attrNameLst>
                                      </p:cBhvr>
                                      <p:tavLst>
                                        <p:tav tm="0">
                                          <p:val>
                                            <p:strVal val="#ppt_x+.4"/>
                                          </p:val>
                                        </p:tav>
                                        <p:tav tm="100000">
                                          <p:val>
                                            <p:strVal val="#ppt_x"/>
                                          </p:val>
                                        </p:tav>
                                      </p:tavLst>
                                    </p:anim>
                                    <p:anim calcmode="lin" valueType="num">
                                      <p:cBhvr>
                                        <p:cTn id="11" dur="1000" fill="hold">
                                          <p:stCondLst>
                                            <p:cond delay="0"/>
                                          </p:stCondLst>
                                        </p:cTn>
                                        <p:tgtEl>
                                          <p:spTgt spid="4098"/>
                                        </p:tgtEl>
                                        <p:attrNameLst>
                                          <p:attrName>ppt_y</p:attrName>
                                        </p:attrNameLst>
                                      </p:cBhvr>
                                      <p:tavLst>
                                        <p:tav tm="0">
                                          <p:val>
                                            <p:strVal val="#ppt_y-.2"/>
                                          </p:val>
                                        </p:tav>
                                        <p:tav tm="5000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fill="hold">
                                          <p:stCondLst>
                                            <p:cond delay="0"/>
                                          </p:stCondLst>
                                        </p:cTn>
                                        <p:tgtEl>
                                          <p:spTgt spid="4099">
                                            <p:txEl>
                                              <p:charRg st="0" end="15"/>
                                            </p:txEl>
                                          </p:spTgt>
                                        </p:tgtEl>
                                        <p:attrNameLst>
                                          <p:attrName>style.visibility</p:attrName>
                                        </p:attrNameLst>
                                      </p:cBhvr>
                                      <p:to>
                                        <p:strVal val="visible"/>
                                      </p:to>
                                    </p:set>
                                    <p:anim calcmode="lin" valueType="num">
                                      <p:cBhvr>
                                        <p:cTn id="16" dur="500" fill="hold"/>
                                        <p:tgtEl>
                                          <p:spTgt spid="4099">
                                            <p:txEl>
                                              <p:charRg st="0" end="15"/>
                                            </p:txEl>
                                          </p:spTgt>
                                        </p:tgtEl>
                                        <p:attrNameLst>
                                          <p:attrName>ppt_w</p:attrName>
                                        </p:attrNameLst>
                                      </p:cBhvr>
                                      <p:tavLst>
                                        <p:tav tm="0">
                                          <p:val>
                                            <p:strVal val="#ppt_w*0.05"/>
                                          </p:val>
                                        </p:tav>
                                        <p:tav tm="100000">
                                          <p:val>
                                            <p:strVal val="#ppt_w"/>
                                          </p:val>
                                        </p:tav>
                                      </p:tavLst>
                                    </p:anim>
                                    <p:anim calcmode="lin" valueType="num">
                                      <p:cBhvr>
                                        <p:cTn id="17" dur="500" fill="hold"/>
                                        <p:tgtEl>
                                          <p:spTgt spid="4099">
                                            <p:txEl>
                                              <p:charRg st="0" end="15"/>
                                            </p:txEl>
                                          </p:spTgt>
                                        </p:tgtEl>
                                        <p:attrNameLst>
                                          <p:attrName>ppt_h</p:attrName>
                                        </p:attrNameLst>
                                      </p:cBhvr>
                                      <p:tavLst>
                                        <p:tav tm="0">
                                          <p:val>
                                            <p:strVal val="#ppt_h"/>
                                          </p:val>
                                        </p:tav>
                                        <p:tav tm="100000">
                                          <p:val>
                                            <p:strVal val="#ppt_h"/>
                                          </p:val>
                                        </p:tav>
                                      </p:tavLst>
                                    </p:anim>
                                    <p:anim calcmode="lin" valueType="num">
                                      <p:cBhvr>
                                        <p:cTn id="18" dur="500" fill="hold"/>
                                        <p:tgtEl>
                                          <p:spTgt spid="4099">
                                            <p:txEl>
                                              <p:charRg st="0" end="15"/>
                                            </p:txEl>
                                          </p:spTgt>
                                        </p:tgtEl>
                                        <p:attrNameLst>
                                          <p:attrName>ppt_x</p:attrName>
                                        </p:attrNameLst>
                                      </p:cBhvr>
                                      <p:tavLst>
                                        <p:tav tm="0">
                                          <p:val>
                                            <p:strVal val="#ppt_x-.2"/>
                                          </p:val>
                                        </p:tav>
                                        <p:tav tm="100000">
                                          <p:val>
                                            <p:strVal val="#ppt_x"/>
                                          </p:val>
                                        </p:tav>
                                      </p:tavLst>
                                    </p:anim>
                                    <p:anim calcmode="lin" valueType="num">
                                      <p:cBhvr>
                                        <p:cTn id="19" dur="500" fill="hold"/>
                                        <p:tgtEl>
                                          <p:spTgt spid="4099">
                                            <p:txEl>
                                              <p:charRg st="0" end="15"/>
                                            </p:txEl>
                                          </p:spTgt>
                                        </p:tgtEl>
                                        <p:attrNameLst>
                                          <p:attrName>ppt_y</p:attrName>
                                        </p:attrNameLst>
                                      </p:cBhvr>
                                      <p:tavLst>
                                        <p:tav tm="0">
                                          <p:val>
                                            <p:strVal val="#ppt_y"/>
                                          </p:val>
                                        </p:tav>
                                        <p:tav tm="100000">
                                          <p:val>
                                            <p:strVal val="#ppt_y"/>
                                          </p:val>
                                        </p:tav>
                                      </p:tavLst>
                                    </p:anim>
                                    <p:animEffect transition="in" filter="fade">
                                      <p:cBhvr>
                                        <p:cTn id="20" dur="500"/>
                                        <p:tgtEl>
                                          <p:spTgt spid="4099">
                                            <p:txEl>
                                              <p:charRg st="0" end="1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grpId="0" nodeType="clickEffect">
                                  <p:stCondLst>
                                    <p:cond delay="0"/>
                                  </p:stCondLst>
                                  <p:childTnLst>
                                    <p:set>
                                      <p:cBhvr>
                                        <p:cTn id="24" fill="hold">
                                          <p:stCondLst>
                                            <p:cond delay="0"/>
                                          </p:stCondLst>
                                        </p:cTn>
                                        <p:tgtEl>
                                          <p:spTgt spid="4099">
                                            <p:txEl>
                                              <p:charRg st="15" end="28"/>
                                            </p:txEl>
                                          </p:spTgt>
                                        </p:tgtEl>
                                        <p:attrNameLst>
                                          <p:attrName>style.visibility</p:attrName>
                                        </p:attrNameLst>
                                      </p:cBhvr>
                                      <p:to>
                                        <p:strVal val="visible"/>
                                      </p:to>
                                    </p:set>
                                    <p:anim calcmode="lin" valueType="num">
                                      <p:cBhvr>
                                        <p:cTn id="25" dur="500" fill="hold"/>
                                        <p:tgtEl>
                                          <p:spTgt spid="4099">
                                            <p:txEl>
                                              <p:charRg st="15" end="28"/>
                                            </p:txEl>
                                          </p:spTgt>
                                        </p:tgtEl>
                                        <p:attrNameLst>
                                          <p:attrName>ppt_w</p:attrName>
                                        </p:attrNameLst>
                                      </p:cBhvr>
                                      <p:tavLst>
                                        <p:tav tm="0">
                                          <p:val>
                                            <p:strVal val="#ppt_w*0.05"/>
                                          </p:val>
                                        </p:tav>
                                        <p:tav tm="100000">
                                          <p:val>
                                            <p:strVal val="#ppt_w"/>
                                          </p:val>
                                        </p:tav>
                                      </p:tavLst>
                                    </p:anim>
                                    <p:anim calcmode="lin" valueType="num">
                                      <p:cBhvr>
                                        <p:cTn id="26" dur="500" fill="hold"/>
                                        <p:tgtEl>
                                          <p:spTgt spid="4099">
                                            <p:txEl>
                                              <p:charRg st="15" end="28"/>
                                            </p:txEl>
                                          </p:spTgt>
                                        </p:tgtEl>
                                        <p:attrNameLst>
                                          <p:attrName>ppt_h</p:attrName>
                                        </p:attrNameLst>
                                      </p:cBhvr>
                                      <p:tavLst>
                                        <p:tav tm="0">
                                          <p:val>
                                            <p:strVal val="#ppt_h"/>
                                          </p:val>
                                        </p:tav>
                                        <p:tav tm="100000">
                                          <p:val>
                                            <p:strVal val="#ppt_h"/>
                                          </p:val>
                                        </p:tav>
                                      </p:tavLst>
                                    </p:anim>
                                    <p:anim calcmode="lin" valueType="num">
                                      <p:cBhvr>
                                        <p:cTn id="27" dur="500" fill="hold"/>
                                        <p:tgtEl>
                                          <p:spTgt spid="4099">
                                            <p:txEl>
                                              <p:charRg st="15" end="28"/>
                                            </p:txEl>
                                          </p:spTgt>
                                        </p:tgtEl>
                                        <p:attrNameLst>
                                          <p:attrName>ppt_x</p:attrName>
                                        </p:attrNameLst>
                                      </p:cBhvr>
                                      <p:tavLst>
                                        <p:tav tm="0">
                                          <p:val>
                                            <p:strVal val="#ppt_x-.2"/>
                                          </p:val>
                                        </p:tav>
                                        <p:tav tm="100000">
                                          <p:val>
                                            <p:strVal val="#ppt_x"/>
                                          </p:val>
                                        </p:tav>
                                      </p:tavLst>
                                    </p:anim>
                                    <p:anim calcmode="lin" valueType="num">
                                      <p:cBhvr>
                                        <p:cTn id="28" dur="500" fill="hold"/>
                                        <p:tgtEl>
                                          <p:spTgt spid="4099">
                                            <p:txEl>
                                              <p:charRg st="15" end="28"/>
                                            </p:txEl>
                                          </p:spTgt>
                                        </p:tgtEl>
                                        <p:attrNameLst>
                                          <p:attrName>ppt_y</p:attrName>
                                        </p:attrNameLst>
                                      </p:cBhvr>
                                      <p:tavLst>
                                        <p:tav tm="0">
                                          <p:val>
                                            <p:strVal val="#ppt_y"/>
                                          </p:val>
                                        </p:tav>
                                        <p:tav tm="100000">
                                          <p:val>
                                            <p:strVal val="#ppt_y"/>
                                          </p:val>
                                        </p:tav>
                                      </p:tavLst>
                                    </p:anim>
                                    <p:animEffect transition="in" filter="fade">
                                      <p:cBhvr>
                                        <p:cTn id="29" dur="500"/>
                                        <p:tgtEl>
                                          <p:spTgt spid="4099">
                                            <p:txEl>
                                              <p:charRg st="15" end="2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4" presetClass="entr" presetSubtype="0" accel="100000" fill="hold" grpId="0" nodeType="clickEffect">
                                  <p:stCondLst>
                                    <p:cond delay="0"/>
                                  </p:stCondLst>
                                  <p:childTnLst>
                                    <p:set>
                                      <p:cBhvr>
                                        <p:cTn id="33" fill="hold">
                                          <p:stCondLst>
                                            <p:cond delay="0"/>
                                          </p:stCondLst>
                                        </p:cTn>
                                        <p:tgtEl>
                                          <p:spTgt spid="4099">
                                            <p:txEl>
                                              <p:charRg st="28" end="35"/>
                                            </p:txEl>
                                          </p:spTgt>
                                        </p:tgtEl>
                                        <p:attrNameLst>
                                          <p:attrName>style.visibility</p:attrName>
                                        </p:attrNameLst>
                                      </p:cBhvr>
                                      <p:to>
                                        <p:strVal val="visible"/>
                                      </p:to>
                                    </p:set>
                                    <p:anim calcmode="lin" valueType="num">
                                      <p:cBhvr>
                                        <p:cTn id="34" dur="500" fill="hold"/>
                                        <p:tgtEl>
                                          <p:spTgt spid="4099">
                                            <p:txEl>
                                              <p:charRg st="28" end="35"/>
                                            </p:txEl>
                                          </p:spTgt>
                                        </p:tgtEl>
                                        <p:attrNameLst>
                                          <p:attrName>ppt_w</p:attrName>
                                        </p:attrNameLst>
                                      </p:cBhvr>
                                      <p:tavLst>
                                        <p:tav tm="0">
                                          <p:val>
                                            <p:strVal val="#ppt_w*0.05"/>
                                          </p:val>
                                        </p:tav>
                                        <p:tav tm="100000">
                                          <p:val>
                                            <p:strVal val="#ppt_w"/>
                                          </p:val>
                                        </p:tav>
                                      </p:tavLst>
                                    </p:anim>
                                    <p:anim calcmode="lin" valueType="num">
                                      <p:cBhvr>
                                        <p:cTn id="35" dur="500" fill="hold"/>
                                        <p:tgtEl>
                                          <p:spTgt spid="4099">
                                            <p:txEl>
                                              <p:charRg st="28" end="35"/>
                                            </p:txEl>
                                          </p:spTgt>
                                        </p:tgtEl>
                                        <p:attrNameLst>
                                          <p:attrName>ppt_h</p:attrName>
                                        </p:attrNameLst>
                                      </p:cBhvr>
                                      <p:tavLst>
                                        <p:tav tm="0">
                                          <p:val>
                                            <p:strVal val="#ppt_h"/>
                                          </p:val>
                                        </p:tav>
                                        <p:tav tm="100000">
                                          <p:val>
                                            <p:strVal val="#ppt_h"/>
                                          </p:val>
                                        </p:tav>
                                      </p:tavLst>
                                    </p:anim>
                                    <p:anim calcmode="lin" valueType="num">
                                      <p:cBhvr>
                                        <p:cTn id="36" dur="500" fill="hold"/>
                                        <p:tgtEl>
                                          <p:spTgt spid="4099">
                                            <p:txEl>
                                              <p:charRg st="28" end="35"/>
                                            </p:txEl>
                                          </p:spTgt>
                                        </p:tgtEl>
                                        <p:attrNameLst>
                                          <p:attrName>ppt_x</p:attrName>
                                        </p:attrNameLst>
                                      </p:cBhvr>
                                      <p:tavLst>
                                        <p:tav tm="0">
                                          <p:val>
                                            <p:strVal val="#ppt_x-.2"/>
                                          </p:val>
                                        </p:tav>
                                        <p:tav tm="100000">
                                          <p:val>
                                            <p:strVal val="#ppt_x"/>
                                          </p:val>
                                        </p:tav>
                                      </p:tavLst>
                                    </p:anim>
                                    <p:anim calcmode="lin" valueType="num">
                                      <p:cBhvr>
                                        <p:cTn id="37" dur="500" fill="hold"/>
                                        <p:tgtEl>
                                          <p:spTgt spid="4099">
                                            <p:txEl>
                                              <p:charRg st="28" end="35"/>
                                            </p:txEl>
                                          </p:spTgt>
                                        </p:tgtEl>
                                        <p:attrNameLst>
                                          <p:attrName>ppt_y</p:attrName>
                                        </p:attrNameLst>
                                      </p:cBhvr>
                                      <p:tavLst>
                                        <p:tav tm="0">
                                          <p:val>
                                            <p:strVal val="#ppt_y"/>
                                          </p:val>
                                        </p:tav>
                                        <p:tav tm="100000">
                                          <p:val>
                                            <p:strVal val="#ppt_y"/>
                                          </p:val>
                                        </p:tav>
                                      </p:tavLst>
                                    </p:anim>
                                    <p:animEffect transition="in" filter="fade">
                                      <p:cBhvr>
                                        <p:cTn id="38" dur="500"/>
                                        <p:tgtEl>
                                          <p:spTgt spid="4099">
                                            <p:txEl>
                                              <p:charRg st="28" end="3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4" presetClass="entr" presetSubtype="0" accel="100000" fill="hold" grpId="0" nodeType="clickEffect">
                                  <p:stCondLst>
                                    <p:cond delay="0"/>
                                  </p:stCondLst>
                                  <p:childTnLst>
                                    <p:set>
                                      <p:cBhvr>
                                        <p:cTn id="42" fill="hold">
                                          <p:stCondLst>
                                            <p:cond delay="0"/>
                                          </p:stCondLst>
                                        </p:cTn>
                                        <p:tgtEl>
                                          <p:spTgt spid="4099">
                                            <p:txEl>
                                              <p:charRg st="35" end="42"/>
                                            </p:txEl>
                                          </p:spTgt>
                                        </p:tgtEl>
                                        <p:attrNameLst>
                                          <p:attrName>style.visibility</p:attrName>
                                        </p:attrNameLst>
                                      </p:cBhvr>
                                      <p:to>
                                        <p:strVal val="visible"/>
                                      </p:to>
                                    </p:set>
                                    <p:anim calcmode="lin" valueType="num">
                                      <p:cBhvr>
                                        <p:cTn id="43" dur="500" fill="hold"/>
                                        <p:tgtEl>
                                          <p:spTgt spid="4099">
                                            <p:txEl>
                                              <p:charRg st="35" end="42"/>
                                            </p:txEl>
                                          </p:spTgt>
                                        </p:tgtEl>
                                        <p:attrNameLst>
                                          <p:attrName>ppt_w</p:attrName>
                                        </p:attrNameLst>
                                      </p:cBhvr>
                                      <p:tavLst>
                                        <p:tav tm="0">
                                          <p:val>
                                            <p:strVal val="#ppt_w*0.05"/>
                                          </p:val>
                                        </p:tav>
                                        <p:tav tm="100000">
                                          <p:val>
                                            <p:strVal val="#ppt_w"/>
                                          </p:val>
                                        </p:tav>
                                      </p:tavLst>
                                    </p:anim>
                                    <p:anim calcmode="lin" valueType="num">
                                      <p:cBhvr>
                                        <p:cTn id="44" dur="500" fill="hold"/>
                                        <p:tgtEl>
                                          <p:spTgt spid="4099">
                                            <p:txEl>
                                              <p:charRg st="35" end="42"/>
                                            </p:txEl>
                                          </p:spTgt>
                                        </p:tgtEl>
                                        <p:attrNameLst>
                                          <p:attrName>ppt_h</p:attrName>
                                        </p:attrNameLst>
                                      </p:cBhvr>
                                      <p:tavLst>
                                        <p:tav tm="0">
                                          <p:val>
                                            <p:strVal val="#ppt_h"/>
                                          </p:val>
                                        </p:tav>
                                        <p:tav tm="100000">
                                          <p:val>
                                            <p:strVal val="#ppt_h"/>
                                          </p:val>
                                        </p:tav>
                                      </p:tavLst>
                                    </p:anim>
                                    <p:anim calcmode="lin" valueType="num">
                                      <p:cBhvr>
                                        <p:cTn id="45" dur="500" fill="hold"/>
                                        <p:tgtEl>
                                          <p:spTgt spid="4099">
                                            <p:txEl>
                                              <p:charRg st="35" end="42"/>
                                            </p:txEl>
                                          </p:spTgt>
                                        </p:tgtEl>
                                        <p:attrNameLst>
                                          <p:attrName>ppt_x</p:attrName>
                                        </p:attrNameLst>
                                      </p:cBhvr>
                                      <p:tavLst>
                                        <p:tav tm="0">
                                          <p:val>
                                            <p:strVal val="#ppt_x-.2"/>
                                          </p:val>
                                        </p:tav>
                                        <p:tav tm="100000">
                                          <p:val>
                                            <p:strVal val="#ppt_x"/>
                                          </p:val>
                                        </p:tav>
                                      </p:tavLst>
                                    </p:anim>
                                    <p:anim calcmode="lin" valueType="num">
                                      <p:cBhvr>
                                        <p:cTn id="46" dur="500" fill="hold"/>
                                        <p:tgtEl>
                                          <p:spTgt spid="4099">
                                            <p:txEl>
                                              <p:charRg st="35" end="42"/>
                                            </p:txEl>
                                          </p:spTgt>
                                        </p:tgtEl>
                                        <p:attrNameLst>
                                          <p:attrName>ppt_y</p:attrName>
                                        </p:attrNameLst>
                                      </p:cBhvr>
                                      <p:tavLst>
                                        <p:tav tm="0">
                                          <p:val>
                                            <p:strVal val="#ppt_y"/>
                                          </p:val>
                                        </p:tav>
                                        <p:tav tm="100000">
                                          <p:val>
                                            <p:strVal val="#ppt_y"/>
                                          </p:val>
                                        </p:tav>
                                      </p:tavLst>
                                    </p:anim>
                                    <p:animEffect transition="in" filter="fade">
                                      <p:cBhvr>
                                        <p:cTn id="47" dur="500"/>
                                        <p:tgtEl>
                                          <p:spTgt spid="4099">
                                            <p:txEl>
                                              <p:charRg st="35" end="4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4" presetClass="entr" presetSubtype="0" accel="100000" fill="hold" grpId="0" nodeType="clickEffect">
                                  <p:stCondLst>
                                    <p:cond delay="0"/>
                                  </p:stCondLst>
                                  <p:childTnLst>
                                    <p:set>
                                      <p:cBhvr>
                                        <p:cTn id="51" fill="hold">
                                          <p:stCondLst>
                                            <p:cond delay="0"/>
                                          </p:stCondLst>
                                        </p:cTn>
                                        <p:tgtEl>
                                          <p:spTgt spid="4099">
                                            <p:txEl>
                                              <p:charRg st="42" end="54"/>
                                            </p:txEl>
                                          </p:spTgt>
                                        </p:tgtEl>
                                        <p:attrNameLst>
                                          <p:attrName>style.visibility</p:attrName>
                                        </p:attrNameLst>
                                      </p:cBhvr>
                                      <p:to>
                                        <p:strVal val="visible"/>
                                      </p:to>
                                    </p:set>
                                    <p:anim calcmode="lin" valueType="num">
                                      <p:cBhvr>
                                        <p:cTn id="52" dur="500" fill="hold"/>
                                        <p:tgtEl>
                                          <p:spTgt spid="4099">
                                            <p:txEl>
                                              <p:charRg st="42" end="54"/>
                                            </p:txEl>
                                          </p:spTgt>
                                        </p:tgtEl>
                                        <p:attrNameLst>
                                          <p:attrName>ppt_w</p:attrName>
                                        </p:attrNameLst>
                                      </p:cBhvr>
                                      <p:tavLst>
                                        <p:tav tm="0">
                                          <p:val>
                                            <p:strVal val="#ppt_w*0.05"/>
                                          </p:val>
                                        </p:tav>
                                        <p:tav tm="100000">
                                          <p:val>
                                            <p:strVal val="#ppt_w"/>
                                          </p:val>
                                        </p:tav>
                                      </p:tavLst>
                                    </p:anim>
                                    <p:anim calcmode="lin" valueType="num">
                                      <p:cBhvr>
                                        <p:cTn id="53" dur="500" fill="hold"/>
                                        <p:tgtEl>
                                          <p:spTgt spid="4099">
                                            <p:txEl>
                                              <p:charRg st="42" end="54"/>
                                            </p:txEl>
                                          </p:spTgt>
                                        </p:tgtEl>
                                        <p:attrNameLst>
                                          <p:attrName>ppt_h</p:attrName>
                                        </p:attrNameLst>
                                      </p:cBhvr>
                                      <p:tavLst>
                                        <p:tav tm="0">
                                          <p:val>
                                            <p:strVal val="#ppt_h"/>
                                          </p:val>
                                        </p:tav>
                                        <p:tav tm="100000">
                                          <p:val>
                                            <p:strVal val="#ppt_h"/>
                                          </p:val>
                                        </p:tav>
                                      </p:tavLst>
                                    </p:anim>
                                    <p:anim calcmode="lin" valueType="num">
                                      <p:cBhvr>
                                        <p:cTn id="54" dur="500" fill="hold"/>
                                        <p:tgtEl>
                                          <p:spTgt spid="4099">
                                            <p:txEl>
                                              <p:charRg st="42" end="54"/>
                                            </p:txEl>
                                          </p:spTgt>
                                        </p:tgtEl>
                                        <p:attrNameLst>
                                          <p:attrName>ppt_x</p:attrName>
                                        </p:attrNameLst>
                                      </p:cBhvr>
                                      <p:tavLst>
                                        <p:tav tm="0">
                                          <p:val>
                                            <p:strVal val="#ppt_x-.2"/>
                                          </p:val>
                                        </p:tav>
                                        <p:tav tm="100000">
                                          <p:val>
                                            <p:strVal val="#ppt_x"/>
                                          </p:val>
                                        </p:tav>
                                      </p:tavLst>
                                    </p:anim>
                                    <p:anim calcmode="lin" valueType="num">
                                      <p:cBhvr>
                                        <p:cTn id="55" dur="500" fill="hold"/>
                                        <p:tgtEl>
                                          <p:spTgt spid="4099">
                                            <p:txEl>
                                              <p:charRg st="42" end="54"/>
                                            </p:txEl>
                                          </p:spTgt>
                                        </p:tgtEl>
                                        <p:attrNameLst>
                                          <p:attrName>ppt_y</p:attrName>
                                        </p:attrNameLst>
                                      </p:cBhvr>
                                      <p:tavLst>
                                        <p:tav tm="0">
                                          <p:val>
                                            <p:strVal val="#ppt_y"/>
                                          </p:val>
                                        </p:tav>
                                        <p:tav tm="100000">
                                          <p:val>
                                            <p:strVal val="#ppt_y"/>
                                          </p:val>
                                        </p:tav>
                                      </p:tavLst>
                                    </p:anim>
                                    <p:animEffect transition="in" filter="fade">
                                      <p:cBhvr>
                                        <p:cTn id="56" dur="500"/>
                                        <p:tgtEl>
                                          <p:spTgt spid="4099">
                                            <p:txEl>
                                              <p:charRg st="42" end="5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4" presetClass="entr" presetSubtype="0" accel="100000" fill="hold" grpId="0" nodeType="clickEffect">
                                  <p:stCondLst>
                                    <p:cond delay="0"/>
                                  </p:stCondLst>
                                  <p:childTnLst>
                                    <p:set>
                                      <p:cBhvr>
                                        <p:cTn id="60" fill="hold">
                                          <p:stCondLst>
                                            <p:cond delay="0"/>
                                          </p:stCondLst>
                                        </p:cTn>
                                        <p:tgtEl>
                                          <p:spTgt spid="4099">
                                            <p:txEl>
                                              <p:charRg st="54" end="65"/>
                                            </p:txEl>
                                          </p:spTgt>
                                        </p:tgtEl>
                                        <p:attrNameLst>
                                          <p:attrName>style.visibility</p:attrName>
                                        </p:attrNameLst>
                                      </p:cBhvr>
                                      <p:to>
                                        <p:strVal val="visible"/>
                                      </p:to>
                                    </p:set>
                                    <p:anim calcmode="lin" valueType="num">
                                      <p:cBhvr>
                                        <p:cTn id="61" dur="500" fill="hold"/>
                                        <p:tgtEl>
                                          <p:spTgt spid="4099">
                                            <p:txEl>
                                              <p:charRg st="54" end="65"/>
                                            </p:txEl>
                                          </p:spTgt>
                                        </p:tgtEl>
                                        <p:attrNameLst>
                                          <p:attrName>ppt_w</p:attrName>
                                        </p:attrNameLst>
                                      </p:cBhvr>
                                      <p:tavLst>
                                        <p:tav tm="0">
                                          <p:val>
                                            <p:strVal val="#ppt_w*0.05"/>
                                          </p:val>
                                        </p:tav>
                                        <p:tav tm="100000">
                                          <p:val>
                                            <p:strVal val="#ppt_w"/>
                                          </p:val>
                                        </p:tav>
                                      </p:tavLst>
                                    </p:anim>
                                    <p:anim calcmode="lin" valueType="num">
                                      <p:cBhvr>
                                        <p:cTn id="62" dur="500" fill="hold"/>
                                        <p:tgtEl>
                                          <p:spTgt spid="4099">
                                            <p:txEl>
                                              <p:charRg st="54" end="65"/>
                                            </p:txEl>
                                          </p:spTgt>
                                        </p:tgtEl>
                                        <p:attrNameLst>
                                          <p:attrName>ppt_h</p:attrName>
                                        </p:attrNameLst>
                                      </p:cBhvr>
                                      <p:tavLst>
                                        <p:tav tm="0">
                                          <p:val>
                                            <p:strVal val="#ppt_h"/>
                                          </p:val>
                                        </p:tav>
                                        <p:tav tm="100000">
                                          <p:val>
                                            <p:strVal val="#ppt_h"/>
                                          </p:val>
                                        </p:tav>
                                      </p:tavLst>
                                    </p:anim>
                                    <p:anim calcmode="lin" valueType="num">
                                      <p:cBhvr>
                                        <p:cTn id="63" dur="500" fill="hold"/>
                                        <p:tgtEl>
                                          <p:spTgt spid="4099">
                                            <p:txEl>
                                              <p:charRg st="54" end="65"/>
                                            </p:txEl>
                                          </p:spTgt>
                                        </p:tgtEl>
                                        <p:attrNameLst>
                                          <p:attrName>ppt_x</p:attrName>
                                        </p:attrNameLst>
                                      </p:cBhvr>
                                      <p:tavLst>
                                        <p:tav tm="0">
                                          <p:val>
                                            <p:strVal val="#ppt_x-.2"/>
                                          </p:val>
                                        </p:tav>
                                        <p:tav tm="100000">
                                          <p:val>
                                            <p:strVal val="#ppt_x"/>
                                          </p:val>
                                        </p:tav>
                                      </p:tavLst>
                                    </p:anim>
                                    <p:anim calcmode="lin" valueType="num">
                                      <p:cBhvr>
                                        <p:cTn id="64" dur="500" fill="hold"/>
                                        <p:tgtEl>
                                          <p:spTgt spid="4099">
                                            <p:txEl>
                                              <p:charRg st="54" end="65"/>
                                            </p:txEl>
                                          </p:spTgt>
                                        </p:tgtEl>
                                        <p:attrNameLst>
                                          <p:attrName>ppt_y</p:attrName>
                                        </p:attrNameLst>
                                      </p:cBhvr>
                                      <p:tavLst>
                                        <p:tav tm="0">
                                          <p:val>
                                            <p:strVal val="#ppt_y"/>
                                          </p:val>
                                        </p:tav>
                                        <p:tav tm="100000">
                                          <p:val>
                                            <p:strVal val="#ppt_y"/>
                                          </p:val>
                                        </p:tav>
                                      </p:tavLst>
                                    </p:anim>
                                    <p:animEffect transition="in" filter="fade">
                                      <p:cBhvr>
                                        <p:cTn id="65" dur="500"/>
                                        <p:tgtEl>
                                          <p:spTgt spid="4099">
                                            <p:txEl>
                                              <p:charRg st="54" end="65"/>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4" presetClass="entr" presetSubtype="0" accel="100000" fill="hold" grpId="0" nodeType="clickEffect">
                                  <p:stCondLst>
                                    <p:cond delay="0"/>
                                  </p:stCondLst>
                                  <p:childTnLst>
                                    <p:set>
                                      <p:cBhvr>
                                        <p:cTn id="69" fill="hold">
                                          <p:stCondLst>
                                            <p:cond delay="0"/>
                                          </p:stCondLst>
                                        </p:cTn>
                                        <p:tgtEl>
                                          <p:spTgt spid="4099">
                                            <p:txEl>
                                              <p:charRg st="65" end="75"/>
                                            </p:txEl>
                                          </p:spTgt>
                                        </p:tgtEl>
                                        <p:attrNameLst>
                                          <p:attrName>style.visibility</p:attrName>
                                        </p:attrNameLst>
                                      </p:cBhvr>
                                      <p:to>
                                        <p:strVal val="visible"/>
                                      </p:to>
                                    </p:set>
                                    <p:anim calcmode="lin" valueType="num">
                                      <p:cBhvr>
                                        <p:cTn id="70" dur="500" fill="hold"/>
                                        <p:tgtEl>
                                          <p:spTgt spid="4099">
                                            <p:txEl>
                                              <p:charRg st="65" end="75"/>
                                            </p:txEl>
                                          </p:spTgt>
                                        </p:tgtEl>
                                        <p:attrNameLst>
                                          <p:attrName>ppt_w</p:attrName>
                                        </p:attrNameLst>
                                      </p:cBhvr>
                                      <p:tavLst>
                                        <p:tav tm="0">
                                          <p:val>
                                            <p:strVal val="#ppt_w*0.05"/>
                                          </p:val>
                                        </p:tav>
                                        <p:tav tm="100000">
                                          <p:val>
                                            <p:strVal val="#ppt_w"/>
                                          </p:val>
                                        </p:tav>
                                      </p:tavLst>
                                    </p:anim>
                                    <p:anim calcmode="lin" valueType="num">
                                      <p:cBhvr>
                                        <p:cTn id="71" dur="500" fill="hold"/>
                                        <p:tgtEl>
                                          <p:spTgt spid="4099">
                                            <p:txEl>
                                              <p:charRg st="65" end="75"/>
                                            </p:txEl>
                                          </p:spTgt>
                                        </p:tgtEl>
                                        <p:attrNameLst>
                                          <p:attrName>ppt_h</p:attrName>
                                        </p:attrNameLst>
                                      </p:cBhvr>
                                      <p:tavLst>
                                        <p:tav tm="0">
                                          <p:val>
                                            <p:strVal val="#ppt_h"/>
                                          </p:val>
                                        </p:tav>
                                        <p:tav tm="100000">
                                          <p:val>
                                            <p:strVal val="#ppt_h"/>
                                          </p:val>
                                        </p:tav>
                                      </p:tavLst>
                                    </p:anim>
                                    <p:anim calcmode="lin" valueType="num">
                                      <p:cBhvr>
                                        <p:cTn id="72" dur="500" fill="hold"/>
                                        <p:tgtEl>
                                          <p:spTgt spid="4099">
                                            <p:txEl>
                                              <p:charRg st="65" end="75"/>
                                            </p:txEl>
                                          </p:spTgt>
                                        </p:tgtEl>
                                        <p:attrNameLst>
                                          <p:attrName>ppt_x</p:attrName>
                                        </p:attrNameLst>
                                      </p:cBhvr>
                                      <p:tavLst>
                                        <p:tav tm="0">
                                          <p:val>
                                            <p:strVal val="#ppt_x-.2"/>
                                          </p:val>
                                        </p:tav>
                                        <p:tav tm="100000">
                                          <p:val>
                                            <p:strVal val="#ppt_x"/>
                                          </p:val>
                                        </p:tav>
                                      </p:tavLst>
                                    </p:anim>
                                    <p:anim calcmode="lin" valueType="num">
                                      <p:cBhvr>
                                        <p:cTn id="73" dur="500" fill="hold"/>
                                        <p:tgtEl>
                                          <p:spTgt spid="4099">
                                            <p:txEl>
                                              <p:charRg st="65" end="75"/>
                                            </p:txEl>
                                          </p:spTgt>
                                        </p:tgtEl>
                                        <p:attrNameLst>
                                          <p:attrName>ppt_y</p:attrName>
                                        </p:attrNameLst>
                                      </p:cBhvr>
                                      <p:tavLst>
                                        <p:tav tm="0">
                                          <p:val>
                                            <p:strVal val="#ppt_y"/>
                                          </p:val>
                                        </p:tav>
                                        <p:tav tm="100000">
                                          <p:val>
                                            <p:strVal val="#ppt_y"/>
                                          </p:val>
                                        </p:tav>
                                      </p:tavLst>
                                    </p:anim>
                                    <p:animEffect transition="in" filter="fade">
                                      <p:cBhvr>
                                        <p:cTn id="74" dur="500"/>
                                        <p:tgtEl>
                                          <p:spTgt spid="4099">
                                            <p:txEl>
                                              <p:charRg st="65" end="75"/>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54" presetClass="entr" presetSubtype="0" accel="100000" fill="hold" grpId="0" nodeType="clickEffect">
                                  <p:stCondLst>
                                    <p:cond delay="0"/>
                                  </p:stCondLst>
                                  <p:childTnLst>
                                    <p:set>
                                      <p:cBhvr>
                                        <p:cTn id="78" fill="hold">
                                          <p:stCondLst>
                                            <p:cond delay="0"/>
                                          </p:stCondLst>
                                        </p:cTn>
                                        <p:tgtEl>
                                          <p:spTgt spid="4099">
                                            <p:txEl>
                                              <p:charRg st="75" end="85"/>
                                            </p:txEl>
                                          </p:spTgt>
                                        </p:tgtEl>
                                        <p:attrNameLst>
                                          <p:attrName>style.visibility</p:attrName>
                                        </p:attrNameLst>
                                      </p:cBhvr>
                                      <p:to>
                                        <p:strVal val="visible"/>
                                      </p:to>
                                    </p:set>
                                    <p:anim calcmode="lin" valueType="num">
                                      <p:cBhvr>
                                        <p:cTn id="79" dur="500" fill="hold"/>
                                        <p:tgtEl>
                                          <p:spTgt spid="4099">
                                            <p:txEl>
                                              <p:charRg st="75" end="85"/>
                                            </p:txEl>
                                          </p:spTgt>
                                        </p:tgtEl>
                                        <p:attrNameLst>
                                          <p:attrName>ppt_w</p:attrName>
                                        </p:attrNameLst>
                                      </p:cBhvr>
                                      <p:tavLst>
                                        <p:tav tm="0">
                                          <p:val>
                                            <p:strVal val="#ppt_w*0.05"/>
                                          </p:val>
                                        </p:tav>
                                        <p:tav tm="100000">
                                          <p:val>
                                            <p:strVal val="#ppt_w"/>
                                          </p:val>
                                        </p:tav>
                                      </p:tavLst>
                                    </p:anim>
                                    <p:anim calcmode="lin" valueType="num">
                                      <p:cBhvr>
                                        <p:cTn id="80" dur="500" fill="hold"/>
                                        <p:tgtEl>
                                          <p:spTgt spid="4099">
                                            <p:txEl>
                                              <p:charRg st="75" end="85"/>
                                            </p:txEl>
                                          </p:spTgt>
                                        </p:tgtEl>
                                        <p:attrNameLst>
                                          <p:attrName>ppt_h</p:attrName>
                                        </p:attrNameLst>
                                      </p:cBhvr>
                                      <p:tavLst>
                                        <p:tav tm="0">
                                          <p:val>
                                            <p:strVal val="#ppt_h"/>
                                          </p:val>
                                        </p:tav>
                                        <p:tav tm="100000">
                                          <p:val>
                                            <p:strVal val="#ppt_h"/>
                                          </p:val>
                                        </p:tav>
                                      </p:tavLst>
                                    </p:anim>
                                    <p:anim calcmode="lin" valueType="num">
                                      <p:cBhvr>
                                        <p:cTn id="81" dur="500" fill="hold"/>
                                        <p:tgtEl>
                                          <p:spTgt spid="4099">
                                            <p:txEl>
                                              <p:charRg st="75" end="85"/>
                                            </p:txEl>
                                          </p:spTgt>
                                        </p:tgtEl>
                                        <p:attrNameLst>
                                          <p:attrName>ppt_x</p:attrName>
                                        </p:attrNameLst>
                                      </p:cBhvr>
                                      <p:tavLst>
                                        <p:tav tm="0">
                                          <p:val>
                                            <p:strVal val="#ppt_x-.2"/>
                                          </p:val>
                                        </p:tav>
                                        <p:tav tm="100000">
                                          <p:val>
                                            <p:strVal val="#ppt_x"/>
                                          </p:val>
                                        </p:tav>
                                      </p:tavLst>
                                    </p:anim>
                                    <p:anim calcmode="lin" valueType="num">
                                      <p:cBhvr>
                                        <p:cTn id="82" dur="500" fill="hold"/>
                                        <p:tgtEl>
                                          <p:spTgt spid="4099">
                                            <p:txEl>
                                              <p:charRg st="75" end="85"/>
                                            </p:txEl>
                                          </p:spTgt>
                                        </p:tgtEl>
                                        <p:attrNameLst>
                                          <p:attrName>ppt_y</p:attrName>
                                        </p:attrNameLst>
                                      </p:cBhvr>
                                      <p:tavLst>
                                        <p:tav tm="0">
                                          <p:val>
                                            <p:strVal val="#ppt_y"/>
                                          </p:val>
                                        </p:tav>
                                        <p:tav tm="100000">
                                          <p:val>
                                            <p:strVal val="#ppt_y"/>
                                          </p:val>
                                        </p:tav>
                                      </p:tavLst>
                                    </p:anim>
                                    <p:animEffect transition="in" filter="fade">
                                      <p:cBhvr>
                                        <p:cTn id="83" dur="500"/>
                                        <p:tgtEl>
                                          <p:spTgt spid="4099">
                                            <p:txEl>
                                              <p:charRg st="75" end="85"/>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54" presetClass="entr" presetSubtype="0" accel="100000" fill="hold" grpId="0" nodeType="clickEffect">
                                  <p:stCondLst>
                                    <p:cond delay="0"/>
                                  </p:stCondLst>
                                  <p:childTnLst>
                                    <p:set>
                                      <p:cBhvr>
                                        <p:cTn id="87" fill="hold">
                                          <p:stCondLst>
                                            <p:cond delay="0"/>
                                          </p:stCondLst>
                                        </p:cTn>
                                        <p:tgtEl>
                                          <p:spTgt spid="4099">
                                            <p:txEl>
                                              <p:charRg st="85" end="98"/>
                                            </p:txEl>
                                          </p:spTgt>
                                        </p:tgtEl>
                                        <p:attrNameLst>
                                          <p:attrName>style.visibility</p:attrName>
                                        </p:attrNameLst>
                                      </p:cBhvr>
                                      <p:to>
                                        <p:strVal val="visible"/>
                                      </p:to>
                                    </p:set>
                                    <p:anim calcmode="lin" valueType="num">
                                      <p:cBhvr>
                                        <p:cTn id="88" dur="500" fill="hold"/>
                                        <p:tgtEl>
                                          <p:spTgt spid="4099">
                                            <p:txEl>
                                              <p:charRg st="85" end="98"/>
                                            </p:txEl>
                                          </p:spTgt>
                                        </p:tgtEl>
                                        <p:attrNameLst>
                                          <p:attrName>ppt_w</p:attrName>
                                        </p:attrNameLst>
                                      </p:cBhvr>
                                      <p:tavLst>
                                        <p:tav tm="0">
                                          <p:val>
                                            <p:strVal val="#ppt_w*0.05"/>
                                          </p:val>
                                        </p:tav>
                                        <p:tav tm="100000">
                                          <p:val>
                                            <p:strVal val="#ppt_w"/>
                                          </p:val>
                                        </p:tav>
                                      </p:tavLst>
                                    </p:anim>
                                    <p:anim calcmode="lin" valueType="num">
                                      <p:cBhvr>
                                        <p:cTn id="89" dur="500" fill="hold"/>
                                        <p:tgtEl>
                                          <p:spTgt spid="4099">
                                            <p:txEl>
                                              <p:charRg st="85" end="98"/>
                                            </p:txEl>
                                          </p:spTgt>
                                        </p:tgtEl>
                                        <p:attrNameLst>
                                          <p:attrName>ppt_h</p:attrName>
                                        </p:attrNameLst>
                                      </p:cBhvr>
                                      <p:tavLst>
                                        <p:tav tm="0">
                                          <p:val>
                                            <p:strVal val="#ppt_h"/>
                                          </p:val>
                                        </p:tav>
                                        <p:tav tm="100000">
                                          <p:val>
                                            <p:strVal val="#ppt_h"/>
                                          </p:val>
                                        </p:tav>
                                      </p:tavLst>
                                    </p:anim>
                                    <p:anim calcmode="lin" valueType="num">
                                      <p:cBhvr>
                                        <p:cTn id="90" dur="500" fill="hold"/>
                                        <p:tgtEl>
                                          <p:spTgt spid="4099">
                                            <p:txEl>
                                              <p:charRg st="85" end="98"/>
                                            </p:txEl>
                                          </p:spTgt>
                                        </p:tgtEl>
                                        <p:attrNameLst>
                                          <p:attrName>ppt_x</p:attrName>
                                        </p:attrNameLst>
                                      </p:cBhvr>
                                      <p:tavLst>
                                        <p:tav tm="0">
                                          <p:val>
                                            <p:strVal val="#ppt_x-.2"/>
                                          </p:val>
                                        </p:tav>
                                        <p:tav tm="100000">
                                          <p:val>
                                            <p:strVal val="#ppt_x"/>
                                          </p:val>
                                        </p:tav>
                                      </p:tavLst>
                                    </p:anim>
                                    <p:anim calcmode="lin" valueType="num">
                                      <p:cBhvr>
                                        <p:cTn id="91" dur="500" fill="hold"/>
                                        <p:tgtEl>
                                          <p:spTgt spid="4099">
                                            <p:txEl>
                                              <p:charRg st="85" end="98"/>
                                            </p:txEl>
                                          </p:spTgt>
                                        </p:tgtEl>
                                        <p:attrNameLst>
                                          <p:attrName>ppt_y</p:attrName>
                                        </p:attrNameLst>
                                      </p:cBhvr>
                                      <p:tavLst>
                                        <p:tav tm="0">
                                          <p:val>
                                            <p:strVal val="#ppt_y"/>
                                          </p:val>
                                        </p:tav>
                                        <p:tav tm="100000">
                                          <p:val>
                                            <p:strVal val="#ppt_y"/>
                                          </p:val>
                                        </p:tav>
                                      </p:tavLst>
                                    </p:anim>
                                    <p:animEffect transition="in" filter="fade">
                                      <p:cBhvr>
                                        <p:cTn id="92" dur="500"/>
                                        <p:tgtEl>
                                          <p:spTgt spid="4099">
                                            <p:txEl>
                                              <p:charRg st="85" end="98"/>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54" presetClass="entr" presetSubtype="0" accel="100000" fill="hold" grpId="0" nodeType="clickEffect">
                                  <p:stCondLst>
                                    <p:cond delay="0"/>
                                  </p:stCondLst>
                                  <p:childTnLst>
                                    <p:set>
                                      <p:cBhvr>
                                        <p:cTn id="96" fill="hold">
                                          <p:stCondLst>
                                            <p:cond delay="0"/>
                                          </p:stCondLst>
                                        </p:cTn>
                                        <p:tgtEl>
                                          <p:spTgt spid="4099">
                                            <p:txEl>
                                              <p:charRg st="98" end="114"/>
                                            </p:txEl>
                                          </p:spTgt>
                                        </p:tgtEl>
                                        <p:attrNameLst>
                                          <p:attrName>style.visibility</p:attrName>
                                        </p:attrNameLst>
                                      </p:cBhvr>
                                      <p:to>
                                        <p:strVal val="visible"/>
                                      </p:to>
                                    </p:set>
                                    <p:anim calcmode="lin" valueType="num">
                                      <p:cBhvr>
                                        <p:cTn id="97" dur="500" fill="hold"/>
                                        <p:tgtEl>
                                          <p:spTgt spid="4099">
                                            <p:txEl>
                                              <p:charRg st="98" end="114"/>
                                            </p:txEl>
                                          </p:spTgt>
                                        </p:tgtEl>
                                        <p:attrNameLst>
                                          <p:attrName>ppt_w</p:attrName>
                                        </p:attrNameLst>
                                      </p:cBhvr>
                                      <p:tavLst>
                                        <p:tav tm="0">
                                          <p:val>
                                            <p:strVal val="#ppt_w*0.05"/>
                                          </p:val>
                                        </p:tav>
                                        <p:tav tm="100000">
                                          <p:val>
                                            <p:strVal val="#ppt_w"/>
                                          </p:val>
                                        </p:tav>
                                      </p:tavLst>
                                    </p:anim>
                                    <p:anim calcmode="lin" valueType="num">
                                      <p:cBhvr>
                                        <p:cTn id="98" dur="500" fill="hold"/>
                                        <p:tgtEl>
                                          <p:spTgt spid="4099">
                                            <p:txEl>
                                              <p:charRg st="98" end="114"/>
                                            </p:txEl>
                                          </p:spTgt>
                                        </p:tgtEl>
                                        <p:attrNameLst>
                                          <p:attrName>ppt_h</p:attrName>
                                        </p:attrNameLst>
                                      </p:cBhvr>
                                      <p:tavLst>
                                        <p:tav tm="0">
                                          <p:val>
                                            <p:strVal val="#ppt_h"/>
                                          </p:val>
                                        </p:tav>
                                        <p:tav tm="100000">
                                          <p:val>
                                            <p:strVal val="#ppt_h"/>
                                          </p:val>
                                        </p:tav>
                                      </p:tavLst>
                                    </p:anim>
                                    <p:anim calcmode="lin" valueType="num">
                                      <p:cBhvr>
                                        <p:cTn id="99" dur="500" fill="hold"/>
                                        <p:tgtEl>
                                          <p:spTgt spid="4099">
                                            <p:txEl>
                                              <p:charRg st="98" end="114"/>
                                            </p:txEl>
                                          </p:spTgt>
                                        </p:tgtEl>
                                        <p:attrNameLst>
                                          <p:attrName>ppt_x</p:attrName>
                                        </p:attrNameLst>
                                      </p:cBhvr>
                                      <p:tavLst>
                                        <p:tav tm="0">
                                          <p:val>
                                            <p:strVal val="#ppt_x-.2"/>
                                          </p:val>
                                        </p:tav>
                                        <p:tav tm="100000">
                                          <p:val>
                                            <p:strVal val="#ppt_x"/>
                                          </p:val>
                                        </p:tav>
                                      </p:tavLst>
                                    </p:anim>
                                    <p:anim calcmode="lin" valueType="num">
                                      <p:cBhvr>
                                        <p:cTn id="100" dur="500" fill="hold"/>
                                        <p:tgtEl>
                                          <p:spTgt spid="4099">
                                            <p:txEl>
                                              <p:charRg st="98" end="114"/>
                                            </p:txEl>
                                          </p:spTgt>
                                        </p:tgtEl>
                                        <p:attrNameLst>
                                          <p:attrName>ppt_y</p:attrName>
                                        </p:attrNameLst>
                                      </p:cBhvr>
                                      <p:tavLst>
                                        <p:tav tm="0">
                                          <p:val>
                                            <p:strVal val="#ppt_y"/>
                                          </p:val>
                                        </p:tav>
                                        <p:tav tm="100000">
                                          <p:val>
                                            <p:strVal val="#ppt_y"/>
                                          </p:val>
                                        </p:tav>
                                      </p:tavLst>
                                    </p:anim>
                                    <p:animEffect transition="in" filter="fade">
                                      <p:cBhvr>
                                        <p:cTn id="101" dur="500"/>
                                        <p:tgtEl>
                                          <p:spTgt spid="4099">
                                            <p:txEl>
                                              <p:charRg st="98" end="114"/>
                                            </p:txEl>
                                          </p:spTgt>
                                        </p:tgtEl>
                                      </p:cBhvr>
                                    </p:animEffect>
                                  </p:childTnLst>
                                </p:cTn>
                              </p:par>
                            </p:childTnLst>
                          </p:cTn>
                        </p:par>
                      </p:childTnLst>
                    </p:cTn>
                  </p:par>
                  <p:par>
                    <p:cTn id="102" fill="hold">
                      <p:stCondLst>
                        <p:cond delay="indefinite"/>
                      </p:stCondLst>
                      <p:childTnLst>
                        <p:par>
                          <p:cTn id="103" fill="hold">
                            <p:stCondLst>
                              <p:cond delay="0"/>
                            </p:stCondLst>
                            <p:childTnLst>
                              <p:par>
                                <p:cTn id="104" presetID="54" presetClass="entr" presetSubtype="0" accel="100000" fill="hold" grpId="0" nodeType="clickEffect">
                                  <p:stCondLst>
                                    <p:cond delay="0"/>
                                  </p:stCondLst>
                                  <p:childTnLst>
                                    <p:set>
                                      <p:cBhvr>
                                        <p:cTn id="105" fill="hold">
                                          <p:stCondLst>
                                            <p:cond delay="0"/>
                                          </p:stCondLst>
                                        </p:cTn>
                                        <p:tgtEl>
                                          <p:spTgt spid="4099">
                                            <p:txEl>
                                              <p:charRg st="114" end="117"/>
                                            </p:txEl>
                                          </p:spTgt>
                                        </p:tgtEl>
                                        <p:attrNameLst>
                                          <p:attrName>style.visibility</p:attrName>
                                        </p:attrNameLst>
                                      </p:cBhvr>
                                      <p:to>
                                        <p:strVal val="visible"/>
                                      </p:to>
                                    </p:set>
                                    <p:anim calcmode="lin" valueType="num">
                                      <p:cBhvr>
                                        <p:cTn id="106" dur="500" fill="hold"/>
                                        <p:tgtEl>
                                          <p:spTgt spid="4099">
                                            <p:txEl>
                                              <p:charRg st="114" end="117"/>
                                            </p:txEl>
                                          </p:spTgt>
                                        </p:tgtEl>
                                        <p:attrNameLst>
                                          <p:attrName>ppt_w</p:attrName>
                                        </p:attrNameLst>
                                      </p:cBhvr>
                                      <p:tavLst>
                                        <p:tav tm="0">
                                          <p:val>
                                            <p:strVal val="#ppt_w*0.05"/>
                                          </p:val>
                                        </p:tav>
                                        <p:tav tm="100000">
                                          <p:val>
                                            <p:strVal val="#ppt_w"/>
                                          </p:val>
                                        </p:tav>
                                      </p:tavLst>
                                    </p:anim>
                                    <p:anim calcmode="lin" valueType="num">
                                      <p:cBhvr>
                                        <p:cTn id="107" dur="500" fill="hold"/>
                                        <p:tgtEl>
                                          <p:spTgt spid="4099">
                                            <p:txEl>
                                              <p:charRg st="114" end="117"/>
                                            </p:txEl>
                                          </p:spTgt>
                                        </p:tgtEl>
                                        <p:attrNameLst>
                                          <p:attrName>ppt_h</p:attrName>
                                        </p:attrNameLst>
                                      </p:cBhvr>
                                      <p:tavLst>
                                        <p:tav tm="0">
                                          <p:val>
                                            <p:strVal val="#ppt_h"/>
                                          </p:val>
                                        </p:tav>
                                        <p:tav tm="100000">
                                          <p:val>
                                            <p:strVal val="#ppt_h"/>
                                          </p:val>
                                        </p:tav>
                                      </p:tavLst>
                                    </p:anim>
                                    <p:anim calcmode="lin" valueType="num">
                                      <p:cBhvr>
                                        <p:cTn id="108" dur="500" fill="hold"/>
                                        <p:tgtEl>
                                          <p:spTgt spid="4099">
                                            <p:txEl>
                                              <p:charRg st="114" end="117"/>
                                            </p:txEl>
                                          </p:spTgt>
                                        </p:tgtEl>
                                        <p:attrNameLst>
                                          <p:attrName>ppt_x</p:attrName>
                                        </p:attrNameLst>
                                      </p:cBhvr>
                                      <p:tavLst>
                                        <p:tav tm="0">
                                          <p:val>
                                            <p:strVal val="#ppt_x-.2"/>
                                          </p:val>
                                        </p:tav>
                                        <p:tav tm="100000">
                                          <p:val>
                                            <p:strVal val="#ppt_x"/>
                                          </p:val>
                                        </p:tav>
                                      </p:tavLst>
                                    </p:anim>
                                    <p:anim calcmode="lin" valueType="num">
                                      <p:cBhvr>
                                        <p:cTn id="109" dur="500" fill="hold"/>
                                        <p:tgtEl>
                                          <p:spTgt spid="4099">
                                            <p:txEl>
                                              <p:charRg st="114" end="117"/>
                                            </p:txEl>
                                          </p:spTgt>
                                        </p:tgtEl>
                                        <p:attrNameLst>
                                          <p:attrName>ppt_y</p:attrName>
                                        </p:attrNameLst>
                                      </p:cBhvr>
                                      <p:tavLst>
                                        <p:tav tm="0">
                                          <p:val>
                                            <p:strVal val="#ppt_y"/>
                                          </p:val>
                                        </p:tav>
                                        <p:tav tm="100000">
                                          <p:val>
                                            <p:strVal val="#ppt_y"/>
                                          </p:val>
                                        </p:tav>
                                      </p:tavLst>
                                    </p:anim>
                                    <p:animEffect transition="in" filter="fade">
                                      <p:cBhvr>
                                        <p:cTn id="110" dur="500"/>
                                        <p:tgtEl>
                                          <p:spTgt spid="4099">
                                            <p:txEl>
                                              <p:charRg st="114" end="117"/>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25" presetClass="exit" presetSubtype="0" fill="hold" grpId="1" nodeType="clickEffect">
                                  <p:stCondLst>
                                    <p:cond delay="0"/>
                                  </p:stCondLst>
                                  <p:childTnLst>
                                    <p:anim calcmode="lin" valueType="num">
                                      <p:cBhvr>
                                        <p:cTn id="114" dur="2000" fill="hold"/>
                                        <p:tgtEl>
                                          <p:spTgt spid="4098"/>
                                        </p:tgtEl>
                                        <p:attrNameLst>
                                          <p:attrName>style.rotation</p:attrName>
                                        </p:attrNameLst>
                                      </p:cBhvr>
                                      <p:tavLst>
                                        <p:tav tm="0">
                                          <p:val>
                                            <p:fltVal val="0.000000"/>
                                          </p:val>
                                        </p:tav>
                                        <p:tav tm="100000">
                                          <p:val>
                                            <p:fltVal val="-90.000000"/>
                                          </p:val>
                                        </p:tav>
                                      </p:tavLst>
                                    </p:anim>
                                    <p:anim calcmode="lin" valueType="num">
                                      <p:cBhvr>
                                        <p:cTn id="115" dur="2000" fill="hold"/>
                                        <p:tgtEl>
                                          <p:spTgt spid="4098"/>
                                        </p:tgtEl>
                                        <p:attrNameLst>
                                          <p:attrName>ppt_w</p:attrName>
                                        </p:attrNameLst>
                                      </p:cBhvr>
                                      <p:tavLst>
                                        <p:tav tm="0">
                                          <p:val>
                                            <p:strVal val="ppt_w"/>
                                          </p:val>
                                        </p:tav>
                                        <p:tav tm="50000">
                                          <p:val>
                                            <p:strVal val="ppt_w-.5"/>
                                          </p:val>
                                        </p:tav>
                                        <p:tav tm="100000">
                                          <p:val>
                                            <p:strVal val="ppt_w-.5"/>
                                          </p:val>
                                        </p:tav>
                                      </p:tavLst>
                                    </p:anim>
                                    <p:anim calcmode="lin" valueType="num">
                                      <p:cBhvr>
                                        <p:cTn id="116" dur="2000" fill="hold"/>
                                        <p:tgtEl>
                                          <p:spTgt spid="4098"/>
                                        </p:tgtEl>
                                        <p:attrNameLst>
                                          <p:attrName>ppt_h</p:attrName>
                                        </p:attrNameLst>
                                      </p:cBhvr>
                                      <p:tavLst>
                                        <p:tav tm="0">
                                          <p:val>
                                            <p:strVal val="ppt_h"/>
                                          </p:val>
                                        </p:tav>
                                        <p:tav tm="100000">
                                          <p:val>
                                            <p:strVal val="ppt_h"/>
                                          </p:val>
                                        </p:tav>
                                      </p:tavLst>
                                    </p:anim>
                                    <p:anim calcmode="lin" valueType="num">
                                      <p:cBhvr>
                                        <p:cTn id="117" dur="2000" fill="hold"/>
                                        <p:tgtEl>
                                          <p:spTgt spid="4098"/>
                                        </p:tgtEl>
                                        <p:attrNameLst>
                                          <p:attrName>ppt_x</p:attrName>
                                        </p:attrNameLst>
                                      </p:cBhvr>
                                      <p:tavLst>
                                        <p:tav tm="0">
                                          <p:val>
                                            <p:strVal val="ppt_x"/>
                                          </p:val>
                                        </p:tav>
                                        <p:tav tm="100000">
                                          <p:val>
                                            <p:strVal val="ppt_x+.4"/>
                                          </p:val>
                                        </p:tav>
                                      </p:tavLst>
                                    </p:anim>
                                    <p:anim calcmode="lin" valueType="num">
                                      <p:cBhvr>
                                        <p:cTn id="118" dur="2000" fill="hold"/>
                                        <p:tgtEl>
                                          <p:spTgt spid="4098"/>
                                        </p:tgtEl>
                                        <p:attrNameLst>
                                          <p:attrName>ppt_y</p:attrName>
                                        </p:attrNameLst>
                                      </p:cBhvr>
                                      <p:tavLst>
                                        <p:tav tm="0">
                                          <p:val>
                                            <p:strVal val="ppt_y"/>
                                          </p:val>
                                        </p:tav>
                                        <p:tav tm="50000">
                                          <p:val>
                                            <p:strVal val="ppt_y+.1"/>
                                          </p:val>
                                        </p:tav>
                                        <p:tav tm="100000">
                                          <p:val>
                                            <p:strVal val="ppt_y-.2"/>
                                          </p:val>
                                        </p:tav>
                                      </p:tavLst>
                                    </p:anim>
                                    <p:set>
                                      <p:cBhvr>
                                        <p:cTn id="119" fill="hold">
                                          <p:stCondLst>
                                            <p:cond delay="1996"/>
                                          </p:stCondLst>
                                        </p:cTn>
                                        <p:tgtEl>
                                          <p:spTgt spid="4098"/>
                                        </p:tgtEl>
                                        <p:attrNameLst>
                                          <p:attrName>style.visibility</p:attrName>
                                        </p:attrNameLst>
                                      </p:cBhvr>
                                      <p:to>
                                        <p:strVal val="hidden"/>
                                      </p:to>
                                    </p:set>
                                  </p:childTnLst>
                                </p:cTn>
                              </p:par>
                              <p:par>
                                <p:cTn id="120" presetID="22" presetClass="exit" presetSubtype="8" fill="hold" grpId="1" nodeType="withEffect">
                                  <p:stCondLst>
                                    <p:cond delay="0"/>
                                  </p:stCondLst>
                                  <p:childTnLst>
                                    <p:animEffect transition="out" filter="wipe(left)">
                                      <p:cBhvr>
                                        <p:cTn id="121" dur="500"/>
                                        <p:tgtEl>
                                          <p:spTgt spid="4099">
                                            <p:txEl>
                                              <p:charRg st="0" end="15"/>
                                            </p:txEl>
                                          </p:spTgt>
                                        </p:tgtEl>
                                      </p:cBhvr>
                                    </p:animEffect>
                                    <p:set>
                                      <p:cBhvr>
                                        <p:cTn id="122" fill="hold">
                                          <p:stCondLst>
                                            <p:cond delay="497"/>
                                          </p:stCondLst>
                                        </p:cTn>
                                        <p:tgtEl>
                                          <p:spTgt spid="4099">
                                            <p:txEl>
                                              <p:charRg st="0" end="15"/>
                                            </p:txEl>
                                          </p:spTgt>
                                        </p:tgtEl>
                                        <p:attrNameLst>
                                          <p:attrName>style.visibility</p:attrName>
                                        </p:attrNameLst>
                                      </p:cBhvr>
                                      <p:to>
                                        <p:strVal val="hidden"/>
                                      </p:to>
                                    </p:set>
                                  </p:childTnLst>
                                </p:cTn>
                              </p:par>
                              <p:par>
                                <p:cTn id="123" presetID="22" presetClass="exit" presetSubtype="8" fill="hold" grpId="1" nodeType="withEffect">
                                  <p:stCondLst>
                                    <p:cond delay="0"/>
                                  </p:stCondLst>
                                  <p:childTnLst>
                                    <p:animEffect transition="out" filter="wipe(left)">
                                      <p:cBhvr>
                                        <p:cTn id="124" dur="500"/>
                                        <p:tgtEl>
                                          <p:spTgt spid="4099">
                                            <p:txEl>
                                              <p:charRg st="15" end="28"/>
                                            </p:txEl>
                                          </p:spTgt>
                                        </p:tgtEl>
                                      </p:cBhvr>
                                    </p:animEffect>
                                    <p:set>
                                      <p:cBhvr>
                                        <p:cTn id="125" fill="hold">
                                          <p:stCondLst>
                                            <p:cond delay="497"/>
                                          </p:stCondLst>
                                        </p:cTn>
                                        <p:tgtEl>
                                          <p:spTgt spid="4099">
                                            <p:txEl>
                                              <p:charRg st="15" end="28"/>
                                            </p:txEl>
                                          </p:spTgt>
                                        </p:tgtEl>
                                        <p:attrNameLst>
                                          <p:attrName>style.visibility</p:attrName>
                                        </p:attrNameLst>
                                      </p:cBhvr>
                                      <p:to>
                                        <p:strVal val="hidden"/>
                                      </p:to>
                                    </p:set>
                                  </p:childTnLst>
                                </p:cTn>
                              </p:par>
                              <p:par>
                                <p:cTn id="126" presetID="22" presetClass="exit" presetSubtype="8" fill="hold" grpId="1" nodeType="withEffect">
                                  <p:stCondLst>
                                    <p:cond delay="0"/>
                                  </p:stCondLst>
                                  <p:childTnLst>
                                    <p:animEffect transition="out" filter="wipe(left)">
                                      <p:cBhvr>
                                        <p:cTn id="127" dur="500"/>
                                        <p:tgtEl>
                                          <p:spTgt spid="4099">
                                            <p:txEl>
                                              <p:charRg st="28" end="35"/>
                                            </p:txEl>
                                          </p:spTgt>
                                        </p:tgtEl>
                                      </p:cBhvr>
                                    </p:animEffect>
                                    <p:set>
                                      <p:cBhvr>
                                        <p:cTn id="128" fill="hold">
                                          <p:stCondLst>
                                            <p:cond delay="497"/>
                                          </p:stCondLst>
                                        </p:cTn>
                                        <p:tgtEl>
                                          <p:spTgt spid="4099">
                                            <p:txEl>
                                              <p:charRg st="28" end="35"/>
                                            </p:txEl>
                                          </p:spTgt>
                                        </p:tgtEl>
                                        <p:attrNameLst>
                                          <p:attrName>style.visibility</p:attrName>
                                        </p:attrNameLst>
                                      </p:cBhvr>
                                      <p:to>
                                        <p:strVal val="hidden"/>
                                      </p:to>
                                    </p:set>
                                  </p:childTnLst>
                                </p:cTn>
                              </p:par>
                              <p:par>
                                <p:cTn id="129" presetID="22" presetClass="exit" presetSubtype="8" fill="hold" grpId="1" nodeType="withEffect">
                                  <p:stCondLst>
                                    <p:cond delay="0"/>
                                  </p:stCondLst>
                                  <p:childTnLst>
                                    <p:animEffect transition="out" filter="wipe(left)">
                                      <p:cBhvr>
                                        <p:cTn id="130" dur="500"/>
                                        <p:tgtEl>
                                          <p:spTgt spid="4099">
                                            <p:txEl>
                                              <p:charRg st="35" end="42"/>
                                            </p:txEl>
                                          </p:spTgt>
                                        </p:tgtEl>
                                      </p:cBhvr>
                                    </p:animEffect>
                                    <p:set>
                                      <p:cBhvr>
                                        <p:cTn id="131" fill="hold">
                                          <p:stCondLst>
                                            <p:cond delay="497"/>
                                          </p:stCondLst>
                                        </p:cTn>
                                        <p:tgtEl>
                                          <p:spTgt spid="4099">
                                            <p:txEl>
                                              <p:charRg st="35" end="42"/>
                                            </p:txEl>
                                          </p:spTgt>
                                        </p:tgtEl>
                                        <p:attrNameLst>
                                          <p:attrName>style.visibility</p:attrName>
                                        </p:attrNameLst>
                                      </p:cBhvr>
                                      <p:to>
                                        <p:strVal val="hidden"/>
                                      </p:to>
                                    </p:set>
                                  </p:childTnLst>
                                </p:cTn>
                              </p:par>
                              <p:par>
                                <p:cTn id="132" presetID="22" presetClass="exit" presetSubtype="8" fill="hold" grpId="1" nodeType="withEffect">
                                  <p:stCondLst>
                                    <p:cond delay="0"/>
                                  </p:stCondLst>
                                  <p:childTnLst>
                                    <p:animEffect transition="out" filter="wipe(left)">
                                      <p:cBhvr>
                                        <p:cTn id="133" dur="500"/>
                                        <p:tgtEl>
                                          <p:spTgt spid="4099">
                                            <p:txEl>
                                              <p:charRg st="42" end="54"/>
                                            </p:txEl>
                                          </p:spTgt>
                                        </p:tgtEl>
                                      </p:cBhvr>
                                    </p:animEffect>
                                    <p:set>
                                      <p:cBhvr>
                                        <p:cTn id="134" fill="hold">
                                          <p:stCondLst>
                                            <p:cond delay="497"/>
                                          </p:stCondLst>
                                        </p:cTn>
                                        <p:tgtEl>
                                          <p:spTgt spid="4099">
                                            <p:txEl>
                                              <p:charRg st="42" end="54"/>
                                            </p:txEl>
                                          </p:spTgt>
                                        </p:tgtEl>
                                        <p:attrNameLst>
                                          <p:attrName>style.visibility</p:attrName>
                                        </p:attrNameLst>
                                      </p:cBhvr>
                                      <p:to>
                                        <p:strVal val="hidden"/>
                                      </p:to>
                                    </p:set>
                                  </p:childTnLst>
                                </p:cTn>
                              </p:par>
                              <p:par>
                                <p:cTn id="135" presetID="22" presetClass="exit" presetSubtype="8" fill="hold" grpId="1" nodeType="withEffect">
                                  <p:stCondLst>
                                    <p:cond delay="0"/>
                                  </p:stCondLst>
                                  <p:childTnLst>
                                    <p:animEffect transition="out" filter="wipe(left)">
                                      <p:cBhvr>
                                        <p:cTn id="136" dur="500"/>
                                        <p:tgtEl>
                                          <p:spTgt spid="4099">
                                            <p:txEl>
                                              <p:charRg st="54" end="65"/>
                                            </p:txEl>
                                          </p:spTgt>
                                        </p:tgtEl>
                                      </p:cBhvr>
                                    </p:animEffect>
                                    <p:set>
                                      <p:cBhvr>
                                        <p:cTn id="137" fill="hold">
                                          <p:stCondLst>
                                            <p:cond delay="497"/>
                                          </p:stCondLst>
                                        </p:cTn>
                                        <p:tgtEl>
                                          <p:spTgt spid="4099">
                                            <p:txEl>
                                              <p:charRg st="54" end="65"/>
                                            </p:txEl>
                                          </p:spTgt>
                                        </p:tgtEl>
                                        <p:attrNameLst>
                                          <p:attrName>style.visibility</p:attrName>
                                        </p:attrNameLst>
                                      </p:cBhvr>
                                      <p:to>
                                        <p:strVal val="hidden"/>
                                      </p:to>
                                    </p:set>
                                  </p:childTnLst>
                                </p:cTn>
                              </p:par>
                              <p:par>
                                <p:cTn id="138" presetID="22" presetClass="exit" presetSubtype="8" fill="hold" grpId="1" nodeType="withEffect">
                                  <p:stCondLst>
                                    <p:cond delay="0"/>
                                  </p:stCondLst>
                                  <p:childTnLst>
                                    <p:animEffect transition="out" filter="wipe(left)">
                                      <p:cBhvr>
                                        <p:cTn id="139" dur="500"/>
                                        <p:tgtEl>
                                          <p:spTgt spid="4099">
                                            <p:txEl>
                                              <p:charRg st="65" end="75"/>
                                            </p:txEl>
                                          </p:spTgt>
                                        </p:tgtEl>
                                      </p:cBhvr>
                                    </p:animEffect>
                                    <p:set>
                                      <p:cBhvr>
                                        <p:cTn id="140" fill="hold">
                                          <p:stCondLst>
                                            <p:cond delay="497"/>
                                          </p:stCondLst>
                                        </p:cTn>
                                        <p:tgtEl>
                                          <p:spTgt spid="4099">
                                            <p:txEl>
                                              <p:charRg st="65" end="75"/>
                                            </p:txEl>
                                          </p:spTgt>
                                        </p:tgtEl>
                                        <p:attrNameLst>
                                          <p:attrName>style.visibility</p:attrName>
                                        </p:attrNameLst>
                                      </p:cBhvr>
                                      <p:to>
                                        <p:strVal val="hidden"/>
                                      </p:to>
                                    </p:set>
                                  </p:childTnLst>
                                </p:cTn>
                              </p:par>
                              <p:par>
                                <p:cTn id="141" presetID="22" presetClass="exit" presetSubtype="8" fill="hold" grpId="1" nodeType="withEffect">
                                  <p:stCondLst>
                                    <p:cond delay="0"/>
                                  </p:stCondLst>
                                  <p:childTnLst>
                                    <p:animEffect transition="out" filter="wipe(left)">
                                      <p:cBhvr>
                                        <p:cTn id="142" dur="500"/>
                                        <p:tgtEl>
                                          <p:spTgt spid="4099">
                                            <p:txEl>
                                              <p:charRg st="75" end="85"/>
                                            </p:txEl>
                                          </p:spTgt>
                                        </p:tgtEl>
                                      </p:cBhvr>
                                    </p:animEffect>
                                    <p:set>
                                      <p:cBhvr>
                                        <p:cTn id="143" fill="hold">
                                          <p:stCondLst>
                                            <p:cond delay="497"/>
                                          </p:stCondLst>
                                        </p:cTn>
                                        <p:tgtEl>
                                          <p:spTgt spid="4099">
                                            <p:txEl>
                                              <p:charRg st="75" end="85"/>
                                            </p:txEl>
                                          </p:spTgt>
                                        </p:tgtEl>
                                        <p:attrNameLst>
                                          <p:attrName>style.visibility</p:attrName>
                                        </p:attrNameLst>
                                      </p:cBhvr>
                                      <p:to>
                                        <p:strVal val="hidden"/>
                                      </p:to>
                                    </p:set>
                                  </p:childTnLst>
                                </p:cTn>
                              </p:par>
                              <p:par>
                                <p:cTn id="144" presetID="22" presetClass="exit" presetSubtype="8" fill="hold" grpId="1" nodeType="withEffect">
                                  <p:stCondLst>
                                    <p:cond delay="0"/>
                                  </p:stCondLst>
                                  <p:childTnLst>
                                    <p:animEffect transition="out" filter="wipe(left)">
                                      <p:cBhvr>
                                        <p:cTn id="145" dur="500"/>
                                        <p:tgtEl>
                                          <p:spTgt spid="4099">
                                            <p:txEl>
                                              <p:charRg st="85" end="98"/>
                                            </p:txEl>
                                          </p:spTgt>
                                        </p:tgtEl>
                                      </p:cBhvr>
                                    </p:animEffect>
                                    <p:set>
                                      <p:cBhvr>
                                        <p:cTn id="146" fill="hold">
                                          <p:stCondLst>
                                            <p:cond delay="497"/>
                                          </p:stCondLst>
                                        </p:cTn>
                                        <p:tgtEl>
                                          <p:spTgt spid="4099">
                                            <p:txEl>
                                              <p:charRg st="85" end="98"/>
                                            </p:txEl>
                                          </p:spTgt>
                                        </p:tgtEl>
                                        <p:attrNameLst>
                                          <p:attrName>style.visibility</p:attrName>
                                        </p:attrNameLst>
                                      </p:cBhvr>
                                      <p:to>
                                        <p:strVal val="hidden"/>
                                      </p:to>
                                    </p:set>
                                  </p:childTnLst>
                                </p:cTn>
                              </p:par>
                              <p:par>
                                <p:cTn id="147" presetID="22" presetClass="exit" presetSubtype="8" fill="hold" grpId="1" nodeType="withEffect">
                                  <p:stCondLst>
                                    <p:cond delay="0"/>
                                  </p:stCondLst>
                                  <p:childTnLst>
                                    <p:animEffect transition="out" filter="wipe(left)">
                                      <p:cBhvr>
                                        <p:cTn id="148" dur="500"/>
                                        <p:tgtEl>
                                          <p:spTgt spid="4099">
                                            <p:txEl>
                                              <p:charRg st="98" end="114"/>
                                            </p:txEl>
                                          </p:spTgt>
                                        </p:tgtEl>
                                      </p:cBhvr>
                                    </p:animEffect>
                                    <p:set>
                                      <p:cBhvr>
                                        <p:cTn id="149" fill="hold">
                                          <p:stCondLst>
                                            <p:cond delay="497"/>
                                          </p:stCondLst>
                                        </p:cTn>
                                        <p:tgtEl>
                                          <p:spTgt spid="4099">
                                            <p:txEl>
                                              <p:charRg st="98" end="114"/>
                                            </p:txEl>
                                          </p:spTgt>
                                        </p:tgtEl>
                                        <p:attrNameLst>
                                          <p:attrName>style.visibility</p:attrName>
                                        </p:attrNameLst>
                                      </p:cBhvr>
                                      <p:to>
                                        <p:strVal val="hidden"/>
                                      </p:to>
                                    </p:set>
                                  </p:childTnLst>
                                </p:cTn>
                              </p:par>
                              <p:par>
                                <p:cTn id="150" presetID="22" presetClass="exit" presetSubtype="8" fill="hold" grpId="1" nodeType="withEffect">
                                  <p:stCondLst>
                                    <p:cond delay="0"/>
                                  </p:stCondLst>
                                  <p:childTnLst>
                                    <p:animEffect transition="out" filter="wipe(left)">
                                      <p:cBhvr>
                                        <p:cTn id="151" dur="500"/>
                                        <p:tgtEl>
                                          <p:spTgt spid="4099">
                                            <p:txEl>
                                              <p:charRg st="114" end="117"/>
                                            </p:txEl>
                                          </p:spTgt>
                                        </p:tgtEl>
                                      </p:cBhvr>
                                    </p:animEffect>
                                    <p:set>
                                      <p:cBhvr>
                                        <p:cTn id="152" fill="hold">
                                          <p:stCondLst>
                                            <p:cond delay="497"/>
                                          </p:stCondLst>
                                        </p:cTn>
                                        <p:tgtEl>
                                          <p:spTgt spid="4099">
                                            <p:txEl>
                                              <p:charRg st="114" end="117"/>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8" grpId="1"/>
      <p:bldP spid="4099" grpId="0" build="p"/>
      <p:bldP spid="4099" grpId="1"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标题 5121"/>
          <p:cNvSpPr>
            <a:spLocks noGrp="1"/>
          </p:cNvSpPr>
          <p:nvPr>
            <p:ph type="title"/>
          </p:nvPr>
        </p:nvSpPr>
        <p:spPr>
          <a:ln/>
        </p:spPr>
        <p:txBody>
          <a:bodyPr anchor="ctr" anchorCtr="0"/>
          <a:p>
            <a:pPr algn="ctr"/>
            <a:r>
              <a:rPr lang="zh-CN" altLang="en-US" b="1" dirty="0">
                <a:solidFill>
                  <a:srgbClr val="FF0000"/>
                </a:solidFill>
                <a:ea typeface="微软雅黑" panose="020B0503020204020204" pitchFamily="34" charset="-122"/>
              </a:rPr>
              <a:t>案例讨论</a:t>
            </a:r>
            <a:endParaRPr lang="zh-CN" altLang="en-US" b="1" dirty="0">
              <a:solidFill>
                <a:srgbClr val="FF0000"/>
              </a:solidFill>
              <a:ea typeface="微软雅黑" panose="020B0503020204020204" pitchFamily="34" charset="-122"/>
            </a:endParaRPr>
          </a:p>
        </p:txBody>
      </p:sp>
      <p:sp>
        <p:nvSpPr>
          <p:cNvPr id="5123" name="文本占位符 5122"/>
          <p:cNvSpPr>
            <a:spLocks noGrp="1"/>
          </p:cNvSpPr>
          <p:nvPr>
            <p:ph type="body" idx="1"/>
          </p:nvPr>
        </p:nvSpPr>
        <p:spPr>
          <a:xfrm>
            <a:off x="1042988" y="1905000"/>
            <a:ext cx="7643812" cy="4114800"/>
          </a:xfrm>
          <a:ln/>
        </p:spPr>
        <p:txBody>
          <a:bodyPr/>
          <a:p>
            <a:pPr>
              <a:buNone/>
            </a:pPr>
            <a:r>
              <a:rPr lang="en-US" altLang="zh-CN" sz="3600" b="1">
                <a:latin typeface="微软雅黑" panose="020B0503020204020204" pitchFamily="34" charset="-122"/>
                <a:ea typeface="微软雅黑" panose="020B0503020204020204" pitchFamily="34" charset="-122"/>
              </a:rPr>
              <a:t>1</a:t>
            </a:r>
            <a:r>
              <a:rPr lang="zh-CN" altLang="en-US" sz="3600" b="1" dirty="0">
                <a:latin typeface="微软雅黑" panose="020B0503020204020204" pitchFamily="34" charset="-122"/>
                <a:ea typeface="微软雅黑" panose="020B0503020204020204" pitchFamily="34" charset="-122"/>
              </a:rPr>
              <a:t>、时传祥的职业精神</a:t>
            </a:r>
            <a:endParaRPr lang="zh-CN" altLang="en-US" sz="3600" b="1" dirty="0">
              <a:latin typeface="微软雅黑" panose="020B0503020204020204" pitchFamily="34" charset="-122"/>
              <a:ea typeface="微软雅黑" panose="020B0503020204020204" pitchFamily="34" charset="-122"/>
            </a:endParaRPr>
          </a:p>
          <a:p>
            <a:pPr>
              <a:buNone/>
            </a:pPr>
            <a:r>
              <a:rPr lang="en-US" altLang="zh-CN" sz="3600" b="1">
                <a:latin typeface="微软雅黑" panose="020B0503020204020204" pitchFamily="34" charset="-122"/>
                <a:ea typeface="微软雅黑" panose="020B0503020204020204" pitchFamily="34" charset="-122"/>
              </a:rPr>
              <a:t>2</a:t>
            </a:r>
            <a:r>
              <a:rPr lang="zh-CN" altLang="en-US" sz="3600" b="1" dirty="0">
                <a:latin typeface="微软雅黑" panose="020B0503020204020204" pitchFamily="34" charset="-122"/>
                <a:ea typeface="微软雅黑" panose="020B0503020204020204" pitchFamily="34" charset="-122"/>
              </a:rPr>
              <a:t>、海因茨难题 </a:t>
            </a:r>
            <a:endParaRPr lang="zh-CN" altLang="en-US" sz="3600" b="1" dirty="0">
              <a:latin typeface="微软雅黑" panose="020B0503020204020204" pitchFamily="34" charset="-122"/>
              <a:ea typeface="微软雅黑" panose="020B0503020204020204" pitchFamily="34" charset="-122"/>
            </a:endParaRPr>
          </a:p>
          <a:p>
            <a:pPr>
              <a:buNone/>
            </a:pPr>
            <a:r>
              <a:rPr lang="en-US" altLang="zh-CN" sz="3600" b="1">
                <a:latin typeface="微软雅黑" panose="020B0503020204020204" pitchFamily="34" charset="-122"/>
                <a:ea typeface="微软雅黑" panose="020B0503020204020204" pitchFamily="34" charset="-122"/>
              </a:rPr>
              <a:t>3</a:t>
            </a:r>
            <a:r>
              <a:rPr lang="zh-CN" altLang="en-US" sz="3600" b="1" dirty="0">
                <a:latin typeface="微软雅黑" panose="020B0503020204020204" pitchFamily="34" charset="-122"/>
                <a:ea typeface="微软雅黑" panose="020B0503020204020204" pitchFamily="34" charset="-122"/>
              </a:rPr>
              <a:t>、摩托罗拉公司的报账程序</a:t>
            </a:r>
            <a:endParaRPr lang="zh-CN" altLang="en-US" sz="3600" b="1" dirty="0">
              <a:latin typeface="微软雅黑" panose="020B0503020204020204" pitchFamily="34" charset="-122"/>
              <a:ea typeface="微软雅黑" panose="020B0503020204020204" pitchFamily="34" charset="-122"/>
            </a:endParaRPr>
          </a:p>
          <a:p>
            <a:pPr>
              <a:buNone/>
            </a:pPr>
            <a:r>
              <a:rPr lang="en-US" altLang="zh-CN" sz="3600" b="1">
                <a:latin typeface="微软雅黑" panose="020B0503020204020204" pitchFamily="34" charset="-122"/>
                <a:ea typeface="微软雅黑" panose="020B0503020204020204" pitchFamily="34" charset="-122"/>
              </a:rPr>
              <a:t>4</a:t>
            </a:r>
            <a:r>
              <a:rPr lang="zh-CN" altLang="en-US" sz="3600" b="1" dirty="0">
                <a:latin typeface="微软雅黑" panose="020B0503020204020204" pitchFamily="34" charset="-122"/>
                <a:ea typeface="微软雅黑" panose="020B0503020204020204" pitchFamily="34" charset="-122"/>
              </a:rPr>
              <a:t>、培育和践行社会主义核心价值观</a:t>
            </a:r>
            <a:br>
              <a:rPr lang="zh-CN" altLang="en-US" sz="3600" b="1" dirty="0">
                <a:latin typeface="微软雅黑" panose="020B0503020204020204" pitchFamily="34" charset="-122"/>
                <a:ea typeface="微软雅黑" panose="020B0503020204020204" pitchFamily="34" charset="-122"/>
              </a:rPr>
            </a:br>
            <a:br>
              <a:rPr lang="zh-CN" altLang="en-US" dirty="0"/>
            </a:br>
            <a:endParaRPr lang="zh-CN" alt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fill="hold">
                                          <p:stCondLst>
                                            <p:cond delay="0"/>
                                          </p:stCondLst>
                                        </p:cTn>
                                        <p:tgtEl>
                                          <p:spTgt spid="5122"/>
                                        </p:tgtEl>
                                        <p:attrNameLst>
                                          <p:attrName>style.visibility</p:attrName>
                                        </p:attrNameLst>
                                      </p:cBhvr>
                                      <p:to>
                                        <p:strVal val="visible"/>
                                      </p:to>
                                    </p:set>
                                    <p:animEffect transition="in" filter="fade">
                                      <p:cBhvr>
                                        <p:cTn id="7" dur="767" decel="100000"/>
                                        <p:tgtEl>
                                          <p:spTgt spid="5122"/>
                                        </p:tgtEl>
                                      </p:cBhvr>
                                    </p:animEffect>
                                    <p:animScale>
                                      <p:cBhvr>
                                        <p:cTn id="8" dur="767" decel="100000"/>
                                        <p:tgtEl>
                                          <p:spTgt spid="5122"/>
                                        </p:tgtEl>
                                      </p:cBhvr>
                                      <p:from x="10000" y="10000"/>
                                      <p:to x="200000" y="450000"/>
                                    </p:animScale>
                                    <p:animScale>
                                      <p:cBhvr>
                                        <p:cTn id="9" dur="1228" accel="100000" fill="hold">
                                          <p:stCondLst>
                                            <p:cond delay="767"/>
                                          </p:stCondLst>
                                        </p:cTn>
                                        <p:tgtEl>
                                          <p:spTgt spid="5122"/>
                                        </p:tgtEl>
                                      </p:cBhvr>
                                      <p:from x="200000" y="450000"/>
                                      <p:to x="100000" y="100000"/>
                                    </p:animScale>
                                    <p:set>
                                      <p:cBhvr>
                                        <p:cTn id="10" dur="767" fill="hold"/>
                                        <p:tgtEl>
                                          <p:spTgt spid="5122"/>
                                        </p:tgtEl>
                                        <p:attrNameLst>
                                          <p:attrName>ppt_x</p:attrName>
                                        </p:attrNameLst>
                                      </p:cBhvr>
                                      <p:to>
                                        <p:strVal val="(0.5)"/>
                                      </p:to>
                                    </p:set>
                                    <p:anim from="(0.5)" to="(#ppt_x)" calcmode="lin" valueType="num">
                                      <p:cBhvr>
                                        <p:cTn id="11" dur="1228" accel="100000" fill="hold">
                                          <p:stCondLst>
                                            <p:cond delay="767"/>
                                          </p:stCondLst>
                                        </p:cTn>
                                        <p:tgtEl>
                                          <p:spTgt spid="5122"/>
                                        </p:tgtEl>
                                        <p:attrNameLst>
                                          <p:attrName>ppt_x</p:attrName>
                                        </p:attrNameLst>
                                      </p:cBhvr>
                                    </p:anim>
                                    <p:set>
                                      <p:cBhvr>
                                        <p:cTn id="12" dur="767" fill="hold"/>
                                        <p:tgtEl>
                                          <p:spTgt spid="5122"/>
                                        </p:tgtEl>
                                        <p:attrNameLst>
                                          <p:attrName>ppt_y</p:attrName>
                                        </p:attrNameLst>
                                      </p:cBhvr>
                                      <p:to>
                                        <p:strVal val="(#ppt_y+0.4)"/>
                                      </p:to>
                                    </p:set>
                                    <p:anim from="(#ppt_y+0.4)" to="(#ppt_y)" calcmode="lin" valueType="num">
                                      <p:cBhvr>
                                        <p:cTn id="13" dur="1228" accel="100000" fill="hold">
                                          <p:stCondLst>
                                            <p:cond delay="767"/>
                                          </p:stCondLst>
                                        </p:cTn>
                                        <p:tgtEl>
                                          <p:spTgt spid="512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fill="hold">
                                          <p:stCondLst>
                                            <p:cond delay="0"/>
                                          </p:stCondLst>
                                        </p:cTn>
                                        <p:tgtEl>
                                          <p:spTgt spid="5123">
                                            <p:txEl>
                                              <p:charRg st="0" end="11"/>
                                            </p:txEl>
                                          </p:spTgt>
                                        </p:tgtEl>
                                        <p:attrNameLst>
                                          <p:attrName>style.visibility</p:attrName>
                                        </p:attrNameLst>
                                      </p:cBhvr>
                                      <p:to>
                                        <p:strVal val="visible"/>
                                      </p:to>
                                    </p:set>
                                    <p:anim calcmode="lin" valueType="num">
                                      <p:cBhvr>
                                        <p:cTn id="18" dur="500" fill="hold"/>
                                        <p:tgtEl>
                                          <p:spTgt spid="5123">
                                            <p:txEl>
                                              <p:charRg st="0" end="11"/>
                                            </p:txEl>
                                          </p:spTgt>
                                        </p:tgtEl>
                                        <p:attrNameLst>
                                          <p:attrName>ppt_w</p:attrName>
                                        </p:attrNameLst>
                                      </p:cBhvr>
                                      <p:tavLst>
                                        <p:tav tm="0">
                                          <p:val>
                                            <p:fltVal val="0.000000"/>
                                          </p:val>
                                        </p:tav>
                                        <p:tav tm="100000">
                                          <p:val>
                                            <p:strVal val="#ppt_w"/>
                                          </p:val>
                                        </p:tav>
                                      </p:tavLst>
                                    </p:anim>
                                    <p:anim calcmode="lin" valueType="num">
                                      <p:cBhvr>
                                        <p:cTn id="19" dur="500" fill="hold"/>
                                        <p:tgtEl>
                                          <p:spTgt spid="5123">
                                            <p:txEl>
                                              <p:charRg st="0" end="11"/>
                                            </p:txEl>
                                          </p:spTgt>
                                        </p:tgtEl>
                                        <p:attrNameLst>
                                          <p:attrName>ppt_h</p:attrName>
                                        </p:attrNameLst>
                                      </p:cBhvr>
                                      <p:tavLst>
                                        <p:tav tm="0">
                                          <p:val>
                                            <p:fltVal val="0.000000"/>
                                          </p:val>
                                        </p:tav>
                                        <p:tav tm="100000">
                                          <p:val>
                                            <p:strVal val="#ppt_h"/>
                                          </p:val>
                                        </p:tav>
                                      </p:tavLst>
                                    </p:anim>
                                    <p:animEffect transition="in" filter="fade">
                                      <p:cBhvr>
                                        <p:cTn id="20" dur="500"/>
                                        <p:tgtEl>
                                          <p:spTgt spid="5123">
                                            <p:txEl>
                                              <p:charRg st="0" end="1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fill="hold">
                                          <p:stCondLst>
                                            <p:cond delay="0"/>
                                          </p:stCondLst>
                                        </p:cTn>
                                        <p:tgtEl>
                                          <p:spTgt spid="5123">
                                            <p:txEl>
                                              <p:charRg st="11" end="20"/>
                                            </p:txEl>
                                          </p:spTgt>
                                        </p:tgtEl>
                                        <p:attrNameLst>
                                          <p:attrName>style.visibility</p:attrName>
                                        </p:attrNameLst>
                                      </p:cBhvr>
                                      <p:to>
                                        <p:strVal val="visible"/>
                                      </p:to>
                                    </p:set>
                                    <p:anim calcmode="lin" valueType="num">
                                      <p:cBhvr>
                                        <p:cTn id="25" dur="500" fill="hold"/>
                                        <p:tgtEl>
                                          <p:spTgt spid="5123">
                                            <p:txEl>
                                              <p:charRg st="11" end="20"/>
                                            </p:txEl>
                                          </p:spTgt>
                                        </p:tgtEl>
                                        <p:attrNameLst>
                                          <p:attrName>ppt_w</p:attrName>
                                        </p:attrNameLst>
                                      </p:cBhvr>
                                      <p:tavLst>
                                        <p:tav tm="0">
                                          <p:val>
                                            <p:fltVal val="0.000000"/>
                                          </p:val>
                                        </p:tav>
                                        <p:tav tm="100000">
                                          <p:val>
                                            <p:strVal val="#ppt_w"/>
                                          </p:val>
                                        </p:tav>
                                      </p:tavLst>
                                    </p:anim>
                                    <p:anim calcmode="lin" valueType="num">
                                      <p:cBhvr>
                                        <p:cTn id="26" dur="500" fill="hold"/>
                                        <p:tgtEl>
                                          <p:spTgt spid="5123">
                                            <p:txEl>
                                              <p:charRg st="11" end="20"/>
                                            </p:txEl>
                                          </p:spTgt>
                                        </p:tgtEl>
                                        <p:attrNameLst>
                                          <p:attrName>ppt_h</p:attrName>
                                        </p:attrNameLst>
                                      </p:cBhvr>
                                      <p:tavLst>
                                        <p:tav tm="0">
                                          <p:val>
                                            <p:fltVal val="0.000000"/>
                                          </p:val>
                                        </p:tav>
                                        <p:tav tm="100000">
                                          <p:val>
                                            <p:strVal val="#ppt_h"/>
                                          </p:val>
                                        </p:tav>
                                      </p:tavLst>
                                    </p:anim>
                                    <p:animEffect transition="in" filter="fade">
                                      <p:cBhvr>
                                        <p:cTn id="27" dur="500"/>
                                        <p:tgtEl>
                                          <p:spTgt spid="5123">
                                            <p:txEl>
                                              <p:charRg st="11" end="2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fill="hold">
                                          <p:stCondLst>
                                            <p:cond delay="0"/>
                                          </p:stCondLst>
                                        </p:cTn>
                                        <p:tgtEl>
                                          <p:spTgt spid="5123">
                                            <p:txEl>
                                              <p:charRg st="20" end="34"/>
                                            </p:txEl>
                                          </p:spTgt>
                                        </p:tgtEl>
                                        <p:attrNameLst>
                                          <p:attrName>style.visibility</p:attrName>
                                        </p:attrNameLst>
                                      </p:cBhvr>
                                      <p:to>
                                        <p:strVal val="visible"/>
                                      </p:to>
                                    </p:set>
                                    <p:anim calcmode="lin" valueType="num">
                                      <p:cBhvr>
                                        <p:cTn id="32" dur="500" fill="hold"/>
                                        <p:tgtEl>
                                          <p:spTgt spid="5123">
                                            <p:txEl>
                                              <p:charRg st="20" end="34"/>
                                            </p:txEl>
                                          </p:spTgt>
                                        </p:tgtEl>
                                        <p:attrNameLst>
                                          <p:attrName>ppt_w</p:attrName>
                                        </p:attrNameLst>
                                      </p:cBhvr>
                                      <p:tavLst>
                                        <p:tav tm="0">
                                          <p:val>
                                            <p:fltVal val="0.000000"/>
                                          </p:val>
                                        </p:tav>
                                        <p:tav tm="100000">
                                          <p:val>
                                            <p:strVal val="#ppt_w"/>
                                          </p:val>
                                        </p:tav>
                                      </p:tavLst>
                                    </p:anim>
                                    <p:anim calcmode="lin" valueType="num">
                                      <p:cBhvr>
                                        <p:cTn id="33" dur="500" fill="hold"/>
                                        <p:tgtEl>
                                          <p:spTgt spid="5123">
                                            <p:txEl>
                                              <p:charRg st="20" end="34"/>
                                            </p:txEl>
                                          </p:spTgt>
                                        </p:tgtEl>
                                        <p:attrNameLst>
                                          <p:attrName>ppt_h</p:attrName>
                                        </p:attrNameLst>
                                      </p:cBhvr>
                                      <p:tavLst>
                                        <p:tav tm="0">
                                          <p:val>
                                            <p:fltVal val="0.000000"/>
                                          </p:val>
                                        </p:tav>
                                        <p:tav tm="100000">
                                          <p:val>
                                            <p:strVal val="#ppt_h"/>
                                          </p:val>
                                        </p:tav>
                                      </p:tavLst>
                                    </p:anim>
                                    <p:animEffect transition="in" filter="fade">
                                      <p:cBhvr>
                                        <p:cTn id="34" dur="500"/>
                                        <p:tgtEl>
                                          <p:spTgt spid="5123">
                                            <p:txEl>
                                              <p:charRg st="20" end="3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fill="hold">
                                          <p:stCondLst>
                                            <p:cond delay="0"/>
                                          </p:stCondLst>
                                        </p:cTn>
                                        <p:tgtEl>
                                          <p:spTgt spid="5123">
                                            <p:txEl>
                                              <p:charRg st="34" end="53"/>
                                            </p:txEl>
                                          </p:spTgt>
                                        </p:tgtEl>
                                        <p:attrNameLst>
                                          <p:attrName>style.visibility</p:attrName>
                                        </p:attrNameLst>
                                      </p:cBhvr>
                                      <p:to>
                                        <p:strVal val="visible"/>
                                      </p:to>
                                    </p:set>
                                    <p:anim calcmode="lin" valueType="num">
                                      <p:cBhvr>
                                        <p:cTn id="39" dur="500" fill="hold"/>
                                        <p:tgtEl>
                                          <p:spTgt spid="5123">
                                            <p:txEl>
                                              <p:charRg st="34" end="53"/>
                                            </p:txEl>
                                          </p:spTgt>
                                        </p:tgtEl>
                                        <p:attrNameLst>
                                          <p:attrName>ppt_w</p:attrName>
                                        </p:attrNameLst>
                                      </p:cBhvr>
                                      <p:tavLst>
                                        <p:tav tm="0">
                                          <p:val>
                                            <p:fltVal val="0.000000"/>
                                          </p:val>
                                        </p:tav>
                                        <p:tav tm="100000">
                                          <p:val>
                                            <p:strVal val="#ppt_w"/>
                                          </p:val>
                                        </p:tav>
                                      </p:tavLst>
                                    </p:anim>
                                    <p:anim calcmode="lin" valueType="num">
                                      <p:cBhvr>
                                        <p:cTn id="40" dur="500" fill="hold"/>
                                        <p:tgtEl>
                                          <p:spTgt spid="5123">
                                            <p:txEl>
                                              <p:charRg st="34" end="53"/>
                                            </p:txEl>
                                          </p:spTgt>
                                        </p:tgtEl>
                                        <p:attrNameLst>
                                          <p:attrName>ppt_h</p:attrName>
                                        </p:attrNameLst>
                                      </p:cBhvr>
                                      <p:tavLst>
                                        <p:tav tm="0">
                                          <p:val>
                                            <p:fltVal val="0.000000"/>
                                          </p:val>
                                        </p:tav>
                                        <p:tav tm="100000">
                                          <p:val>
                                            <p:strVal val="#ppt_h"/>
                                          </p:val>
                                        </p:tav>
                                      </p:tavLst>
                                    </p:anim>
                                    <p:animEffect transition="in" filter="fade">
                                      <p:cBhvr>
                                        <p:cTn id="41" dur="500"/>
                                        <p:tgtEl>
                                          <p:spTgt spid="5123">
                                            <p:txEl>
                                              <p:charRg st="34" end="5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标题 6145"/>
          <p:cNvSpPr>
            <a:spLocks noGrp="1"/>
          </p:cNvSpPr>
          <p:nvPr>
            <p:ph type="title"/>
          </p:nvPr>
        </p:nvSpPr>
        <p:spPr>
          <a:xfrm>
            <a:off x="755650" y="333375"/>
            <a:ext cx="8229600" cy="1384300"/>
          </a:xfrm>
          <a:ln/>
        </p:spPr>
        <p:txBody>
          <a:bodyPr anchor="ctr" anchorCtr="0"/>
          <a:p>
            <a:r>
              <a:rPr lang="en-US" altLang="zh-CN" b="1">
                <a:latin typeface="微软雅黑" panose="020B0503020204020204" pitchFamily="34" charset="-122"/>
                <a:ea typeface="微软雅黑" panose="020B0503020204020204" pitchFamily="34" charset="-122"/>
              </a:rPr>
              <a:t>1.</a:t>
            </a:r>
            <a:r>
              <a:rPr lang="zh-CN" altLang="en-US" b="1" dirty="0">
                <a:latin typeface="微软雅黑" panose="020B0503020204020204" pitchFamily="34" charset="-122"/>
                <a:ea typeface="微软雅黑" panose="020B0503020204020204" pitchFamily="34" charset="-122"/>
              </a:rPr>
              <a:t>职业道德是一种行为准则</a:t>
            </a:r>
            <a:r>
              <a:rPr lang="zh-CN" altLang="en-US" dirty="0"/>
              <a:t> </a:t>
            </a:r>
            <a:endParaRPr lang="zh-CN" altLang="en-US" dirty="0"/>
          </a:p>
        </p:txBody>
      </p:sp>
      <p:sp>
        <p:nvSpPr>
          <p:cNvPr id="6147" name="文本占位符 6146"/>
          <p:cNvSpPr>
            <a:spLocks noGrp="1"/>
          </p:cNvSpPr>
          <p:nvPr>
            <p:ph type="body" idx="1"/>
          </p:nvPr>
        </p:nvSpPr>
        <p:spPr>
          <a:ln/>
        </p:spPr>
        <p:txBody>
          <a:bodyPr/>
          <a:p>
            <a:pPr>
              <a:buNone/>
            </a:pPr>
            <a:r>
              <a:rPr lang="en-US" altLang="zh-CN" dirty="0"/>
              <a:t>   </a:t>
            </a:r>
            <a:r>
              <a:rPr lang="zh-CN" altLang="en-US" b="1" dirty="0">
                <a:solidFill>
                  <a:schemeClr val="accent2"/>
                </a:solidFill>
                <a:latin typeface="微软雅黑" panose="020B0503020204020204" pitchFamily="34" charset="-122"/>
                <a:ea typeface="微软雅黑" panose="020B0503020204020204" pitchFamily="34" charset="-122"/>
              </a:rPr>
              <a:t>职业道德</a:t>
            </a:r>
            <a:r>
              <a:rPr lang="zh-CN" altLang="en-US" b="1" dirty="0">
                <a:latin typeface="微软雅黑" panose="020B0503020204020204" pitchFamily="34" charset="-122"/>
                <a:ea typeface="微软雅黑" panose="020B0503020204020204" pitchFamily="34" charset="-122"/>
              </a:rPr>
              <a:t>是指从事一定职业的人，在职业活动的整个过程中必须遵循的符合职业特点要求的行为准则、思想情操与道德品质。 </a:t>
            </a:r>
            <a:endParaRPr lang="zh-CN" altLang="en-US" b="1" dirty="0">
              <a:latin typeface="微软雅黑" panose="020B0503020204020204" pitchFamily="34" charset="-122"/>
              <a:ea typeface="微软雅黑" panose="020B0503020204020204" pitchFamily="34" charset="-122"/>
            </a:endParaRPr>
          </a:p>
          <a:p>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ppt_w</p:attrName>
                                        </p:attrNameLst>
                                      </p:cBhvr>
                                      <p:tavLst>
                                        <p:tav tm="0">
                                          <p:val>
                                            <p:fltVal val="0.000000"/>
                                          </p:val>
                                        </p:tav>
                                        <p:tav tm="100000">
                                          <p:val>
                                            <p:strVal val="#ppt_w"/>
                                          </p:val>
                                        </p:tav>
                                      </p:tavLst>
                                    </p:anim>
                                    <p:anim calcmode="lin" valueType="num">
                                      <p:cBhvr>
                                        <p:cTn id="8" dur="500" fill="hold"/>
                                        <p:tgtEl>
                                          <p:spTgt spid="6146"/>
                                        </p:tgtEl>
                                        <p:attrNameLst>
                                          <p:attrName>ppt_h</p:attrName>
                                        </p:attrNameLst>
                                      </p:cBhvr>
                                      <p:tavLst>
                                        <p:tav tm="0">
                                          <p:val>
                                            <p:fltVal val="0.00000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fill="hold">
                                          <p:stCondLst>
                                            <p:cond delay="0"/>
                                          </p:stCondLst>
                                        </p:cTn>
                                        <p:tgtEl>
                                          <p:spTgt spid="6147">
                                            <p:txEl>
                                              <p:charRg st="0" end="60"/>
                                            </p:txEl>
                                          </p:spTgt>
                                        </p:tgtEl>
                                        <p:attrNameLst>
                                          <p:attrName>style.visibility</p:attrName>
                                        </p:attrNameLst>
                                      </p:cBhvr>
                                      <p:to>
                                        <p:strVal val="visible"/>
                                      </p:to>
                                    </p:set>
                                    <p:anim calcmode="lin" valueType="num">
                                      <p:cBhvr>
                                        <p:cTn id="13" dur="500" fill="hold"/>
                                        <p:tgtEl>
                                          <p:spTgt spid="6147">
                                            <p:txEl>
                                              <p:charRg st="0" end="60"/>
                                            </p:txEl>
                                          </p:spTgt>
                                        </p:tgtEl>
                                        <p:attrNameLst>
                                          <p:attrName>ppt_w</p:attrName>
                                        </p:attrNameLst>
                                      </p:cBhvr>
                                      <p:tavLst>
                                        <p:tav tm="0">
                                          <p:val>
                                            <p:fltVal val="0.000000"/>
                                          </p:val>
                                        </p:tav>
                                        <p:tav tm="100000">
                                          <p:val>
                                            <p:strVal val="#ppt_w"/>
                                          </p:val>
                                        </p:tav>
                                      </p:tavLst>
                                    </p:anim>
                                    <p:anim calcmode="lin" valueType="num">
                                      <p:cBhvr>
                                        <p:cTn id="14" dur="500" fill="hold"/>
                                        <p:tgtEl>
                                          <p:spTgt spid="6147">
                                            <p:txEl>
                                              <p:charRg st="0" end="60"/>
                                            </p:txEl>
                                          </p:spTgt>
                                        </p:tgtEl>
                                        <p:attrNameLst>
                                          <p:attrName>ppt_h</p:attrName>
                                        </p:attrNameLst>
                                      </p:cBhvr>
                                      <p:tavLst>
                                        <p:tav tm="0">
                                          <p:val>
                                            <p:fltVal val="0.00000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7893" name="图片 37892" descr="20140613122720-1089333275"/>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p:push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标题 7169"/>
          <p:cNvSpPr>
            <a:spLocks noGrp="1"/>
          </p:cNvSpPr>
          <p:nvPr>
            <p:ph type="title"/>
          </p:nvPr>
        </p:nvSpPr>
        <p:spPr>
          <a:ln/>
        </p:spPr>
        <p:txBody>
          <a:bodyPr anchor="ctr" anchorCtr="0"/>
          <a:p>
            <a:r>
              <a:rPr lang="en-US" altLang="zh-CN" b="1">
                <a:latin typeface="微软雅黑" panose="020B0503020204020204" pitchFamily="34" charset="-122"/>
                <a:ea typeface="微软雅黑" panose="020B0503020204020204" pitchFamily="34" charset="-122"/>
              </a:rPr>
              <a:t>2.</a:t>
            </a:r>
            <a:r>
              <a:rPr lang="zh-CN" altLang="en-US" b="1" dirty="0">
                <a:latin typeface="微软雅黑" panose="020B0503020204020204" pitchFamily="34" charset="-122"/>
                <a:ea typeface="微软雅黑" panose="020B0503020204020204" pitchFamily="34" charset="-122"/>
              </a:rPr>
              <a:t>职业道德的基本特征</a:t>
            </a:r>
            <a:endParaRPr lang="zh-CN" altLang="en-US" b="1" dirty="0">
              <a:latin typeface="微软雅黑" panose="020B0503020204020204" pitchFamily="34" charset="-122"/>
              <a:ea typeface="微软雅黑" panose="020B0503020204020204" pitchFamily="34" charset="-122"/>
            </a:endParaRPr>
          </a:p>
        </p:txBody>
      </p:sp>
      <p:sp>
        <p:nvSpPr>
          <p:cNvPr id="7171" name="文本占位符 7170"/>
          <p:cNvSpPr>
            <a:spLocks noGrp="1"/>
          </p:cNvSpPr>
          <p:nvPr>
            <p:ph type="body" idx="1"/>
          </p:nvPr>
        </p:nvSpPr>
        <p:spPr>
          <a:ln/>
        </p:spPr>
        <p:txBody>
          <a:bodyPr/>
          <a:p>
            <a:pPr>
              <a:buNone/>
            </a:pPr>
            <a:r>
              <a:rPr lang="zh-CN" altLang="en-US" b="1" dirty="0">
                <a:latin typeface="微软雅黑" panose="020B0503020204020204" pitchFamily="34" charset="-122"/>
                <a:ea typeface="微软雅黑" panose="020B0503020204020204" pitchFamily="34" charset="-122"/>
              </a:rPr>
              <a:t>（</a:t>
            </a:r>
            <a:r>
              <a:rPr lang="en-US" altLang="zh-CN" b="1">
                <a:latin typeface="微软雅黑" panose="020B0503020204020204" pitchFamily="34" charset="-122"/>
                <a:ea typeface="微软雅黑" panose="020B0503020204020204" pitchFamily="34" charset="-122"/>
              </a:rPr>
              <a:t>1</a:t>
            </a:r>
            <a:r>
              <a:rPr lang="zh-CN" altLang="en-US" b="1" dirty="0">
                <a:latin typeface="微软雅黑" panose="020B0503020204020204" pitchFamily="34" charset="-122"/>
                <a:ea typeface="微软雅黑" panose="020B0503020204020204" pitchFamily="34" charset="-122"/>
              </a:rPr>
              <a:t>）行业性</a:t>
            </a:r>
            <a:endParaRPr lang="zh-CN" altLang="en-US" b="1" dirty="0">
              <a:latin typeface="微软雅黑" panose="020B0503020204020204" pitchFamily="34" charset="-122"/>
              <a:ea typeface="微软雅黑" panose="020B0503020204020204" pitchFamily="34" charset="-122"/>
            </a:endParaRPr>
          </a:p>
          <a:p>
            <a:pPr>
              <a:buNone/>
            </a:pPr>
            <a:r>
              <a:rPr lang="zh-CN" altLang="en-US" b="1" dirty="0">
                <a:latin typeface="微软雅黑" panose="020B0503020204020204" pitchFamily="34" charset="-122"/>
                <a:ea typeface="微软雅黑" panose="020B0503020204020204" pitchFamily="34" charset="-122"/>
              </a:rPr>
              <a:t>（</a:t>
            </a:r>
            <a:r>
              <a:rPr lang="en-US" altLang="zh-CN" b="1">
                <a:latin typeface="微软雅黑" panose="020B0503020204020204" pitchFamily="34" charset="-122"/>
                <a:ea typeface="微软雅黑" panose="020B0503020204020204" pitchFamily="34" charset="-122"/>
              </a:rPr>
              <a:t>2</a:t>
            </a:r>
            <a:r>
              <a:rPr lang="zh-CN" altLang="en-US" b="1" dirty="0">
                <a:latin typeface="微软雅黑" panose="020B0503020204020204" pitchFamily="34" charset="-122"/>
                <a:ea typeface="微软雅黑" panose="020B0503020204020204" pitchFamily="34" charset="-122"/>
              </a:rPr>
              <a:t>）养成性</a:t>
            </a:r>
            <a:endParaRPr lang="zh-CN" altLang="en-US" b="1" dirty="0">
              <a:latin typeface="微软雅黑" panose="020B0503020204020204" pitchFamily="34" charset="-122"/>
              <a:ea typeface="微软雅黑" panose="020B0503020204020204" pitchFamily="34" charset="-122"/>
            </a:endParaRPr>
          </a:p>
          <a:p>
            <a:pPr>
              <a:buNone/>
            </a:pPr>
            <a:r>
              <a:rPr lang="zh-CN" altLang="en-US" b="1" dirty="0">
                <a:latin typeface="微软雅黑" panose="020B0503020204020204" pitchFamily="34" charset="-122"/>
                <a:ea typeface="微软雅黑" panose="020B0503020204020204" pitchFamily="34" charset="-122"/>
              </a:rPr>
              <a:t>（</a:t>
            </a:r>
            <a:r>
              <a:rPr lang="en-US" altLang="zh-CN" b="1">
                <a:latin typeface="微软雅黑" panose="020B0503020204020204" pitchFamily="34" charset="-122"/>
                <a:ea typeface="微软雅黑" panose="020B0503020204020204" pitchFamily="34" charset="-122"/>
              </a:rPr>
              <a:t>3</a:t>
            </a:r>
            <a:r>
              <a:rPr lang="zh-CN" altLang="en-US" b="1" dirty="0">
                <a:latin typeface="微软雅黑" panose="020B0503020204020204" pitchFamily="34" charset="-122"/>
                <a:ea typeface="微软雅黑" panose="020B0503020204020204" pitchFamily="34" charset="-122"/>
              </a:rPr>
              <a:t>）自律他律结合性 </a:t>
            </a:r>
            <a:endParaRPr lang="zh-CN" altLang="en-US" b="1" dirty="0">
              <a:latin typeface="微软雅黑" panose="020B0503020204020204" pitchFamily="34" charset="-122"/>
              <a:ea typeface="微软雅黑" panose="020B0503020204020204" pitchFamily="34" charset="-122"/>
            </a:endParaRPr>
          </a:p>
          <a:p>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fill="hold">
                                          <p:stCondLst>
                                            <p:cond delay="0"/>
                                          </p:stCondLst>
                                        </p:cTn>
                                        <p:tgtEl>
                                          <p:spTgt spid="7170"/>
                                        </p:tgtEl>
                                        <p:attrNameLst>
                                          <p:attrName>style.visibility</p:attrName>
                                        </p:attrNameLst>
                                      </p:cBhvr>
                                      <p:to>
                                        <p:strVal val="visible"/>
                                      </p:to>
                                    </p:set>
                                    <p:animEffect transition="in" filter="fade">
                                      <p:cBhvr>
                                        <p:cTn id="7" dur="767" decel="100000"/>
                                        <p:tgtEl>
                                          <p:spTgt spid="7170"/>
                                        </p:tgtEl>
                                      </p:cBhvr>
                                    </p:animEffect>
                                    <p:animScale>
                                      <p:cBhvr>
                                        <p:cTn id="8" dur="767" decel="100000"/>
                                        <p:tgtEl>
                                          <p:spTgt spid="7170"/>
                                        </p:tgtEl>
                                      </p:cBhvr>
                                      <p:from x="10000" y="10000"/>
                                      <p:to x="200000" y="450000"/>
                                    </p:animScale>
                                    <p:animScale>
                                      <p:cBhvr>
                                        <p:cTn id="9" dur="1228" accel="100000" fill="hold">
                                          <p:stCondLst>
                                            <p:cond delay="767"/>
                                          </p:stCondLst>
                                        </p:cTn>
                                        <p:tgtEl>
                                          <p:spTgt spid="7170"/>
                                        </p:tgtEl>
                                      </p:cBhvr>
                                      <p:from x="200000" y="450000"/>
                                      <p:to x="100000" y="100000"/>
                                    </p:animScale>
                                    <p:set>
                                      <p:cBhvr>
                                        <p:cTn id="10" dur="767" fill="hold"/>
                                        <p:tgtEl>
                                          <p:spTgt spid="7170"/>
                                        </p:tgtEl>
                                        <p:attrNameLst>
                                          <p:attrName>ppt_x</p:attrName>
                                        </p:attrNameLst>
                                      </p:cBhvr>
                                      <p:to>
                                        <p:strVal val="(0.5)"/>
                                      </p:to>
                                    </p:set>
                                    <p:anim from="(0.5)" to="(#ppt_x)" calcmode="lin" valueType="num">
                                      <p:cBhvr>
                                        <p:cTn id="11" dur="1228" accel="100000" fill="hold">
                                          <p:stCondLst>
                                            <p:cond delay="767"/>
                                          </p:stCondLst>
                                        </p:cTn>
                                        <p:tgtEl>
                                          <p:spTgt spid="7170"/>
                                        </p:tgtEl>
                                        <p:attrNameLst>
                                          <p:attrName>ppt_x</p:attrName>
                                        </p:attrNameLst>
                                      </p:cBhvr>
                                    </p:anim>
                                    <p:set>
                                      <p:cBhvr>
                                        <p:cTn id="12" dur="767" fill="hold"/>
                                        <p:tgtEl>
                                          <p:spTgt spid="7170"/>
                                        </p:tgtEl>
                                        <p:attrNameLst>
                                          <p:attrName>ppt_y</p:attrName>
                                        </p:attrNameLst>
                                      </p:cBhvr>
                                      <p:to>
                                        <p:strVal val="(#ppt_y+0.4)"/>
                                      </p:to>
                                    </p:set>
                                    <p:anim from="(#ppt_y+0.4)" to="(#ppt_y)" calcmode="lin" valueType="num">
                                      <p:cBhvr>
                                        <p:cTn id="13" dur="1228" accel="100000" fill="hold">
                                          <p:stCondLst>
                                            <p:cond delay="767"/>
                                          </p:stCondLst>
                                        </p:cTn>
                                        <p:tgtEl>
                                          <p:spTgt spid="7170"/>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fill="hold">
                                          <p:stCondLst>
                                            <p:cond delay="0"/>
                                          </p:stCondLst>
                                        </p:cTn>
                                        <p:tgtEl>
                                          <p:spTgt spid="7171">
                                            <p:txEl>
                                              <p:charRg st="0" end="7"/>
                                            </p:txEl>
                                          </p:spTgt>
                                        </p:tgtEl>
                                        <p:attrNameLst>
                                          <p:attrName>style.visibility</p:attrName>
                                        </p:attrNameLst>
                                      </p:cBhvr>
                                      <p:to>
                                        <p:strVal val="visible"/>
                                      </p:to>
                                    </p:set>
                                    <p:anim calcmode="lin" valueType="num">
                                      <p:cBhvr>
                                        <p:cTn id="18" dur="500" fill="hold"/>
                                        <p:tgtEl>
                                          <p:spTgt spid="7171">
                                            <p:txEl>
                                              <p:charRg st="0" end="7"/>
                                            </p:txEl>
                                          </p:spTgt>
                                        </p:tgtEl>
                                        <p:attrNameLst>
                                          <p:attrName>ppt_w</p:attrName>
                                        </p:attrNameLst>
                                      </p:cBhvr>
                                      <p:tavLst>
                                        <p:tav tm="0">
                                          <p:val>
                                            <p:fltVal val="0.000000"/>
                                          </p:val>
                                        </p:tav>
                                        <p:tav tm="100000">
                                          <p:val>
                                            <p:strVal val="#ppt_w"/>
                                          </p:val>
                                        </p:tav>
                                      </p:tavLst>
                                    </p:anim>
                                    <p:anim calcmode="lin" valueType="num">
                                      <p:cBhvr>
                                        <p:cTn id="19" dur="500" fill="hold"/>
                                        <p:tgtEl>
                                          <p:spTgt spid="7171">
                                            <p:txEl>
                                              <p:charRg st="0" end="7"/>
                                            </p:txEl>
                                          </p:spTgt>
                                        </p:tgtEl>
                                        <p:attrNameLst>
                                          <p:attrName>ppt_h</p:attrName>
                                        </p:attrNameLst>
                                      </p:cBhvr>
                                      <p:tavLst>
                                        <p:tav tm="0">
                                          <p:val>
                                            <p:fltVal val="0.000000"/>
                                          </p:val>
                                        </p:tav>
                                        <p:tav tm="100000">
                                          <p:val>
                                            <p:strVal val="#ppt_h"/>
                                          </p:val>
                                        </p:tav>
                                      </p:tavLst>
                                    </p:anim>
                                    <p:animEffect transition="in" filter="fade">
                                      <p:cBhvr>
                                        <p:cTn id="20" dur="500"/>
                                        <p:tgtEl>
                                          <p:spTgt spid="7171">
                                            <p:txEl>
                                              <p:charRg st="0" end="7"/>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fill="hold">
                                          <p:stCondLst>
                                            <p:cond delay="0"/>
                                          </p:stCondLst>
                                        </p:cTn>
                                        <p:tgtEl>
                                          <p:spTgt spid="7171">
                                            <p:txEl>
                                              <p:charRg st="7" end="14"/>
                                            </p:txEl>
                                          </p:spTgt>
                                        </p:tgtEl>
                                        <p:attrNameLst>
                                          <p:attrName>style.visibility</p:attrName>
                                        </p:attrNameLst>
                                      </p:cBhvr>
                                      <p:to>
                                        <p:strVal val="visible"/>
                                      </p:to>
                                    </p:set>
                                    <p:anim calcmode="lin" valueType="num">
                                      <p:cBhvr>
                                        <p:cTn id="25" dur="500" fill="hold"/>
                                        <p:tgtEl>
                                          <p:spTgt spid="7171">
                                            <p:txEl>
                                              <p:charRg st="7" end="14"/>
                                            </p:txEl>
                                          </p:spTgt>
                                        </p:tgtEl>
                                        <p:attrNameLst>
                                          <p:attrName>ppt_w</p:attrName>
                                        </p:attrNameLst>
                                      </p:cBhvr>
                                      <p:tavLst>
                                        <p:tav tm="0">
                                          <p:val>
                                            <p:fltVal val="0.000000"/>
                                          </p:val>
                                        </p:tav>
                                        <p:tav tm="100000">
                                          <p:val>
                                            <p:strVal val="#ppt_w"/>
                                          </p:val>
                                        </p:tav>
                                      </p:tavLst>
                                    </p:anim>
                                    <p:anim calcmode="lin" valueType="num">
                                      <p:cBhvr>
                                        <p:cTn id="26" dur="500" fill="hold"/>
                                        <p:tgtEl>
                                          <p:spTgt spid="7171">
                                            <p:txEl>
                                              <p:charRg st="7" end="14"/>
                                            </p:txEl>
                                          </p:spTgt>
                                        </p:tgtEl>
                                        <p:attrNameLst>
                                          <p:attrName>ppt_h</p:attrName>
                                        </p:attrNameLst>
                                      </p:cBhvr>
                                      <p:tavLst>
                                        <p:tav tm="0">
                                          <p:val>
                                            <p:fltVal val="0.000000"/>
                                          </p:val>
                                        </p:tav>
                                        <p:tav tm="100000">
                                          <p:val>
                                            <p:strVal val="#ppt_h"/>
                                          </p:val>
                                        </p:tav>
                                      </p:tavLst>
                                    </p:anim>
                                    <p:animEffect transition="in" filter="fade">
                                      <p:cBhvr>
                                        <p:cTn id="27" dur="500"/>
                                        <p:tgtEl>
                                          <p:spTgt spid="7171">
                                            <p:txEl>
                                              <p:charRg st="7" end="1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fill="hold">
                                          <p:stCondLst>
                                            <p:cond delay="0"/>
                                          </p:stCondLst>
                                        </p:cTn>
                                        <p:tgtEl>
                                          <p:spTgt spid="7171">
                                            <p:txEl>
                                              <p:charRg st="14" end="26"/>
                                            </p:txEl>
                                          </p:spTgt>
                                        </p:tgtEl>
                                        <p:attrNameLst>
                                          <p:attrName>style.visibility</p:attrName>
                                        </p:attrNameLst>
                                      </p:cBhvr>
                                      <p:to>
                                        <p:strVal val="visible"/>
                                      </p:to>
                                    </p:set>
                                    <p:anim calcmode="lin" valueType="num">
                                      <p:cBhvr>
                                        <p:cTn id="32" dur="500" fill="hold"/>
                                        <p:tgtEl>
                                          <p:spTgt spid="7171">
                                            <p:txEl>
                                              <p:charRg st="14" end="26"/>
                                            </p:txEl>
                                          </p:spTgt>
                                        </p:tgtEl>
                                        <p:attrNameLst>
                                          <p:attrName>ppt_w</p:attrName>
                                        </p:attrNameLst>
                                      </p:cBhvr>
                                      <p:tavLst>
                                        <p:tav tm="0">
                                          <p:val>
                                            <p:fltVal val="0.000000"/>
                                          </p:val>
                                        </p:tav>
                                        <p:tav tm="100000">
                                          <p:val>
                                            <p:strVal val="#ppt_w"/>
                                          </p:val>
                                        </p:tav>
                                      </p:tavLst>
                                    </p:anim>
                                    <p:anim calcmode="lin" valueType="num">
                                      <p:cBhvr>
                                        <p:cTn id="33" dur="500" fill="hold"/>
                                        <p:tgtEl>
                                          <p:spTgt spid="7171">
                                            <p:txEl>
                                              <p:charRg st="14" end="26"/>
                                            </p:txEl>
                                          </p:spTgt>
                                        </p:tgtEl>
                                        <p:attrNameLst>
                                          <p:attrName>ppt_h</p:attrName>
                                        </p:attrNameLst>
                                      </p:cBhvr>
                                      <p:tavLst>
                                        <p:tav tm="0">
                                          <p:val>
                                            <p:fltVal val="0.000000"/>
                                          </p:val>
                                        </p:tav>
                                        <p:tav tm="100000">
                                          <p:val>
                                            <p:strVal val="#ppt_h"/>
                                          </p:val>
                                        </p:tav>
                                      </p:tavLst>
                                    </p:anim>
                                    <p:animEffect transition="in" filter="fade">
                                      <p:cBhvr>
                                        <p:cTn id="34" dur="500"/>
                                        <p:tgtEl>
                                          <p:spTgt spid="7171">
                                            <p:txEl>
                                              <p:charRg st="14" end="2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标题 16385"/>
          <p:cNvSpPr>
            <a:spLocks noGrp="1"/>
          </p:cNvSpPr>
          <p:nvPr>
            <p:ph type="title"/>
          </p:nvPr>
        </p:nvSpPr>
        <p:spPr>
          <a:xfrm>
            <a:off x="395288" y="836613"/>
            <a:ext cx="8229600" cy="1384300"/>
          </a:xfrm>
          <a:ln/>
        </p:spPr>
        <p:txBody>
          <a:bodyPr anchor="ctr" anchorCtr="0"/>
          <a:p>
            <a:r>
              <a:rPr lang="zh-CN" altLang="en-US" sz="4000" b="1" dirty="0">
                <a:latin typeface="微软雅黑" panose="020B0503020204020204" pitchFamily="34" charset="-122"/>
                <a:ea typeface="微软雅黑" panose="020B0503020204020204" pitchFamily="34" charset="-122"/>
              </a:rPr>
              <a:t>（</a:t>
            </a:r>
            <a:r>
              <a:rPr lang="en-US" altLang="zh-CN" sz="4000" b="1">
                <a:latin typeface="微软雅黑" panose="020B0503020204020204" pitchFamily="34" charset="-122"/>
                <a:ea typeface="微软雅黑" panose="020B0503020204020204" pitchFamily="34" charset="-122"/>
              </a:rPr>
              <a:t>1</a:t>
            </a:r>
            <a:r>
              <a:rPr lang="zh-CN" altLang="en-US" sz="4000" b="1" dirty="0">
                <a:latin typeface="微软雅黑" panose="020B0503020204020204" pitchFamily="34" charset="-122"/>
                <a:ea typeface="微软雅黑" panose="020B0503020204020204" pitchFamily="34" charset="-122"/>
              </a:rPr>
              <a:t>）行业性</a:t>
            </a:r>
            <a:br>
              <a:rPr lang="zh-CN" altLang="en-US" sz="4000" b="1" dirty="0">
                <a:latin typeface="微软雅黑" panose="020B0503020204020204" pitchFamily="34" charset="-122"/>
                <a:ea typeface="微软雅黑" panose="020B0503020204020204" pitchFamily="34" charset="-122"/>
              </a:rPr>
            </a:br>
            <a:endParaRPr lang="zh-CN" altLang="en-US" sz="4000" b="1" dirty="0">
              <a:latin typeface="微软雅黑" panose="020B0503020204020204" pitchFamily="34" charset="-122"/>
              <a:ea typeface="微软雅黑" panose="020B0503020204020204" pitchFamily="34" charset="-122"/>
            </a:endParaRPr>
          </a:p>
        </p:txBody>
      </p:sp>
      <p:sp>
        <p:nvSpPr>
          <p:cNvPr id="16387" name="文本占位符 16386"/>
          <p:cNvSpPr>
            <a:spLocks noGrp="1"/>
          </p:cNvSpPr>
          <p:nvPr>
            <p:ph type="body" idx="1"/>
          </p:nvPr>
        </p:nvSpPr>
        <p:spPr>
          <a:ln/>
        </p:spPr>
        <p:txBody>
          <a:bodyPr/>
          <a:p>
            <a:pPr>
              <a:buNone/>
            </a:pPr>
            <a:endParaRPr lang="en-US" altLang="zh-CN" dirty="0"/>
          </a:p>
          <a:p>
            <a:pPr>
              <a:buNone/>
            </a:pPr>
            <a:r>
              <a:rPr lang="en-US" altLang="zh-CN" dirty="0"/>
              <a:t>         </a:t>
            </a:r>
            <a:r>
              <a:rPr lang="zh-CN" altLang="en-US" b="1" dirty="0">
                <a:ea typeface="微软雅黑" panose="020B0503020204020204" pitchFamily="34" charset="-122"/>
              </a:rPr>
              <a:t>职业道德具有所有职业都必须遵循的行为准则，如全心全意为人民服务，掌握技术、通晓业务，忠于职守、献身事业。但更多的是在具体的职业活动中所形成的带有行业特点的行为准则。</a:t>
            </a:r>
            <a:endParaRPr lang="zh-CN" altLang="en-US" b="1" dirty="0">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8" presetClass="entr" presetSubtype="0" fill="hold" grpId="0" nodeType="withEffect">
                                  <p:stCondLst>
                                    <p:cond delay="0"/>
                                  </p:stCondLst>
                                  <p:childTnLst>
                                    <p:set>
                                      <p:cBhvr>
                                        <p:cTn id="6" fill="hold">
                                          <p:stCondLst>
                                            <p:cond delay="0"/>
                                          </p:stCondLst>
                                        </p:cTn>
                                        <p:tgtEl>
                                          <p:spTgt spid="16386"/>
                                        </p:tgtEl>
                                        <p:attrNameLst>
                                          <p:attrName>style.visibility</p:attrName>
                                        </p:attrNameLst>
                                      </p:cBhvr>
                                      <p:to>
                                        <p:strVal val="visible"/>
                                      </p:to>
                                    </p:set>
                                    <p:anim calcmode="lin" valueType="num">
                                      <p:cBhvr>
                                        <p:cTn id="7" dur="15000" fill="hold"/>
                                        <p:tgtEl>
                                          <p:spTgt spid="16386"/>
                                        </p:tgtEl>
                                        <p:attrNameLst>
                                          <p:attrName>ppt_x</p:attrName>
                                        </p:attrNameLst>
                                      </p:cBhvr>
                                      <p:tavLst>
                                        <p:tav tm="0">
                                          <p:val>
                                            <p:strVal val="#ppt_x"/>
                                          </p:val>
                                        </p:tav>
                                        <p:tav tm="100000">
                                          <p:val>
                                            <p:strVal val="#ppt_x"/>
                                          </p:val>
                                        </p:tav>
                                      </p:tavLst>
                                    </p:anim>
                                    <p:anim calcmode="lin" valueType="num">
                                      <p:cBhvr>
                                        <p:cTn id="8" dur="15000" fill="hold"/>
                                        <p:tgtEl>
                                          <p:spTgt spid="16386"/>
                                        </p:tgtEl>
                                        <p:attrNameLst>
                                          <p:attrName>ppt_y</p:attrName>
                                        </p:attrNameLst>
                                      </p:cBhvr>
                                      <p:tavLst>
                                        <p:tav tm="0">
                                          <p:val>
                                            <p:strVal val="#ppt_y+1"/>
                                          </p:val>
                                        </p:tav>
                                        <p:tav tm="100000">
                                          <p:val>
                                            <p:strVal val="#ppt_y-1"/>
                                          </p:val>
                                        </p:tav>
                                      </p:tavLst>
                                    </p:anim>
                                  </p:childTnLst>
                                </p:cTn>
                              </p:par>
                              <p:par>
                                <p:cTn id="9" presetID="28" presetClass="entr" presetSubtype="0" fill="hold" grpId="0" nodeType="withEffect">
                                  <p:stCondLst>
                                    <p:cond delay="0"/>
                                  </p:stCondLst>
                                  <p:childTnLst>
                                    <p:set>
                                      <p:cBhvr>
                                        <p:cTn id="10" fill="hold">
                                          <p:stCondLst>
                                            <p:cond delay="0"/>
                                          </p:stCondLst>
                                        </p:cTn>
                                        <p:tgtEl>
                                          <p:spTgt spid="16387">
                                            <p:txEl>
                                              <p:charRg st="1" end="93"/>
                                            </p:txEl>
                                          </p:spTgt>
                                        </p:tgtEl>
                                        <p:attrNameLst>
                                          <p:attrName>style.visibility</p:attrName>
                                        </p:attrNameLst>
                                      </p:cBhvr>
                                      <p:to>
                                        <p:strVal val="visible"/>
                                      </p:to>
                                    </p:set>
                                    <p:anim calcmode="lin" valueType="num">
                                      <p:cBhvr>
                                        <p:cTn id="11" dur="15000" fill="hold"/>
                                        <p:tgtEl>
                                          <p:spTgt spid="16387">
                                            <p:txEl>
                                              <p:charRg st="1" end="93"/>
                                            </p:txEl>
                                          </p:spTgt>
                                        </p:tgtEl>
                                        <p:attrNameLst>
                                          <p:attrName>ppt_x</p:attrName>
                                        </p:attrNameLst>
                                      </p:cBhvr>
                                      <p:tavLst>
                                        <p:tav tm="0">
                                          <p:val>
                                            <p:strVal val="#ppt_x"/>
                                          </p:val>
                                        </p:tav>
                                        <p:tav tm="100000">
                                          <p:val>
                                            <p:strVal val="#ppt_x"/>
                                          </p:val>
                                        </p:tav>
                                      </p:tavLst>
                                    </p:anim>
                                    <p:anim calcmode="lin" valueType="num">
                                      <p:cBhvr>
                                        <p:cTn id="12" dur="15000" fill="hold"/>
                                        <p:tgtEl>
                                          <p:spTgt spid="16387">
                                            <p:txEl>
                                              <p:charRg st="1" end="93"/>
                                            </p:txEl>
                                          </p:spTgt>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9" name="文本占位符 19458"/>
          <p:cNvSpPr>
            <a:spLocks noGrp="1"/>
          </p:cNvSpPr>
          <p:nvPr>
            <p:ph type="body" idx="4294967295"/>
          </p:nvPr>
        </p:nvSpPr>
        <p:spPr>
          <a:xfrm>
            <a:off x="539750" y="1700213"/>
            <a:ext cx="8229600" cy="4114800"/>
          </a:xfrm>
          <a:ln/>
        </p:spPr>
        <p:txBody>
          <a:bodyPr/>
          <a:p>
            <a:pPr>
              <a:buNone/>
            </a:pPr>
            <a:r>
              <a:rPr lang="en-US" altLang="zh-CN" dirty="0"/>
              <a:t>         </a:t>
            </a:r>
            <a:r>
              <a:rPr lang="zh-CN" altLang="en-US" b="1" dirty="0">
                <a:ea typeface="微软雅黑" panose="020B0503020204020204" pitchFamily="34" charset="-122"/>
              </a:rPr>
              <a:t>职业道德的行业性主要表现为：以约束本行业从业人员的职业行为为主，对其他行业不具有约束力。</a:t>
            </a:r>
            <a:endParaRPr lang="zh-CN" altLang="en-US" b="1" dirty="0">
              <a:ea typeface="微软雅黑" panose="020B0503020204020204" pitchFamily="34" charset="-122"/>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fill="hold">
                                          <p:stCondLst>
                                            <p:cond delay="0"/>
                                          </p:stCondLst>
                                        </p:cTn>
                                        <p:tgtEl>
                                          <p:spTgt spid="19459">
                                            <p:txEl>
                                              <p:charRg st="0" end="54"/>
                                            </p:txEl>
                                          </p:spTgt>
                                        </p:tgtEl>
                                        <p:attrNameLst>
                                          <p:attrName>style.visibility</p:attrName>
                                        </p:attrNameLst>
                                      </p:cBhvr>
                                      <p:to>
                                        <p:strVal val="visible"/>
                                      </p:to>
                                    </p:set>
                                    <p:animEffect transition="in" filter="fade">
                                      <p:cBhvr>
                                        <p:cTn id="7" dur="1000"/>
                                        <p:tgtEl>
                                          <p:spTgt spid="19459">
                                            <p:txEl>
                                              <p:charRg st="0" end="54"/>
                                            </p:txEl>
                                          </p:spTgt>
                                        </p:tgtEl>
                                      </p:cBhvr>
                                    </p:animEffect>
                                    <p:anim calcmode="lin" valueType="num">
                                      <p:cBhvr>
                                        <p:cTn id="8" dur="1000" fill="hold"/>
                                        <p:tgtEl>
                                          <p:spTgt spid="19459">
                                            <p:txEl>
                                              <p:charRg st="0" end="54"/>
                                            </p:txEl>
                                          </p:spTgt>
                                        </p:tgtEl>
                                        <p:attrNameLst>
                                          <p:attrName>ppt_x</p:attrName>
                                        </p:attrNameLst>
                                      </p:cBhvr>
                                      <p:tavLst>
                                        <p:tav tm="0">
                                          <p:val>
                                            <p:strVal val="#ppt_x-.1"/>
                                          </p:val>
                                        </p:tav>
                                        <p:tav tm="100000">
                                          <p:val>
                                            <p:strVal val="#ppt_x"/>
                                          </p:val>
                                        </p:tav>
                                      </p:tavLst>
                                    </p:anim>
                                    <p:anim calcmode="lin" valueType="num">
                                      <p:cBhvr>
                                        <p:cTn id="9" dur="1000" fill="hold"/>
                                        <p:tgtEl>
                                          <p:spTgt spid="19459">
                                            <p:txEl>
                                              <p:charRg st="0" end="5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标题 17409"/>
          <p:cNvSpPr>
            <a:spLocks noGrp="1"/>
          </p:cNvSpPr>
          <p:nvPr>
            <p:ph type="title"/>
          </p:nvPr>
        </p:nvSpPr>
        <p:spPr>
          <a:xfrm>
            <a:off x="468313" y="476250"/>
            <a:ext cx="8229600" cy="1384300"/>
          </a:xfrm>
          <a:ln/>
        </p:spPr>
        <p:txBody>
          <a:bodyPr anchor="ctr" anchorCtr="0"/>
          <a:p>
            <a:r>
              <a:rPr lang="zh-CN" altLang="en-US" sz="4000" b="1" dirty="0">
                <a:latin typeface="微软雅黑" panose="020B0503020204020204" pitchFamily="34" charset="-122"/>
                <a:ea typeface="微软雅黑" panose="020B0503020204020204" pitchFamily="34" charset="-122"/>
              </a:rPr>
              <a:t>（</a:t>
            </a:r>
            <a:r>
              <a:rPr lang="en-US" altLang="zh-CN" sz="4000" b="1">
                <a:latin typeface="微软雅黑" panose="020B0503020204020204" pitchFamily="34" charset="-122"/>
                <a:ea typeface="微软雅黑" panose="020B0503020204020204" pitchFamily="34" charset="-122"/>
              </a:rPr>
              <a:t>2</a:t>
            </a:r>
            <a:r>
              <a:rPr lang="zh-CN" altLang="en-US" sz="4000" b="1" dirty="0">
                <a:latin typeface="微软雅黑" panose="020B0503020204020204" pitchFamily="34" charset="-122"/>
                <a:ea typeface="微软雅黑" panose="020B0503020204020204" pitchFamily="34" charset="-122"/>
              </a:rPr>
              <a:t>）养成性</a:t>
            </a:r>
            <a:br>
              <a:rPr lang="zh-CN" altLang="en-US" sz="4000" b="1" dirty="0">
                <a:latin typeface="微软雅黑" panose="020B0503020204020204" pitchFamily="34" charset="-122"/>
                <a:ea typeface="微软雅黑" panose="020B0503020204020204" pitchFamily="34" charset="-122"/>
              </a:rPr>
            </a:br>
            <a:endParaRPr lang="zh-CN" altLang="en-US" sz="4000" b="1" dirty="0">
              <a:latin typeface="微软雅黑" panose="020B0503020204020204" pitchFamily="34" charset="-122"/>
              <a:ea typeface="微软雅黑" panose="020B0503020204020204" pitchFamily="34" charset="-122"/>
            </a:endParaRPr>
          </a:p>
        </p:txBody>
      </p:sp>
      <p:sp>
        <p:nvSpPr>
          <p:cNvPr id="17411" name="文本占位符 17410"/>
          <p:cNvSpPr>
            <a:spLocks noGrp="1"/>
          </p:cNvSpPr>
          <p:nvPr>
            <p:ph type="body" idx="1"/>
          </p:nvPr>
        </p:nvSpPr>
        <p:spPr>
          <a:ln/>
        </p:spPr>
        <p:txBody>
          <a:bodyPr/>
          <a:p>
            <a:pPr>
              <a:buNone/>
            </a:pPr>
            <a:r>
              <a:rPr lang="en-US" altLang="zh-CN" dirty="0"/>
              <a:t>         </a:t>
            </a:r>
            <a:r>
              <a:rPr lang="zh-CN" altLang="en-US" b="1" dirty="0">
                <a:ea typeface="微软雅黑" panose="020B0503020204020204" pitchFamily="34" charset="-122"/>
              </a:rPr>
              <a:t>职业道德不会自发产生，一个人如果要成为一个职业道德高尚的从业者，就需要有一个从认识职业道德规则到养成职业道德行为习惯和职业道德信念的过程。</a:t>
            </a:r>
            <a:br>
              <a:rPr lang="zh-CN" altLang="en-US" b="1" dirty="0">
                <a:ea typeface="微软雅黑" panose="020B0503020204020204" pitchFamily="34" charset="-122"/>
              </a:rPr>
            </a:br>
            <a:endParaRPr lang="zh-CN" altLang="en-US" b="1" dirty="0">
              <a:ea typeface="微软雅黑" panose="020B0503020204020204" pitchFamily="34" charset="-122"/>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fill="hold">
                                          <p:stCondLst>
                                            <p:cond delay="0"/>
                                          </p:stCondLst>
                                        </p:cTn>
                                        <p:tgtEl>
                                          <p:spTgt spid="17410"/>
                                        </p:tgtEl>
                                        <p:attrNameLst>
                                          <p:attrName>style.visibility</p:attrName>
                                        </p:attrNameLst>
                                      </p:cBhvr>
                                      <p:to>
                                        <p:strVal val="visible"/>
                                      </p:to>
                                    </p:set>
                                    <p:anim calcmode="lin" valueType="num">
                                      <p:cBhvr>
                                        <p:cTn id="7" dur="1000" fill="hold">
                                          <p:stCondLst>
                                            <p:cond delay="0"/>
                                          </p:stCondLst>
                                        </p:cTn>
                                        <p:tgtEl>
                                          <p:spTgt spid="17410"/>
                                        </p:tgtEl>
                                        <p:attrNameLst>
                                          <p:attrName>style.rotation</p:attrName>
                                        </p:attrNameLst>
                                      </p:cBhvr>
                                      <p:tavLst>
                                        <p:tav tm="0">
                                          <p:val>
                                            <p:fltVal val="-90.000000"/>
                                          </p:val>
                                        </p:tav>
                                        <p:tav tm="100000">
                                          <p:val>
                                            <p:fltVal val="0.000000"/>
                                          </p:val>
                                        </p:tav>
                                      </p:tavLst>
                                    </p:anim>
                                    <p:anim calcmode="lin" valueType="num">
                                      <p:cBhvr>
                                        <p:cTn id="8" dur="1000" fill="hold">
                                          <p:stCondLst>
                                            <p:cond delay="0"/>
                                          </p:stCondLst>
                                        </p:cTn>
                                        <p:tgtEl>
                                          <p:spTgt spid="17410"/>
                                        </p:tgtEl>
                                        <p:attrNameLst>
                                          <p:attrName>ppt_w</p:attrName>
                                        </p:attrNameLst>
                                      </p:cBhvr>
                                      <p:tavLst>
                                        <p:tav tm="0">
                                          <p:val>
                                            <p:strVal val="#ppt_w-.5"/>
                                          </p:val>
                                        </p:tav>
                                        <p:tav tm="50000">
                                          <p:val>
                                            <p:strVal val="#ppt_w-.5"/>
                                          </p:val>
                                        </p:tav>
                                        <p:tav tm="100000">
                                          <p:val>
                                            <p:strVal val="#ppt_w"/>
                                          </p:val>
                                        </p:tav>
                                      </p:tavLst>
                                    </p:anim>
                                    <p:anim calcmode="lin" valueType="num">
                                      <p:cBhvr>
                                        <p:cTn id="9" dur="1000" fill="hold">
                                          <p:stCondLst>
                                            <p:cond delay="0"/>
                                          </p:stCondLst>
                                        </p:cTn>
                                        <p:tgtEl>
                                          <p:spTgt spid="17410"/>
                                        </p:tgtEl>
                                        <p:attrNameLst>
                                          <p:attrName>ppt_h</p:attrName>
                                        </p:attrNameLst>
                                      </p:cBhvr>
                                      <p:tavLst>
                                        <p:tav tm="0">
                                          <p:val>
                                            <p:strVal val="#ppt_h"/>
                                          </p:val>
                                        </p:tav>
                                        <p:tav tm="100000">
                                          <p:val>
                                            <p:strVal val="#ppt_h"/>
                                          </p:val>
                                        </p:tav>
                                      </p:tavLst>
                                    </p:anim>
                                    <p:anim calcmode="lin" valueType="num">
                                      <p:cBhvr>
                                        <p:cTn id="10" dur="1000" fill="hold">
                                          <p:stCondLst>
                                            <p:cond delay="0"/>
                                          </p:stCondLst>
                                        </p:cTn>
                                        <p:tgtEl>
                                          <p:spTgt spid="17410"/>
                                        </p:tgtEl>
                                        <p:attrNameLst>
                                          <p:attrName>ppt_x</p:attrName>
                                        </p:attrNameLst>
                                      </p:cBhvr>
                                      <p:tavLst>
                                        <p:tav tm="0">
                                          <p:val>
                                            <p:strVal val="#ppt_x+.4"/>
                                          </p:val>
                                        </p:tav>
                                        <p:tav tm="100000">
                                          <p:val>
                                            <p:strVal val="#ppt_x"/>
                                          </p:val>
                                        </p:tav>
                                      </p:tavLst>
                                    </p:anim>
                                    <p:anim calcmode="lin" valueType="num">
                                      <p:cBhvr>
                                        <p:cTn id="11" dur="1000" fill="hold">
                                          <p:stCondLst>
                                            <p:cond delay="0"/>
                                          </p:stCondLst>
                                        </p:cTn>
                                        <p:tgtEl>
                                          <p:spTgt spid="17410"/>
                                        </p:tgtEl>
                                        <p:attrNameLst>
                                          <p:attrName>ppt_y</p:attrName>
                                        </p:attrNameLst>
                                      </p:cBhvr>
                                      <p:tavLst>
                                        <p:tav tm="0">
                                          <p:val>
                                            <p:strVal val="#ppt_y-.2"/>
                                          </p:val>
                                        </p:tav>
                                        <p:tav tm="5000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fill="hold">
                                          <p:stCondLst>
                                            <p:cond delay="0"/>
                                          </p:stCondLst>
                                        </p:cTn>
                                        <p:tgtEl>
                                          <p:spTgt spid="17411">
                                            <p:txEl>
                                              <p:charRg st="0" end="80"/>
                                            </p:txEl>
                                          </p:spTgt>
                                        </p:tgtEl>
                                        <p:attrNameLst>
                                          <p:attrName>style.visibility</p:attrName>
                                        </p:attrNameLst>
                                      </p:cBhvr>
                                      <p:to>
                                        <p:strVal val="visible"/>
                                      </p:to>
                                    </p:set>
                                    <p:anim calcmode="lin" valueType="num">
                                      <p:cBhvr>
                                        <p:cTn id="16" dur="500" fill="hold"/>
                                        <p:tgtEl>
                                          <p:spTgt spid="17411">
                                            <p:txEl>
                                              <p:charRg st="0" end="80"/>
                                            </p:txEl>
                                          </p:spTgt>
                                        </p:tgtEl>
                                        <p:attrNameLst>
                                          <p:attrName>ppt_w</p:attrName>
                                        </p:attrNameLst>
                                      </p:cBhvr>
                                      <p:tavLst>
                                        <p:tav tm="0">
                                          <p:val>
                                            <p:strVal val="#ppt_w*0.05"/>
                                          </p:val>
                                        </p:tav>
                                        <p:tav tm="100000">
                                          <p:val>
                                            <p:strVal val="#ppt_w"/>
                                          </p:val>
                                        </p:tav>
                                      </p:tavLst>
                                    </p:anim>
                                    <p:anim calcmode="lin" valueType="num">
                                      <p:cBhvr>
                                        <p:cTn id="17" dur="500" fill="hold"/>
                                        <p:tgtEl>
                                          <p:spTgt spid="17411">
                                            <p:txEl>
                                              <p:charRg st="0" end="80"/>
                                            </p:txEl>
                                          </p:spTgt>
                                        </p:tgtEl>
                                        <p:attrNameLst>
                                          <p:attrName>ppt_h</p:attrName>
                                        </p:attrNameLst>
                                      </p:cBhvr>
                                      <p:tavLst>
                                        <p:tav tm="0">
                                          <p:val>
                                            <p:strVal val="#ppt_h"/>
                                          </p:val>
                                        </p:tav>
                                        <p:tav tm="100000">
                                          <p:val>
                                            <p:strVal val="#ppt_h"/>
                                          </p:val>
                                        </p:tav>
                                      </p:tavLst>
                                    </p:anim>
                                    <p:anim calcmode="lin" valueType="num">
                                      <p:cBhvr>
                                        <p:cTn id="18" dur="500" fill="hold"/>
                                        <p:tgtEl>
                                          <p:spTgt spid="17411">
                                            <p:txEl>
                                              <p:charRg st="0" end="80"/>
                                            </p:txEl>
                                          </p:spTgt>
                                        </p:tgtEl>
                                        <p:attrNameLst>
                                          <p:attrName>ppt_x</p:attrName>
                                        </p:attrNameLst>
                                      </p:cBhvr>
                                      <p:tavLst>
                                        <p:tav tm="0">
                                          <p:val>
                                            <p:strVal val="#ppt_x-.2"/>
                                          </p:val>
                                        </p:tav>
                                        <p:tav tm="100000">
                                          <p:val>
                                            <p:strVal val="#ppt_x"/>
                                          </p:val>
                                        </p:tav>
                                      </p:tavLst>
                                    </p:anim>
                                    <p:anim calcmode="lin" valueType="num">
                                      <p:cBhvr>
                                        <p:cTn id="19" dur="500" fill="hold"/>
                                        <p:tgtEl>
                                          <p:spTgt spid="17411">
                                            <p:txEl>
                                              <p:charRg st="0" end="80"/>
                                            </p:txEl>
                                          </p:spTgt>
                                        </p:tgtEl>
                                        <p:attrNameLst>
                                          <p:attrName>ppt_y</p:attrName>
                                        </p:attrNameLst>
                                      </p:cBhvr>
                                      <p:tavLst>
                                        <p:tav tm="0">
                                          <p:val>
                                            <p:strVal val="#ppt_y"/>
                                          </p:val>
                                        </p:tav>
                                        <p:tav tm="100000">
                                          <p:val>
                                            <p:strVal val="#ppt_y"/>
                                          </p:val>
                                        </p:tav>
                                      </p:tavLst>
                                    </p:anim>
                                    <p:animEffect transition="in" filter="fade">
                                      <p:cBhvr>
                                        <p:cTn id="20" dur="500"/>
                                        <p:tgtEl>
                                          <p:spTgt spid="17411">
                                            <p:txEl>
                                              <p:charRg st="0" end="8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5" presetClass="exit" presetSubtype="0" fill="hold" grpId="1" nodeType="clickEffect">
                                  <p:stCondLst>
                                    <p:cond delay="0"/>
                                  </p:stCondLst>
                                  <p:childTnLst>
                                    <p:anim calcmode="lin" valueType="num">
                                      <p:cBhvr>
                                        <p:cTn id="24" dur="2000" fill="hold"/>
                                        <p:tgtEl>
                                          <p:spTgt spid="17410"/>
                                        </p:tgtEl>
                                        <p:attrNameLst>
                                          <p:attrName>style.rotation</p:attrName>
                                        </p:attrNameLst>
                                      </p:cBhvr>
                                      <p:tavLst>
                                        <p:tav tm="0">
                                          <p:val>
                                            <p:fltVal val="0.000000"/>
                                          </p:val>
                                        </p:tav>
                                        <p:tav tm="100000">
                                          <p:val>
                                            <p:fltVal val="-90.000000"/>
                                          </p:val>
                                        </p:tav>
                                      </p:tavLst>
                                    </p:anim>
                                    <p:anim calcmode="lin" valueType="num">
                                      <p:cBhvr>
                                        <p:cTn id="25" dur="2000" fill="hold"/>
                                        <p:tgtEl>
                                          <p:spTgt spid="17410"/>
                                        </p:tgtEl>
                                        <p:attrNameLst>
                                          <p:attrName>ppt_w</p:attrName>
                                        </p:attrNameLst>
                                      </p:cBhvr>
                                      <p:tavLst>
                                        <p:tav tm="0">
                                          <p:val>
                                            <p:strVal val="ppt_w"/>
                                          </p:val>
                                        </p:tav>
                                        <p:tav tm="50000">
                                          <p:val>
                                            <p:strVal val="ppt_w-.5"/>
                                          </p:val>
                                        </p:tav>
                                        <p:tav tm="100000">
                                          <p:val>
                                            <p:strVal val="ppt_w-.5"/>
                                          </p:val>
                                        </p:tav>
                                      </p:tavLst>
                                    </p:anim>
                                    <p:anim calcmode="lin" valueType="num">
                                      <p:cBhvr>
                                        <p:cTn id="26" dur="2000" fill="hold"/>
                                        <p:tgtEl>
                                          <p:spTgt spid="17410"/>
                                        </p:tgtEl>
                                        <p:attrNameLst>
                                          <p:attrName>ppt_h</p:attrName>
                                        </p:attrNameLst>
                                      </p:cBhvr>
                                      <p:tavLst>
                                        <p:tav tm="0">
                                          <p:val>
                                            <p:strVal val="ppt_h"/>
                                          </p:val>
                                        </p:tav>
                                        <p:tav tm="100000">
                                          <p:val>
                                            <p:strVal val="ppt_h"/>
                                          </p:val>
                                        </p:tav>
                                      </p:tavLst>
                                    </p:anim>
                                    <p:anim calcmode="lin" valueType="num">
                                      <p:cBhvr>
                                        <p:cTn id="27" dur="2000" fill="hold"/>
                                        <p:tgtEl>
                                          <p:spTgt spid="17410"/>
                                        </p:tgtEl>
                                        <p:attrNameLst>
                                          <p:attrName>ppt_x</p:attrName>
                                        </p:attrNameLst>
                                      </p:cBhvr>
                                      <p:tavLst>
                                        <p:tav tm="0">
                                          <p:val>
                                            <p:strVal val="ppt_x"/>
                                          </p:val>
                                        </p:tav>
                                        <p:tav tm="100000">
                                          <p:val>
                                            <p:strVal val="ppt_x+.4"/>
                                          </p:val>
                                        </p:tav>
                                      </p:tavLst>
                                    </p:anim>
                                    <p:anim calcmode="lin" valueType="num">
                                      <p:cBhvr>
                                        <p:cTn id="28" dur="2000" fill="hold"/>
                                        <p:tgtEl>
                                          <p:spTgt spid="17410"/>
                                        </p:tgtEl>
                                        <p:attrNameLst>
                                          <p:attrName>ppt_y</p:attrName>
                                        </p:attrNameLst>
                                      </p:cBhvr>
                                      <p:tavLst>
                                        <p:tav tm="0">
                                          <p:val>
                                            <p:strVal val="ppt_y"/>
                                          </p:val>
                                        </p:tav>
                                        <p:tav tm="50000">
                                          <p:val>
                                            <p:strVal val="ppt_y+.1"/>
                                          </p:val>
                                        </p:tav>
                                        <p:tav tm="100000">
                                          <p:val>
                                            <p:strVal val="ppt_y-.2"/>
                                          </p:val>
                                        </p:tav>
                                      </p:tavLst>
                                    </p:anim>
                                    <p:set>
                                      <p:cBhvr>
                                        <p:cTn id="29" fill="hold">
                                          <p:stCondLst>
                                            <p:cond delay="1996"/>
                                          </p:stCondLst>
                                        </p:cTn>
                                        <p:tgtEl>
                                          <p:spTgt spid="17410"/>
                                        </p:tgtEl>
                                        <p:attrNameLst>
                                          <p:attrName>style.visibility</p:attrName>
                                        </p:attrNameLst>
                                      </p:cBhvr>
                                      <p:to>
                                        <p:strVal val="hidden"/>
                                      </p:to>
                                    </p:set>
                                  </p:childTnLst>
                                </p:cTn>
                              </p:par>
                              <p:par>
                                <p:cTn id="30" presetID="22" presetClass="exit" presetSubtype="8" fill="hold" grpId="1" nodeType="withEffect">
                                  <p:stCondLst>
                                    <p:cond delay="0"/>
                                  </p:stCondLst>
                                  <p:childTnLst>
                                    <p:animEffect transition="out" filter="wipe(left)">
                                      <p:cBhvr>
                                        <p:cTn id="31" dur="500"/>
                                        <p:tgtEl>
                                          <p:spTgt spid="17411">
                                            <p:txEl>
                                              <p:charRg st="0" end="80"/>
                                            </p:txEl>
                                          </p:spTgt>
                                        </p:tgtEl>
                                      </p:cBhvr>
                                    </p:animEffect>
                                    <p:set>
                                      <p:cBhvr>
                                        <p:cTn id="32" fill="hold">
                                          <p:stCondLst>
                                            <p:cond delay="497"/>
                                          </p:stCondLst>
                                        </p:cTn>
                                        <p:tgtEl>
                                          <p:spTgt spid="17411">
                                            <p:txEl>
                                              <p:charRg st="0" end="8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0" grpId="1"/>
      <p:bldP spid="17411" grpId="0" build="p"/>
      <p:bldP spid="17411" grpId="1"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8433"/>
          <p:cNvSpPr>
            <a:spLocks noGrp="1"/>
          </p:cNvSpPr>
          <p:nvPr>
            <p:ph type="title"/>
          </p:nvPr>
        </p:nvSpPr>
        <p:spPr>
          <a:ln/>
        </p:spPr>
        <p:txBody>
          <a:bodyPr anchor="ctr" anchorCtr="0"/>
          <a:p>
            <a:r>
              <a:rPr lang="zh-CN" altLang="en-US" sz="4000" b="1" dirty="0">
                <a:latin typeface="微软雅黑" panose="020B0503020204020204" pitchFamily="34" charset="-122"/>
                <a:ea typeface="微软雅黑" panose="020B0503020204020204" pitchFamily="34" charset="-122"/>
              </a:rPr>
              <a:t>（</a:t>
            </a:r>
            <a:r>
              <a:rPr lang="en-US" altLang="zh-CN" sz="4000" b="1">
                <a:latin typeface="微软雅黑" panose="020B0503020204020204" pitchFamily="34" charset="-122"/>
                <a:ea typeface="微软雅黑" panose="020B0503020204020204" pitchFamily="34" charset="-122"/>
              </a:rPr>
              <a:t>3</a:t>
            </a:r>
            <a:r>
              <a:rPr lang="zh-CN" altLang="en-US" sz="4000" b="1" dirty="0">
                <a:latin typeface="微软雅黑" panose="020B0503020204020204" pitchFamily="34" charset="-122"/>
                <a:ea typeface="微软雅黑" panose="020B0503020204020204" pitchFamily="34" charset="-122"/>
              </a:rPr>
              <a:t>）自律他律结合性</a:t>
            </a:r>
            <a:br>
              <a:rPr lang="zh-CN" altLang="en-US" sz="4000" b="1" dirty="0">
                <a:latin typeface="微软雅黑" panose="020B0503020204020204" pitchFamily="34" charset="-122"/>
                <a:ea typeface="微软雅黑" panose="020B0503020204020204" pitchFamily="34" charset="-122"/>
              </a:rPr>
            </a:br>
            <a:endParaRPr lang="zh-CN" altLang="en-US" sz="4000" b="1" dirty="0">
              <a:latin typeface="微软雅黑" panose="020B0503020204020204" pitchFamily="34" charset="-122"/>
              <a:ea typeface="微软雅黑" panose="020B0503020204020204" pitchFamily="34" charset="-122"/>
            </a:endParaRPr>
          </a:p>
        </p:txBody>
      </p:sp>
      <p:sp>
        <p:nvSpPr>
          <p:cNvPr id="18435" name="文本占位符 18434"/>
          <p:cNvSpPr>
            <a:spLocks noGrp="1"/>
          </p:cNvSpPr>
          <p:nvPr>
            <p:ph type="body" idx="1"/>
          </p:nvPr>
        </p:nvSpPr>
        <p:spPr>
          <a:xfrm>
            <a:off x="395288" y="1557338"/>
            <a:ext cx="8229600" cy="4114800"/>
          </a:xfrm>
          <a:ln/>
        </p:spPr>
        <p:txBody>
          <a:bodyPr/>
          <a:p>
            <a:pPr>
              <a:buNone/>
            </a:pPr>
            <a:r>
              <a:rPr lang="en-US" altLang="zh-CN" sz="2800" dirty="0"/>
              <a:t>          </a:t>
            </a:r>
            <a:r>
              <a:rPr lang="zh-CN" altLang="en-US" sz="2800" b="1" dirty="0">
                <a:latin typeface="微软雅黑" panose="020B0503020204020204" pitchFamily="34" charset="-122"/>
                <a:ea typeface="微软雅黑" panose="020B0503020204020204" pitchFamily="34" charset="-122"/>
              </a:rPr>
              <a:t>职业道德对从业人员的职业行为有指导、规范和约束作用，从业人员如果违反了职业道德，就会受到同行、社会的谴责，甚至会因此而失去相应的从业资格。这就是职业道德的他律性。</a:t>
            </a:r>
            <a:endParaRPr lang="zh-CN" altLang="en-US" sz="2800" b="1" dirty="0">
              <a:latin typeface="微软雅黑" panose="020B0503020204020204" pitchFamily="34" charset="-122"/>
              <a:ea typeface="微软雅黑" panose="020B0503020204020204" pitchFamily="34" charset="-122"/>
            </a:endParaRPr>
          </a:p>
          <a:p>
            <a:pPr>
              <a:buNone/>
            </a:pPr>
            <a:r>
              <a:rPr lang="zh-CN" altLang="en-US" sz="2800" b="1" dirty="0">
                <a:latin typeface="微软雅黑" panose="020B0503020204020204" pitchFamily="34" charset="-122"/>
                <a:ea typeface="微软雅黑" panose="020B0503020204020204" pitchFamily="34" charset="-122"/>
              </a:rPr>
              <a:t>          </a:t>
            </a:r>
            <a:endParaRPr lang="zh-CN" altLang="en-US" sz="2800" b="1" dirty="0">
              <a:latin typeface="微软雅黑" panose="020B0503020204020204" pitchFamily="34" charset="-122"/>
              <a:ea typeface="微软雅黑" panose="020B0503020204020204" pitchFamily="34" charset="-122"/>
            </a:endParaRPr>
          </a:p>
          <a:p>
            <a:pPr>
              <a:buNone/>
            </a:pPr>
            <a:r>
              <a:rPr lang="zh-CN" altLang="en-US" sz="2800" b="1" dirty="0">
                <a:latin typeface="微软雅黑" panose="020B0503020204020204" pitchFamily="34" charset="-122"/>
                <a:ea typeface="微软雅黑" panose="020B0503020204020204" pitchFamily="34" charset="-122"/>
              </a:rPr>
              <a:t>         职业道德得到从业人员内心的认同、敬畏和尊崇，从业人员自觉依据职业道德对自身利益和欲望加以节制。这就是职业道德的自律性。</a:t>
            </a:r>
            <a:endParaRPr lang="zh-CN" altLang="en-US" sz="2800" b="1" dirty="0">
              <a:latin typeface="微软雅黑" panose="020B0503020204020204" pitchFamily="34" charset="-122"/>
              <a:ea typeface="微软雅黑" panose="020B0503020204020204" pitchFamily="34" charset="-122"/>
            </a:endParaRPr>
          </a:p>
          <a:p>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withEffect">
                                  <p:stCondLst>
                                    <p:cond delay="0"/>
                                  </p:stCondLst>
                                  <p:childTnLst>
                                    <p:set>
                                      <p:cBhvr>
                                        <p:cTn id="6" fill="hold">
                                          <p:stCondLst>
                                            <p:cond delay="0"/>
                                          </p:stCondLst>
                                        </p:cTn>
                                        <p:tgtEl>
                                          <p:spTgt spid="18434"/>
                                        </p:tgtEl>
                                        <p:attrNameLst>
                                          <p:attrName>style.visibility</p:attrName>
                                        </p:attrNameLst>
                                      </p:cBhvr>
                                      <p:to>
                                        <p:strVal val="visible"/>
                                      </p:to>
                                    </p:set>
                                    <p:anim calcmode="lin" valueType="num">
                                      <p:cBhvr>
                                        <p:cTn id="7" dur="500" fill="hold"/>
                                        <p:tgtEl>
                                          <p:spTgt spid="18434"/>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18434"/>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18434"/>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18434"/>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6" presetClass="emph" presetSubtype="0" autoRev="1" fill="hold" grpId="1" nodeType="clickEffect">
                                  <p:stCondLst>
                                    <p:cond delay="0"/>
                                  </p:stCondLst>
                                  <p:childTnLst>
                                    <p:animScale>
                                      <p:cBhvr>
                                        <p:cTn id="14" dur="448" fill="hold">
                                          <p:stCondLst>
                                            <p:cond delay="0"/>
                                          </p:stCondLst>
                                        </p:cTn>
                                        <p:tgtEl>
                                          <p:spTgt spid="18434"/>
                                        </p:tgtEl>
                                      </p:cBhvr>
                                      <p:to x="150000" y="150000"/>
                                    </p:animScale>
                                  </p:childTnLst>
                                </p:cTn>
                              </p:par>
                              <p:par>
                                <p:cTn id="15" presetID="23" presetClass="entr" presetSubtype="16" fill="hold" grpId="0" nodeType="withEffect">
                                  <p:stCondLst>
                                    <p:cond delay="398"/>
                                  </p:stCondLst>
                                  <p:childTnLst>
                                    <p:set>
                                      <p:cBhvr>
                                        <p:cTn id="16" fill="hold">
                                          <p:stCondLst>
                                            <p:cond delay="0"/>
                                          </p:stCondLst>
                                        </p:cTn>
                                        <p:tgtEl>
                                          <p:spTgt spid="18435">
                                            <p:txEl>
                                              <p:charRg st="0" end="92"/>
                                            </p:txEl>
                                          </p:spTgt>
                                        </p:tgtEl>
                                        <p:attrNameLst>
                                          <p:attrName>style.visibility</p:attrName>
                                        </p:attrNameLst>
                                      </p:cBhvr>
                                      <p:to>
                                        <p:strVal val="visible"/>
                                      </p:to>
                                    </p:set>
                                    <p:anim calcmode="lin" valueType="num">
                                      <p:cBhvr>
                                        <p:cTn id="17" dur="500" fill="hold"/>
                                        <p:tgtEl>
                                          <p:spTgt spid="18435">
                                            <p:txEl>
                                              <p:charRg st="0" end="92"/>
                                            </p:txEl>
                                          </p:spTgt>
                                        </p:tgtEl>
                                        <p:attrNameLst>
                                          <p:attrName>ppt_w</p:attrName>
                                        </p:attrNameLst>
                                      </p:cBhvr>
                                      <p:tavLst>
                                        <p:tav tm="0">
                                          <p:val>
                                            <p:fltVal val="0.000000"/>
                                          </p:val>
                                        </p:tav>
                                        <p:tav tm="100000">
                                          <p:val>
                                            <p:strVal val="#ppt_w"/>
                                          </p:val>
                                        </p:tav>
                                      </p:tavLst>
                                    </p:anim>
                                    <p:anim calcmode="lin" valueType="num">
                                      <p:cBhvr>
                                        <p:cTn id="18" dur="500" fill="hold"/>
                                        <p:tgtEl>
                                          <p:spTgt spid="18435">
                                            <p:txEl>
                                              <p:charRg st="0" end="92"/>
                                            </p:txEl>
                                          </p:spTgt>
                                        </p:tgtEl>
                                        <p:attrNameLst>
                                          <p:attrName>ppt_h</p:attrName>
                                        </p:attrNameLst>
                                      </p:cBhvr>
                                      <p:tavLst>
                                        <p:tav tm="0">
                                          <p:val>
                                            <p:fltVal val="0.00000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fill="hold">
                                          <p:stCondLst>
                                            <p:cond delay="0"/>
                                          </p:stCondLst>
                                        </p:cTn>
                                        <p:tgtEl>
                                          <p:spTgt spid="18435">
                                            <p:txEl>
                                              <p:charRg st="92" end="103"/>
                                            </p:txEl>
                                          </p:spTgt>
                                        </p:tgtEl>
                                        <p:attrNameLst>
                                          <p:attrName>style.visibility</p:attrName>
                                        </p:attrNameLst>
                                      </p:cBhvr>
                                      <p:to>
                                        <p:strVal val="visible"/>
                                      </p:to>
                                    </p:set>
                                    <p:anim calcmode="lin" valueType="num">
                                      <p:cBhvr>
                                        <p:cTn id="23" dur="500" fill="hold"/>
                                        <p:tgtEl>
                                          <p:spTgt spid="18435">
                                            <p:txEl>
                                              <p:charRg st="92" end="103"/>
                                            </p:txEl>
                                          </p:spTgt>
                                        </p:tgtEl>
                                        <p:attrNameLst>
                                          <p:attrName>ppt_w</p:attrName>
                                        </p:attrNameLst>
                                      </p:cBhvr>
                                      <p:tavLst>
                                        <p:tav tm="0">
                                          <p:val>
                                            <p:fltVal val="0.000000"/>
                                          </p:val>
                                        </p:tav>
                                        <p:tav tm="100000">
                                          <p:val>
                                            <p:strVal val="#ppt_w"/>
                                          </p:val>
                                        </p:tav>
                                      </p:tavLst>
                                    </p:anim>
                                    <p:anim calcmode="lin" valueType="num">
                                      <p:cBhvr>
                                        <p:cTn id="24" dur="500" fill="hold"/>
                                        <p:tgtEl>
                                          <p:spTgt spid="18435">
                                            <p:txEl>
                                              <p:charRg st="92" end="103"/>
                                            </p:txEl>
                                          </p:spTgt>
                                        </p:tgtEl>
                                        <p:attrNameLst>
                                          <p:attrName>ppt_h</p:attrName>
                                        </p:attrNameLst>
                                      </p:cBhvr>
                                      <p:tavLst>
                                        <p:tav tm="0">
                                          <p:val>
                                            <p:fltVal val="0.00000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fill="hold">
                                          <p:stCondLst>
                                            <p:cond delay="0"/>
                                          </p:stCondLst>
                                        </p:cTn>
                                        <p:tgtEl>
                                          <p:spTgt spid="18435">
                                            <p:txEl>
                                              <p:charRg st="103" end="172"/>
                                            </p:txEl>
                                          </p:spTgt>
                                        </p:tgtEl>
                                        <p:attrNameLst>
                                          <p:attrName>style.visibility</p:attrName>
                                        </p:attrNameLst>
                                      </p:cBhvr>
                                      <p:to>
                                        <p:strVal val="visible"/>
                                      </p:to>
                                    </p:set>
                                    <p:anim calcmode="lin" valueType="num">
                                      <p:cBhvr>
                                        <p:cTn id="29" dur="500" fill="hold"/>
                                        <p:tgtEl>
                                          <p:spTgt spid="18435">
                                            <p:txEl>
                                              <p:charRg st="103" end="172"/>
                                            </p:txEl>
                                          </p:spTgt>
                                        </p:tgtEl>
                                        <p:attrNameLst>
                                          <p:attrName>ppt_w</p:attrName>
                                        </p:attrNameLst>
                                      </p:cBhvr>
                                      <p:tavLst>
                                        <p:tav tm="0">
                                          <p:val>
                                            <p:fltVal val="0.000000"/>
                                          </p:val>
                                        </p:tav>
                                        <p:tav tm="100000">
                                          <p:val>
                                            <p:strVal val="#ppt_w"/>
                                          </p:val>
                                        </p:tav>
                                      </p:tavLst>
                                    </p:anim>
                                    <p:anim calcmode="lin" valueType="num">
                                      <p:cBhvr>
                                        <p:cTn id="30" dur="500" fill="hold"/>
                                        <p:tgtEl>
                                          <p:spTgt spid="18435">
                                            <p:txEl>
                                              <p:charRg st="103" end="172"/>
                                            </p:txEl>
                                          </p:spTgt>
                                        </p:tgtEl>
                                        <p:attrNameLst>
                                          <p:attrName>ppt_h</p:attrName>
                                        </p:attrNameLst>
                                      </p:cBhvr>
                                      <p:tavLst>
                                        <p:tav tm="0">
                                          <p:val>
                                            <p:fltVal val="0.00000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xit" presetSubtype="32" fill="hold" grpId="2" nodeType="clickEffect">
                                  <p:stCondLst>
                                    <p:cond delay="0"/>
                                  </p:stCondLst>
                                  <p:childTnLst>
                                    <p:anim calcmode="lin" valueType="num">
                                      <p:cBhvr>
                                        <p:cTn id="34" dur="500" fill="hold"/>
                                        <p:tgtEl>
                                          <p:spTgt spid="18434"/>
                                        </p:tgtEl>
                                        <p:attrNameLst>
                                          <p:attrName>ppt_w</p:attrName>
                                        </p:attrNameLst>
                                      </p:cBhvr>
                                      <p:tavLst>
                                        <p:tav tm="0">
                                          <p:val>
                                            <p:strVal val="ppt_w"/>
                                          </p:val>
                                        </p:tav>
                                        <p:tav tm="100000">
                                          <p:val>
                                            <p:fltVal val="0.000000"/>
                                          </p:val>
                                        </p:tav>
                                      </p:tavLst>
                                    </p:anim>
                                    <p:anim calcmode="lin" valueType="num">
                                      <p:cBhvr>
                                        <p:cTn id="35" dur="500" fill="hold"/>
                                        <p:tgtEl>
                                          <p:spTgt spid="18434"/>
                                        </p:tgtEl>
                                        <p:attrNameLst>
                                          <p:attrName>ppt_h</p:attrName>
                                        </p:attrNameLst>
                                      </p:cBhvr>
                                      <p:tavLst>
                                        <p:tav tm="0">
                                          <p:val>
                                            <p:strVal val="ppt_h"/>
                                          </p:val>
                                        </p:tav>
                                        <p:tav tm="100000">
                                          <p:val>
                                            <p:fltVal val="0.000000"/>
                                          </p:val>
                                        </p:tav>
                                      </p:tavLst>
                                    </p:anim>
                                    <p:set>
                                      <p:cBhvr>
                                        <p:cTn id="36" fill="hold">
                                          <p:stCondLst>
                                            <p:cond delay="497"/>
                                          </p:stCondLst>
                                        </p:cTn>
                                        <p:tgtEl>
                                          <p:spTgt spid="18434"/>
                                        </p:tgtEl>
                                        <p:attrNameLst>
                                          <p:attrName>style.visibility</p:attrName>
                                        </p:attrNameLst>
                                      </p:cBhvr>
                                      <p:to>
                                        <p:strVal val="hidden"/>
                                      </p:to>
                                    </p:set>
                                  </p:childTnLst>
                                </p:cTn>
                              </p:par>
                              <p:par>
                                <p:cTn id="37" presetID="23" presetClass="exit" presetSubtype="32" fill="hold" grpId="1" nodeType="withEffect">
                                  <p:stCondLst>
                                    <p:cond delay="0"/>
                                  </p:stCondLst>
                                  <p:childTnLst>
                                    <p:anim calcmode="lin" valueType="num">
                                      <p:cBhvr>
                                        <p:cTn id="38" dur="500" fill="hold"/>
                                        <p:tgtEl>
                                          <p:spTgt spid="18435">
                                            <p:txEl>
                                              <p:charRg st="0" end="92"/>
                                            </p:txEl>
                                          </p:spTgt>
                                        </p:tgtEl>
                                        <p:attrNameLst>
                                          <p:attrName>ppt_w</p:attrName>
                                        </p:attrNameLst>
                                      </p:cBhvr>
                                      <p:tavLst>
                                        <p:tav tm="0">
                                          <p:val>
                                            <p:strVal val="ppt_w"/>
                                          </p:val>
                                        </p:tav>
                                        <p:tav tm="100000">
                                          <p:val>
                                            <p:fltVal val="0.000000"/>
                                          </p:val>
                                        </p:tav>
                                      </p:tavLst>
                                    </p:anim>
                                    <p:anim calcmode="lin" valueType="num">
                                      <p:cBhvr>
                                        <p:cTn id="39" dur="500" fill="hold"/>
                                        <p:tgtEl>
                                          <p:spTgt spid="18435">
                                            <p:txEl>
                                              <p:charRg st="0" end="92"/>
                                            </p:txEl>
                                          </p:spTgt>
                                        </p:tgtEl>
                                        <p:attrNameLst>
                                          <p:attrName>ppt_h</p:attrName>
                                        </p:attrNameLst>
                                      </p:cBhvr>
                                      <p:tavLst>
                                        <p:tav tm="0">
                                          <p:val>
                                            <p:strVal val="ppt_h"/>
                                          </p:val>
                                        </p:tav>
                                        <p:tav tm="100000">
                                          <p:val>
                                            <p:fltVal val="0.000000"/>
                                          </p:val>
                                        </p:tav>
                                      </p:tavLst>
                                    </p:anim>
                                    <p:set>
                                      <p:cBhvr>
                                        <p:cTn id="40" fill="hold">
                                          <p:stCondLst>
                                            <p:cond delay="497"/>
                                          </p:stCondLst>
                                        </p:cTn>
                                        <p:tgtEl>
                                          <p:spTgt spid="18435">
                                            <p:txEl>
                                              <p:charRg st="0" end="92"/>
                                            </p:txEl>
                                          </p:spTgt>
                                        </p:tgtEl>
                                        <p:attrNameLst>
                                          <p:attrName>style.visibility</p:attrName>
                                        </p:attrNameLst>
                                      </p:cBhvr>
                                      <p:to>
                                        <p:strVal val="hidden"/>
                                      </p:to>
                                    </p:set>
                                  </p:childTnLst>
                                </p:cTn>
                              </p:par>
                              <p:par>
                                <p:cTn id="41" presetID="23" presetClass="exit" presetSubtype="32" fill="hold" grpId="1" nodeType="withEffect">
                                  <p:stCondLst>
                                    <p:cond delay="0"/>
                                  </p:stCondLst>
                                  <p:childTnLst>
                                    <p:anim calcmode="lin" valueType="num">
                                      <p:cBhvr>
                                        <p:cTn id="42" dur="500" fill="hold"/>
                                        <p:tgtEl>
                                          <p:spTgt spid="18435">
                                            <p:txEl>
                                              <p:charRg st="92" end="103"/>
                                            </p:txEl>
                                          </p:spTgt>
                                        </p:tgtEl>
                                        <p:attrNameLst>
                                          <p:attrName>ppt_w</p:attrName>
                                        </p:attrNameLst>
                                      </p:cBhvr>
                                      <p:tavLst>
                                        <p:tav tm="0">
                                          <p:val>
                                            <p:strVal val="ppt_w"/>
                                          </p:val>
                                        </p:tav>
                                        <p:tav tm="100000">
                                          <p:val>
                                            <p:fltVal val="0.000000"/>
                                          </p:val>
                                        </p:tav>
                                      </p:tavLst>
                                    </p:anim>
                                    <p:anim calcmode="lin" valueType="num">
                                      <p:cBhvr>
                                        <p:cTn id="43" dur="500" fill="hold"/>
                                        <p:tgtEl>
                                          <p:spTgt spid="18435">
                                            <p:txEl>
                                              <p:charRg st="92" end="103"/>
                                            </p:txEl>
                                          </p:spTgt>
                                        </p:tgtEl>
                                        <p:attrNameLst>
                                          <p:attrName>ppt_h</p:attrName>
                                        </p:attrNameLst>
                                      </p:cBhvr>
                                      <p:tavLst>
                                        <p:tav tm="0">
                                          <p:val>
                                            <p:strVal val="ppt_h"/>
                                          </p:val>
                                        </p:tav>
                                        <p:tav tm="100000">
                                          <p:val>
                                            <p:fltVal val="0.000000"/>
                                          </p:val>
                                        </p:tav>
                                      </p:tavLst>
                                    </p:anim>
                                    <p:set>
                                      <p:cBhvr>
                                        <p:cTn id="44" fill="hold">
                                          <p:stCondLst>
                                            <p:cond delay="497"/>
                                          </p:stCondLst>
                                        </p:cTn>
                                        <p:tgtEl>
                                          <p:spTgt spid="18435">
                                            <p:txEl>
                                              <p:charRg st="92" end="103"/>
                                            </p:txEl>
                                          </p:spTgt>
                                        </p:tgtEl>
                                        <p:attrNameLst>
                                          <p:attrName>style.visibility</p:attrName>
                                        </p:attrNameLst>
                                      </p:cBhvr>
                                      <p:to>
                                        <p:strVal val="hidden"/>
                                      </p:to>
                                    </p:set>
                                  </p:childTnLst>
                                </p:cTn>
                              </p:par>
                              <p:par>
                                <p:cTn id="45" presetID="23" presetClass="exit" presetSubtype="32" fill="hold" grpId="1" nodeType="withEffect">
                                  <p:stCondLst>
                                    <p:cond delay="0"/>
                                  </p:stCondLst>
                                  <p:childTnLst>
                                    <p:anim calcmode="lin" valueType="num">
                                      <p:cBhvr>
                                        <p:cTn id="46" dur="500" fill="hold"/>
                                        <p:tgtEl>
                                          <p:spTgt spid="18435">
                                            <p:txEl>
                                              <p:charRg st="103" end="172"/>
                                            </p:txEl>
                                          </p:spTgt>
                                        </p:tgtEl>
                                        <p:attrNameLst>
                                          <p:attrName>ppt_w</p:attrName>
                                        </p:attrNameLst>
                                      </p:cBhvr>
                                      <p:tavLst>
                                        <p:tav tm="0">
                                          <p:val>
                                            <p:strVal val="ppt_w"/>
                                          </p:val>
                                        </p:tav>
                                        <p:tav tm="100000">
                                          <p:val>
                                            <p:fltVal val="0.000000"/>
                                          </p:val>
                                        </p:tav>
                                      </p:tavLst>
                                    </p:anim>
                                    <p:anim calcmode="lin" valueType="num">
                                      <p:cBhvr>
                                        <p:cTn id="47" dur="500" fill="hold"/>
                                        <p:tgtEl>
                                          <p:spTgt spid="18435">
                                            <p:txEl>
                                              <p:charRg st="103" end="172"/>
                                            </p:txEl>
                                          </p:spTgt>
                                        </p:tgtEl>
                                        <p:attrNameLst>
                                          <p:attrName>ppt_h</p:attrName>
                                        </p:attrNameLst>
                                      </p:cBhvr>
                                      <p:tavLst>
                                        <p:tav tm="0">
                                          <p:val>
                                            <p:strVal val="ppt_h"/>
                                          </p:val>
                                        </p:tav>
                                        <p:tav tm="100000">
                                          <p:val>
                                            <p:fltVal val="0.000000"/>
                                          </p:val>
                                        </p:tav>
                                      </p:tavLst>
                                    </p:anim>
                                    <p:set>
                                      <p:cBhvr>
                                        <p:cTn id="48" fill="hold">
                                          <p:stCondLst>
                                            <p:cond delay="497"/>
                                          </p:stCondLst>
                                        </p:cTn>
                                        <p:tgtEl>
                                          <p:spTgt spid="18435">
                                            <p:txEl>
                                              <p:charRg st="103" end="17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4" grpId="1"/>
      <p:bldP spid="18434" grpId="2"/>
      <p:bldP spid="18435" grpId="0" build="p"/>
      <p:bldP spid="18435" grpId="1"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8193"/>
          <p:cNvSpPr>
            <a:spLocks noGrp="1"/>
          </p:cNvSpPr>
          <p:nvPr>
            <p:ph type="title"/>
          </p:nvPr>
        </p:nvSpPr>
        <p:spPr>
          <a:ln/>
        </p:spPr>
        <p:txBody>
          <a:bodyPr anchor="ctr" anchorCtr="0"/>
          <a:p>
            <a:r>
              <a:rPr lang="en-US" altLang="zh-CN" sz="4000" b="1">
                <a:latin typeface="微软雅黑" panose="020B0503020204020204" pitchFamily="34" charset="-122"/>
                <a:ea typeface="微软雅黑" panose="020B0503020204020204" pitchFamily="34" charset="-122"/>
              </a:rPr>
              <a:t>3.</a:t>
            </a:r>
            <a:r>
              <a:rPr lang="zh-CN" altLang="en-US" sz="4000" b="1" dirty="0">
                <a:latin typeface="微软雅黑" panose="020B0503020204020204" pitchFamily="34" charset="-122"/>
                <a:ea typeface="微软雅黑" panose="020B0503020204020204" pitchFamily="34" charset="-122"/>
              </a:rPr>
              <a:t>职业道德的作用 </a:t>
            </a:r>
            <a:br>
              <a:rPr lang="zh-CN" altLang="en-US" sz="4000" b="1" dirty="0">
                <a:latin typeface="微软雅黑" panose="020B0503020204020204" pitchFamily="34" charset="-122"/>
                <a:ea typeface="微软雅黑" panose="020B0503020204020204" pitchFamily="34" charset="-122"/>
              </a:rPr>
            </a:br>
            <a:endParaRPr lang="zh-CN" altLang="en-US" sz="4000" b="1" dirty="0">
              <a:latin typeface="微软雅黑" panose="020B0503020204020204" pitchFamily="34" charset="-122"/>
              <a:ea typeface="微软雅黑" panose="020B0503020204020204" pitchFamily="34" charset="-122"/>
            </a:endParaRPr>
          </a:p>
        </p:txBody>
      </p:sp>
      <p:sp>
        <p:nvSpPr>
          <p:cNvPr id="8195" name="文本占位符 8194"/>
          <p:cNvSpPr>
            <a:spLocks noGrp="1"/>
          </p:cNvSpPr>
          <p:nvPr>
            <p:ph type="body" idx="1"/>
          </p:nvPr>
        </p:nvSpPr>
        <p:spPr>
          <a:ln/>
        </p:spPr>
        <p:txBody>
          <a:bodyPr/>
          <a:p>
            <a:pPr>
              <a:buNone/>
            </a:pPr>
            <a:endParaRPr lang="en-US" altLang="zh-CN" dirty="0"/>
          </a:p>
          <a:p>
            <a:pPr>
              <a:buNone/>
            </a:pPr>
            <a:r>
              <a:rPr lang="zh-CN" altLang="en-US" b="1" dirty="0">
                <a:latin typeface="微软雅黑" panose="020B0503020204020204" pitchFamily="34" charset="-122"/>
                <a:ea typeface="微软雅黑" panose="020B0503020204020204" pitchFamily="34" charset="-122"/>
              </a:rPr>
              <a:t>（</a:t>
            </a:r>
            <a:r>
              <a:rPr lang="en-US" altLang="zh-CN" b="1">
                <a:latin typeface="微软雅黑" panose="020B0503020204020204" pitchFamily="34" charset="-122"/>
                <a:ea typeface="微软雅黑" panose="020B0503020204020204" pitchFamily="34" charset="-122"/>
              </a:rPr>
              <a:t>1</a:t>
            </a:r>
            <a:r>
              <a:rPr lang="zh-CN" altLang="en-US" b="1" dirty="0">
                <a:latin typeface="微软雅黑" panose="020B0503020204020204" pitchFamily="34" charset="-122"/>
                <a:ea typeface="微软雅黑" panose="020B0503020204020204" pitchFamily="34" charset="-122"/>
              </a:rPr>
              <a:t>）利益调节作用</a:t>
            </a:r>
            <a:endParaRPr lang="zh-CN" altLang="en-US" b="1" dirty="0">
              <a:latin typeface="微软雅黑" panose="020B0503020204020204" pitchFamily="34" charset="-122"/>
              <a:ea typeface="微软雅黑" panose="020B0503020204020204" pitchFamily="34" charset="-122"/>
            </a:endParaRPr>
          </a:p>
          <a:p>
            <a:pPr>
              <a:buNone/>
            </a:pPr>
            <a:r>
              <a:rPr lang="zh-CN" altLang="en-US" b="1" dirty="0">
                <a:latin typeface="微软雅黑" panose="020B0503020204020204" pitchFamily="34" charset="-122"/>
                <a:ea typeface="微软雅黑" panose="020B0503020204020204" pitchFamily="34" charset="-122"/>
              </a:rPr>
              <a:t>（</a:t>
            </a:r>
            <a:r>
              <a:rPr lang="en-US" altLang="zh-CN" b="1">
                <a:latin typeface="微软雅黑" panose="020B0503020204020204" pitchFamily="34" charset="-122"/>
                <a:ea typeface="微软雅黑" panose="020B0503020204020204" pitchFamily="34" charset="-122"/>
              </a:rPr>
              <a:t>2</a:t>
            </a:r>
            <a:r>
              <a:rPr lang="zh-CN" altLang="en-US" b="1" dirty="0">
                <a:latin typeface="微软雅黑" panose="020B0503020204020204" pitchFamily="34" charset="-122"/>
                <a:ea typeface="微软雅黑" panose="020B0503020204020204" pitchFamily="34" charset="-122"/>
              </a:rPr>
              <a:t>）培养职业信誉</a:t>
            </a:r>
            <a:endParaRPr lang="zh-CN" altLang="en-US" b="1" dirty="0">
              <a:latin typeface="微软雅黑" panose="020B0503020204020204" pitchFamily="34" charset="-122"/>
              <a:ea typeface="微软雅黑" panose="020B0503020204020204" pitchFamily="34" charset="-122"/>
            </a:endParaRPr>
          </a:p>
          <a:p>
            <a:pPr>
              <a:buNone/>
            </a:pPr>
            <a:r>
              <a:rPr lang="zh-CN" altLang="en-US" b="1" dirty="0">
                <a:latin typeface="微软雅黑" panose="020B0503020204020204" pitchFamily="34" charset="-122"/>
                <a:ea typeface="微软雅黑" panose="020B0503020204020204" pitchFamily="34" charset="-122"/>
              </a:rPr>
              <a:t>（</a:t>
            </a:r>
            <a:r>
              <a:rPr lang="en-US" altLang="zh-CN" b="1">
                <a:latin typeface="微软雅黑" panose="020B0503020204020204" pitchFamily="34" charset="-122"/>
                <a:ea typeface="微软雅黑" panose="020B0503020204020204" pitchFamily="34" charset="-122"/>
              </a:rPr>
              <a:t>3</a:t>
            </a:r>
            <a:r>
              <a:rPr lang="zh-CN" altLang="en-US" b="1" dirty="0">
                <a:latin typeface="微软雅黑" panose="020B0503020204020204" pitchFamily="34" charset="-122"/>
                <a:ea typeface="微软雅黑" panose="020B0503020204020204" pitchFamily="34" charset="-122"/>
              </a:rPr>
              <a:t>）提高社会道德水平 </a:t>
            </a:r>
            <a:endParaRPr lang="zh-CN" altLang="en-US" b="1" dirty="0">
              <a:latin typeface="微软雅黑" panose="020B0503020204020204" pitchFamily="34" charset="-122"/>
              <a:ea typeface="微软雅黑" panose="020B0503020204020204" pitchFamily="34" charset="-122"/>
            </a:endParaRPr>
          </a:p>
          <a:p>
            <a:pPr>
              <a:buNone/>
            </a:pPr>
            <a:r>
              <a:rPr lang="zh-CN" altLang="en-US" b="1" dirty="0">
                <a:latin typeface="微软雅黑" panose="020B0503020204020204" pitchFamily="34" charset="-122"/>
                <a:ea typeface="微软雅黑" panose="020B0503020204020204" pitchFamily="34" charset="-122"/>
              </a:rPr>
              <a:t>（</a:t>
            </a:r>
            <a:r>
              <a:rPr lang="en-US" altLang="zh-CN" b="1">
                <a:latin typeface="微软雅黑" panose="020B0503020204020204" pitchFamily="34" charset="-122"/>
                <a:ea typeface="微软雅黑" panose="020B0503020204020204" pitchFamily="34" charset="-122"/>
              </a:rPr>
              <a:t>4</a:t>
            </a:r>
            <a:r>
              <a:rPr lang="zh-CN" altLang="en-US" b="1" dirty="0">
                <a:latin typeface="微软雅黑" panose="020B0503020204020204" pitchFamily="34" charset="-122"/>
                <a:ea typeface="微软雅黑" panose="020B0503020204020204" pitchFamily="34" charset="-122"/>
              </a:rPr>
              <a:t>）践行社会主义核心价值观 </a:t>
            </a:r>
            <a:endParaRPr lang="zh-CN" altLang="en-US" b="1" dirty="0">
              <a:latin typeface="微软雅黑" panose="020B0503020204020204" pitchFamily="34" charset="-122"/>
              <a:ea typeface="微软雅黑" panose="020B0503020204020204" pitchFamily="34" charset="-122"/>
            </a:endParaRPr>
          </a:p>
          <a:p>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withEffect">
                                  <p:stCondLst>
                                    <p:cond delay="0"/>
                                  </p:stCondLst>
                                  <p:childTnLst>
                                    <p:set>
                                      <p:cBhvr>
                                        <p:cTn id="6" fill="hold">
                                          <p:stCondLst>
                                            <p:cond delay="0"/>
                                          </p:stCondLst>
                                        </p:cTn>
                                        <p:tgtEl>
                                          <p:spTgt spid="8194"/>
                                        </p:tgtEl>
                                        <p:attrNameLst>
                                          <p:attrName>style.visibility</p:attrName>
                                        </p:attrNameLst>
                                      </p:cBhvr>
                                      <p:to>
                                        <p:strVal val="visible"/>
                                      </p:to>
                                    </p:set>
                                    <p:anim calcmode="lin" valueType="num">
                                      <p:cBhvr>
                                        <p:cTn id="7" dur="500" fill="hold"/>
                                        <p:tgtEl>
                                          <p:spTgt spid="8194"/>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8194"/>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8194"/>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8194"/>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fill="hold">
                                          <p:stCondLst>
                                            <p:cond delay="0"/>
                                          </p:stCondLst>
                                        </p:cTn>
                                        <p:tgtEl>
                                          <p:spTgt spid="8195">
                                            <p:txEl>
                                              <p:charRg st="1" end="11"/>
                                            </p:txEl>
                                          </p:spTgt>
                                        </p:tgtEl>
                                        <p:attrNameLst>
                                          <p:attrName>style.visibility</p:attrName>
                                        </p:attrNameLst>
                                      </p:cBhvr>
                                      <p:to>
                                        <p:strVal val="visible"/>
                                      </p:to>
                                    </p:set>
                                    <p:anim calcmode="lin" valueType="num">
                                      <p:cBhvr>
                                        <p:cTn id="15" dur="500" fill="hold"/>
                                        <p:tgtEl>
                                          <p:spTgt spid="8195">
                                            <p:txEl>
                                              <p:charRg st="1" end="1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8195">
                                            <p:txEl>
                                              <p:charRg st="1" end="1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8195">
                                            <p:txEl>
                                              <p:charRg st="1" end="1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8195">
                                            <p:txEl>
                                              <p:charRg st="1" end="1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grpId="0" nodeType="clickEffect">
                                  <p:stCondLst>
                                    <p:cond delay="0"/>
                                  </p:stCondLst>
                                  <p:childTnLst>
                                    <p:set>
                                      <p:cBhvr>
                                        <p:cTn id="22" fill="hold">
                                          <p:stCondLst>
                                            <p:cond delay="0"/>
                                          </p:stCondLst>
                                        </p:cTn>
                                        <p:tgtEl>
                                          <p:spTgt spid="8195">
                                            <p:txEl>
                                              <p:charRg st="11" end="21"/>
                                            </p:txEl>
                                          </p:spTgt>
                                        </p:tgtEl>
                                        <p:attrNameLst>
                                          <p:attrName>style.visibility</p:attrName>
                                        </p:attrNameLst>
                                      </p:cBhvr>
                                      <p:to>
                                        <p:strVal val="visible"/>
                                      </p:to>
                                    </p:set>
                                    <p:anim calcmode="lin" valueType="num">
                                      <p:cBhvr>
                                        <p:cTn id="23" dur="500" fill="hold"/>
                                        <p:tgtEl>
                                          <p:spTgt spid="8195">
                                            <p:txEl>
                                              <p:charRg st="11" end="2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8195">
                                            <p:txEl>
                                              <p:charRg st="11" end="2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8195">
                                            <p:txEl>
                                              <p:charRg st="11" end="2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8195">
                                            <p:txEl>
                                              <p:charRg st="11" end="21"/>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grpId="0" nodeType="clickEffect">
                                  <p:stCondLst>
                                    <p:cond delay="0"/>
                                  </p:stCondLst>
                                  <p:childTnLst>
                                    <p:set>
                                      <p:cBhvr>
                                        <p:cTn id="30" fill="hold">
                                          <p:stCondLst>
                                            <p:cond delay="0"/>
                                          </p:stCondLst>
                                        </p:cTn>
                                        <p:tgtEl>
                                          <p:spTgt spid="8195">
                                            <p:txEl>
                                              <p:charRg st="21" end="34"/>
                                            </p:txEl>
                                          </p:spTgt>
                                        </p:tgtEl>
                                        <p:attrNameLst>
                                          <p:attrName>style.visibility</p:attrName>
                                        </p:attrNameLst>
                                      </p:cBhvr>
                                      <p:to>
                                        <p:strVal val="visible"/>
                                      </p:to>
                                    </p:set>
                                    <p:anim calcmode="lin" valueType="num">
                                      <p:cBhvr>
                                        <p:cTn id="31" dur="500" fill="hold"/>
                                        <p:tgtEl>
                                          <p:spTgt spid="8195">
                                            <p:txEl>
                                              <p:charRg st="21" end="3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8195">
                                            <p:txEl>
                                              <p:charRg st="21" end="3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8195">
                                            <p:txEl>
                                              <p:charRg st="21" end="34"/>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8195">
                                            <p:txEl>
                                              <p:charRg st="21" end="34"/>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grpId="0" nodeType="clickEffect">
                                  <p:stCondLst>
                                    <p:cond delay="0"/>
                                  </p:stCondLst>
                                  <p:childTnLst>
                                    <p:set>
                                      <p:cBhvr>
                                        <p:cTn id="38" fill="hold">
                                          <p:stCondLst>
                                            <p:cond delay="0"/>
                                          </p:stCondLst>
                                        </p:cTn>
                                        <p:tgtEl>
                                          <p:spTgt spid="8195">
                                            <p:txEl>
                                              <p:charRg st="34" end="50"/>
                                            </p:txEl>
                                          </p:spTgt>
                                        </p:tgtEl>
                                        <p:attrNameLst>
                                          <p:attrName>style.visibility</p:attrName>
                                        </p:attrNameLst>
                                      </p:cBhvr>
                                      <p:to>
                                        <p:strVal val="visible"/>
                                      </p:to>
                                    </p:set>
                                    <p:anim calcmode="lin" valueType="num">
                                      <p:cBhvr>
                                        <p:cTn id="39" dur="500" fill="hold"/>
                                        <p:tgtEl>
                                          <p:spTgt spid="8195">
                                            <p:txEl>
                                              <p:charRg st="34" end="5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8195">
                                            <p:txEl>
                                              <p:charRg st="34" end="5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8195">
                                            <p:txEl>
                                              <p:charRg st="34" end="50"/>
                                            </p:txEl>
                                          </p:spTgt>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8195">
                                            <p:txEl>
                                              <p:charRg st="34" end="50"/>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9" presetClass="exit" presetSubtype="0" decel="100000" fill="hold" grpId="1" nodeType="clickEffect">
                                  <p:stCondLst>
                                    <p:cond delay="0"/>
                                  </p:stCondLst>
                                  <p:childTnLst>
                                    <p:anim calcmode="lin" valueType="num">
                                      <p:cBhvr>
                                        <p:cTn id="46" dur="500" fill="hold"/>
                                        <p:tgtEl>
                                          <p:spTgt spid="8194"/>
                                        </p:tgtEl>
                                        <p:attrNameLst>
                                          <p:attrName>ppt_h</p:attrName>
                                        </p:attrNameLst>
                                      </p:cBhvr>
                                      <p:tavLst>
                                        <p:tav tm="0">
                                          <p:val>
                                            <p:strVal val="ppt_h"/>
                                          </p:val>
                                        </p:tav>
                                        <p:tav tm="50000">
                                          <p:val>
                                            <p:strVal val="ppt_h/20"/>
                                          </p:val>
                                        </p:tav>
                                        <p:tav tm="100000">
                                          <p:val>
                                            <p:strVal val="ppt_h/20"/>
                                          </p:val>
                                        </p:tav>
                                      </p:tavLst>
                                    </p:anim>
                                    <p:anim calcmode="lin" valueType="num">
                                      <p:cBhvr>
                                        <p:cTn id="47" dur="500" fill="hold"/>
                                        <p:tgtEl>
                                          <p:spTgt spid="8194"/>
                                        </p:tgtEl>
                                        <p:attrNameLst>
                                          <p:attrName>ppt_w</p:attrName>
                                        </p:attrNameLst>
                                      </p:cBhvr>
                                      <p:tavLst>
                                        <p:tav tm="0">
                                          <p:val>
                                            <p:strVal val="ppt_w"/>
                                          </p:val>
                                        </p:tav>
                                        <p:tav tm="50000">
                                          <p:val>
                                            <p:strVal val="ppt_w+.3"/>
                                          </p:val>
                                        </p:tav>
                                        <p:tav tm="100000">
                                          <p:val>
                                            <p:strVal val="ppt_w+.3"/>
                                          </p:val>
                                        </p:tav>
                                      </p:tavLst>
                                    </p:anim>
                                    <p:anim calcmode="lin" valueType="num">
                                      <p:cBhvr>
                                        <p:cTn id="48" dur="500" fill="hold"/>
                                        <p:tgtEl>
                                          <p:spTgt spid="8194"/>
                                        </p:tgtEl>
                                        <p:attrNameLst>
                                          <p:attrName>ppt_x</p:attrName>
                                        </p:attrNameLst>
                                      </p:cBhvr>
                                      <p:tavLst>
                                        <p:tav tm="0">
                                          <p:val>
                                            <p:strVal val="ppt_x"/>
                                          </p:val>
                                        </p:tav>
                                        <p:tav tm="50000">
                                          <p:val>
                                            <p:strVal val="ppt_x"/>
                                          </p:val>
                                        </p:tav>
                                        <p:tav tm="100000">
                                          <p:val>
                                            <p:strVal val="ppt_x-.3"/>
                                          </p:val>
                                        </p:tav>
                                      </p:tavLst>
                                    </p:anim>
                                    <p:anim calcmode="lin" valueType="num">
                                      <p:cBhvr>
                                        <p:cTn id="49" dur="500" fill="hold"/>
                                        <p:tgtEl>
                                          <p:spTgt spid="8194"/>
                                        </p:tgtEl>
                                        <p:attrNameLst>
                                          <p:attrName>ppt_y</p:attrName>
                                        </p:attrNameLst>
                                      </p:cBhvr>
                                      <p:tavLst>
                                        <p:tav tm="0">
                                          <p:val>
                                            <p:strVal val="ppt_y"/>
                                          </p:val>
                                        </p:tav>
                                        <p:tav tm="100000">
                                          <p:val>
                                            <p:strVal val="ppt_y"/>
                                          </p:val>
                                        </p:tav>
                                      </p:tavLst>
                                    </p:anim>
                                    <p:set>
                                      <p:cBhvr>
                                        <p:cTn id="50" fill="hold">
                                          <p:stCondLst>
                                            <p:cond delay="497"/>
                                          </p:stCondLst>
                                        </p:cTn>
                                        <p:tgtEl>
                                          <p:spTgt spid="8194"/>
                                        </p:tgtEl>
                                        <p:attrNameLst>
                                          <p:attrName>style.visibility</p:attrName>
                                        </p:attrNameLst>
                                      </p:cBhvr>
                                      <p:to>
                                        <p:strVal val="hidden"/>
                                      </p:to>
                                    </p:set>
                                  </p:childTnLst>
                                </p:cTn>
                              </p:par>
                              <p:par>
                                <p:cTn id="51" presetID="39" presetClass="exit" presetSubtype="0" decel="100000" fill="hold" grpId="1" nodeType="withEffect">
                                  <p:stCondLst>
                                    <p:cond delay="0"/>
                                  </p:stCondLst>
                                  <p:childTnLst>
                                    <p:anim calcmode="lin" valueType="num">
                                      <p:cBhvr>
                                        <p:cTn id="52" dur="500" fill="hold"/>
                                        <p:tgtEl>
                                          <p:spTgt spid="8195">
                                            <p:txEl>
                                              <p:charRg st="1" end="11"/>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53" dur="500" fill="hold"/>
                                        <p:tgtEl>
                                          <p:spTgt spid="8195">
                                            <p:txEl>
                                              <p:charRg st="1" end="11"/>
                                            </p:txEl>
                                          </p:spTgt>
                                        </p:tgtEl>
                                        <p:attrNameLst>
                                          <p:attrName>ppt_w</p:attrName>
                                        </p:attrNameLst>
                                      </p:cBhvr>
                                      <p:tavLst>
                                        <p:tav tm="0">
                                          <p:val>
                                            <p:strVal val="ppt_w"/>
                                          </p:val>
                                        </p:tav>
                                        <p:tav tm="50000">
                                          <p:val>
                                            <p:strVal val="ppt_w+.3"/>
                                          </p:val>
                                        </p:tav>
                                        <p:tav tm="100000">
                                          <p:val>
                                            <p:strVal val="ppt_w+.3"/>
                                          </p:val>
                                        </p:tav>
                                      </p:tavLst>
                                    </p:anim>
                                    <p:anim calcmode="lin" valueType="num">
                                      <p:cBhvr>
                                        <p:cTn id="54" dur="500" fill="hold"/>
                                        <p:tgtEl>
                                          <p:spTgt spid="8195">
                                            <p:txEl>
                                              <p:charRg st="1" end="11"/>
                                            </p:txEl>
                                          </p:spTgt>
                                        </p:tgtEl>
                                        <p:attrNameLst>
                                          <p:attrName>ppt_x</p:attrName>
                                        </p:attrNameLst>
                                      </p:cBhvr>
                                      <p:tavLst>
                                        <p:tav tm="0">
                                          <p:val>
                                            <p:strVal val="ppt_x"/>
                                          </p:val>
                                        </p:tav>
                                        <p:tav tm="50000">
                                          <p:val>
                                            <p:strVal val="ppt_x"/>
                                          </p:val>
                                        </p:tav>
                                        <p:tav tm="100000">
                                          <p:val>
                                            <p:strVal val="ppt_x-.3"/>
                                          </p:val>
                                        </p:tav>
                                      </p:tavLst>
                                    </p:anim>
                                    <p:anim calcmode="lin" valueType="num">
                                      <p:cBhvr>
                                        <p:cTn id="55" dur="500" fill="hold"/>
                                        <p:tgtEl>
                                          <p:spTgt spid="8195">
                                            <p:txEl>
                                              <p:charRg st="1" end="11"/>
                                            </p:txEl>
                                          </p:spTgt>
                                        </p:tgtEl>
                                        <p:attrNameLst>
                                          <p:attrName>ppt_y</p:attrName>
                                        </p:attrNameLst>
                                      </p:cBhvr>
                                      <p:tavLst>
                                        <p:tav tm="0">
                                          <p:val>
                                            <p:strVal val="ppt_y"/>
                                          </p:val>
                                        </p:tav>
                                        <p:tav tm="100000">
                                          <p:val>
                                            <p:strVal val="ppt_y"/>
                                          </p:val>
                                        </p:tav>
                                      </p:tavLst>
                                    </p:anim>
                                    <p:set>
                                      <p:cBhvr>
                                        <p:cTn id="56" fill="hold">
                                          <p:stCondLst>
                                            <p:cond delay="497"/>
                                          </p:stCondLst>
                                        </p:cTn>
                                        <p:tgtEl>
                                          <p:spTgt spid="8195">
                                            <p:txEl>
                                              <p:charRg st="1" end="11"/>
                                            </p:txEl>
                                          </p:spTgt>
                                        </p:tgtEl>
                                        <p:attrNameLst>
                                          <p:attrName>style.visibility</p:attrName>
                                        </p:attrNameLst>
                                      </p:cBhvr>
                                      <p:to>
                                        <p:strVal val="hidden"/>
                                      </p:to>
                                    </p:set>
                                  </p:childTnLst>
                                </p:cTn>
                              </p:par>
                              <p:par>
                                <p:cTn id="57" presetID="39" presetClass="exit" presetSubtype="0" decel="100000" fill="hold" grpId="1" nodeType="withEffect">
                                  <p:stCondLst>
                                    <p:cond delay="0"/>
                                  </p:stCondLst>
                                  <p:childTnLst>
                                    <p:anim calcmode="lin" valueType="num">
                                      <p:cBhvr>
                                        <p:cTn id="58" dur="500" fill="hold"/>
                                        <p:tgtEl>
                                          <p:spTgt spid="8195">
                                            <p:txEl>
                                              <p:charRg st="11" end="21"/>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59" dur="500" fill="hold"/>
                                        <p:tgtEl>
                                          <p:spTgt spid="8195">
                                            <p:txEl>
                                              <p:charRg st="11" end="21"/>
                                            </p:txEl>
                                          </p:spTgt>
                                        </p:tgtEl>
                                        <p:attrNameLst>
                                          <p:attrName>ppt_w</p:attrName>
                                        </p:attrNameLst>
                                      </p:cBhvr>
                                      <p:tavLst>
                                        <p:tav tm="0">
                                          <p:val>
                                            <p:strVal val="ppt_w"/>
                                          </p:val>
                                        </p:tav>
                                        <p:tav tm="50000">
                                          <p:val>
                                            <p:strVal val="ppt_w+.3"/>
                                          </p:val>
                                        </p:tav>
                                        <p:tav tm="100000">
                                          <p:val>
                                            <p:strVal val="ppt_w+.3"/>
                                          </p:val>
                                        </p:tav>
                                      </p:tavLst>
                                    </p:anim>
                                    <p:anim calcmode="lin" valueType="num">
                                      <p:cBhvr>
                                        <p:cTn id="60" dur="500" fill="hold"/>
                                        <p:tgtEl>
                                          <p:spTgt spid="8195">
                                            <p:txEl>
                                              <p:charRg st="11" end="21"/>
                                            </p:txEl>
                                          </p:spTgt>
                                        </p:tgtEl>
                                        <p:attrNameLst>
                                          <p:attrName>ppt_x</p:attrName>
                                        </p:attrNameLst>
                                      </p:cBhvr>
                                      <p:tavLst>
                                        <p:tav tm="0">
                                          <p:val>
                                            <p:strVal val="ppt_x"/>
                                          </p:val>
                                        </p:tav>
                                        <p:tav tm="50000">
                                          <p:val>
                                            <p:strVal val="ppt_x"/>
                                          </p:val>
                                        </p:tav>
                                        <p:tav tm="100000">
                                          <p:val>
                                            <p:strVal val="ppt_x-.3"/>
                                          </p:val>
                                        </p:tav>
                                      </p:tavLst>
                                    </p:anim>
                                    <p:anim calcmode="lin" valueType="num">
                                      <p:cBhvr>
                                        <p:cTn id="61" dur="500" fill="hold"/>
                                        <p:tgtEl>
                                          <p:spTgt spid="8195">
                                            <p:txEl>
                                              <p:charRg st="11" end="21"/>
                                            </p:txEl>
                                          </p:spTgt>
                                        </p:tgtEl>
                                        <p:attrNameLst>
                                          <p:attrName>ppt_y</p:attrName>
                                        </p:attrNameLst>
                                      </p:cBhvr>
                                      <p:tavLst>
                                        <p:tav tm="0">
                                          <p:val>
                                            <p:strVal val="ppt_y"/>
                                          </p:val>
                                        </p:tav>
                                        <p:tav tm="100000">
                                          <p:val>
                                            <p:strVal val="ppt_y"/>
                                          </p:val>
                                        </p:tav>
                                      </p:tavLst>
                                    </p:anim>
                                    <p:set>
                                      <p:cBhvr>
                                        <p:cTn id="62" fill="hold">
                                          <p:stCondLst>
                                            <p:cond delay="497"/>
                                          </p:stCondLst>
                                        </p:cTn>
                                        <p:tgtEl>
                                          <p:spTgt spid="8195">
                                            <p:txEl>
                                              <p:charRg st="11" end="21"/>
                                            </p:txEl>
                                          </p:spTgt>
                                        </p:tgtEl>
                                        <p:attrNameLst>
                                          <p:attrName>style.visibility</p:attrName>
                                        </p:attrNameLst>
                                      </p:cBhvr>
                                      <p:to>
                                        <p:strVal val="hidden"/>
                                      </p:to>
                                    </p:set>
                                  </p:childTnLst>
                                </p:cTn>
                              </p:par>
                              <p:par>
                                <p:cTn id="63" presetID="39" presetClass="exit" presetSubtype="0" decel="100000" fill="hold" grpId="1" nodeType="withEffect">
                                  <p:stCondLst>
                                    <p:cond delay="0"/>
                                  </p:stCondLst>
                                  <p:childTnLst>
                                    <p:anim calcmode="lin" valueType="num">
                                      <p:cBhvr>
                                        <p:cTn id="64" dur="500" fill="hold"/>
                                        <p:tgtEl>
                                          <p:spTgt spid="8195">
                                            <p:txEl>
                                              <p:charRg st="21" end="34"/>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65" dur="500" fill="hold"/>
                                        <p:tgtEl>
                                          <p:spTgt spid="8195">
                                            <p:txEl>
                                              <p:charRg st="21" end="34"/>
                                            </p:txEl>
                                          </p:spTgt>
                                        </p:tgtEl>
                                        <p:attrNameLst>
                                          <p:attrName>ppt_w</p:attrName>
                                        </p:attrNameLst>
                                      </p:cBhvr>
                                      <p:tavLst>
                                        <p:tav tm="0">
                                          <p:val>
                                            <p:strVal val="ppt_w"/>
                                          </p:val>
                                        </p:tav>
                                        <p:tav tm="50000">
                                          <p:val>
                                            <p:strVal val="ppt_w+.3"/>
                                          </p:val>
                                        </p:tav>
                                        <p:tav tm="100000">
                                          <p:val>
                                            <p:strVal val="ppt_w+.3"/>
                                          </p:val>
                                        </p:tav>
                                      </p:tavLst>
                                    </p:anim>
                                    <p:anim calcmode="lin" valueType="num">
                                      <p:cBhvr>
                                        <p:cTn id="66" dur="500" fill="hold"/>
                                        <p:tgtEl>
                                          <p:spTgt spid="8195">
                                            <p:txEl>
                                              <p:charRg st="21" end="34"/>
                                            </p:txEl>
                                          </p:spTgt>
                                        </p:tgtEl>
                                        <p:attrNameLst>
                                          <p:attrName>ppt_x</p:attrName>
                                        </p:attrNameLst>
                                      </p:cBhvr>
                                      <p:tavLst>
                                        <p:tav tm="0">
                                          <p:val>
                                            <p:strVal val="ppt_x"/>
                                          </p:val>
                                        </p:tav>
                                        <p:tav tm="50000">
                                          <p:val>
                                            <p:strVal val="ppt_x"/>
                                          </p:val>
                                        </p:tav>
                                        <p:tav tm="100000">
                                          <p:val>
                                            <p:strVal val="ppt_x-.3"/>
                                          </p:val>
                                        </p:tav>
                                      </p:tavLst>
                                    </p:anim>
                                    <p:anim calcmode="lin" valueType="num">
                                      <p:cBhvr>
                                        <p:cTn id="67" dur="500" fill="hold"/>
                                        <p:tgtEl>
                                          <p:spTgt spid="8195">
                                            <p:txEl>
                                              <p:charRg st="21" end="34"/>
                                            </p:txEl>
                                          </p:spTgt>
                                        </p:tgtEl>
                                        <p:attrNameLst>
                                          <p:attrName>ppt_y</p:attrName>
                                        </p:attrNameLst>
                                      </p:cBhvr>
                                      <p:tavLst>
                                        <p:tav tm="0">
                                          <p:val>
                                            <p:strVal val="ppt_y"/>
                                          </p:val>
                                        </p:tav>
                                        <p:tav tm="100000">
                                          <p:val>
                                            <p:strVal val="ppt_y"/>
                                          </p:val>
                                        </p:tav>
                                      </p:tavLst>
                                    </p:anim>
                                    <p:set>
                                      <p:cBhvr>
                                        <p:cTn id="68" fill="hold">
                                          <p:stCondLst>
                                            <p:cond delay="497"/>
                                          </p:stCondLst>
                                        </p:cTn>
                                        <p:tgtEl>
                                          <p:spTgt spid="8195">
                                            <p:txEl>
                                              <p:charRg st="21" end="34"/>
                                            </p:txEl>
                                          </p:spTgt>
                                        </p:tgtEl>
                                        <p:attrNameLst>
                                          <p:attrName>style.visibility</p:attrName>
                                        </p:attrNameLst>
                                      </p:cBhvr>
                                      <p:to>
                                        <p:strVal val="hidden"/>
                                      </p:to>
                                    </p:set>
                                  </p:childTnLst>
                                </p:cTn>
                              </p:par>
                              <p:par>
                                <p:cTn id="69" presetID="39" presetClass="exit" presetSubtype="0" decel="100000" fill="hold" grpId="1" nodeType="withEffect">
                                  <p:stCondLst>
                                    <p:cond delay="0"/>
                                  </p:stCondLst>
                                  <p:childTnLst>
                                    <p:anim calcmode="lin" valueType="num">
                                      <p:cBhvr>
                                        <p:cTn id="70" dur="500" fill="hold"/>
                                        <p:tgtEl>
                                          <p:spTgt spid="8195">
                                            <p:txEl>
                                              <p:charRg st="34" end="50"/>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71" dur="500" fill="hold"/>
                                        <p:tgtEl>
                                          <p:spTgt spid="8195">
                                            <p:txEl>
                                              <p:charRg st="34" end="50"/>
                                            </p:txEl>
                                          </p:spTgt>
                                        </p:tgtEl>
                                        <p:attrNameLst>
                                          <p:attrName>ppt_w</p:attrName>
                                        </p:attrNameLst>
                                      </p:cBhvr>
                                      <p:tavLst>
                                        <p:tav tm="0">
                                          <p:val>
                                            <p:strVal val="ppt_w"/>
                                          </p:val>
                                        </p:tav>
                                        <p:tav tm="50000">
                                          <p:val>
                                            <p:strVal val="ppt_w+.3"/>
                                          </p:val>
                                        </p:tav>
                                        <p:tav tm="100000">
                                          <p:val>
                                            <p:strVal val="ppt_w+.3"/>
                                          </p:val>
                                        </p:tav>
                                      </p:tavLst>
                                    </p:anim>
                                    <p:anim calcmode="lin" valueType="num">
                                      <p:cBhvr>
                                        <p:cTn id="72" dur="500" fill="hold"/>
                                        <p:tgtEl>
                                          <p:spTgt spid="8195">
                                            <p:txEl>
                                              <p:charRg st="34" end="50"/>
                                            </p:txEl>
                                          </p:spTgt>
                                        </p:tgtEl>
                                        <p:attrNameLst>
                                          <p:attrName>ppt_x</p:attrName>
                                        </p:attrNameLst>
                                      </p:cBhvr>
                                      <p:tavLst>
                                        <p:tav tm="0">
                                          <p:val>
                                            <p:strVal val="ppt_x"/>
                                          </p:val>
                                        </p:tav>
                                        <p:tav tm="50000">
                                          <p:val>
                                            <p:strVal val="ppt_x"/>
                                          </p:val>
                                        </p:tav>
                                        <p:tav tm="100000">
                                          <p:val>
                                            <p:strVal val="ppt_x-.3"/>
                                          </p:val>
                                        </p:tav>
                                      </p:tavLst>
                                    </p:anim>
                                    <p:anim calcmode="lin" valueType="num">
                                      <p:cBhvr>
                                        <p:cTn id="73" dur="500" fill="hold"/>
                                        <p:tgtEl>
                                          <p:spTgt spid="8195">
                                            <p:txEl>
                                              <p:charRg st="34" end="50"/>
                                            </p:txEl>
                                          </p:spTgt>
                                        </p:tgtEl>
                                        <p:attrNameLst>
                                          <p:attrName>ppt_y</p:attrName>
                                        </p:attrNameLst>
                                      </p:cBhvr>
                                      <p:tavLst>
                                        <p:tav tm="0">
                                          <p:val>
                                            <p:strVal val="ppt_y"/>
                                          </p:val>
                                        </p:tav>
                                        <p:tav tm="100000">
                                          <p:val>
                                            <p:strVal val="ppt_y"/>
                                          </p:val>
                                        </p:tav>
                                      </p:tavLst>
                                    </p:anim>
                                    <p:set>
                                      <p:cBhvr>
                                        <p:cTn id="74" fill="hold">
                                          <p:stCondLst>
                                            <p:cond delay="497"/>
                                          </p:stCondLst>
                                        </p:cTn>
                                        <p:tgtEl>
                                          <p:spTgt spid="8195">
                                            <p:txEl>
                                              <p:charRg st="34" end="5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4" grpId="1"/>
      <p:bldP spid="8195" grpId="0" build="p"/>
      <p:bldP spid="8195" grpId="1"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43" name="矩形 14342"/>
          <p:cNvSpPr>
            <a:spLocks noChangeAspect="1"/>
          </p:cNvSpPr>
          <p:nvPr/>
        </p:nvSpPr>
        <p:spPr>
          <a:xfrm>
            <a:off x="4419600" y="3276600"/>
            <a:ext cx="304800" cy="304800"/>
          </a:xfrm>
          <a:prstGeom prst="rect">
            <a:avLst/>
          </a:prstGeom>
          <a:noFill/>
          <a:ln w="9525">
            <a:noFill/>
          </a:ln>
        </p:spPr>
        <p:txBody>
          <a:bodyPr/>
          <a:p>
            <a:endParaRPr lang="zh-CN" altLang="en-US"/>
          </a:p>
        </p:txBody>
      </p:sp>
      <p:sp>
        <p:nvSpPr>
          <p:cNvPr id="14345" name="矩形 14344"/>
          <p:cNvSpPr>
            <a:spLocks noChangeAspect="1"/>
          </p:cNvSpPr>
          <p:nvPr/>
        </p:nvSpPr>
        <p:spPr>
          <a:xfrm>
            <a:off x="4419600" y="3276600"/>
            <a:ext cx="304800" cy="304800"/>
          </a:xfrm>
          <a:prstGeom prst="rect">
            <a:avLst/>
          </a:prstGeom>
          <a:noFill/>
          <a:ln w="9525">
            <a:noFill/>
          </a:ln>
        </p:spPr>
        <p:txBody>
          <a:bodyPr/>
          <a:p>
            <a:endParaRPr lang="zh-CN" altLang="en-US"/>
          </a:p>
        </p:txBody>
      </p:sp>
      <p:sp>
        <p:nvSpPr>
          <p:cNvPr id="14347" name="矩形 14346"/>
          <p:cNvSpPr>
            <a:spLocks noChangeAspect="1"/>
          </p:cNvSpPr>
          <p:nvPr/>
        </p:nvSpPr>
        <p:spPr>
          <a:xfrm>
            <a:off x="4419600" y="3276600"/>
            <a:ext cx="304800" cy="304800"/>
          </a:xfrm>
          <a:prstGeom prst="rect">
            <a:avLst/>
          </a:prstGeom>
          <a:noFill/>
          <a:ln w="9525">
            <a:noFill/>
          </a:ln>
        </p:spPr>
        <p:txBody>
          <a:bodyPr/>
          <a:p>
            <a:endParaRPr lang="zh-CN" altLang="en-US"/>
          </a:p>
        </p:txBody>
      </p:sp>
      <p:sp>
        <p:nvSpPr>
          <p:cNvPr id="14349" name="矩形 14348"/>
          <p:cNvSpPr>
            <a:spLocks noChangeAspect="1"/>
          </p:cNvSpPr>
          <p:nvPr/>
        </p:nvSpPr>
        <p:spPr>
          <a:xfrm>
            <a:off x="4419600" y="3276600"/>
            <a:ext cx="304800" cy="304800"/>
          </a:xfrm>
          <a:prstGeom prst="rect">
            <a:avLst/>
          </a:prstGeom>
          <a:noFill/>
          <a:ln w="9525">
            <a:noFill/>
          </a:ln>
        </p:spPr>
        <p:txBody>
          <a:bodyPr/>
          <a:p>
            <a:endParaRPr lang="zh-CN" altLang="en-US"/>
          </a:p>
        </p:txBody>
      </p:sp>
      <p:sp>
        <p:nvSpPr>
          <p:cNvPr id="14351" name="矩形 14350"/>
          <p:cNvSpPr>
            <a:spLocks noChangeAspect="1"/>
          </p:cNvSpPr>
          <p:nvPr/>
        </p:nvSpPr>
        <p:spPr>
          <a:xfrm>
            <a:off x="4419600" y="3276600"/>
            <a:ext cx="304800" cy="304800"/>
          </a:xfrm>
          <a:prstGeom prst="rect">
            <a:avLst/>
          </a:prstGeom>
          <a:noFill/>
          <a:ln w="9525">
            <a:noFill/>
          </a:ln>
        </p:spPr>
        <p:txBody>
          <a:bodyPr/>
          <a:p>
            <a:endParaRPr lang="zh-CN" altLang="en-US"/>
          </a:p>
        </p:txBody>
      </p:sp>
      <p:sp>
        <p:nvSpPr>
          <p:cNvPr id="14353" name="矩形 14352"/>
          <p:cNvSpPr>
            <a:spLocks noChangeAspect="1"/>
          </p:cNvSpPr>
          <p:nvPr/>
        </p:nvSpPr>
        <p:spPr>
          <a:xfrm>
            <a:off x="4419600" y="3276600"/>
            <a:ext cx="304800" cy="304800"/>
          </a:xfrm>
          <a:prstGeom prst="rect">
            <a:avLst/>
          </a:prstGeom>
          <a:noFill/>
          <a:ln w="9525">
            <a:noFill/>
          </a:ln>
        </p:spPr>
        <p:txBody>
          <a:bodyPr/>
          <a:p>
            <a:endParaRPr lang="zh-CN" altLang="en-US"/>
          </a:p>
        </p:txBody>
      </p:sp>
      <p:pic>
        <p:nvPicPr>
          <p:cNvPr id="14356" name="图片 14355" descr="73"/>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p:pull dir="d"/>
  </p:transition>
</p:sld>
</file>

<file path=ppt/theme/theme1.xml><?xml version="1.0" encoding="utf-8"?>
<a:theme xmlns:a="http://schemas.openxmlformats.org/drawingml/2006/main" name="Ocean">
  <a:themeElements>
    <a:clrScheme name="">
      <a:dk1>
        <a:srgbClr val="FFFFFF"/>
      </a:dk1>
      <a:lt1>
        <a:srgbClr val="000099"/>
      </a:lt1>
      <a:dk2>
        <a:srgbClr val="FFFFFF"/>
      </a:dk2>
      <a:lt2>
        <a:srgbClr val="010199"/>
      </a:lt2>
      <a:accent1>
        <a:srgbClr val="33CCCC"/>
      </a:accent1>
      <a:accent2>
        <a:srgbClr val="00C600"/>
      </a:accent2>
      <a:accent3>
        <a:srgbClr val="AAAACA"/>
      </a:accent3>
      <a:accent4>
        <a:srgbClr val="DCDCDC"/>
      </a:accent4>
      <a:accent5>
        <a:srgbClr val="ADE2E2"/>
      </a:accent5>
      <a:accent6>
        <a:srgbClr val="00B100"/>
      </a:accent6>
      <a:hlink>
        <a:srgbClr val="FFCC00"/>
      </a:hlink>
      <a:folHlink>
        <a:srgbClr val="6699FF"/>
      </a:folHlink>
    </a:clrScheme>
    <a:fontScheme name="">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FFFF"/>
        </a:dk1>
        <a:lt1>
          <a:srgbClr val="000099"/>
        </a:lt1>
        <a:dk2>
          <a:srgbClr val="FFFFFF"/>
        </a:dk2>
        <a:lt2>
          <a:srgbClr val="010199"/>
        </a:lt2>
        <a:accent1>
          <a:srgbClr val="33CCCC"/>
        </a:accent1>
        <a:accent2>
          <a:srgbClr val="00C600"/>
        </a:accent2>
        <a:accent3>
          <a:srgbClr val="AAAACA"/>
        </a:accent3>
        <a:accent4>
          <a:srgbClr val="DCDCDC"/>
        </a:accent4>
        <a:accent5>
          <a:srgbClr val="ADE2E2"/>
        </a:accent5>
        <a:accent6>
          <a:srgbClr val="00B100"/>
        </a:accent6>
        <a:hlink>
          <a:srgbClr val="FFCC00"/>
        </a:hlink>
        <a:folHlink>
          <a:srgbClr val="6699FF"/>
        </a:folHlink>
      </a:clrScheme>
      <a:clrMap bg1="lt1" tx1="dk1" bg2="lt2" tx2="dk2" accent1="accent1" accent2="accent2" accent3="accent3" accent4="accent4" accent5="accent5" accent6="accent6" hlink="hlink" folHlink="folHlink"/>
    </a:extraClrScheme>
    <a:extraClrScheme>
      <a:clrScheme name="">
        <a:dk1>
          <a:srgbClr val="FFFFFF"/>
        </a:dk1>
        <a:lt1>
          <a:srgbClr val="5D93FF"/>
        </a:lt1>
        <a:dk2>
          <a:srgbClr val="FFFFFF"/>
        </a:dk2>
        <a:lt2>
          <a:srgbClr val="000066"/>
        </a:lt2>
        <a:accent1>
          <a:srgbClr val="6666FF"/>
        </a:accent1>
        <a:accent2>
          <a:srgbClr val="9999FF"/>
        </a:accent2>
        <a:accent3>
          <a:srgbClr val="B6C8FF"/>
        </a:accent3>
        <a:accent4>
          <a:srgbClr val="DCDCDC"/>
        </a:accent4>
        <a:accent5>
          <a:srgbClr val="B9B9FF"/>
        </a:accent5>
        <a:accent6>
          <a:srgbClr val="8989E5"/>
        </a:accent6>
        <a:hlink>
          <a:srgbClr val="FF330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572E88"/>
        </a:lt1>
        <a:dk2>
          <a:srgbClr val="FFFFFF"/>
        </a:dk2>
        <a:lt2>
          <a:srgbClr val="000000"/>
        </a:lt2>
        <a:accent1>
          <a:srgbClr val="FF6600"/>
        </a:accent1>
        <a:accent2>
          <a:srgbClr val="FFCC00"/>
        </a:accent2>
        <a:accent3>
          <a:srgbClr val="B5ACC4"/>
        </a:accent3>
        <a:accent4>
          <a:srgbClr val="DCDCDC"/>
        </a:accent4>
        <a:accent5>
          <a:srgbClr val="FFB9AA"/>
        </a:accent5>
        <a:accent6>
          <a:srgbClr val="E5B700"/>
        </a:accent6>
        <a:hlink>
          <a:srgbClr val="33CCCC"/>
        </a:hlink>
        <a:folHlink>
          <a:srgbClr val="36CC64"/>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003366"/>
        </a:lt2>
        <a:accent1>
          <a:srgbClr val="9966FF"/>
        </a:accent1>
        <a:accent2>
          <a:srgbClr val="00CC66"/>
        </a:accent2>
        <a:accent3>
          <a:srgbClr val="B9B9CA"/>
        </a:accent3>
        <a:accent4>
          <a:srgbClr val="DCDCDC"/>
        </a:accent4>
        <a:accent5>
          <a:srgbClr val="CAB9FF"/>
        </a:accent5>
        <a:accent6>
          <a:srgbClr val="00B75B"/>
        </a:accent6>
        <a:hlink>
          <a:srgbClr val="65C8FF"/>
        </a:hlink>
        <a:folHlink>
          <a:srgbClr val="FFCC99"/>
        </a:folHlink>
      </a:clrScheme>
      <a:clrMap bg1="lt1" tx1="dk1" bg2="lt2" tx2="dk2" accent1="accent1" accent2="accent2" accent3="accent3" accent4="accent4" accent5="accent5" accent6="accent6" hlink="hlink" folHlink="folHlink"/>
    </a:extraClrScheme>
    <a:extraClrScheme>
      <a:clrScheme name="">
        <a:dk1>
          <a:srgbClr val="FFFFFF"/>
        </a:dk1>
        <a:lt1>
          <a:srgbClr val="336600"/>
        </a:lt1>
        <a:dk2>
          <a:srgbClr val="FFFFFF"/>
        </a:dk2>
        <a:lt2>
          <a:srgbClr val="000000"/>
        </a:lt2>
        <a:accent1>
          <a:srgbClr val="B7C533"/>
        </a:accent1>
        <a:accent2>
          <a:srgbClr val="CCCCFF"/>
        </a:accent2>
        <a:accent3>
          <a:srgbClr val="ADB9AA"/>
        </a:accent3>
        <a:accent4>
          <a:srgbClr val="DCDCDC"/>
        </a:accent4>
        <a:accent5>
          <a:srgbClr val="D7DEAD"/>
        </a:accent5>
        <a:accent6>
          <a:srgbClr val="B7B7E5"/>
        </a:accent6>
        <a:hlink>
          <a:srgbClr val="FFFFCC"/>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6B80"/>
        </a:lt1>
        <a:dk2>
          <a:srgbClr val="C1CB75"/>
        </a:dk2>
        <a:lt2>
          <a:srgbClr val="000000"/>
        </a:lt2>
        <a:accent1>
          <a:srgbClr val="6F8406"/>
        </a:accent1>
        <a:accent2>
          <a:srgbClr val="D9E288"/>
        </a:accent2>
        <a:accent3>
          <a:srgbClr val="AABAC1"/>
        </a:accent3>
        <a:accent4>
          <a:srgbClr val="DCDCDC"/>
        </a:accent4>
        <a:accent5>
          <a:srgbClr val="BBC2AA"/>
        </a:accent5>
        <a:accent6>
          <a:srgbClr val="C2CA79"/>
        </a:accent6>
        <a:hlink>
          <a:srgbClr val="00CC00"/>
        </a:hlink>
        <a:folHlink>
          <a:srgbClr val="C0FF73"/>
        </a:folHlink>
      </a:clrScheme>
      <a:clrMap bg1="lt1" tx1="dk1" bg2="lt2" tx2="dk2" accent1="accent1" accent2="accent2" accent3="accent3" accent4="accent4" accent5="accent5" accent6="accent6" hlink="hlink" folHlink="folHlink"/>
    </a:extraClrScheme>
    <a:extraClrScheme>
      <a:clrScheme name="">
        <a:dk1>
          <a:srgbClr val="FFFFFF"/>
        </a:dk1>
        <a:lt1>
          <a:srgbClr val="FF6600"/>
        </a:lt1>
        <a:dk2>
          <a:srgbClr val="FFFFFF"/>
        </a:dk2>
        <a:lt2>
          <a:srgbClr val="5F5F5F"/>
        </a:lt2>
        <a:accent1>
          <a:srgbClr val="CC6600"/>
        </a:accent1>
        <a:accent2>
          <a:srgbClr val="FF6600"/>
        </a:accent2>
        <a:accent3>
          <a:srgbClr val="FFB9AA"/>
        </a:accent3>
        <a:accent4>
          <a:srgbClr val="DCDCDC"/>
        </a:accent4>
        <a:accent5>
          <a:srgbClr val="E2B9AA"/>
        </a:accent5>
        <a:accent6>
          <a:srgbClr val="E55B00"/>
        </a:accent6>
        <a:hlink>
          <a:srgbClr val="FFFF99"/>
        </a:hlink>
        <a:folHlink>
          <a:srgbClr val="FFCC99"/>
        </a:folHlink>
      </a:clrScheme>
      <a:clrMap bg1="lt1" tx1="dk1" bg2="lt2" tx2="dk2" accent1="accent1" accent2="accent2" accent3="accent3" accent4="accent4" accent5="accent5" accent6="accent6" hlink="hlink" folHlink="folHlink"/>
    </a:extraClrScheme>
    <a:extraClrScheme>
      <a:clrScheme name="">
        <a:dk1>
          <a:srgbClr val="FFFFFF"/>
        </a:dk1>
        <a:lt1>
          <a:srgbClr val="FFBA2F"/>
        </a:lt1>
        <a:dk2>
          <a:srgbClr val="A50021"/>
        </a:dk2>
        <a:lt2>
          <a:srgbClr val="000000"/>
        </a:lt2>
        <a:accent1>
          <a:srgbClr val="FF6600"/>
        </a:accent1>
        <a:accent2>
          <a:srgbClr val="CC6600"/>
        </a:accent2>
        <a:accent3>
          <a:srgbClr val="FFD9AD"/>
        </a:accent3>
        <a:accent4>
          <a:srgbClr val="DCDCDC"/>
        </a:accent4>
        <a:accent5>
          <a:srgbClr val="FFB9AA"/>
        </a:accent5>
        <a:accent6>
          <a:srgbClr val="B75B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Ocean</Template>
  <TotalTime>0</TotalTime>
  <Words>893</Words>
  <Application>WPS 演示</Application>
  <PresentationFormat>在屏幕上显示</PresentationFormat>
  <Paragraphs>72</Paragraphs>
  <Slides>21</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21</vt:i4>
      </vt:variant>
    </vt:vector>
  </HeadingPairs>
  <TitlesOfParts>
    <vt:vector size="29" baseType="lpstr">
      <vt:lpstr>Arial</vt:lpstr>
      <vt:lpstr>宋体</vt:lpstr>
      <vt:lpstr>Wingdings</vt:lpstr>
      <vt:lpstr>Tahoma</vt:lpstr>
      <vt:lpstr>微软雅黑</vt:lpstr>
      <vt:lpstr>Arial Unicode MS</vt:lpstr>
      <vt:lpstr>Calibri</vt:lpstr>
      <vt:lpstr>Ocean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temp</dc:creator>
  <cp:lastModifiedBy>流云</cp:lastModifiedBy>
  <cp:revision>10</cp:revision>
  <dcterms:created xsi:type="dcterms:W3CDTF">2018-03-20T04:10:33Z</dcterms:created>
  <dcterms:modified xsi:type="dcterms:W3CDTF">2023-11-19T16:32:07Z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09763C9CD67A4FC5BF0BCCBC424108F3_13</vt:lpwstr>
  </property>
  <property fmtid="{D5CDD505-2E9C-101B-9397-08002B2CF9AE}" pid="3" name="KSOProductBuildVer">
    <vt:lpwstr>2052-12.1.0.15712</vt:lpwstr>
  </property>
</Properties>
</file>