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2.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heme/themeOverride2.xml" ContentType="application/vnd.openxmlformats-officedocument.themeOverr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heme/themeOverride4.xml" ContentType="application/vnd.openxmlformats-officedocument.themeOverr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Override5.xml" ContentType="application/vnd.openxmlformats-officedocument.themeOverride+xml"/>
  <Override PartName="/ppt/notesSlides/notesSlide6.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heme/themeOverride6.xml" ContentType="application/vnd.openxmlformats-officedocument.themeOverr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7.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heme/themeOverride7.xml" ContentType="application/vnd.openxmlformats-officedocument.themeOverride+xml"/>
  <Override PartName="/ppt/notesSlides/notesSlide8.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heme/themeOverride8.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82" r:id="rId2"/>
    <p:sldId id="258" r:id="rId3"/>
    <p:sldId id="293" r:id="rId4"/>
    <p:sldId id="289" r:id="rId5"/>
    <p:sldId id="345" r:id="rId6"/>
    <p:sldId id="256" r:id="rId7"/>
    <p:sldId id="299" r:id="rId8"/>
    <p:sldId id="346" r:id="rId9"/>
    <p:sldId id="347" r:id="rId10"/>
    <p:sldId id="348" r:id="rId11"/>
    <p:sldId id="353" r:id="rId12"/>
    <p:sldId id="354" r:id="rId13"/>
    <p:sldId id="350" r:id="rId14"/>
    <p:sldId id="351" r:id="rId15"/>
    <p:sldId id="349" r:id="rId16"/>
    <p:sldId id="358" r:id="rId17"/>
    <p:sldId id="355" r:id="rId18"/>
    <p:sldId id="357" r:id="rId19"/>
    <p:sldId id="359" r:id="rId20"/>
    <p:sldId id="360" r:id="rId21"/>
    <p:sldId id="361" r:id="rId22"/>
    <p:sldId id="362" r:id="rId23"/>
    <p:sldId id="294" r:id="rId24"/>
    <p:sldId id="363" r:id="rId25"/>
    <p:sldId id="367" r:id="rId26"/>
    <p:sldId id="364" r:id="rId27"/>
    <p:sldId id="366" r:id="rId28"/>
    <p:sldId id="368" r:id="rId29"/>
    <p:sldId id="365" r:id="rId30"/>
    <p:sldId id="300" r:id="rId31"/>
    <p:sldId id="369" r:id="rId32"/>
    <p:sldId id="375" r:id="rId33"/>
    <p:sldId id="370" r:id="rId34"/>
    <p:sldId id="376" r:id="rId35"/>
    <p:sldId id="371" r:id="rId36"/>
    <p:sldId id="377" r:id="rId37"/>
    <p:sldId id="378" r:id="rId38"/>
    <p:sldId id="379" r:id="rId39"/>
    <p:sldId id="380" r:id="rId40"/>
    <p:sldId id="390" r:id="rId41"/>
    <p:sldId id="391" r:id="rId42"/>
    <p:sldId id="352" r:id="rId43"/>
    <p:sldId id="382" r:id="rId44"/>
    <p:sldId id="389" r:id="rId45"/>
    <p:sldId id="383" r:id="rId46"/>
    <p:sldId id="384" r:id="rId47"/>
    <p:sldId id="387" r:id="rId48"/>
    <p:sldId id="388" r:id="rId49"/>
    <p:sldId id="392" r:id="rId50"/>
    <p:sldId id="394" r:id="rId51"/>
    <p:sldId id="279" r:id="rId52"/>
  </p:sldIdLst>
  <p:sldSz cx="12192000" cy="6858000"/>
  <p:notesSz cx="6858000" cy="9144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79E"/>
    <a:srgbClr val="1B6AA2"/>
    <a:srgbClr val="A6A6A6"/>
    <a:srgbClr val="48B49C"/>
    <a:srgbClr val="FF6E55"/>
    <a:srgbClr val="FFC353"/>
    <a:srgbClr val="524F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22" autoAdjust="0"/>
    <p:restoredTop sz="94660"/>
  </p:normalViewPr>
  <p:slideViewPr>
    <p:cSldViewPr snapToGrid="0">
      <p:cViewPr varScale="1">
        <p:scale>
          <a:sx n="38" d="100"/>
          <a:sy n="38" d="100"/>
        </p:scale>
        <p:origin x="96" y="7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Administrator\Desktop\&#26032;&#24314;%20Microsoft%20Excel%20&#24037;&#20316;&#34920;%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v>移动购物交易规模（万亿元）</c:v>
          </c:tx>
          <c:spPr>
            <a:solidFill>
              <a:schemeClr val="accent5"/>
            </a:solidFill>
            <a:ln>
              <a:noFill/>
            </a:ln>
            <a:effectLst/>
          </c:spPr>
          <c:invertIfNegative val="0"/>
          <c:dPt>
            <c:idx val="4"/>
            <c:invertIfNegative val="0"/>
            <c:bubble3D val="0"/>
            <c:spPr>
              <a:solidFill>
                <a:schemeClr val="accent5"/>
              </a:solidFill>
              <a:ln>
                <a:solidFill>
                  <a:schemeClr val="bg1"/>
                </a:solidFill>
              </a:ln>
              <a:effectLst/>
            </c:spPr>
            <c:extLst>
              <c:ext xmlns:c16="http://schemas.microsoft.com/office/drawing/2014/chart" uri="{C3380CC4-5D6E-409C-BE32-E72D297353CC}">
                <c16:uniqueId val="{00000001-6086-4B69-AB40-647CC2163DA5}"/>
              </c:ext>
            </c:extLst>
          </c:dPt>
          <c:cat>
            <c:numRef>
              <c:f>Sheet1!$A$1:$A$6</c:f>
              <c:numCache>
                <c:formatCode>General</c:formatCode>
                <c:ptCount val="6"/>
                <c:pt idx="0">
                  <c:v>2012</c:v>
                </c:pt>
                <c:pt idx="1">
                  <c:v>2013</c:v>
                </c:pt>
                <c:pt idx="2">
                  <c:v>2014</c:v>
                </c:pt>
                <c:pt idx="3">
                  <c:v>2015</c:v>
                </c:pt>
                <c:pt idx="4">
                  <c:v>2016</c:v>
                </c:pt>
                <c:pt idx="5">
                  <c:v>2017</c:v>
                </c:pt>
              </c:numCache>
            </c:numRef>
          </c:cat>
          <c:val>
            <c:numRef>
              <c:f>Sheet1!$B$1:$B$6</c:f>
              <c:numCache>
                <c:formatCode>General</c:formatCode>
                <c:ptCount val="6"/>
                <c:pt idx="0">
                  <c:v>0.1</c:v>
                </c:pt>
                <c:pt idx="1">
                  <c:v>0.3</c:v>
                </c:pt>
                <c:pt idx="2">
                  <c:v>0.9</c:v>
                </c:pt>
                <c:pt idx="3">
                  <c:v>2.1</c:v>
                </c:pt>
                <c:pt idx="4">
                  <c:v>3.3</c:v>
                </c:pt>
                <c:pt idx="5">
                  <c:v>4.2</c:v>
                </c:pt>
              </c:numCache>
            </c:numRef>
          </c:val>
          <c:extLst>
            <c:ext xmlns:c16="http://schemas.microsoft.com/office/drawing/2014/chart" uri="{C3380CC4-5D6E-409C-BE32-E72D297353CC}">
              <c16:uniqueId val="{00000002-6086-4B69-AB40-647CC2163DA5}"/>
            </c:ext>
          </c:extLst>
        </c:ser>
        <c:dLbls>
          <c:showLegendKey val="0"/>
          <c:showVal val="0"/>
          <c:showCatName val="0"/>
          <c:showSerName val="0"/>
          <c:showPercent val="0"/>
          <c:showBubbleSize val="0"/>
        </c:dLbls>
        <c:gapWidth val="150"/>
        <c:axId val="464704224"/>
        <c:axId val="464705864"/>
      </c:barChart>
      <c:lineChart>
        <c:grouping val="standard"/>
        <c:varyColors val="0"/>
        <c:ser>
          <c:idx val="1"/>
          <c:order val="1"/>
          <c:tx>
            <c:v>同比增长率（%）</c:v>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Sheet1!$C$1:$C$6</c:f>
              <c:numCache>
                <c:formatCode>0.0%</c:formatCode>
                <c:ptCount val="6"/>
                <c:pt idx="0">
                  <c:v>4.9009999999999998</c:v>
                </c:pt>
                <c:pt idx="1">
                  <c:v>2.976</c:v>
                </c:pt>
                <c:pt idx="2">
                  <c:v>2.4279999999999999</c:v>
                </c:pt>
                <c:pt idx="3">
                  <c:v>1.2450000000000001</c:v>
                </c:pt>
                <c:pt idx="4">
                  <c:v>0.57899999999999996</c:v>
                </c:pt>
                <c:pt idx="5">
                  <c:v>0.26800000000000002</c:v>
                </c:pt>
              </c:numCache>
            </c:numRef>
          </c:val>
          <c:smooth val="0"/>
          <c:extLst>
            <c:ext xmlns:c16="http://schemas.microsoft.com/office/drawing/2014/chart" uri="{C3380CC4-5D6E-409C-BE32-E72D297353CC}">
              <c16:uniqueId val="{00000003-6086-4B69-AB40-647CC2163DA5}"/>
            </c:ext>
          </c:extLst>
        </c:ser>
        <c:dLbls>
          <c:showLegendKey val="0"/>
          <c:showVal val="0"/>
          <c:showCatName val="0"/>
          <c:showSerName val="0"/>
          <c:showPercent val="0"/>
          <c:showBubbleSize val="0"/>
        </c:dLbls>
        <c:marker val="1"/>
        <c:smooth val="0"/>
        <c:axId val="464706848"/>
        <c:axId val="464703240"/>
      </c:lineChart>
      <c:catAx>
        <c:axId val="46470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64705864"/>
        <c:crosses val="autoZero"/>
        <c:auto val="1"/>
        <c:lblAlgn val="ctr"/>
        <c:lblOffset val="100"/>
        <c:noMultiLvlLbl val="0"/>
      </c:catAx>
      <c:valAx>
        <c:axId val="46470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64704224"/>
        <c:crosses val="autoZero"/>
        <c:crossBetween val="between"/>
      </c:valAx>
      <c:valAx>
        <c:axId val="464703240"/>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64706848"/>
        <c:crosses val="max"/>
        <c:crossBetween val="between"/>
      </c:valAx>
      <c:catAx>
        <c:axId val="464706848"/>
        <c:scaling>
          <c:orientation val="minMax"/>
        </c:scaling>
        <c:delete val="1"/>
        <c:axPos val="b"/>
        <c:majorTickMark val="none"/>
        <c:minorTickMark val="none"/>
        <c:tickLblPos val="nextTo"/>
        <c:crossAx val="46470324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微软雅黑" panose="020B0503020204020204" pitchFamily="34" charset="-122"/>
              <a:ea typeface="+mn-ea"/>
              <a:cs typeface="+mn-cs"/>
            </a:defRPr>
          </a:pPr>
          <a:endParaRPr lang="zh-CN"/>
        </a:p>
      </c:txPr>
    </c:legend>
    <c:plotVisOnly val="1"/>
    <c:dispBlanksAs val="gap"/>
    <c:showDLblsOverMax val="0"/>
  </c:chart>
  <c:spPr>
    <a:solidFill>
      <a:sysClr val="window" lastClr="FFFFFF"/>
    </a:solid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4B37DF-A419-4F32-B0EF-ACEA1A66B222}" type="datetimeFigureOut">
              <a:rPr lang="zh-CN" altLang="en-US" smtClean="0"/>
              <a:t>2018/10/11 Thursday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056E4-7D2B-4CD2-B301-C4847ACBC0C4}" type="slidenum">
              <a:rPr lang="zh-CN" altLang="en-US" smtClean="0"/>
              <a:t>‹#›</a:t>
            </a:fld>
            <a:endParaRPr lang="zh-CN" altLang="en-US"/>
          </a:p>
        </p:txBody>
      </p:sp>
    </p:spTree>
    <p:extLst>
      <p:ext uri="{BB962C8B-B14F-4D97-AF65-F5344CB8AC3E}">
        <p14:creationId xmlns:p14="http://schemas.microsoft.com/office/powerpoint/2010/main" val="4168264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16</a:t>
            </a:fld>
            <a:endParaRPr lang="zh-CN" altLang="en-US"/>
          </a:p>
        </p:txBody>
      </p:sp>
    </p:spTree>
    <p:extLst>
      <p:ext uri="{BB962C8B-B14F-4D97-AF65-F5344CB8AC3E}">
        <p14:creationId xmlns:p14="http://schemas.microsoft.com/office/powerpoint/2010/main" val="2852565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extLst>
      <p:ext uri="{BB962C8B-B14F-4D97-AF65-F5344CB8AC3E}">
        <p14:creationId xmlns:p14="http://schemas.microsoft.com/office/powerpoint/2010/main" val="1875371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21</a:t>
            </a:fld>
            <a:endParaRPr lang="zh-CN" altLang="en-US"/>
          </a:p>
        </p:txBody>
      </p:sp>
    </p:spTree>
    <p:extLst>
      <p:ext uri="{BB962C8B-B14F-4D97-AF65-F5344CB8AC3E}">
        <p14:creationId xmlns:p14="http://schemas.microsoft.com/office/powerpoint/2010/main" val="3105029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extLst>
      <p:ext uri="{BB962C8B-B14F-4D97-AF65-F5344CB8AC3E}">
        <p14:creationId xmlns:p14="http://schemas.microsoft.com/office/powerpoint/2010/main" val="3908634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extLst>
      <p:ext uri="{BB962C8B-B14F-4D97-AF65-F5344CB8AC3E}">
        <p14:creationId xmlns:p14="http://schemas.microsoft.com/office/powerpoint/2010/main" val="1440366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extLst>
      <p:ext uri="{BB962C8B-B14F-4D97-AF65-F5344CB8AC3E}">
        <p14:creationId xmlns:p14="http://schemas.microsoft.com/office/powerpoint/2010/main" val="3761119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29</a:t>
            </a:fld>
            <a:endParaRPr lang="zh-CN" altLang="en-US"/>
          </a:p>
        </p:txBody>
      </p:sp>
    </p:spTree>
    <p:extLst>
      <p:ext uri="{BB962C8B-B14F-4D97-AF65-F5344CB8AC3E}">
        <p14:creationId xmlns:p14="http://schemas.microsoft.com/office/powerpoint/2010/main" val="1785139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33</a:t>
            </a:fld>
            <a:endParaRPr lang="zh-CN" altLang="en-US"/>
          </a:p>
        </p:txBody>
      </p:sp>
    </p:spTree>
    <p:extLst>
      <p:ext uri="{BB962C8B-B14F-4D97-AF65-F5344CB8AC3E}">
        <p14:creationId xmlns:p14="http://schemas.microsoft.com/office/powerpoint/2010/main" val="3032008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35</a:t>
            </a:fld>
            <a:endParaRPr lang="zh-CN" altLang="en-US"/>
          </a:p>
        </p:txBody>
      </p:sp>
    </p:spTree>
    <p:extLst>
      <p:ext uri="{BB962C8B-B14F-4D97-AF65-F5344CB8AC3E}">
        <p14:creationId xmlns:p14="http://schemas.microsoft.com/office/powerpoint/2010/main" val="1195199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40</a:t>
            </a:fld>
            <a:endParaRPr lang="zh-CN" altLang="en-US"/>
          </a:p>
        </p:txBody>
      </p:sp>
    </p:spTree>
    <p:extLst>
      <p:ext uri="{BB962C8B-B14F-4D97-AF65-F5344CB8AC3E}">
        <p14:creationId xmlns:p14="http://schemas.microsoft.com/office/powerpoint/2010/main" val="1758009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41</a:t>
            </a:fld>
            <a:endParaRPr lang="zh-CN" altLang="en-US"/>
          </a:p>
        </p:txBody>
      </p:sp>
    </p:spTree>
    <p:extLst>
      <p:ext uri="{BB962C8B-B14F-4D97-AF65-F5344CB8AC3E}">
        <p14:creationId xmlns:p14="http://schemas.microsoft.com/office/powerpoint/2010/main" val="4110848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44</a:t>
            </a:fld>
            <a:endParaRPr lang="zh-CN" altLang="en-US"/>
          </a:p>
        </p:txBody>
      </p:sp>
    </p:spTree>
    <p:extLst>
      <p:ext uri="{BB962C8B-B14F-4D97-AF65-F5344CB8AC3E}">
        <p14:creationId xmlns:p14="http://schemas.microsoft.com/office/powerpoint/2010/main" val="2850977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1_两栏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330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2018/10/11 Thursday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slideLayout" Target="../slideLayouts/slideLayout7.xml"/><Relationship Id="rId4" Type="http://schemas.openxmlformats.org/officeDocument/2006/relationships/tags" Target="../tags/tag9.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Layout" Target="../slideLayouts/slideLayout7.xml"/><Relationship Id="rId4" Type="http://schemas.openxmlformats.org/officeDocument/2006/relationships/tags" Target="../tags/tag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slideLayout" Target="../slideLayouts/slideLayout12.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Layout" Target="../slideLayouts/slideLayout7.xml"/><Relationship Id="rId4" Type="http://schemas.openxmlformats.org/officeDocument/2006/relationships/tags" Target="../tags/tag29.xml"/></Relationships>
</file>

<file path=ppt/slides/_rels/slide18.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notesSlide" Target="../notesSlides/notesSlide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12.xml"/><Relationship Id="rId5" Type="http://schemas.openxmlformats.org/officeDocument/2006/relationships/tags" Target="../tags/tag34.xml"/><Relationship Id="rId4" Type="http://schemas.openxmlformats.org/officeDocument/2006/relationships/tags" Target="../tags/tag33.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Layout" Target="../slideLayouts/slideLayout7.xml"/><Relationship Id="rId4" Type="http://schemas.openxmlformats.org/officeDocument/2006/relationships/tags" Target="../tags/tag38.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40.xml"/><Relationship Id="rId7" Type="http://schemas.openxmlformats.org/officeDocument/2006/relationships/slideLayout" Target="../slideLayouts/slideLayout12.xml"/><Relationship Id="rId2" Type="http://schemas.openxmlformats.org/officeDocument/2006/relationships/tags" Target="../tags/tag39.xml"/><Relationship Id="rId1" Type="http://schemas.openxmlformats.org/officeDocument/2006/relationships/themeOverride" Target="../theme/themeOverride2.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3.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slideLayout" Target="../slideLayouts/slideLayout7.xml"/><Relationship Id="rId4" Type="http://schemas.openxmlformats.org/officeDocument/2006/relationships/tags" Target="../tags/tag47.xml"/></Relationships>
</file>

<file path=ppt/slides/_rels/slide24.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slideLayout" Target="../slideLayouts/slideLayout12.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tags" Target="../tags/tag58.xml"/><Relationship Id="rId2" Type="http://schemas.openxmlformats.org/officeDocument/2006/relationships/tags" Target="../tags/tag48.xml"/><Relationship Id="rId1" Type="http://schemas.openxmlformats.org/officeDocument/2006/relationships/themeOverride" Target="../theme/themeOverride4.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Layout" Target="../slideLayouts/slideLayout7.xml"/><Relationship Id="rId4" Type="http://schemas.openxmlformats.org/officeDocument/2006/relationships/tags" Target="../tags/tag6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hemeOverride" Target="../theme/themeOverride5.xml"/><Relationship Id="rId4" Type="http://schemas.openxmlformats.org/officeDocument/2006/relationships/image" Target="../media/image14.jp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3.xml"/></Relationships>
</file>

<file path=ppt/slides/_rels/slide28.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Layout" Target="../slideLayouts/slideLayout7.xml"/><Relationship Id="rId4" Type="http://schemas.openxmlformats.org/officeDocument/2006/relationships/tags" Target="../tags/tag67.xml"/></Relationships>
</file>

<file path=ppt/slides/_rels/slide29.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17" Type="http://schemas.openxmlformats.org/officeDocument/2006/relationships/notesSlide" Target="../notesSlides/notesSlide7.xml"/><Relationship Id="rId2" Type="http://schemas.openxmlformats.org/officeDocument/2006/relationships/tags" Target="../tags/tag68.xml"/><Relationship Id="rId16" Type="http://schemas.openxmlformats.org/officeDocument/2006/relationships/slideLayout" Target="../slideLayouts/slideLayout12.xml"/><Relationship Id="rId1" Type="http://schemas.openxmlformats.org/officeDocument/2006/relationships/themeOverride" Target="../theme/themeOverride6.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5" Type="http://schemas.openxmlformats.org/officeDocument/2006/relationships/tags" Target="../tags/tag8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tags" Target="../tags/tag8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slideLayout" Target="../slideLayouts/slideLayout7.xml"/><Relationship Id="rId4" Type="http://schemas.openxmlformats.org/officeDocument/2006/relationships/tags" Target="../tags/tag8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hemeOverride" Target="../theme/themeOverride7.xml"/></Relationships>
</file>

<file path=ppt/slides/_rels/slide34.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 Id="rId5" Type="http://schemas.openxmlformats.org/officeDocument/2006/relationships/slideLayout" Target="../slideLayouts/slideLayout7.xml"/><Relationship Id="rId4" Type="http://schemas.openxmlformats.org/officeDocument/2006/relationships/tags" Target="../tags/tag90.xml"/></Relationships>
</file>

<file path=ppt/slides/_rels/slide3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9.xml"/><Relationship Id="rId7"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themeOverride" Target="../theme/themeOverride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tags" Target="../tags/tag103.xml"/><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tags" Target="../tags/tag102.xml"/><Relationship Id="rId17" Type="http://schemas.openxmlformats.org/officeDocument/2006/relationships/slideLayout" Target="../slideLayouts/slideLayout6.xml"/><Relationship Id="rId2" Type="http://schemas.openxmlformats.org/officeDocument/2006/relationships/tags" Target="../tags/tag92.xml"/><Relationship Id="rId16" Type="http://schemas.openxmlformats.org/officeDocument/2006/relationships/tags" Target="../tags/tag106.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tags" Target="../tags/tag101.xml"/><Relationship Id="rId5" Type="http://schemas.openxmlformats.org/officeDocument/2006/relationships/tags" Target="../tags/tag95.xml"/><Relationship Id="rId15" Type="http://schemas.openxmlformats.org/officeDocument/2006/relationships/tags" Target="../tags/tag105.xml"/><Relationship Id="rId10" Type="http://schemas.openxmlformats.org/officeDocument/2006/relationships/tags" Target="../tags/tag100.xml"/><Relationship Id="rId4" Type="http://schemas.openxmlformats.org/officeDocument/2006/relationships/tags" Target="../tags/tag94.xml"/><Relationship Id="rId9" Type="http://schemas.openxmlformats.org/officeDocument/2006/relationships/tags" Target="../tags/tag99.xml"/><Relationship Id="rId14" Type="http://schemas.openxmlformats.org/officeDocument/2006/relationships/tags" Target="../tags/tag104.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tags" Target="../tags/tag114.xml"/><Relationship Id="rId13" Type="http://schemas.openxmlformats.org/officeDocument/2006/relationships/tags" Target="../tags/tag119.xml"/><Relationship Id="rId18" Type="http://schemas.openxmlformats.org/officeDocument/2006/relationships/tags" Target="../tags/tag124.xml"/><Relationship Id="rId26" Type="http://schemas.openxmlformats.org/officeDocument/2006/relationships/tags" Target="../tags/tag132.xml"/><Relationship Id="rId3" Type="http://schemas.openxmlformats.org/officeDocument/2006/relationships/tags" Target="../tags/tag109.xml"/><Relationship Id="rId21" Type="http://schemas.openxmlformats.org/officeDocument/2006/relationships/tags" Target="../tags/tag127.xml"/><Relationship Id="rId7" Type="http://schemas.openxmlformats.org/officeDocument/2006/relationships/tags" Target="../tags/tag113.xml"/><Relationship Id="rId12" Type="http://schemas.openxmlformats.org/officeDocument/2006/relationships/tags" Target="../tags/tag118.xml"/><Relationship Id="rId17" Type="http://schemas.openxmlformats.org/officeDocument/2006/relationships/tags" Target="../tags/tag123.xml"/><Relationship Id="rId25" Type="http://schemas.openxmlformats.org/officeDocument/2006/relationships/tags" Target="../tags/tag131.xml"/><Relationship Id="rId2" Type="http://schemas.openxmlformats.org/officeDocument/2006/relationships/tags" Target="../tags/tag108.xml"/><Relationship Id="rId16" Type="http://schemas.openxmlformats.org/officeDocument/2006/relationships/tags" Target="../tags/tag122.xml"/><Relationship Id="rId20" Type="http://schemas.openxmlformats.org/officeDocument/2006/relationships/tags" Target="../tags/tag126.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tags" Target="../tags/tag117.xml"/><Relationship Id="rId24" Type="http://schemas.openxmlformats.org/officeDocument/2006/relationships/tags" Target="../tags/tag130.xml"/><Relationship Id="rId5" Type="http://schemas.openxmlformats.org/officeDocument/2006/relationships/tags" Target="../tags/tag111.xml"/><Relationship Id="rId15" Type="http://schemas.openxmlformats.org/officeDocument/2006/relationships/tags" Target="../tags/tag121.xml"/><Relationship Id="rId23" Type="http://schemas.openxmlformats.org/officeDocument/2006/relationships/tags" Target="../tags/tag129.xml"/><Relationship Id="rId10" Type="http://schemas.openxmlformats.org/officeDocument/2006/relationships/tags" Target="../tags/tag116.xml"/><Relationship Id="rId19" Type="http://schemas.openxmlformats.org/officeDocument/2006/relationships/tags" Target="../tags/tag125.xml"/><Relationship Id="rId4" Type="http://schemas.openxmlformats.org/officeDocument/2006/relationships/tags" Target="../tags/tag110.xml"/><Relationship Id="rId9" Type="http://schemas.openxmlformats.org/officeDocument/2006/relationships/tags" Target="../tags/tag115.xml"/><Relationship Id="rId14" Type="http://schemas.openxmlformats.org/officeDocument/2006/relationships/tags" Target="../tags/tag120.xml"/><Relationship Id="rId22" Type="http://schemas.openxmlformats.org/officeDocument/2006/relationships/tags" Target="../tags/tag128.xml"/><Relationship Id="rId27"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5" Type="http://schemas.openxmlformats.org/officeDocument/2006/relationships/slideLayout" Target="../slideLayouts/slideLayout7.xml"/><Relationship Id="rId4" Type="http://schemas.openxmlformats.org/officeDocument/2006/relationships/tags" Target="../tags/tag136.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37.xml"/></Relationships>
</file>

<file path=ppt/slides/_rels/slide50.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tags" Target="../tags/tag150.xml"/><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tags" Target="../tags/tag149.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tags" Target="../tags/tag148.xml"/><Relationship Id="rId5" Type="http://schemas.openxmlformats.org/officeDocument/2006/relationships/tags" Target="../tags/tag142.xml"/><Relationship Id="rId10" Type="http://schemas.openxmlformats.org/officeDocument/2006/relationships/tags" Target="../tags/tag147.xml"/><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314589" y="5180813"/>
            <a:ext cx="4494622" cy="646331"/>
          </a:xfrm>
          <a:prstGeom prst="rect">
            <a:avLst/>
          </a:prstGeom>
          <a:noFill/>
        </p:spPr>
        <p:txBody>
          <a:bodyPr wrap="square" rtlCol="0">
            <a:spAutoFit/>
          </a:bodyPr>
          <a:lstStyle/>
          <a:p>
            <a:pPr algn="r"/>
            <a:r>
              <a:rPr lang="zh-CN" altLang="en-US" sz="3600" dirty="0" smtClean="0">
                <a:solidFill>
                  <a:schemeClr val="bg1"/>
                </a:solidFill>
                <a:latin typeface="微软雅黑" panose="020B0503020204020204" pitchFamily="34" charset="-122"/>
                <a:ea typeface="微软雅黑" panose="020B0503020204020204" pitchFamily="34" charset="-122"/>
              </a:rPr>
              <a:t>第八章 移动电子商务</a:t>
            </a:r>
            <a:endParaRPr lang="zh-CN" altLang="en-US" sz="3600" dirty="0">
              <a:solidFill>
                <a:schemeClr val="bg1"/>
              </a:solidFill>
              <a:latin typeface="微软雅黑" panose="020B0503020204020204" pitchFamily="34" charset="-122"/>
              <a:ea typeface="微软雅黑" panose="020B0503020204020204" pitchFamily="34" charset="-122"/>
            </a:endParaRP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3"/>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6623051"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a:t>
            </a:r>
            <a:r>
              <a:rPr lang="zh-CN" altLang="en-US" sz="3200" b="1" dirty="0" smtClean="0">
                <a:solidFill>
                  <a:srgbClr val="524F6A"/>
                </a:solidFill>
                <a:latin typeface="微软雅黑" panose="020B0503020204020204" pitchFamily="34" charset="-122"/>
                <a:ea typeface="微软雅黑" panose="020B0503020204020204" pitchFamily="34" charset="-122"/>
              </a:rPr>
              <a:t>移动电子商务发展历程</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50" y="5228810"/>
            <a:ext cx="8822237" cy="658257"/>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随着智能终端技术和移动互联网技术的快速发展，移动电子商务正以前所未有的速度影响着我们的日常生活和商业模式</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移动电子商务的概念</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84058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p:cNvSpPr/>
          <p:nvPr/>
        </p:nvSpPr>
        <p:spPr>
          <a:xfrm>
            <a:off x="5673246" y="1471635"/>
            <a:ext cx="5411257" cy="1840119"/>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移动电子商务是指通过手机、掌上电脑等无线终端从事的商务活动。它将因特网、移动通信技术、短距离通信技术及其它信息处理技术完美的结合，使人们可以在任何时间、任何地点进行各种商贸活动，实现随时随地、线上线下的购物与交易、在线电子支付以及各种交易活动、商务活动、金融活动和相关的综合服务活动等</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26"/>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grpSp>
        <p:nvGrpSpPr>
          <p:cNvPr id="8" name="Group 98"/>
          <p:cNvGrpSpPr/>
          <p:nvPr/>
        </p:nvGrpSpPr>
        <p:grpSpPr>
          <a:xfrm>
            <a:off x="974873" y="1700834"/>
            <a:ext cx="4042235" cy="404223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w="76200">
              <a:solidFill>
                <a:srgbClr val="524F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10" name="Rectangle 18"/>
            <p:cNvSpPr/>
            <p:nvPr/>
          </p:nvSpPr>
          <p:spPr>
            <a:xfrm>
              <a:off x="928662" y="1714494"/>
              <a:ext cx="1124346" cy="438581"/>
            </a:xfrm>
            <a:prstGeom prst="rect">
              <a:avLst/>
            </a:prstGeom>
          </p:spPr>
          <p:txBody>
            <a:bodyPr wrap="none">
              <a:spAutoFit/>
            </a:bodyPr>
            <a:lstStyle/>
            <a:p>
              <a:r>
                <a:rPr lang="en-US" sz="3200" b="1"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Idea..?</a:t>
              </a:r>
            </a:p>
          </p:txBody>
        </p:sp>
        <p:grpSp>
          <p:nvGrpSpPr>
            <p:cNvPr id="11" name="Group 19"/>
            <p:cNvGrpSpPr/>
            <p:nvPr/>
          </p:nvGrpSpPr>
          <p:grpSpPr>
            <a:xfrm>
              <a:off x="543090" y="2405823"/>
              <a:ext cx="2329721" cy="1766692"/>
              <a:chOff x="543090" y="2405823"/>
              <a:chExt cx="2329721" cy="1766692"/>
            </a:xfrm>
          </p:grpSpPr>
          <p:sp>
            <p:nvSpPr>
              <p:cNvPr id="12" name="Freeform 7"/>
              <p:cNvSpPr>
                <a:spLocks/>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3" name="Freeform 8"/>
              <p:cNvSpPr>
                <a:spLocks/>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4" name="Freeform 9"/>
              <p:cNvSpPr>
                <a:spLocks/>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5" name="Freeform 10"/>
              <p:cNvSpPr>
                <a:spLocks/>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6" name="Freeform 12"/>
              <p:cNvSpPr>
                <a:spLocks/>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7" name="Freeform 13"/>
              <p:cNvSpPr>
                <a:spLocks/>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8" name="Freeform 14"/>
              <p:cNvSpPr>
                <a:spLocks/>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19" name="Freeform 15"/>
              <p:cNvSpPr>
                <a:spLocks/>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0" name="Freeform 16"/>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1"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2" name="Freeform 18"/>
              <p:cNvSpPr>
                <a:spLocks/>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3" name="Freeform 19"/>
              <p:cNvSpPr>
                <a:spLocks/>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4" name="Freeform 20"/>
              <p:cNvSpPr>
                <a:spLocks/>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5" name="Freeform 21"/>
              <p:cNvSpPr>
                <a:spLocks/>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6" name="Freeform 22"/>
              <p:cNvSpPr>
                <a:spLocks/>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7"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8" name="Freeform 24"/>
              <p:cNvSpPr>
                <a:spLocks/>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29" name="Freeform 25"/>
              <p:cNvSpPr>
                <a:spLocks/>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0" name="Freeform 26"/>
              <p:cNvSpPr>
                <a:spLocks/>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1" name="Freeform 27"/>
              <p:cNvSpPr>
                <a:spLocks/>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2" name="Freeform 28"/>
              <p:cNvSpPr>
                <a:spLocks/>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3"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4" name="Freeform 30"/>
              <p:cNvSpPr>
                <a:spLocks/>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5" name="Freeform 31"/>
              <p:cNvSpPr>
                <a:spLocks/>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6" name="Freeform 33"/>
              <p:cNvSpPr>
                <a:spLocks/>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7" name="Freeform 34"/>
              <p:cNvSpPr>
                <a:spLocks/>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8" name="Freeform 35"/>
              <p:cNvSpPr>
                <a:spLocks/>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39" name="Freeform 36"/>
              <p:cNvSpPr>
                <a:spLocks/>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0" name="Rectangle 37"/>
              <p:cNvSpPr>
                <a:spLocks noChangeArrowheads="1"/>
              </p:cNvSpPr>
              <p:nvPr/>
            </p:nvSpPr>
            <p:spPr bwMode="auto">
              <a:xfrm rot="1800000">
                <a:off x="1476585" y="2531148"/>
                <a:ext cx="1081824" cy="823076"/>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1" name="Freeform 40"/>
              <p:cNvSpPr>
                <a:spLocks/>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2" name="Freeform 59"/>
              <p:cNvSpPr>
                <a:spLocks/>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3" name="Freeform 60"/>
              <p:cNvSpPr>
                <a:spLocks/>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4" name="Freeform 61"/>
              <p:cNvSpPr>
                <a:spLocks/>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5" name="Freeform 62"/>
              <p:cNvSpPr>
                <a:spLocks/>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6" name="Freeform 63"/>
              <p:cNvSpPr>
                <a:spLocks/>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7" name="Freeform 64"/>
              <p:cNvSpPr>
                <a:spLocks/>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8" name="Freeform 65"/>
              <p:cNvSpPr>
                <a:spLocks/>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49"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0" name="Freeform 67"/>
              <p:cNvSpPr>
                <a:spLocks/>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1" name="Freeform 68"/>
              <p:cNvSpPr>
                <a:spLocks/>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2" name="Freeform 69"/>
              <p:cNvSpPr>
                <a:spLocks/>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3" name="Freeform 70"/>
              <p:cNvSpPr>
                <a:spLocks/>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4" name="Freeform 71"/>
              <p:cNvSpPr>
                <a:spLocks/>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5"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6" name="Freeform 73"/>
              <p:cNvSpPr>
                <a:spLocks/>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7" name="Freeform 74"/>
              <p:cNvSpPr>
                <a:spLocks/>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8"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59"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0" name="Freeform 77"/>
              <p:cNvSpPr>
                <a:spLocks/>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1" name="Freeform 78"/>
              <p:cNvSpPr>
                <a:spLocks/>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2" name="Freeform 79"/>
              <p:cNvSpPr>
                <a:spLocks/>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3"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4" name="Freeform 150"/>
              <p:cNvSpPr>
                <a:spLocks/>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5" name="Freeform 151"/>
              <p:cNvSpPr>
                <a:spLocks/>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6" name="Freeform 152"/>
              <p:cNvSpPr>
                <a:spLocks/>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7" name="Freeform 153"/>
              <p:cNvSpPr>
                <a:spLocks/>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8"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69" name="Freeform 155"/>
              <p:cNvSpPr>
                <a:spLocks/>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0" name="Freeform 156"/>
              <p:cNvSpPr>
                <a:spLocks/>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1" name="Freeform 157"/>
              <p:cNvSpPr>
                <a:spLocks/>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2" name="Freeform 158"/>
              <p:cNvSpPr>
                <a:spLocks/>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3"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4" name="Freeform 160"/>
              <p:cNvSpPr>
                <a:spLocks/>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5" name="Freeform 161"/>
              <p:cNvSpPr>
                <a:spLocks/>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6" name="Freeform 190"/>
              <p:cNvSpPr>
                <a:spLocks/>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ea typeface="微软雅黑" panose="020B0503020204020204" pitchFamily="34" charset="-122"/>
                </a:endParaRPr>
              </a:p>
            </p:txBody>
          </p:sp>
          <p:sp>
            <p:nvSpPr>
              <p:cNvPr id="77"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8"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79"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80"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cxnSp>
            <p:nvCxnSpPr>
              <p:cNvPr id="81" name="Straight Connector 89"/>
              <p:cNvCxnSpPr>
                <a:stCxn id="77" idx="2"/>
                <a:endCxn id="78"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91" name="文本框 90"/>
          <p:cNvSpPr txBox="1"/>
          <p:nvPr/>
        </p:nvSpPr>
        <p:spPr>
          <a:xfrm>
            <a:off x="4202427" y="441701"/>
            <a:ext cx="3971271" cy="584775"/>
          </a:xfrm>
          <a:prstGeom prst="rect">
            <a:avLst/>
          </a:prstGeom>
          <a:noFill/>
        </p:spPr>
        <p:txBody>
          <a:bodyPr wrap="square" rtlCol="0">
            <a:spAutoFit/>
          </a:bodyPr>
          <a:lstStyle/>
          <a:p>
            <a:pPr algn="ctr"/>
            <a:r>
              <a:rPr lang="zh-CN" altLang="en-US" sz="3200" dirty="0" smtClean="0">
                <a:solidFill>
                  <a:srgbClr val="524F6A"/>
                </a:solidFill>
                <a:latin typeface="微软雅黑" panose="020B0503020204020204" pitchFamily="34" charset="-122"/>
                <a:ea typeface="微软雅黑" panose="020B0503020204020204" pitchFamily="34" charset="-122"/>
              </a:rPr>
              <a:t>移动电子商务的定义</a:t>
            </a:r>
            <a:endParaRPr lang="zh-CN" altLang="en-US" sz="3200" dirty="0">
              <a:solidFill>
                <a:srgbClr val="524F6A"/>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5751660" y="3896402"/>
            <a:ext cx="5413174" cy="2456057"/>
          </a:xfrm>
          <a:prstGeom prst="rect">
            <a:avLst/>
          </a:prstGeom>
        </p:spPr>
        <p:txBody>
          <a:bodyPr wrap="square">
            <a:spAutoFit/>
          </a:bodyPr>
          <a:lstStyle>
            <a:defPPr>
              <a:defRPr lang="zh-CN"/>
            </a:defPPr>
            <a:lvl1pP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rgbClr val="1B6AA2"/>
                </a:solidFill>
              </a:rPr>
              <a:t>移动</a:t>
            </a:r>
            <a:r>
              <a:rPr lang="en-US" altLang="zh-CN" dirty="0">
                <a:solidFill>
                  <a:srgbClr val="1B6AA2"/>
                </a:solidFill>
              </a:rPr>
              <a:t>VS</a:t>
            </a:r>
            <a:r>
              <a:rPr lang="zh-CN" altLang="en-US" dirty="0" smtClean="0">
                <a:solidFill>
                  <a:srgbClr val="1B6AA2"/>
                </a:solidFill>
              </a:rPr>
              <a:t>传统：</a:t>
            </a:r>
            <a:r>
              <a:rPr lang="zh-CN" altLang="zh-CN" dirty="0"/>
              <a:t>移动电子商务是传统电子商务未来发展的必然趋势，和传统电子商务技术相比，它具有交易快捷、实时，移动支付便捷等优点。移动电子商务是传统电子商务模式的一个重要补充，随着移动智能终端的普及和无线通信技术的发展，移动电子商务技术不断创新和提升，移动电子商务应用的领域不断扩大，由传统的移动支付扩展到掌上银行、掌上医疗等新型业态领域，是未来电子商务发展的主要趋势</a:t>
            </a:r>
            <a:endParaRPr lang="zh-CN" altLang="en-US" dirty="0">
              <a:solidFill>
                <a:srgbClr val="1B6AA2"/>
              </a:solidFill>
            </a:endParaRPr>
          </a:p>
        </p:txBody>
      </p:sp>
    </p:spTree>
    <p:extLst>
      <p:ext uri="{BB962C8B-B14F-4D97-AF65-F5344CB8AC3E}">
        <p14:creationId xmlns:p14="http://schemas.microsoft.com/office/powerpoint/2010/main" val="2870966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移动电子商务</a:t>
            </a:r>
            <a:r>
              <a:rPr lang="zh-CN" altLang="en-US" sz="3200" b="1" dirty="0">
                <a:solidFill>
                  <a:srgbClr val="FFFFFF"/>
                </a:solidFill>
                <a:latin typeface="Arial Black" panose="020B0A04020102020204" pitchFamily="34" charset="0"/>
                <a:ea typeface="微软雅黑" panose="020B0503020204020204" pitchFamily="34" charset="-122"/>
              </a:rPr>
              <a:t>的发展历程</a:t>
            </a: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6724243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3213A5A-E2C7-47F5-90FB-3D56C67281C8}"/>
              </a:ext>
            </a:extLst>
          </p:cNvPr>
          <p:cNvSpPr/>
          <p:nvPr/>
        </p:nvSpPr>
        <p:spPr>
          <a:xfrm>
            <a:off x="0" y="1034704"/>
            <a:ext cx="12192000" cy="1323014"/>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962676" y="1296358"/>
            <a:ext cx="8266648" cy="728982"/>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rPr>
              <a:t>随着无线网络技术、移动通信技术和计算机应用技术的不断发展，移动电子商务经历了第一代、第二代和新一代的三个阶段的发展历程</a:t>
            </a:r>
            <a:endParaRPr lang="en-US" noProof="1">
              <a:solidFill>
                <a:schemeClr val="bg1"/>
              </a:solidFill>
              <a:latin typeface="微软雅黑" panose="020B0503020204020204" pitchFamily="34" charset="-122"/>
              <a:ea typeface="微软雅黑" panose="020B0503020204020204" pitchFamily="34" charset="-122"/>
            </a:endParaRPr>
          </a:p>
        </p:txBody>
      </p:sp>
      <p:grpSp>
        <p:nvGrpSpPr>
          <p:cNvPr id="13" name="Group 7"/>
          <p:cNvGrpSpPr/>
          <p:nvPr/>
        </p:nvGrpSpPr>
        <p:grpSpPr>
          <a:xfrm>
            <a:off x="3996782" y="323639"/>
            <a:ext cx="4198433" cy="523220"/>
            <a:chOff x="3428991" y="2714626"/>
            <a:chExt cx="4198433" cy="523220"/>
          </a:xfrm>
        </p:grpSpPr>
        <p:sp>
          <p:nvSpPr>
            <p:cNvPr id="14" name="Rectangle 20"/>
            <p:cNvSpPr/>
            <p:nvPr/>
          </p:nvSpPr>
          <p:spPr>
            <a:xfrm>
              <a:off x="3428991" y="2714626"/>
              <a:ext cx="4198433" cy="523220"/>
            </a:xfrm>
            <a:prstGeom prst="rect">
              <a:avLst/>
            </a:prstGeom>
          </p:spPr>
          <p:txBody>
            <a:bodyPr wrap="square">
              <a:spAutoFit/>
            </a:bodyPr>
            <a:lstStyle/>
            <a:p>
              <a:pPr algn="ctr"/>
              <a:r>
                <a:rPr lang="zh-CN" altLang="en-US" sz="2800" b="1" dirty="0" smtClean="0">
                  <a:solidFill>
                    <a:srgbClr val="FF6E55"/>
                  </a:solidFill>
                  <a:latin typeface="微软雅黑" panose="020B0503020204020204" pitchFamily="34" charset="-122"/>
                  <a:ea typeface="微软雅黑" panose="020B0503020204020204" pitchFamily="34" charset="-122"/>
                  <a:cs typeface="Open Sans" pitchFamily="34" charset="0"/>
                </a:rPr>
                <a:t>移动电子商务</a:t>
              </a:r>
              <a:r>
                <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rPr>
                <a:t>的发展历程</a:t>
              </a:r>
              <a:endParaRPr lang="id-ID"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cxnSp>
          <p:nvCxnSpPr>
            <p:cNvPr id="15" name="Straight Connector 25"/>
            <p:cNvCxnSpPr>
              <a:cxnSpLocks/>
            </p:cNvCxnSpPr>
            <p:nvPr/>
          </p:nvCxnSpPr>
          <p:spPr>
            <a:xfrm rot="5400000">
              <a:off x="7250423"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31"/>
            <p:cNvCxnSpPr/>
            <p:nvPr/>
          </p:nvCxnSpPr>
          <p:spPr>
            <a:xfrm rot="5400000">
              <a:off x="3537340" y="2975442"/>
              <a:ext cx="213520"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9" name="图片 8"/>
          <p:cNvPicPr/>
          <p:nvPr/>
        </p:nvPicPr>
        <p:blipFill>
          <a:blip r:embed="rId2">
            <a:extLst>
              <a:ext uri="{28A0092B-C50C-407E-A947-70E740481C1C}">
                <a14:useLocalDpi xmlns:a14="http://schemas.microsoft.com/office/drawing/2010/main" val="0"/>
              </a:ext>
            </a:extLst>
          </a:blip>
          <a:srcRect/>
          <a:stretch>
            <a:fillRect/>
          </a:stretch>
        </p:blipFill>
        <p:spPr bwMode="auto">
          <a:xfrm>
            <a:off x="2072749" y="2954654"/>
            <a:ext cx="8156575" cy="3242945"/>
          </a:xfrm>
          <a:prstGeom prst="rect">
            <a:avLst/>
          </a:prstGeom>
          <a:noFill/>
        </p:spPr>
      </p:pic>
    </p:spTree>
    <p:extLst>
      <p:ext uri="{BB962C8B-B14F-4D97-AF65-F5344CB8AC3E}">
        <p14:creationId xmlns:p14="http://schemas.microsoft.com/office/powerpoint/2010/main" val="1919372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šľiḍé">
            <a:extLst>
              <a:ext uri="{FF2B5EF4-FFF2-40B4-BE49-F238E27FC236}">
                <a16:creationId xmlns:a16="http://schemas.microsoft.com/office/drawing/2014/main" id="{E6849D7D-5356-4799-B07E-CC943DB33F3D}"/>
              </a:ext>
            </a:extLst>
          </p:cNvPr>
          <p:cNvSpPr/>
          <p:nvPr/>
        </p:nvSpPr>
        <p:spPr bwMode="auto">
          <a:xfrm>
            <a:off x="1407626" y="2202249"/>
            <a:ext cx="2375960" cy="3625384"/>
          </a:xfrm>
          <a:prstGeom prst="homePlate">
            <a:avLst>
              <a:gd name="adj" fmla="val 17775"/>
            </a:avLst>
          </a:prstGeom>
          <a:solidFill>
            <a:srgbClr val="A5779E"/>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FE4BB833-7AFC-43EC-9D0A-535C287205C2}"/>
              </a:ext>
            </a:extLst>
          </p:cNvPr>
          <p:cNvCxnSpPr/>
          <p:nvPr/>
        </p:nvCxnSpPr>
        <p:spPr>
          <a:xfrm rot="5400000">
            <a:off x="2084110" y="3970808"/>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îŝlíḍê">
            <a:extLst>
              <a:ext uri="{FF2B5EF4-FFF2-40B4-BE49-F238E27FC236}">
                <a16:creationId xmlns:a16="http://schemas.microsoft.com/office/drawing/2014/main" id="{7138021F-FCC3-4029-98AA-06494EC4A4D9}"/>
              </a:ext>
            </a:extLst>
          </p:cNvPr>
          <p:cNvSpPr/>
          <p:nvPr/>
        </p:nvSpPr>
        <p:spPr bwMode="auto">
          <a:xfrm>
            <a:off x="4516320" y="2202249"/>
            <a:ext cx="2375960" cy="3509484"/>
          </a:xfrm>
          <a:prstGeom prst="homePlate">
            <a:avLst>
              <a:gd name="adj" fmla="val 14754"/>
            </a:avLst>
          </a:prstGeom>
          <a:solidFill>
            <a:schemeClr val="accent2"/>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7" name="直接连接符 6">
            <a:extLst>
              <a:ext uri="{FF2B5EF4-FFF2-40B4-BE49-F238E27FC236}">
                <a16:creationId xmlns:a16="http://schemas.microsoft.com/office/drawing/2014/main" id="{2109FB5A-1CAA-4171-BF49-4410B4D96732}"/>
              </a:ext>
            </a:extLst>
          </p:cNvPr>
          <p:cNvCxnSpPr/>
          <p:nvPr/>
        </p:nvCxnSpPr>
        <p:spPr>
          <a:xfrm rot="5400000">
            <a:off x="5369660" y="4118878"/>
            <a:ext cx="3183406"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 name="ïṡļîdé">
            <a:extLst>
              <a:ext uri="{FF2B5EF4-FFF2-40B4-BE49-F238E27FC236}">
                <a16:creationId xmlns:a16="http://schemas.microsoft.com/office/drawing/2014/main" id="{DAE12E2A-2DFD-4AF8-844B-41594FC1BE19}"/>
              </a:ext>
            </a:extLst>
          </p:cNvPr>
          <p:cNvSpPr/>
          <p:nvPr/>
        </p:nvSpPr>
        <p:spPr bwMode="auto">
          <a:xfrm>
            <a:off x="7705736" y="2202250"/>
            <a:ext cx="2375960" cy="3509484"/>
          </a:xfrm>
          <a:prstGeom prst="homePlate">
            <a:avLst>
              <a:gd name="adj" fmla="val 14754"/>
            </a:avLst>
          </a:prstGeom>
          <a:solidFill>
            <a:srgbClr val="48B49C"/>
          </a:solidFill>
          <a:ln w="19050">
            <a:noFill/>
            <a:round/>
            <a:headEnd/>
            <a:tailEnd/>
          </a:ln>
        </p:spPr>
        <p:txBody>
          <a:bodyPr vert="horz" wrap="none" lIns="91440" tIns="45720" rIns="91440" bIns="45720" anchor="ctr" anchorCtr="1" compatLnSpc="1">
            <a:prstTxWarp prst="textNoShape">
              <a:avLst/>
            </a:prstTxWarp>
            <a:normAutofit/>
          </a:bodyPr>
          <a:lstStyle/>
          <a:p>
            <a:pPr algn="ctr"/>
            <a:endParaRPr lang="zh-CN" altLang="en-US" sz="1200" b="1" dirty="0">
              <a:solidFill>
                <a:schemeClr val="bg1"/>
              </a:solidFill>
              <a:ea typeface="微软雅黑" panose="020B0503020204020204" pitchFamily="34" charset="-122"/>
            </a:endParaRPr>
          </a:p>
        </p:txBody>
      </p:sp>
      <p:cxnSp>
        <p:nvCxnSpPr>
          <p:cNvPr id="9" name="直接连接符 8">
            <a:extLst>
              <a:ext uri="{FF2B5EF4-FFF2-40B4-BE49-F238E27FC236}">
                <a16:creationId xmlns:a16="http://schemas.microsoft.com/office/drawing/2014/main" id="{C06AFE53-9C93-4337-84C3-DBD958ACA32F}"/>
              </a:ext>
            </a:extLst>
          </p:cNvPr>
          <p:cNvCxnSpPr/>
          <p:nvPr/>
        </p:nvCxnSpPr>
        <p:spPr>
          <a:xfrm rot="5400000">
            <a:off x="8758039" y="4317841"/>
            <a:ext cx="2785480"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ïṩḷîḋé">
            <a:extLst>
              <a:ext uri="{FF2B5EF4-FFF2-40B4-BE49-F238E27FC236}">
                <a16:creationId xmlns:a16="http://schemas.microsoft.com/office/drawing/2014/main" id="{F32065E5-EC7A-4D94-B609-BBA7F275E144}"/>
              </a:ext>
            </a:extLst>
          </p:cNvPr>
          <p:cNvSpPr/>
          <p:nvPr/>
        </p:nvSpPr>
        <p:spPr bwMode="auto">
          <a:xfrm>
            <a:off x="729504" y="5601198"/>
            <a:ext cx="10858500" cy="773745"/>
          </a:xfrm>
          <a:prstGeom prst="leftRightArrow">
            <a:avLst>
              <a:gd name="adj1" fmla="val 67857"/>
              <a:gd name="adj2" fmla="val 61873"/>
            </a:avLst>
          </a:prstGeom>
          <a:solidFill>
            <a:schemeClr val="tx2"/>
          </a:solidFill>
          <a:ln w="19050">
            <a:noFill/>
            <a:round/>
            <a:headEnd/>
            <a:tailEnd/>
          </a:ln>
        </p:spPr>
        <p:txBody>
          <a:bodyPr anchor="ctr"/>
          <a:lstStyle/>
          <a:p>
            <a:pPr algn="ctr"/>
            <a:endParaRPr>
              <a:ea typeface="微软雅黑" panose="020B0503020204020204" pitchFamily="34" charset="-122"/>
            </a:endParaRPr>
          </a:p>
        </p:txBody>
      </p:sp>
      <p:sp>
        <p:nvSpPr>
          <p:cNvPr id="15" name="ísliḑe">
            <a:extLst>
              <a:ext uri="{FF2B5EF4-FFF2-40B4-BE49-F238E27FC236}">
                <a16:creationId xmlns:a16="http://schemas.microsoft.com/office/drawing/2014/main" id="{8FB7DCAE-4E2A-42F0-B100-9AD58716D92C}"/>
              </a:ext>
            </a:extLst>
          </p:cNvPr>
          <p:cNvSpPr txBox="1"/>
          <p:nvPr/>
        </p:nvSpPr>
        <p:spPr>
          <a:xfrm>
            <a:off x="3481456" y="5834182"/>
            <a:ext cx="740121" cy="307777"/>
          </a:xfrm>
          <a:prstGeom prst="rect">
            <a:avLst/>
          </a:prstGeom>
          <a:noFill/>
        </p:spPr>
        <p:txBody>
          <a:bodyPr wrap="none" anchor="ctr">
            <a:no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第一代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íṣļidé">
            <a:extLst>
              <a:ext uri="{FF2B5EF4-FFF2-40B4-BE49-F238E27FC236}">
                <a16:creationId xmlns:a16="http://schemas.microsoft.com/office/drawing/2014/main" id="{B12CE252-155D-485C-BA40-A59DF9C56543}"/>
              </a:ext>
            </a:extLst>
          </p:cNvPr>
          <p:cNvSpPr txBox="1"/>
          <p:nvPr/>
        </p:nvSpPr>
        <p:spPr>
          <a:xfrm>
            <a:off x="9773616" y="5834182"/>
            <a:ext cx="759805" cy="307777"/>
          </a:xfrm>
          <a:prstGeom prst="rect">
            <a:avLst/>
          </a:prstGeom>
          <a:noFill/>
        </p:spPr>
        <p:txBody>
          <a:bodyPr wrap="none" anchor="ctr">
            <a:no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新</a:t>
            </a:r>
            <a:r>
              <a:rPr lang="zh-CN" altLang="en-US" sz="2000" b="1" dirty="0">
                <a:solidFill>
                  <a:schemeClr val="bg1"/>
                </a:solidFill>
                <a:latin typeface="微软雅黑" panose="020B0503020204020204" pitchFamily="34" charset="-122"/>
                <a:ea typeface="微软雅黑" panose="020B0503020204020204" pitchFamily="34" charset="-122"/>
              </a:rPr>
              <a:t>一</a:t>
            </a:r>
            <a:r>
              <a:rPr lang="zh-CN" altLang="en-US" sz="2000" b="1" dirty="0" smtClean="0">
                <a:solidFill>
                  <a:schemeClr val="bg1"/>
                </a:solidFill>
                <a:latin typeface="微软雅黑" panose="020B0503020204020204" pitchFamily="34" charset="-122"/>
                <a:ea typeface="微软雅黑" panose="020B0503020204020204" pitchFamily="34" charset="-122"/>
              </a:rPr>
              <a:t>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îṣļïde">
            <a:extLst>
              <a:ext uri="{FF2B5EF4-FFF2-40B4-BE49-F238E27FC236}">
                <a16:creationId xmlns:a16="http://schemas.microsoft.com/office/drawing/2014/main" id="{6DD06F75-5ED5-4C7A-98CC-D4EDB3622C20}"/>
              </a:ext>
            </a:extLst>
          </p:cNvPr>
          <p:cNvSpPr txBox="1"/>
          <p:nvPr/>
        </p:nvSpPr>
        <p:spPr>
          <a:xfrm>
            <a:off x="6578193" y="5834182"/>
            <a:ext cx="759805" cy="307777"/>
          </a:xfrm>
          <a:prstGeom prst="rect">
            <a:avLst/>
          </a:prstGeom>
          <a:noFill/>
        </p:spPr>
        <p:txBody>
          <a:bodyPr wrap="none" anchor="ctr">
            <a:no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第二代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0" name="文本框 29">
            <a:extLst>
              <a:ext uri="{FF2B5EF4-FFF2-40B4-BE49-F238E27FC236}">
                <a16:creationId xmlns:a16="http://schemas.microsoft.com/office/drawing/2014/main" id="{95D8807B-713E-4AD8-BAF9-27DFFC19C6EB}"/>
              </a:ext>
            </a:extLst>
          </p:cNvPr>
          <p:cNvSpPr txBox="1"/>
          <p:nvPr/>
        </p:nvSpPr>
        <p:spPr>
          <a:xfrm>
            <a:off x="2458231" y="405492"/>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发展历程</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49D99E5A-1347-4429-9946-9775D3F628EE}"/>
              </a:ext>
            </a:extLst>
          </p:cNvPr>
          <p:cNvSpPr/>
          <p:nvPr/>
        </p:nvSpPr>
        <p:spPr>
          <a:xfrm>
            <a:off x="1407626" y="2323265"/>
            <a:ext cx="2187221" cy="3317447"/>
          </a:xfrm>
          <a:prstGeom prst="rect">
            <a:avLst/>
          </a:prstGeom>
        </p:spPr>
        <p:txBody>
          <a:bodyPr wrap="square">
            <a:spAutoFit/>
          </a:bodyPr>
          <a:lstStyle/>
          <a:p>
            <a:pPr>
              <a:lnSpc>
                <a:spcPct val="120000"/>
              </a:lnSpc>
            </a:pPr>
            <a:r>
              <a:rPr lang="zh-CN" altLang="zh-CN" sz="1600" dirty="0">
                <a:solidFill>
                  <a:schemeClr val="bg1"/>
                </a:solidFill>
                <a:latin typeface="微软雅黑" panose="020B0503020204020204" pitchFamily="34" charset="-122"/>
                <a:ea typeface="微软雅黑" panose="020B0503020204020204" pitchFamily="34" charset="-122"/>
              </a:rPr>
              <a:t>第一代移动电子商务是以短讯为基础的访问技术，这种技术存在着许多严重的缺陷，其中最严重的问题是实时性较差，查询请求不会立即得到回答。此外，由于短讯信息长度的限制也使得一些查询无法得到一个完整的答案</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62304AAD-1E68-49A4-AE4C-6F0777675E2B}"/>
              </a:ext>
            </a:extLst>
          </p:cNvPr>
          <p:cNvSpPr/>
          <p:nvPr/>
        </p:nvSpPr>
        <p:spPr>
          <a:xfrm>
            <a:off x="4516320" y="2478367"/>
            <a:ext cx="2187221" cy="3172792"/>
          </a:xfrm>
          <a:prstGeom prst="rect">
            <a:avLst/>
          </a:prstGeom>
        </p:spPr>
        <p:txBody>
          <a:bodyPr wrap="square">
            <a:spAutoFit/>
          </a:bodyPr>
          <a:lstStyle/>
          <a:p>
            <a:pPr>
              <a:lnSpc>
                <a:spcPct val="120000"/>
              </a:lnSpc>
            </a:pPr>
            <a:r>
              <a:rPr lang="zh-CN" altLang="zh-CN" sz="1400" dirty="0">
                <a:solidFill>
                  <a:schemeClr val="bg1"/>
                </a:solidFill>
                <a:latin typeface="微软雅黑" panose="020B0503020204020204" pitchFamily="34" charset="-122"/>
                <a:ea typeface="微软雅黑" panose="020B0503020204020204" pitchFamily="34" charset="-122"/>
              </a:rPr>
              <a:t>第二代移动商务采用无线应用协议，手机主要通过浏览器的方式来访问</a:t>
            </a:r>
            <a:r>
              <a:rPr lang="en-US" altLang="zh-CN" sz="1400" dirty="0">
                <a:solidFill>
                  <a:schemeClr val="bg1"/>
                </a:solidFill>
                <a:latin typeface="微软雅黑" panose="020B0503020204020204" pitchFamily="34" charset="-122"/>
                <a:ea typeface="微软雅黑" panose="020B0503020204020204" pitchFamily="34" charset="-122"/>
              </a:rPr>
              <a:t>WAP</a:t>
            </a:r>
            <a:r>
              <a:rPr lang="zh-CN" altLang="zh-CN" sz="1400" dirty="0">
                <a:solidFill>
                  <a:schemeClr val="bg1"/>
                </a:solidFill>
                <a:latin typeface="微软雅黑" panose="020B0503020204020204" pitchFamily="34" charset="-122"/>
                <a:ea typeface="微软雅黑" panose="020B0503020204020204" pitchFamily="34" charset="-122"/>
              </a:rPr>
              <a:t>网页，以实现信息的查询，部分地解决了第一代移动访问技术的问题。第二代的移动访问技术的缺陷主要表现在</a:t>
            </a:r>
            <a:r>
              <a:rPr lang="en-US" altLang="zh-CN" sz="1400" dirty="0">
                <a:solidFill>
                  <a:schemeClr val="bg1"/>
                </a:solidFill>
                <a:latin typeface="微软雅黑" panose="020B0503020204020204" pitchFamily="34" charset="-122"/>
                <a:ea typeface="微软雅黑" panose="020B0503020204020204" pitchFamily="34" charset="-122"/>
              </a:rPr>
              <a:t>WAP</a:t>
            </a:r>
            <a:r>
              <a:rPr lang="zh-CN" altLang="zh-CN" sz="1400" dirty="0">
                <a:solidFill>
                  <a:schemeClr val="bg1"/>
                </a:solidFill>
                <a:latin typeface="微软雅黑" panose="020B0503020204020204" pitchFamily="34" charset="-122"/>
                <a:ea typeface="微软雅黑" panose="020B0503020204020204" pitchFamily="34" charset="-122"/>
              </a:rPr>
              <a:t>网页访问的交互能力极差，因此极大地限制了移动电子商务系统的灵活性和方便性</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id="{EF9ED55C-8882-4DEB-9CD6-BE306C83BF64}"/>
              </a:ext>
            </a:extLst>
          </p:cNvPr>
          <p:cNvSpPr/>
          <p:nvPr/>
        </p:nvSpPr>
        <p:spPr>
          <a:xfrm>
            <a:off x="7705736" y="2727228"/>
            <a:ext cx="2187221" cy="2751522"/>
          </a:xfrm>
          <a:prstGeom prst="rect">
            <a:avLst/>
          </a:prstGeom>
        </p:spPr>
        <p:txBody>
          <a:bodyPr wrap="square">
            <a:spAutoFit/>
          </a:bodyPr>
          <a:lstStyle/>
          <a:p>
            <a:pPr>
              <a:lnSpc>
                <a:spcPct val="120000"/>
              </a:lnSpc>
            </a:pPr>
            <a:r>
              <a:rPr lang="zh-CN" altLang="zh-CN" sz="1600" dirty="0">
                <a:solidFill>
                  <a:schemeClr val="bg1"/>
                </a:solidFill>
                <a:latin typeface="微软雅黑" panose="020B0503020204020204" pitchFamily="34" charset="-122"/>
                <a:ea typeface="微软雅黑" panose="020B0503020204020204" pitchFamily="34" charset="-122"/>
              </a:rPr>
              <a:t>新一代的移动电子商务系统采用了基于</a:t>
            </a:r>
            <a:r>
              <a:rPr lang="en-US" altLang="zh-CN" sz="1600" dirty="0">
                <a:solidFill>
                  <a:schemeClr val="bg1"/>
                </a:solidFill>
                <a:latin typeface="微软雅黑" panose="020B0503020204020204" pitchFamily="34" charset="-122"/>
                <a:ea typeface="微软雅黑" panose="020B0503020204020204" pitchFamily="34" charset="-122"/>
              </a:rPr>
              <a:t>SOA</a:t>
            </a:r>
            <a:r>
              <a:rPr lang="zh-CN" altLang="zh-CN" sz="1600" dirty="0">
                <a:solidFill>
                  <a:schemeClr val="bg1"/>
                </a:solidFill>
                <a:latin typeface="微软雅黑" panose="020B0503020204020204" pitchFamily="34" charset="-122"/>
                <a:ea typeface="微软雅黑" panose="020B0503020204020204" pitchFamily="34" charset="-122"/>
              </a:rPr>
              <a:t>架构的</a:t>
            </a:r>
            <a:r>
              <a:rPr lang="en-US" altLang="zh-CN" sz="1600" dirty="0">
                <a:solidFill>
                  <a:schemeClr val="bg1"/>
                </a:solidFill>
                <a:latin typeface="微软雅黑" panose="020B0503020204020204" pitchFamily="34" charset="-122"/>
                <a:ea typeface="微软雅黑" panose="020B0503020204020204" pitchFamily="34" charset="-122"/>
              </a:rPr>
              <a:t>web service</a:t>
            </a:r>
            <a:r>
              <a:rPr lang="zh-CN" altLang="zh-CN" sz="1600" dirty="0">
                <a:solidFill>
                  <a:schemeClr val="bg1"/>
                </a:solidFill>
                <a:latin typeface="微软雅黑" panose="020B0503020204020204" pitchFamily="34" charset="-122"/>
                <a:ea typeface="微软雅黑" panose="020B0503020204020204" pitchFamily="34" charset="-122"/>
              </a:rPr>
              <a:t>、智能移动终端和移动</a:t>
            </a:r>
            <a:r>
              <a:rPr lang="en-US" altLang="zh-CN" sz="1600" dirty="0">
                <a:solidFill>
                  <a:schemeClr val="bg1"/>
                </a:solidFill>
                <a:latin typeface="微软雅黑" panose="020B0503020204020204" pitchFamily="34" charset="-122"/>
                <a:ea typeface="微软雅黑" panose="020B0503020204020204" pitchFamily="34" charset="-122"/>
              </a:rPr>
              <a:t>VPN</a:t>
            </a:r>
            <a:r>
              <a:rPr lang="zh-CN" altLang="zh-CN" sz="1600" dirty="0">
                <a:solidFill>
                  <a:schemeClr val="bg1"/>
                </a:solidFill>
                <a:latin typeface="微软雅黑" panose="020B0503020204020204" pitchFamily="34" charset="-122"/>
                <a:ea typeface="微软雅黑" panose="020B0503020204020204" pitchFamily="34" charset="-122"/>
              </a:rPr>
              <a:t>技术相结合的第三代移动访问和处理技术，使得系统的安全性和交互能力有了极大的提高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9415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853166"/>
            <a:ext cx="8233039"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a:t>
            </a:r>
            <a:r>
              <a:rPr lang="zh-CN" altLang="en-US" sz="3200" b="1" dirty="0" smtClean="0">
                <a:solidFill>
                  <a:srgbClr val="524F6A"/>
                </a:solidFill>
                <a:latin typeface="微软雅黑" panose="020B0503020204020204" pitchFamily="34" charset="-122"/>
                <a:ea typeface="微软雅黑" panose="020B0503020204020204" pitchFamily="34" charset="-122"/>
              </a:rPr>
              <a:t>移动电子商务</a:t>
            </a:r>
            <a:r>
              <a:rPr lang="zh-CN" altLang="en-US" sz="3200" b="1" dirty="0">
                <a:solidFill>
                  <a:srgbClr val="524F6A"/>
                </a:solidFill>
                <a:latin typeface="微软雅黑" panose="020B0503020204020204" pitchFamily="34" charset="-122"/>
                <a:ea typeface="微软雅黑" panose="020B0503020204020204" pitchFamily="34" charset="-122"/>
              </a:rPr>
              <a:t>发展现状与趋势</a:t>
            </a:r>
          </a:p>
        </p:txBody>
      </p:sp>
    </p:spTree>
    <p:extLst>
      <p:ext uri="{BB962C8B-B14F-4D97-AF65-F5344CB8AC3E}">
        <p14:creationId xmlns:p14="http://schemas.microsoft.com/office/powerpoint/2010/main" val="684213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移动电子商务</a:t>
            </a:r>
            <a:r>
              <a:rPr lang="zh-CN" altLang="en-US" sz="3200" b="1" dirty="0">
                <a:solidFill>
                  <a:srgbClr val="FFFFFF"/>
                </a:solidFill>
                <a:latin typeface="Arial Black" panose="020B0A04020102020204" pitchFamily="34" charset="0"/>
                <a:ea typeface="微软雅黑" panose="020B0503020204020204" pitchFamily="34" charset="-122"/>
              </a:rPr>
              <a:t>的</a:t>
            </a:r>
            <a:r>
              <a:rPr lang="zh-CN" altLang="en-US" sz="3200" b="1" dirty="0" smtClean="0">
                <a:solidFill>
                  <a:srgbClr val="FFFFFF"/>
                </a:solidFill>
                <a:latin typeface="Arial Black" panose="020B0A04020102020204" pitchFamily="34" charset="0"/>
                <a:ea typeface="微软雅黑" panose="020B0503020204020204" pitchFamily="34" charset="-122"/>
              </a:rPr>
              <a:t>发展现状</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40404981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360639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7196902" y="376246"/>
            <a:ext cx="4541411" cy="1200329"/>
          </a:xfrm>
          <a:prstGeom prst="rect">
            <a:avLst/>
          </a:prstGeom>
          <a:noFill/>
        </p:spPr>
        <p:txBody>
          <a:bodyPr wrap="square" rtlCol="0">
            <a:spAutoFit/>
          </a:bodyPr>
          <a:lstStyle/>
          <a:p>
            <a:pPr marL="571500" indent="-571500" algn="r">
              <a:buFont typeface="Wingdings" panose="05000000000000000000" pitchFamily="2" charset="2"/>
              <a:buChar char="l"/>
            </a:pPr>
            <a:r>
              <a:rPr lang="zh-CN" altLang="zh-CN" sz="3600" b="1" dirty="0" smtClean="0">
                <a:solidFill>
                  <a:srgbClr val="524F6A"/>
                </a:solidFill>
                <a:latin typeface="微软雅黑" panose="020B0503020204020204" pitchFamily="34" charset="-122"/>
                <a:ea typeface="微软雅黑" panose="020B0503020204020204" pitchFamily="34" charset="-122"/>
              </a:rPr>
              <a:t>用户</a:t>
            </a:r>
            <a:r>
              <a:rPr lang="zh-CN" altLang="zh-CN" sz="3600" b="1" dirty="0">
                <a:solidFill>
                  <a:srgbClr val="524F6A"/>
                </a:solidFill>
                <a:latin typeface="微软雅黑" panose="020B0503020204020204" pitchFamily="34" charset="-122"/>
                <a:ea typeface="微软雅黑" panose="020B0503020204020204" pitchFamily="34" charset="-122"/>
              </a:rPr>
              <a:t>规模快速增长，市场规模逐步扩大</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34" name="Rectangle 14"/>
          <p:cNvSpPr/>
          <p:nvPr/>
        </p:nvSpPr>
        <p:spPr>
          <a:xfrm>
            <a:off x="7196902" y="1727845"/>
            <a:ext cx="4541411" cy="1569660"/>
          </a:xfrm>
          <a:prstGeom prst="rect">
            <a:avLst/>
          </a:prstGeom>
        </p:spPr>
        <p:txBody>
          <a:bodyPr wrap="square">
            <a:spAutoFit/>
          </a:bodyPr>
          <a:lstStyle/>
          <a:p>
            <a:pPr algn="r">
              <a:lnSpc>
                <a:spcPct val="12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高性能智能移动终端和无线网络的普及大大促进了移动商务的发展。它的作用是将有用、准确、及时的信息提供给任何时间、任何地点的任何客户</a:t>
            </a:r>
            <a:endParaRPr 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266846"/>
            <a:ext cx="12222626" cy="1591153"/>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922072" y="5600927"/>
            <a:ext cx="10736527" cy="830997"/>
          </a:xfrm>
          <a:prstGeom prst="rect">
            <a:avLst/>
          </a:prstGeom>
        </p:spPr>
        <p:txBody>
          <a:bodyPr wrap="square">
            <a:spAutoFit/>
          </a:bodyPr>
          <a:lstStyle/>
          <a:p>
            <a:pPr>
              <a:lnSpc>
                <a:spcPct val="120000"/>
              </a:lnSpc>
            </a:pP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据</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2017</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年第</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41</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次中国互联网络发展状况统计报告数据</a:t>
            </a:r>
            <a:r>
              <a:rPr lang="zh-CN" altLang="zh-CN" sz="2000" dirty="0" smtClean="0">
                <a:solidFill>
                  <a:schemeClr val="bg1"/>
                </a:solidFill>
                <a:latin typeface="微软雅黑" panose="020B0503020204020204" pitchFamily="34" charset="-122"/>
                <a:ea typeface="微软雅黑" panose="020B0503020204020204" pitchFamily="34" charset="-122"/>
                <a:cs typeface="Open Sans Light" pitchFamily="34" charset="0"/>
              </a:rPr>
              <a:t>显示</a:t>
            </a:r>
            <a:r>
              <a:rPr lang="zh-CN" altLang="en-US" sz="2000" dirty="0" smtClean="0">
                <a:solidFill>
                  <a:schemeClr val="bg1"/>
                </a:solidFill>
                <a:latin typeface="微软雅黑" panose="020B0503020204020204" pitchFamily="34" charset="-122"/>
                <a:ea typeface="微软雅黑" panose="020B0503020204020204" pitchFamily="34" charset="-122"/>
                <a:cs typeface="Open Sans Light" pitchFamily="34" charset="0"/>
              </a:rPr>
              <a:t>，</a:t>
            </a:r>
            <a:r>
              <a:rPr lang="zh-CN" altLang="zh-CN" sz="2000" dirty="0" smtClean="0">
                <a:solidFill>
                  <a:schemeClr val="bg1"/>
                </a:solidFill>
                <a:latin typeface="微软雅黑" panose="020B0503020204020204" pitchFamily="34" charset="-122"/>
                <a:ea typeface="微软雅黑" panose="020B0503020204020204" pitchFamily="34" charset="-122"/>
                <a:cs typeface="Open Sans Light" pitchFamily="34" charset="0"/>
              </a:rPr>
              <a:t>截至</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2017</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年</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12</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月，我国网民使用手机上网的比例达</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97.5%</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，较</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2016</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年底提升了</a:t>
            </a:r>
            <a:r>
              <a:rPr lang="en-US"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2.4</a:t>
            </a:r>
            <a:r>
              <a:rPr lang="zh-CN" altLang="zh-CN" sz="2000" dirty="0">
                <a:solidFill>
                  <a:schemeClr val="bg1"/>
                </a:solidFill>
                <a:latin typeface="微软雅黑" panose="020B0503020204020204" pitchFamily="34" charset="-122"/>
                <a:ea typeface="微软雅黑" panose="020B0503020204020204" pitchFamily="34" charset="-122"/>
                <a:cs typeface="Open Sans Light" pitchFamily="34" charset="0"/>
              </a:rPr>
              <a:t>个百分点，使用率再创新高</a:t>
            </a:r>
            <a:endParaRPr lang="ms-MY" sz="20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6" name="图片 25" descr="http://www.199it.com/wp-content/uploads/2018/01/1517382127-1124-k8s4-fyrcsrw0160076.png"/>
          <p:cNvPicPr/>
          <p:nvPr/>
        </p:nvPicPr>
        <p:blipFill>
          <a:blip r:embed="rId2">
            <a:extLst>
              <a:ext uri="{28A0092B-C50C-407E-A947-70E740481C1C}">
                <a14:useLocalDpi xmlns:a14="http://schemas.microsoft.com/office/drawing/2010/main" val="0"/>
              </a:ext>
            </a:extLst>
          </a:blip>
          <a:srcRect/>
          <a:stretch>
            <a:fillRect/>
          </a:stretch>
        </p:blipFill>
        <p:spPr bwMode="auto">
          <a:xfrm>
            <a:off x="546097" y="1243133"/>
            <a:ext cx="6224464" cy="3523599"/>
          </a:xfrm>
          <a:prstGeom prst="rect">
            <a:avLst/>
          </a:prstGeom>
          <a:noFill/>
          <a:ln>
            <a:noFill/>
          </a:ln>
        </p:spPr>
      </p:pic>
    </p:spTree>
    <p:extLst>
      <p:ext uri="{BB962C8B-B14F-4D97-AF65-F5344CB8AC3E}">
        <p14:creationId xmlns:p14="http://schemas.microsoft.com/office/powerpoint/2010/main" val="2597689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6412835" y="2411855"/>
            <a:ext cx="4299023" cy="2798210"/>
            <a:chOff x="3286116" y="1643055"/>
            <a:chExt cx="2614956" cy="1790642"/>
          </a:xfrm>
        </p:grpSpPr>
        <p:sp>
          <p:nvSpPr>
            <p:cNvPr id="6" name="Rectangle 12"/>
            <p:cNvSpPr/>
            <p:nvPr/>
          </p:nvSpPr>
          <p:spPr>
            <a:xfrm>
              <a:off x="3286116" y="2112999"/>
              <a:ext cx="2614956" cy="1320698"/>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在互联网、移动端的不断发展下，更多的企业加入了电子商务的大潮。在这种情况下，如何更好地把握用户的心理、提供用户感兴趣的内容和保持用户的忠诚度应该是企业未来研究的课题，也是决定企业成败的关键</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7" name="Freeform 69"/>
            <p:cNvSpPr>
              <a:spLocks noEditPoints="1"/>
            </p:cNvSpPr>
            <p:nvPr/>
          </p:nvSpPr>
          <p:spPr bwMode="auto">
            <a:xfrm>
              <a:off x="3286116" y="1643055"/>
              <a:ext cx="264160" cy="387262"/>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3"/>
          <p:cNvGrpSpPr/>
          <p:nvPr/>
        </p:nvGrpSpPr>
        <p:grpSpPr>
          <a:xfrm>
            <a:off x="1480143" y="2411855"/>
            <a:ext cx="4299023" cy="2465811"/>
            <a:chOff x="285720" y="1670833"/>
            <a:chExt cx="2614956" cy="1577933"/>
          </a:xfrm>
        </p:grpSpPr>
        <p:sp>
          <p:nvSpPr>
            <p:cNvPr id="10" name="Rectangle 8"/>
            <p:cNvSpPr/>
            <p:nvPr/>
          </p:nvSpPr>
          <p:spPr>
            <a:xfrm>
              <a:off x="285720" y="2353488"/>
              <a:ext cx="2614956" cy="895278"/>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随着网络的发展，在移动互联网下，用户的需求体现出实时化、碎片化、个性化、多样化的特点，他们不再是信息的被动的接受者，而是选择者和创造者</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1" name="Freeform 95"/>
            <p:cNvSpPr>
              <a:spLocks noEditPoints="1"/>
            </p:cNvSpPr>
            <p:nvPr/>
          </p:nvSpPr>
          <p:spPr bwMode="auto">
            <a:xfrm>
              <a:off x="285720" y="1670833"/>
              <a:ext cx="406589" cy="35948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rgbClr val="FF6E55"/>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文本框 34">
            <a:extLst>
              <a:ext uri="{FF2B5EF4-FFF2-40B4-BE49-F238E27FC236}">
                <a16:creationId xmlns:a16="http://schemas.microsoft.com/office/drawing/2014/main" id="{9FF02870-32E8-48A0-8E44-14BF7B13C067}"/>
              </a:ext>
            </a:extLst>
          </p:cNvPr>
          <p:cNvSpPr txBox="1"/>
          <p:nvPr/>
        </p:nvSpPr>
        <p:spPr>
          <a:xfrm>
            <a:off x="0" y="926902"/>
            <a:ext cx="9293801" cy="757130"/>
          </a:xfrm>
          <a:prstGeom prst="rect">
            <a:avLst/>
          </a:prstGeom>
          <a:noFill/>
        </p:spPr>
        <p:txBody>
          <a:bodyPr wrap="square" rtlCol="0">
            <a:spAutoFit/>
          </a:bodyPr>
          <a:lstStyle/>
          <a:p>
            <a:pPr marL="571500" indent="-571500" algn="ctr">
              <a:lnSpc>
                <a:spcPct val="120000"/>
              </a:lnSpc>
              <a:buFont typeface="Wingdings" panose="05000000000000000000" pitchFamily="2" charset="2"/>
              <a:buChar char="l"/>
            </a:pPr>
            <a:r>
              <a:rPr lang="zh-CN" altLang="zh-CN" sz="3600" b="1" dirty="0" smtClean="0">
                <a:solidFill>
                  <a:srgbClr val="524F6A"/>
                </a:solidFill>
                <a:latin typeface="微软雅黑" panose="020B0503020204020204" pitchFamily="34" charset="-122"/>
                <a:ea typeface="微软雅黑" panose="020B0503020204020204" pitchFamily="34" charset="-122"/>
              </a:rPr>
              <a:t>用户需求</a:t>
            </a:r>
            <a:r>
              <a:rPr lang="zh-CN" altLang="zh-CN" sz="3600" b="1" dirty="0">
                <a:solidFill>
                  <a:srgbClr val="524F6A"/>
                </a:solidFill>
                <a:latin typeface="微软雅黑" panose="020B0503020204020204" pitchFamily="34" charset="-122"/>
                <a:ea typeface="微软雅黑" panose="020B0503020204020204" pitchFamily="34" charset="-122"/>
              </a:rPr>
              <a:t>趋于个性化和多样化</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25237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7" name="组合 286"/>
          <p:cNvGrpSpPr/>
          <p:nvPr/>
        </p:nvGrpSpPr>
        <p:grpSpPr>
          <a:xfrm>
            <a:off x="926205" y="1760211"/>
            <a:ext cx="5739977" cy="3927980"/>
            <a:chOff x="428596" y="1179709"/>
            <a:chExt cx="4689721" cy="3209271"/>
          </a:xfrm>
        </p:grpSpPr>
        <p:grpSp>
          <p:nvGrpSpPr>
            <p:cNvPr id="4" name="Group 331"/>
            <p:cNvGrpSpPr/>
            <p:nvPr/>
          </p:nvGrpSpPr>
          <p:grpSpPr>
            <a:xfrm>
              <a:off x="428596" y="1357304"/>
              <a:ext cx="3031676" cy="3031676"/>
              <a:chOff x="428596" y="1357304"/>
              <a:chExt cx="3031676" cy="3031676"/>
            </a:xfrm>
          </p:grpSpPr>
          <p:sp>
            <p:nvSpPr>
              <p:cNvPr id="5"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6" name="Group 44"/>
              <p:cNvGrpSpPr/>
              <p:nvPr/>
            </p:nvGrpSpPr>
            <p:grpSpPr>
              <a:xfrm>
                <a:off x="816862" y="1653033"/>
                <a:ext cx="2158764" cy="2407338"/>
                <a:chOff x="3557587" y="2728912"/>
                <a:chExt cx="1792288" cy="1998663"/>
              </a:xfrm>
            </p:grpSpPr>
            <p:sp>
              <p:nvSpPr>
                <p:cNvPr id="7" name="Freeform 3254"/>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 name="Freeform 3255"/>
                <p:cNvSpPr>
                  <a:spLocks/>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 name="Freeform 3256"/>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Freeform 3257"/>
                <p:cNvSpPr>
                  <a:spLocks/>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 name="Freeform 3258"/>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 name="Freeform 3259"/>
                <p:cNvSpPr>
                  <a:spLocks/>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 name="Freeform 3260"/>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 name="Freeform 3261"/>
                <p:cNvSpPr>
                  <a:spLocks/>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 name="Freeform 3262"/>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 name="Freeform 3263"/>
                <p:cNvSpPr>
                  <a:spLocks/>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 name="Freeform 3264"/>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 name="Freeform 3265"/>
                <p:cNvSpPr>
                  <a:spLocks/>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 name="Freeform 3266"/>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 name="Freeform 3267"/>
                <p:cNvSpPr>
                  <a:spLocks/>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 name="Freeform 3268"/>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 name="Freeform 3269"/>
                <p:cNvSpPr>
                  <a:spLocks/>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 name="Freeform 3274"/>
                <p:cNvSpPr>
                  <a:spLocks/>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 name="Freeform 3275"/>
                <p:cNvSpPr>
                  <a:spLocks/>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 name="Freeform 3276"/>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Freeform 3277"/>
                <p:cNvSpPr>
                  <a:spLocks/>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 name="Freeform 3278"/>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Freeform 3279"/>
                <p:cNvSpPr>
                  <a:spLocks/>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0" name="Freeform 3280"/>
                <p:cNvSpPr>
                  <a:spLocks/>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1" name="Freeform 3281"/>
                <p:cNvSpPr>
                  <a:spLocks/>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2" name="Freeform 3282"/>
                <p:cNvSpPr>
                  <a:spLocks/>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3" name="Freeform 3283"/>
                <p:cNvSpPr>
                  <a:spLocks/>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4" name="Freeform 3284"/>
                <p:cNvSpPr>
                  <a:spLocks/>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5" name="Freeform 3285"/>
                <p:cNvSpPr>
                  <a:spLocks/>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6" name="Freeform 3286"/>
                <p:cNvSpPr>
                  <a:spLocks/>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7"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8" name="Freeform 3288"/>
                <p:cNvSpPr>
                  <a:spLocks/>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39" name="Freeform 3289"/>
                <p:cNvSpPr>
                  <a:spLocks/>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0" name="Freeform 3290"/>
                <p:cNvSpPr>
                  <a:spLocks/>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1"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2" name="Freeform 3292"/>
                <p:cNvSpPr>
                  <a:spLocks/>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3" name="Freeform 3293"/>
                <p:cNvSpPr>
                  <a:spLocks/>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4" name="Freeform 3294"/>
                <p:cNvSpPr>
                  <a:spLocks/>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5"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6" name="Freeform 3296"/>
                <p:cNvSpPr>
                  <a:spLocks/>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7" name="Freeform 3297"/>
                <p:cNvSpPr>
                  <a:spLocks/>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8" name="Freeform 3298"/>
                <p:cNvSpPr>
                  <a:spLocks/>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49"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0" name="Freeform 3300"/>
                <p:cNvSpPr>
                  <a:spLocks/>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1" name="Freeform 3301"/>
                <p:cNvSpPr>
                  <a:spLocks/>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2" name="Freeform 3302"/>
                <p:cNvSpPr>
                  <a:spLocks/>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3"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4" name="Freeform 3304"/>
                <p:cNvSpPr>
                  <a:spLocks/>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5" name="Freeform 3305"/>
                <p:cNvSpPr>
                  <a:spLocks/>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6" name="Freeform 3306"/>
                <p:cNvSpPr>
                  <a:spLocks/>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7"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8" name="Freeform 3308"/>
                <p:cNvSpPr>
                  <a:spLocks/>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59" name="Freeform 3309"/>
                <p:cNvSpPr>
                  <a:spLocks/>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0" name="Freeform 3310"/>
                <p:cNvSpPr>
                  <a:spLocks/>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1"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2" name="Freeform 3312"/>
                <p:cNvSpPr>
                  <a:spLocks/>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3" name="Freeform 3313"/>
                <p:cNvSpPr>
                  <a:spLocks/>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4" name="Freeform 3314"/>
                <p:cNvSpPr>
                  <a:spLocks/>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5"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6" name="Freeform 3316"/>
                <p:cNvSpPr>
                  <a:spLocks/>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7" name="Freeform 3317"/>
                <p:cNvSpPr>
                  <a:spLocks/>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8" name="Freeform 3318"/>
                <p:cNvSpPr>
                  <a:spLocks/>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69" name="Freeform 3319"/>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0" name="Freeform 3320"/>
                <p:cNvSpPr>
                  <a:spLocks/>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1" name="Freeform 3321"/>
                <p:cNvSpPr>
                  <a:spLocks/>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2" name="Freeform 3322"/>
                <p:cNvSpPr>
                  <a:spLocks/>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3" name="Freeform 3323"/>
                <p:cNvSpPr>
                  <a:spLocks/>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4" name="Freeform 3324"/>
                <p:cNvSpPr>
                  <a:spLocks/>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5" name="Freeform 3325"/>
                <p:cNvSpPr>
                  <a:spLocks/>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6"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7" name="Freeform 3327"/>
                <p:cNvSpPr>
                  <a:spLocks/>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8" name="Freeform 3328"/>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9" name="Freeform 3329"/>
                <p:cNvSpPr>
                  <a:spLocks/>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0"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1" name="Freeform 3331"/>
                <p:cNvSpPr>
                  <a:spLocks/>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2"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3" name="Freeform 3333"/>
                <p:cNvSpPr>
                  <a:spLocks/>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4"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5" name="Freeform 3335"/>
                <p:cNvSpPr>
                  <a:spLocks/>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6" name="Freeform 3336"/>
                <p:cNvSpPr>
                  <a:spLocks/>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7"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8" name="Freeform 3338"/>
                <p:cNvSpPr>
                  <a:spLocks/>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89" name="Freeform 3339"/>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0" name="Freeform 3340"/>
                <p:cNvSpPr>
                  <a:spLocks/>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1" name="Freeform 3341"/>
                <p:cNvSpPr>
                  <a:spLocks/>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2" name="Freeform 3342"/>
                <p:cNvSpPr>
                  <a:spLocks/>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3"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4" name="Freeform 3519"/>
                <p:cNvSpPr>
                  <a:spLocks/>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5" name="Freeform 3520"/>
                <p:cNvSpPr>
                  <a:spLocks/>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6" name="Freeform 3521"/>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7" name="Freeform 3522"/>
                <p:cNvSpPr>
                  <a:spLocks/>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8" name="Freeform 3523"/>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99" name="Freeform 3524"/>
                <p:cNvSpPr>
                  <a:spLocks/>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0" name="Freeform 3525"/>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1" name="Freeform 3526"/>
                <p:cNvSpPr>
                  <a:spLocks/>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2" name="Freeform 3527"/>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3" name="Freeform 3528"/>
                <p:cNvSpPr>
                  <a:spLocks/>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4" name="Freeform 3529"/>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5" name="Freeform 3530"/>
                <p:cNvSpPr>
                  <a:spLocks/>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6" name="Freeform 3531"/>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7" name="Freeform 3532"/>
                <p:cNvSpPr>
                  <a:spLocks/>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8" name="Freeform 3533"/>
                <p:cNvSpPr>
                  <a:spLocks/>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9" name="Freeform 3534"/>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0" name="Freeform 3535"/>
                <p:cNvSpPr>
                  <a:spLocks/>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1" name="Freeform 3536"/>
                <p:cNvSpPr>
                  <a:spLocks/>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2" name="Freeform 3537"/>
                <p:cNvSpPr>
                  <a:spLocks/>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3" name="Freeform 3538"/>
                <p:cNvSpPr>
                  <a:spLocks/>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4" name="Freeform 3539"/>
                <p:cNvSpPr>
                  <a:spLocks/>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5" name="Freeform 3540"/>
                <p:cNvSpPr>
                  <a:spLocks/>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6" name="Freeform 3541"/>
                <p:cNvSpPr>
                  <a:spLocks/>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7" name="Freeform 3542"/>
                <p:cNvSpPr>
                  <a:spLocks/>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8" name="Freeform 3543"/>
                <p:cNvSpPr>
                  <a:spLocks/>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19" name="Freeform 3544"/>
                <p:cNvSpPr>
                  <a:spLocks/>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0" name="Freeform 3545"/>
                <p:cNvSpPr>
                  <a:spLocks/>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1" name="Freeform 3546"/>
                <p:cNvSpPr>
                  <a:spLocks/>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2" name="Freeform 3547"/>
                <p:cNvSpPr>
                  <a:spLocks/>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3" name="Freeform 3548"/>
                <p:cNvSpPr>
                  <a:spLocks/>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4" name="Freeform 3549"/>
                <p:cNvSpPr>
                  <a:spLocks/>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5" name="Freeform 3550"/>
                <p:cNvSpPr>
                  <a:spLocks/>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6" name="Freeform 3551"/>
                <p:cNvSpPr>
                  <a:spLocks/>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7" name="Freeform 3552"/>
                <p:cNvSpPr>
                  <a:spLocks/>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8" name="Freeform 3553"/>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29" name="Freeform 3554"/>
                <p:cNvSpPr>
                  <a:spLocks/>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0" name="Freeform 3555"/>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1" name="Freeform 3556"/>
                <p:cNvSpPr>
                  <a:spLocks/>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2" name="Freeform 3557"/>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3" name="Freeform 3558"/>
                <p:cNvSpPr>
                  <a:spLocks/>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4" name="Freeform 3559"/>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5" name="Freeform 3560"/>
                <p:cNvSpPr>
                  <a:spLocks/>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6" name="Freeform 3561"/>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7" name="Freeform 3562"/>
                <p:cNvSpPr>
                  <a:spLocks/>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8" name="Freeform 3563"/>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39" name="Freeform 3564"/>
                <p:cNvSpPr>
                  <a:spLocks/>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0" name="Freeform 3565"/>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1" name="Freeform 3566"/>
                <p:cNvSpPr>
                  <a:spLocks/>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2" name="Freeform 3567"/>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3" name="Freeform 3568"/>
                <p:cNvSpPr>
                  <a:spLocks/>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4" name="Freeform 3569"/>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5" name="Freeform 3570"/>
                <p:cNvSpPr>
                  <a:spLocks/>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6" name="Freeform 3571"/>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7" name="Freeform 3572"/>
                <p:cNvSpPr>
                  <a:spLocks/>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8" name="Freeform 3573"/>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49" name="Freeform 3574"/>
                <p:cNvSpPr>
                  <a:spLocks/>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0" name="Freeform 3575"/>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1" name="Freeform 3576"/>
                <p:cNvSpPr>
                  <a:spLocks/>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2" name="Freeform 3577"/>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3" name="Freeform 3578"/>
                <p:cNvSpPr>
                  <a:spLocks/>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4" name="Freeform 3579"/>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5" name="Freeform 3580"/>
                <p:cNvSpPr>
                  <a:spLocks/>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6" name="Freeform 3581"/>
                <p:cNvSpPr>
                  <a:spLocks/>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7" name="Freeform 3582"/>
                <p:cNvSpPr>
                  <a:spLocks/>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8" name="Freeform 3583"/>
                <p:cNvSpPr>
                  <a:spLocks/>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59" name="Freeform 3584"/>
                <p:cNvSpPr>
                  <a:spLocks/>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0" name="Freeform 3585"/>
                <p:cNvSpPr>
                  <a:spLocks/>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1" name="Freeform 3586"/>
                <p:cNvSpPr>
                  <a:spLocks/>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2" name="Freeform 3587"/>
                <p:cNvSpPr>
                  <a:spLocks/>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3" name="Freeform 3588"/>
                <p:cNvSpPr>
                  <a:spLocks/>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4" name="Freeform 3589"/>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5" name="Freeform 3590"/>
                <p:cNvSpPr>
                  <a:spLocks/>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6" name="Freeform 3591"/>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7" name="Freeform 3592"/>
                <p:cNvSpPr>
                  <a:spLocks/>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8" name="Freeform 3593"/>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69" name="Freeform 3594"/>
                <p:cNvSpPr>
                  <a:spLocks/>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0" name="Freeform 3595"/>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1" name="Freeform 3596"/>
                <p:cNvSpPr>
                  <a:spLocks/>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2" name="Freeform 3597"/>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3" name="Freeform 3598"/>
                <p:cNvSpPr>
                  <a:spLocks/>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4" name="Freeform 3599"/>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5" name="Freeform 3600"/>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6" name="Freeform 3601"/>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7" name="Freeform 3602"/>
                <p:cNvSpPr>
                  <a:spLocks/>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8" name="Freeform 3603"/>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79" name="Freeform 3604"/>
                <p:cNvSpPr>
                  <a:spLocks/>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0" name="Freeform 3605"/>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1" name="Freeform 3606"/>
                <p:cNvSpPr>
                  <a:spLocks/>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2" name="Freeform 3607"/>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3" name="Freeform 3608"/>
                <p:cNvSpPr>
                  <a:spLocks/>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4" name="Freeform 3609"/>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5" name="Freeform 3610"/>
                <p:cNvSpPr>
                  <a:spLocks/>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6"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7" name="Freeform 3612"/>
                <p:cNvSpPr>
                  <a:spLocks/>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8" name="Freeform 3613"/>
                <p:cNvSpPr>
                  <a:spLocks/>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89" name="Freeform 3614"/>
                <p:cNvSpPr>
                  <a:spLocks/>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0" name="Freeform 3615"/>
                <p:cNvSpPr>
                  <a:spLocks/>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1" name="Freeform 3616"/>
                <p:cNvSpPr>
                  <a:spLocks/>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2" name="Freeform 3617"/>
                <p:cNvSpPr>
                  <a:spLocks/>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3" name="Freeform 3618"/>
                <p:cNvSpPr>
                  <a:spLocks/>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4" name="Freeform 3619"/>
                <p:cNvSpPr>
                  <a:spLocks/>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5" name="Freeform 3620"/>
                <p:cNvSpPr>
                  <a:spLocks/>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6" name="Freeform 3621"/>
                <p:cNvSpPr>
                  <a:spLocks/>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7" name="Freeform 3622"/>
                <p:cNvSpPr>
                  <a:spLocks/>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8" name="Freeform 3623"/>
                <p:cNvSpPr>
                  <a:spLocks/>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99" name="Freeform 3624"/>
                <p:cNvSpPr>
                  <a:spLocks/>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0" name="Freeform 3625"/>
                <p:cNvSpPr>
                  <a:spLocks/>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1" name="Freeform 3626"/>
                <p:cNvSpPr>
                  <a:spLocks/>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2" name="Freeform 3628"/>
                <p:cNvSpPr>
                  <a:spLocks/>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3" name="Freeform 3629"/>
                <p:cNvSpPr>
                  <a:spLocks/>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4" name="Freeform 3630"/>
                <p:cNvSpPr>
                  <a:spLocks/>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5" name="Freeform 3631"/>
                <p:cNvSpPr>
                  <a:spLocks/>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6" name="Freeform 3632"/>
                <p:cNvSpPr>
                  <a:spLocks/>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7" name="Freeform 3633"/>
                <p:cNvSpPr>
                  <a:spLocks/>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8" name="Freeform 3634"/>
                <p:cNvSpPr>
                  <a:spLocks/>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09" name="Freeform 3635"/>
                <p:cNvSpPr>
                  <a:spLocks/>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0" name="Freeform 3636"/>
                <p:cNvSpPr>
                  <a:spLocks/>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1" name="Freeform 3637"/>
                <p:cNvSpPr>
                  <a:spLocks/>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2" name="Freeform 3638"/>
                <p:cNvSpPr>
                  <a:spLocks/>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3" name="Freeform 3639"/>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4" name="Freeform 3640"/>
                <p:cNvSpPr>
                  <a:spLocks/>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5" name="Freeform 3641"/>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6" name="Freeform 3642"/>
                <p:cNvSpPr>
                  <a:spLocks/>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7" name="Freeform 3643"/>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8" name="Freeform 3644"/>
                <p:cNvSpPr>
                  <a:spLocks/>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19" name="Freeform 3645"/>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0" name="Freeform 3646"/>
                <p:cNvSpPr>
                  <a:spLocks/>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1" name="Freeform 3647"/>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2" name="Freeform 3648"/>
                <p:cNvSpPr>
                  <a:spLocks/>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3" name="Freeform 3649"/>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4" name="Freeform 3650"/>
                <p:cNvSpPr>
                  <a:spLocks/>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5" name="Freeform 3651"/>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6" name="Freeform 3652"/>
                <p:cNvSpPr>
                  <a:spLocks/>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7" name="Freeform 3653"/>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8" name="Freeform 3654"/>
                <p:cNvSpPr>
                  <a:spLocks/>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29" name="Freeform 3655"/>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0" name="Freeform 3656"/>
                <p:cNvSpPr>
                  <a:spLocks/>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1" name="Freeform 3657"/>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2" name="Freeform 3658"/>
                <p:cNvSpPr>
                  <a:spLocks/>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3" name="Freeform 3659"/>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4" name="Freeform 3660"/>
                <p:cNvSpPr>
                  <a:spLocks/>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5" name="Freeform 3661"/>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6" name="Freeform 3662"/>
                <p:cNvSpPr>
                  <a:spLocks/>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7" name="Freeform 3663"/>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8" name="Freeform 3664"/>
                <p:cNvSpPr>
                  <a:spLocks/>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39" name="Freeform 3665"/>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0" name="Freeform 3666"/>
                <p:cNvSpPr>
                  <a:spLocks/>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1" name="Freeform 3667"/>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2" name="Freeform 3668"/>
                <p:cNvSpPr>
                  <a:spLocks/>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3" name="Freeform 3669"/>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4" name="Freeform 3670"/>
                <p:cNvSpPr>
                  <a:spLocks/>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5" name="Freeform 3671"/>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6" name="Freeform 3672"/>
                <p:cNvSpPr>
                  <a:spLocks/>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7" name="Freeform 3673"/>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8" name="Freeform 3674"/>
                <p:cNvSpPr>
                  <a:spLocks/>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49" name="Freeform 3675"/>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0" name="Freeform 3676"/>
                <p:cNvSpPr>
                  <a:spLocks/>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1" name="Freeform 3677"/>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2" name="Freeform 3678"/>
                <p:cNvSpPr>
                  <a:spLocks/>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3" name="Freeform 3679"/>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4" name="Freeform 3680"/>
                <p:cNvSpPr>
                  <a:spLocks/>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5" name="Freeform 3681"/>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6" name="Freeform 3682"/>
                <p:cNvSpPr>
                  <a:spLocks/>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7" name="Freeform 3683"/>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8" name="Freeform 3684"/>
                <p:cNvSpPr>
                  <a:spLocks/>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59" name="Freeform 3685"/>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0" name="Freeform 3686"/>
                <p:cNvSpPr>
                  <a:spLocks/>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1" name="Freeform 3687"/>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2" name="Freeform 3688"/>
                <p:cNvSpPr>
                  <a:spLocks/>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3" name="Freeform 3689"/>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4" name="Freeform 3690"/>
                <p:cNvSpPr>
                  <a:spLocks/>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5" name="Freeform 3691"/>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6" name="Freeform 3692"/>
                <p:cNvSpPr>
                  <a:spLocks/>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7" name="Freeform 3693"/>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8" name="Freeform 3694"/>
                <p:cNvSpPr>
                  <a:spLocks/>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69" name="Freeform 3695"/>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0" name="Freeform 3696"/>
                <p:cNvSpPr>
                  <a:spLocks/>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1" name="Freeform 3697"/>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2" name="Freeform 3698"/>
                <p:cNvSpPr>
                  <a:spLocks/>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3"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4" name="Rectangle 3700"/>
                <p:cNvSpPr>
                  <a:spLocks noChangeArrowheads="1"/>
                </p:cNvSpPr>
                <p:nvPr/>
              </p:nvSpPr>
              <p:spPr bwMode="auto">
                <a:xfrm>
                  <a:off x="4518025" y="2982912"/>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5" name="Rectangle 3701"/>
                <p:cNvSpPr>
                  <a:spLocks noChangeArrowheads="1"/>
                </p:cNvSpPr>
                <p:nvPr/>
              </p:nvSpPr>
              <p:spPr bwMode="auto">
                <a:xfrm>
                  <a:off x="4525962" y="2971800"/>
                  <a:ext cx="1588" cy="1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6" name="Freeform 3702"/>
                <p:cNvSpPr>
                  <a:spLocks/>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77" name="Picture 3703"/>
                <p:cNvPicPr>
                  <a:picLocks noChangeAspect="1" noChangeArrowheads="1"/>
                </p:cNvPicPr>
                <p:nvPr/>
              </p:nvPicPr>
              <p:blipFill>
                <a:blip r:embed="rId2" cstate="print"/>
                <a:srcRect/>
                <a:stretch>
                  <a:fillRect/>
                </a:stretch>
              </p:blipFill>
              <p:spPr bwMode="auto">
                <a:xfrm>
                  <a:off x="5019675" y="3292475"/>
                  <a:ext cx="69850" cy="66675"/>
                </a:xfrm>
                <a:prstGeom prst="rect">
                  <a:avLst/>
                </a:prstGeom>
                <a:noFill/>
                <a:ln w="9525">
                  <a:noFill/>
                  <a:miter lim="800000"/>
                  <a:headEnd/>
                  <a:tailEnd/>
                </a:ln>
              </p:spPr>
            </p:pic>
            <p:sp>
              <p:nvSpPr>
                <p:cNvPr id="278" name="Freeform 3704"/>
                <p:cNvSpPr>
                  <a:spLocks/>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9" name="Freeform 3705"/>
                <p:cNvSpPr>
                  <a:spLocks/>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0" name="Freeform 3706"/>
                <p:cNvSpPr>
                  <a:spLocks/>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pic>
              <p:nvPicPr>
                <p:cNvPr id="281" name="Picture 3707"/>
                <p:cNvPicPr>
                  <a:picLocks noChangeAspect="1" noChangeArrowheads="1"/>
                </p:cNvPicPr>
                <p:nvPr/>
              </p:nvPicPr>
              <p:blipFill>
                <a:blip r:embed="rId3"/>
                <a:srcRect/>
                <a:stretch>
                  <a:fillRect/>
                </a:stretch>
              </p:blipFill>
              <p:spPr bwMode="auto">
                <a:xfrm>
                  <a:off x="4430712" y="2898775"/>
                  <a:ext cx="46038" cy="38100"/>
                </a:xfrm>
                <a:prstGeom prst="rect">
                  <a:avLst/>
                </a:prstGeom>
                <a:noFill/>
                <a:ln w="9525">
                  <a:noFill/>
                  <a:miter lim="800000"/>
                  <a:headEnd/>
                  <a:tailEnd/>
                </a:ln>
              </p:spPr>
            </p:pic>
            <p:pic>
              <p:nvPicPr>
                <p:cNvPr id="282" name="Picture 3708"/>
                <p:cNvPicPr>
                  <a:picLocks noChangeAspect="1" noChangeArrowheads="1"/>
                </p:cNvPicPr>
                <p:nvPr/>
              </p:nvPicPr>
              <p:blipFill>
                <a:blip r:embed="rId4" cstate="print"/>
                <a:srcRect/>
                <a:stretch>
                  <a:fillRect/>
                </a:stretch>
              </p:blipFill>
              <p:spPr bwMode="auto">
                <a:xfrm>
                  <a:off x="5018087" y="3289300"/>
                  <a:ext cx="53975" cy="57150"/>
                </a:xfrm>
                <a:prstGeom prst="rect">
                  <a:avLst/>
                </a:prstGeom>
                <a:noFill/>
                <a:ln w="9525">
                  <a:noFill/>
                  <a:miter lim="800000"/>
                  <a:headEnd/>
                  <a:tailEnd/>
                </a:ln>
              </p:spPr>
            </p:pic>
            <p:sp>
              <p:nvSpPr>
                <p:cNvPr id="283" name="Freeform 3709"/>
                <p:cNvSpPr>
                  <a:spLocks/>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4" name="Freeform 3710"/>
                <p:cNvSpPr>
                  <a:spLocks/>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85" name="Freeform 3711"/>
                <p:cNvSpPr>
                  <a:spLocks/>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grpSp>
        </p:grpSp>
        <p:sp>
          <p:nvSpPr>
            <p:cNvPr id="286" name="Arc 324"/>
            <p:cNvSpPr/>
            <p:nvPr/>
          </p:nvSpPr>
          <p:spPr>
            <a:xfrm>
              <a:off x="3154811" y="1179709"/>
              <a:ext cx="1963506" cy="149846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grpSp>
      <p:sp>
        <p:nvSpPr>
          <p:cNvPr id="290" name="Rectangle 325"/>
          <p:cNvSpPr/>
          <p:nvPr/>
        </p:nvSpPr>
        <p:spPr>
          <a:xfrm>
            <a:off x="6097894" y="2685740"/>
            <a:ext cx="5354415" cy="3083921"/>
          </a:xfrm>
          <a:prstGeom prst="rect">
            <a:avLst/>
          </a:prstGeom>
        </p:spPr>
        <p:txBody>
          <a:bodyPr wrap="square">
            <a:spAutoFit/>
          </a:bodyPr>
          <a:lstStyle/>
          <a:p>
            <a:pPr algn="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技术推动了移动商务的发展，同时移动商务的发展对技术也有着越来越高的要求。二维码以及图像识别技术大大缩短了用户和商户之间的距离，在社交和支付方面已经有了广泛的应用。快捷安全的支付是移动商务发展中的重要环节，目前，许多社交软件都加入了支付和转账的功能，使得用户支付不再依赖传统的银行等金融机构。先进的技术有利于改善用户体验、分析用户行为、提高用户信任度和忠诚度，无疑是推动移动商务发展的巨大动力</a:t>
            </a:r>
            <a:endParaRPr lang="ms-MY"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15" name="文本框 314">
            <a:extLst>
              <a:ext uri="{FF2B5EF4-FFF2-40B4-BE49-F238E27FC236}">
                <a16:creationId xmlns:a16="http://schemas.microsoft.com/office/drawing/2014/main" id="{558A7331-B028-48EC-A661-C52450D90D79}"/>
              </a:ext>
            </a:extLst>
          </p:cNvPr>
          <p:cNvSpPr txBox="1"/>
          <p:nvPr/>
        </p:nvSpPr>
        <p:spPr>
          <a:xfrm>
            <a:off x="6108920" y="252810"/>
            <a:ext cx="5289562" cy="2086725"/>
          </a:xfrm>
          <a:prstGeom prst="rect">
            <a:avLst/>
          </a:prstGeom>
          <a:noFill/>
        </p:spPr>
        <p:txBody>
          <a:bodyPr wrap="square" rtlCol="0">
            <a:spAutoFit/>
          </a:bodyPr>
          <a:lstStyle/>
          <a:p>
            <a:pPr algn="r">
              <a:lnSpc>
                <a:spcPct val="120000"/>
              </a:lnSpc>
            </a:pPr>
            <a:endParaRPr lang="en-US" altLang="zh-CN" sz="3600" b="1" dirty="0" smtClean="0">
              <a:solidFill>
                <a:srgbClr val="524F6A"/>
              </a:solidFill>
              <a:latin typeface="微软雅黑" panose="020B0503020204020204" pitchFamily="34" charset="-122"/>
              <a:ea typeface="微软雅黑" panose="020B0503020204020204" pitchFamily="34" charset="-122"/>
            </a:endParaRPr>
          </a:p>
          <a:p>
            <a:pPr marL="571500" indent="-571500" algn="r">
              <a:lnSpc>
                <a:spcPct val="120000"/>
              </a:lnSpc>
              <a:buFont typeface="Wingdings" panose="05000000000000000000" pitchFamily="2" charset="2"/>
              <a:buChar char="l"/>
            </a:pPr>
            <a:r>
              <a:rPr lang="zh-CN" altLang="zh-CN" sz="3600" b="1" dirty="0" smtClean="0">
                <a:solidFill>
                  <a:srgbClr val="524F6A"/>
                </a:solidFill>
                <a:latin typeface="微软雅黑" panose="020B0503020204020204" pitchFamily="34" charset="-122"/>
                <a:ea typeface="微软雅黑" panose="020B0503020204020204" pitchFamily="34" charset="-122"/>
              </a:rPr>
              <a:t>技术</a:t>
            </a:r>
            <a:r>
              <a:rPr lang="zh-CN" altLang="zh-CN" sz="3600" b="1" dirty="0">
                <a:solidFill>
                  <a:srgbClr val="524F6A"/>
                </a:solidFill>
                <a:latin typeface="微软雅黑" panose="020B0503020204020204" pitchFamily="34" charset="-122"/>
                <a:ea typeface="微软雅黑" panose="020B0503020204020204" pitchFamily="34" charset="-122"/>
              </a:rPr>
              <a:t>的发展极大地推动了移动商务的发展</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5474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6"/>
          <p:cNvSpPr/>
          <p:nvPr/>
        </p:nvSpPr>
        <p:spPr>
          <a:xfrm>
            <a:off x="2069090" y="5054628"/>
            <a:ext cx="8411964" cy="1399037"/>
          </a:xfrm>
          <a:prstGeom prst="rect">
            <a:avLst/>
          </a:prstGeom>
        </p:spPr>
        <p:txBody>
          <a:bodyPr wrap="square">
            <a:spAutoFit/>
          </a:bodyPr>
          <a:lstStyle/>
          <a:p>
            <a:pPr>
              <a:lnSpc>
                <a:spcPct val="12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2017</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年</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Q3</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中国移动网购在整体网络购物交易规模中占比达到</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81.4%</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，移动网购已成为最主流的网购方式。与此同时，</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2017</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年，中国网络购物市场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TOP10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企业移动端用户增速远超</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PC</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端，</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App</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端用户增速达</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27.1%</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PC</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端仅增长</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9.6%</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。用户消费习惯的转移、各企业持续发力移动端是移动端不断渗透的主要原因</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cxnSp>
        <p:nvCxnSpPr>
          <p:cNvPr id="55"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a:cxnSpLocks/>
          </p:cNvCxnSpPr>
          <p:nvPr/>
        </p:nvCxnSpPr>
        <p:spPr>
          <a:xfrm>
            <a:off x="10862898"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1092200" y="409996"/>
            <a:ext cx="10033000" cy="1365567"/>
          </a:xfrm>
          <a:prstGeom prst="rect">
            <a:avLst/>
          </a:prstGeom>
          <a:noFill/>
        </p:spPr>
        <p:txBody>
          <a:bodyPr wrap="square" rtlCol="0">
            <a:spAutoFit/>
          </a:bodyPr>
          <a:lstStyle>
            <a:defPPr>
              <a:defRPr lang="zh-CN"/>
            </a:defPPr>
            <a:lvl1pPr algn="r">
              <a:lnSpc>
                <a:spcPct val="120000"/>
              </a:lnSpc>
              <a:defRPr sz="3600" b="1">
                <a:solidFill>
                  <a:srgbClr val="524F6A"/>
                </a:solidFill>
                <a:latin typeface="微软雅黑" panose="020B0503020204020204" pitchFamily="34" charset="-122"/>
                <a:ea typeface="微软雅黑" panose="020B0503020204020204" pitchFamily="34" charset="-122"/>
              </a:defRPr>
            </a:lvl1pPr>
          </a:lstStyle>
          <a:p>
            <a:pPr marL="571500" indent="-571500" algn="l">
              <a:buFont typeface="Wingdings" panose="05000000000000000000" pitchFamily="2" charset="2"/>
              <a:buChar char="l"/>
            </a:pPr>
            <a:r>
              <a:rPr lang="zh-CN" altLang="zh-CN" dirty="0"/>
              <a:t>移动端交易规模占比继续扩大，移动端成流量主来源</a:t>
            </a:r>
          </a:p>
        </p:txBody>
      </p:sp>
      <p:pic>
        <p:nvPicPr>
          <p:cNvPr id="9" name="图片 8"/>
          <p:cNvPicPr/>
          <p:nvPr/>
        </p:nvPicPr>
        <p:blipFill>
          <a:blip r:embed="rId2"/>
          <a:stretch>
            <a:fillRect/>
          </a:stretch>
        </p:blipFill>
        <p:spPr>
          <a:xfrm>
            <a:off x="3661135" y="1478599"/>
            <a:ext cx="5274310" cy="3359785"/>
          </a:xfrm>
          <a:prstGeom prst="rect">
            <a:avLst/>
          </a:prstGeom>
        </p:spPr>
      </p:pic>
    </p:spTree>
    <p:extLst>
      <p:ext uri="{BB962C8B-B14F-4D97-AF65-F5344CB8AC3E}">
        <p14:creationId xmlns:p14="http://schemas.microsoft.com/office/powerpoint/2010/main" val="11848596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61"/>
          <p:cNvGrpSpPr/>
          <p:nvPr/>
        </p:nvGrpSpPr>
        <p:grpSpPr>
          <a:xfrm>
            <a:off x="2069090" y="4933417"/>
            <a:ext cx="8411964" cy="1589859"/>
            <a:chOff x="1773777" y="3365368"/>
            <a:chExt cx="5078470" cy="1061602"/>
          </a:xfrm>
        </p:grpSpPr>
        <p:sp>
          <p:nvSpPr>
            <p:cNvPr id="53" name="Rectangle 46"/>
            <p:cNvSpPr/>
            <p:nvPr/>
          </p:nvSpPr>
          <p:spPr>
            <a:xfrm>
              <a:off x="1773777" y="3714739"/>
              <a:ext cx="5078470" cy="712231"/>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近</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90%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的电商企业在移动数字营销上的投入逐步增加。数字营销预算小于</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的电商企业用户占比最多，为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31.0%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，而预算在</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80%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以上的电商企业用户，占比</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27.6%</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，整体呈“两级分化”</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54" name="Rectangle 47"/>
            <p:cNvSpPr/>
            <p:nvPr/>
          </p:nvSpPr>
          <p:spPr>
            <a:xfrm>
              <a:off x="1773777" y="3365368"/>
              <a:ext cx="2929617" cy="349371"/>
            </a:xfrm>
            <a:prstGeom prst="rect">
              <a:avLst/>
            </a:prstGeom>
          </p:spPr>
          <p:txBody>
            <a:bodyPr wrap="none">
              <a:spAutoFit/>
            </a:bodyPr>
            <a:lstStyle/>
            <a:p>
              <a:r>
                <a:rPr lang="zh-CN" altLang="zh-CN" sz="2800" b="1" dirty="0" smtClean="0">
                  <a:solidFill>
                    <a:srgbClr val="FF6E55"/>
                  </a:solidFill>
                  <a:latin typeface="微软雅黑" panose="020B0503020204020204" pitchFamily="34" charset="-122"/>
                  <a:ea typeface="微软雅黑" panose="020B0503020204020204" pitchFamily="34" charset="-122"/>
                  <a:cs typeface="Open Sans" pitchFamily="34" charset="0"/>
                </a:rPr>
                <a:t>移动</a:t>
              </a:r>
              <a:r>
                <a:rPr lang="zh-CN" altLang="zh-CN" sz="2800" b="1" dirty="0">
                  <a:solidFill>
                    <a:srgbClr val="FF6E55"/>
                  </a:solidFill>
                  <a:latin typeface="微软雅黑" panose="020B0503020204020204" pitchFamily="34" charset="-122"/>
                  <a:ea typeface="微软雅黑" panose="020B0503020204020204" pitchFamily="34" charset="-122"/>
                  <a:cs typeface="Open Sans" pitchFamily="34" charset="0"/>
                </a:rPr>
                <a:t>电商广告占移动广告比例</a:t>
              </a:r>
              <a:endParaRPr lang="zh-CN" altLang="en-US" sz="2800" b="1" dirty="0">
                <a:solidFill>
                  <a:srgbClr val="FF6E55"/>
                </a:solidFill>
                <a:latin typeface="微软雅黑" panose="020B0503020204020204" pitchFamily="34" charset="-122"/>
                <a:ea typeface="微软雅黑" panose="020B0503020204020204" pitchFamily="34" charset="-122"/>
                <a:cs typeface="Open Sans" pitchFamily="34" charset="0"/>
              </a:endParaRPr>
            </a:p>
          </p:txBody>
        </p:sp>
      </p:grpSp>
      <p:cxnSp>
        <p:nvCxnSpPr>
          <p:cNvPr id="55" name="Straight Connector 49"/>
          <p:cNvCxnSpPr>
            <a:cxnSpLocks/>
          </p:cNvCxnSpPr>
          <p:nvPr/>
        </p:nvCxnSpPr>
        <p:spPr>
          <a:xfrm>
            <a:off x="1687052"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a:cxnSpLocks/>
          </p:cNvCxnSpPr>
          <p:nvPr/>
        </p:nvCxnSpPr>
        <p:spPr>
          <a:xfrm>
            <a:off x="10862898" y="4968886"/>
            <a:ext cx="194" cy="17145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893377" y="348734"/>
            <a:ext cx="6763390" cy="757130"/>
          </a:xfrm>
          <a:prstGeom prst="rect">
            <a:avLst/>
          </a:prstGeom>
          <a:noFill/>
        </p:spPr>
        <p:txBody>
          <a:bodyPr wrap="square" rtlCol="0">
            <a:spAutoFit/>
          </a:bodyPr>
          <a:lstStyle/>
          <a:p>
            <a:pPr marL="571500" indent="-571500">
              <a:lnSpc>
                <a:spcPct val="120000"/>
              </a:lnSpc>
              <a:buFont typeface="Wingdings" panose="05000000000000000000" pitchFamily="2" charset="2"/>
              <a:buChar char="l"/>
            </a:pPr>
            <a:r>
              <a:rPr lang="zh-CN" altLang="zh-CN" sz="3600" b="1" dirty="0">
                <a:solidFill>
                  <a:srgbClr val="524F6A"/>
                </a:solidFill>
                <a:latin typeface="微软雅黑" panose="020B0503020204020204" pitchFamily="34" charset="-122"/>
                <a:ea typeface="微软雅黑" panose="020B0503020204020204" pitchFamily="34" charset="-122"/>
              </a:rPr>
              <a:t>各大电商企业持续发力移动端</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pic>
        <p:nvPicPr>
          <p:cNvPr id="10" name="图片 9"/>
          <p:cNvPicPr/>
          <p:nvPr/>
        </p:nvPicPr>
        <p:blipFill>
          <a:blip r:embed="rId2">
            <a:extLst>
              <a:ext uri="{28A0092B-C50C-407E-A947-70E740481C1C}">
                <a14:useLocalDpi xmlns:a14="http://schemas.microsoft.com/office/drawing/2010/main" val="0"/>
              </a:ext>
            </a:extLst>
          </a:blip>
          <a:srcRect/>
          <a:stretch>
            <a:fillRect/>
          </a:stretch>
        </p:blipFill>
        <p:spPr bwMode="auto">
          <a:xfrm>
            <a:off x="3831058" y="1196131"/>
            <a:ext cx="4906542" cy="3402533"/>
          </a:xfrm>
          <a:prstGeom prst="rect">
            <a:avLst/>
          </a:prstGeom>
          <a:noFill/>
          <a:ln>
            <a:noFill/>
          </a:ln>
        </p:spPr>
      </p:pic>
    </p:spTree>
    <p:extLst>
      <p:ext uri="{BB962C8B-B14F-4D97-AF65-F5344CB8AC3E}">
        <p14:creationId xmlns:p14="http://schemas.microsoft.com/office/powerpoint/2010/main" val="1322466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85800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grpSp>
        <p:nvGrpSpPr>
          <p:cNvPr id="5" name="Group 30"/>
          <p:cNvGrpSpPr/>
          <p:nvPr/>
        </p:nvGrpSpPr>
        <p:grpSpPr>
          <a:xfrm>
            <a:off x="647946" y="610788"/>
            <a:ext cx="4397103" cy="2419124"/>
            <a:chOff x="320500" y="1785932"/>
            <a:chExt cx="3297827" cy="1714999"/>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7" name="Rectangle 14"/>
            <p:cNvSpPr/>
            <p:nvPr/>
          </p:nvSpPr>
          <p:spPr>
            <a:xfrm>
              <a:off x="1077859" y="1785932"/>
              <a:ext cx="2540468" cy="1714999"/>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移动网购市场集中度较高，新兴移动电商势力崛起</a:t>
              </a:r>
              <a:endPar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endParaRPr>
            </a:p>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2016</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年手机淘宝月度独立移动设备覆盖数最广，遥遥领先于其他电商网站，京东次之，唯品会紧随其后，传统电商巨头优势依旧</a:t>
              </a: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6886507" y="586575"/>
            <a:ext cx="5072555" cy="2419125"/>
            <a:chOff x="6000760" y="1689233"/>
            <a:chExt cx="3804416" cy="1715003"/>
          </a:xfrm>
        </p:grpSpPr>
        <p:sp>
          <p:nvSpPr>
            <p:cNvPr id="9" name="Freeform 127"/>
            <p:cNvSpPr>
              <a:spLocks/>
            </p:cNvSpPr>
            <p:nvPr/>
          </p:nvSpPr>
          <p:spPr bwMode="auto">
            <a:xfrm>
              <a:off x="6000760" y="1689233"/>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sp>
          <p:nvSpPr>
            <p:cNvPr id="10" name="Rectangle 15"/>
            <p:cNvSpPr/>
            <p:nvPr/>
          </p:nvSpPr>
          <p:spPr>
            <a:xfrm>
              <a:off x="6683482" y="1689233"/>
              <a:ext cx="3121694" cy="1715003"/>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中国移动购物市场进入平稳发展期</a:t>
              </a:r>
              <a:endPar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endParaRPr>
            </a:p>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2016</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年移动购物市场交易规模为</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3.3</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万亿元，同比增长</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57.9%</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，增速放缓，首次低于</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100%</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2017</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年移动购物市场交易规模为</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4.2</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万亿元，同比增长为</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26.8%</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。由这些数据可以看出，移动购物市场已经进入平稳发展期</a:t>
              </a: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sp>
        <p:nvSpPr>
          <p:cNvPr id="21" name="Rectangle 12"/>
          <p:cNvSpPr/>
          <p:nvPr/>
        </p:nvSpPr>
        <p:spPr>
          <a:xfrm>
            <a:off x="5807122" y="1"/>
            <a:ext cx="577757"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aphicFrame>
        <p:nvGraphicFramePr>
          <p:cNvPr id="12" name="图表 11"/>
          <p:cNvGraphicFramePr/>
          <p:nvPr>
            <p:extLst>
              <p:ext uri="{D42A27DB-BD31-4B8C-83A1-F6EECF244321}">
                <p14:modId xmlns:p14="http://schemas.microsoft.com/office/powerpoint/2010/main" val="3036974214"/>
              </p:ext>
            </p:extLst>
          </p:nvPr>
        </p:nvGraphicFramePr>
        <p:xfrm>
          <a:off x="7002439" y="3309313"/>
          <a:ext cx="457200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13" name="图片 12"/>
          <p:cNvPicPr/>
          <p:nvPr/>
        </p:nvPicPr>
        <p:blipFill>
          <a:blip r:embed="rId3">
            <a:extLst>
              <a:ext uri="{28A0092B-C50C-407E-A947-70E740481C1C}">
                <a14:useLocalDpi xmlns:a14="http://schemas.microsoft.com/office/drawing/2010/main" val="0"/>
              </a:ext>
            </a:extLst>
          </a:blip>
          <a:srcRect/>
          <a:stretch>
            <a:fillRect/>
          </a:stretch>
        </p:blipFill>
        <p:spPr bwMode="auto">
          <a:xfrm>
            <a:off x="265136" y="3776038"/>
            <a:ext cx="5276850" cy="2276475"/>
          </a:xfrm>
          <a:prstGeom prst="rect">
            <a:avLst/>
          </a:prstGeom>
          <a:noFill/>
          <a:ln>
            <a:noFill/>
          </a:ln>
        </p:spPr>
      </p:pic>
    </p:spTree>
    <p:extLst>
      <p:ext uri="{BB962C8B-B14F-4D97-AF65-F5344CB8AC3E}">
        <p14:creationId xmlns:p14="http://schemas.microsoft.com/office/powerpoint/2010/main" val="2599231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54"/>
          <p:cNvSpPr txBox="1"/>
          <p:nvPr/>
        </p:nvSpPr>
        <p:spPr>
          <a:xfrm>
            <a:off x="830346" y="293726"/>
            <a:ext cx="3160247"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fontAlgn="base">
              <a:spcBef>
                <a:spcPct val="0"/>
              </a:spcBef>
              <a:spcAft>
                <a:spcPct val="0"/>
              </a:spcAft>
              <a:buFont typeface="Arial" pitchFamily="34" charset="0"/>
              <a:buNone/>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发展现状特征</a:t>
            </a:r>
            <a:endParaRPr lang="zh-CN" altLang="en-US" sz="2999"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997955" y="1316766"/>
            <a:ext cx="10378632" cy="4696626"/>
            <a:chOff x="2034726" y="1325880"/>
            <a:chExt cx="8382008" cy="4764405"/>
          </a:xfrm>
        </p:grpSpPr>
        <p:grpSp>
          <p:nvGrpSpPr>
            <p:cNvPr id="39" name="组合 38"/>
            <p:cNvGrpSpPr/>
            <p:nvPr/>
          </p:nvGrpSpPr>
          <p:grpSpPr>
            <a:xfrm>
              <a:off x="2034726" y="1325880"/>
              <a:ext cx="8382008" cy="4764405"/>
              <a:chOff x="2710564" y="1989139"/>
              <a:chExt cx="6870818" cy="3846112"/>
            </a:xfrm>
          </p:grpSpPr>
          <p:sp>
            <p:nvSpPr>
              <p:cNvPr id="44" name="MH_SubTitle_1"/>
              <p:cNvSpPr/>
              <p:nvPr>
                <p:custDataLst>
                  <p:tags r:id="rId1"/>
                </p:custDataLst>
              </p:nvPr>
            </p:nvSpPr>
            <p:spPr>
              <a:xfrm>
                <a:off x="2710564" y="1989139"/>
                <a:ext cx="3165475" cy="1665287"/>
              </a:xfrm>
              <a:prstGeom prst="roundRect">
                <a:avLst/>
              </a:prstGeom>
              <a:solidFill>
                <a:srgbClr val="4FBAE8"/>
              </a:solidFill>
              <a:ln>
                <a:noFill/>
              </a:ln>
              <a:effectLst/>
            </p:spPr>
            <p:style>
              <a:lnRef idx="1">
                <a:schemeClr val="dk1"/>
              </a:lnRef>
              <a:fillRef idx="2">
                <a:schemeClr val="dk1"/>
              </a:fillRef>
              <a:effectRef idx="1">
                <a:schemeClr val="dk1"/>
              </a:effectRef>
              <a:fontRef idx="minor">
                <a:schemeClr val="dk1"/>
              </a:fontRef>
            </p:style>
            <p:txBody>
              <a:bodyPr lIns="2064000" tIns="0" rIns="144000" bIns="0" anchor="ctr">
                <a:normAutofit/>
              </a:bodyPr>
              <a:lstStyle/>
              <a:p>
                <a:pPr algn="r">
                  <a:lnSpc>
                    <a:spcPct val="130000"/>
                  </a:lnSpc>
                  <a:defRPr/>
                </a:pPr>
                <a:endParaRPr lang="en-US" altLang="zh-CN" sz="2133" dirty="0">
                  <a:solidFill>
                    <a:srgbClr val="FDFDFD"/>
                  </a:solidFill>
                  <a:latin typeface="幼圆" panose="02010509060101010101" pitchFamily="49" charset="-122"/>
                  <a:ea typeface="幼圆" panose="02010509060101010101" pitchFamily="49" charset="-122"/>
                </a:endParaRPr>
              </a:p>
            </p:txBody>
          </p:sp>
          <p:sp>
            <p:nvSpPr>
              <p:cNvPr id="45" name="MH_SubTitle_3"/>
              <p:cNvSpPr/>
              <p:nvPr>
                <p:custDataLst>
                  <p:tags r:id="rId2"/>
                </p:custDataLst>
              </p:nvPr>
            </p:nvSpPr>
            <p:spPr>
              <a:xfrm>
                <a:off x="2760529" y="4169964"/>
                <a:ext cx="3165475" cy="1665287"/>
              </a:xfrm>
              <a:prstGeom prst="roundRect">
                <a:avLst/>
              </a:prstGeom>
              <a:solidFill>
                <a:srgbClr val="F79479"/>
              </a:solidFill>
              <a:ln>
                <a:noFill/>
              </a:ln>
              <a:effectLst/>
            </p:spPr>
            <p:style>
              <a:lnRef idx="1">
                <a:schemeClr val="dk1"/>
              </a:lnRef>
              <a:fillRef idx="2">
                <a:schemeClr val="dk1"/>
              </a:fillRef>
              <a:effectRef idx="1">
                <a:schemeClr val="dk1"/>
              </a:effectRef>
              <a:fontRef idx="minor">
                <a:schemeClr val="dk1"/>
              </a:fontRef>
            </p:style>
            <p:txBody>
              <a:bodyPr lIns="2064000" tIns="0" rIns="144000" bIns="0" anchor="ctr">
                <a:normAutofit/>
              </a:bodyPr>
              <a:lstStyle/>
              <a:p>
                <a:pPr algn="r">
                  <a:lnSpc>
                    <a:spcPct val="130000"/>
                  </a:lnSpc>
                  <a:defRPr/>
                </a:pPr>
                <a:endParaRPr lang="en-US" altLang="zh-CN" sz="2133" dirty="0">
                  <a:solidFill>
                    <a:srgbClr val="FDFDFD"/>
                  </a:solidFill>
                  <a:latin typeface="幼圆" panose="02010509060101010101" pitchFamily="49" charset="-122"/>
                  <a:ea typeface="幼圆" panose="02010509060101010101" pitchFamily="49" charset="-122"/>
                </a:endParaRPr>
              </a:p>
            </p:txBody>
          </p:sp>
          <p:sp>
            <p:nvSpPr>
              <p:cNvPr id="46" name="MH_SubTitle_2"/>
              <p:cNvSpPr/>
              <p:nvPr>
                <p:custDataLst>
                  <p:tags r:id="rId3"/>
                </p:custDataLst>
              </p:nvPr>
            </p:nvSpPr>
            <p:spPr>
              <a:xfrm>
                <a:off x="6415907" y="1989139"/>
                <a:ext cx="3165475" cy="1665287"/>
              </a:xfrm>
              <a:prstGeom prst="roundRect">
                <a:avLst/>
              </a:prstGeom>
              <a:solidFill>
                <a:srgbClr val="92D050"/>
              </a:solidFill>
              <a:ln>
                <a:noFill/>
              </a:ln>
              <a:effectLst/>
            </p:spPr>
            <p:style>
              <a:lnRef idx="1">
                <a:schemeClr val="dk1"/>
              </a:lnRef>
              <a:fillRef idx="2">
                <a:schemeClr val="dk1"/>
              </a:fillRef>
              <a:effectRef idx="1">
                <a:schemeClr val="dk1"/>
              </a:effectRef>
              <a:fontRef idx="minor">
                <a:schemeClr val="dk1"/>
              </a:fontRef>
            </p:style>
            <p:txBody>
              <a:bodyPr lIns="2064000" tIns="0" rIns="144000" bIns="0" anchor="ctr">
                <a:normAutofit/>
              </a:bodyPr>
              <a:lstStyle/>
              <a:p>
                <a:pPr algn="r">
                  <a:lnSpc>
                    <a:spcPct val="130000"/>
                  </a:lnSpc>
                  <a:defRPr/>
                </a:pPr>
                <a:endParaRPr lang="en-US" altLang="zh-CN" sz="2133" dirty="0">
                  <a:solidFill>
                    <a:srgbClr val="FDFDFD"/>
                  </a:solidFill>
                  <a:latin typeface="幼圆" panose="02010509060101010101" pitchFamily="49" charset="-122"/>
                  <a:ea typeface="幼圆" panose="02010509060101010101" pitchFamily="49" charset="-122"/>
                </a:endParaRPr>
              </a:p>
            </p:txBody>
          </p:sp>
          <p:sp>
            <p:nvSpPr>
              <p:cNvPr id="47" name="MH_SubTitle_4"/>
              <p:cNvSpPr/>
              <p:nvPr>
                <p:custDataLst>
                  <p:tags r:id="rId4"/>
                </p:custDataLst>
              </p:nvPr>
            </p:nvSpPr>
            <p:spPr>
              <a:xfrm>
                <a:off x="6365937" y="4157661"/>
                <a:ext cx="3165475" cy="1665287"/>
              </a:xfrm>
              <a:prstGeom prst="roundRect">
                <a:avLst/>
              </a:prstGeom>
              <a:solidFill>
                <a:srgbClr val="FFD44B"/>
              </a:solidFill>
              <a:ln>
                <a:noFill/>
              </a:ln>
              <a:effectLst/>
            </p:spPr>
            <p:style>
              <a:lnRef idx="1">
                <a:schemeClr val="dk1"/>
              </a:lnRef>
              <a:fillRef idx="2">
                <a:schemeClr val="dk1"/>
              </a:fillRef>
              <a:effectRef idx="1">
                <a:schemeClr val="dk1"/>
              </a:effectRef>
              <a:fontRef idx="minor">
                <a:schemeClr val="dk1"/>
              </a:fontRef>
            </p:style>
            <p:txBody>
              <a:bodyPr lIns="2064000" tIns="0" rIns="144000" bIns="0" anchor="ctr">
                <a:normAutofit/>
              </a:bodyPr>
              <a:lstStyle/>
              <a:p>
                <a:pPr algn="r">
                  <a:lnSpc>
                    <a:spcPct val="130000"/>
                  </a:lnSpc>
                  <a:defRPr/>
                </a:pPr>
                <a:endParaRPr lang="en-US" altLang="zh-CN" sz="2133" dirty="0">
                  <a:solidFill>
                    <a:srgbClr val="FDFDFD"/>
                  </a:solidFill>
                  <a:latin typeface="幼圆" panose="02010509060101010101" pitchFamily="49" charset="-122"/>
                  <a:ea typeface="幼圆" panose="02010509060101010101" pitchFamily="49" charset="-122"/>
                </a:endParaRPr>
              </a:p>
            </p:txBody>
          </p:sp>
          <p:sp>
            <p:nvSpPr>
              <p:cNvPr id="48" name="MH_Other_1"/>
              <p:cNvSpPr>
                <a:spLocks/>
              </p:cNvSpPr>
              <p:nvPr>
                <p:custDataLst>
                  <p:tags r:id="rId5"/>
                </p:custDataLst>
              </p:nvPr>
            </p:nvSpPr>
            <p:spPr bwMode="auto">
              <a:xfrm>
                <a:off x="2953523" y="2327276"/>
                <a:ext cx="1008063" cy="1008063"/>
              </a:xfrm>
              <a:prstGeom prst="ellipse">
                <a:avLst/>
              </a:prstGeom>
              <a:solidFill>
                <a:srgbClr val="FDFDFD"/>
              </a:solidFill>
              <a:ln>
                <a:noFill/>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sz="2400"/>
              </a:p>
            </p:txBody>
          </p:sp>
          <p:sp>
            <p:nvSpPr>
              <p:cNvPr id="49" name="MH_Other_2"/>
              <p:cNvSpPr/>
              <p:nvPr>
                <p:custDataLst>
                  <p:tags r:id="rId6"/>
                </p:custDataLst>
              </p:nvPr>
            </p:nvSpPr>
            <p:spPr>
              <a:xfrm>
                <a:off x="3274196" y="2527300"/>
                <a:ext cx="371475" cy="590550"/>
              </a:xfrm>
              <a:custGeom>
                <a:avLst/>
                <a:gdLst/>
                <a:ahLst/>
                <a:cxnLst/>
                <a:rect l="l" t="t" r="r" b="b"/>
                <a:pathLst>
                  <a:path w="612000" h="972000">
                    <a:moveTo>
                      <a:pt x="306000" y="873069"/>
                    </a:moveTo>
                    <a:cubicBezTo>
                      <a:pt x="281147" y="873069"/>
                      <a:pt x="261000" y="893216"/>
                      <a:pt x="261000" y="918069"/>
                    </a:cubicBezTo>
                    <a:cubicBezTo>
                      <a:pt x="261000" y="942922"/>
                      <a:pt x="281147" y="963069"/>
                      <a:pt x="306000" y="963069"/>
                    </a:cubicBezTo>
                    <a:cubicBezTo>
                      <a:pt x="330853" y="963069"/>
                      <a:pt x="351000" y="942922"/>
                      <a:pt x="351000" y="918069"/>
                    </a:cubicBezTo>
                    <a:cubicBezTo>
                      <a:pt x="351000" y="893216"/>
                      <a:pt x="330853" y="873069"/>
                      <a:pt x="306000" y="873069"/>
                    </a:cubicBezTo>
                    <a:close/>
                    <a:moveTo>
                      <a:pt x="54000" y="130499"/>
                    </a:moveTo>
                    <a:lnTo>
                      <a:pt x="54000" y="841501"/>
                    </a:lnTo>
                    <a:lnTo>
                      <a:pt x="558000" y="841501"/>
                    </a:lnTo>
                    <a:lnTo>
                      <a:pt x="558000" y="130499"/>
                    </a:lnTo>
                    <a:close/>
                    <a:moveTo>
                      <a:pt x="0" y="0"/>
                    </a:moveTo>
                    <a:lnTo>
                      <a:pt x="612000" y="0"/>
                    </a:lnTo>
                    <a:lnTo>
                      <a:pt x="612000" y="972000"/>
                    </a:lnTo>
                    <a:lnTo>
                      <a:pt x="0" y="972000"/>
                    </a:lnTo>
                    <a:close/>
                  </a:path>
                </a:pathLst>
              </a:custGeom>
              <a:solidFill>
                <a:srgbClr val="4FBA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0" name="MH_Other_3"/>
              <p:cNvSpPr>
                <a:spLocks/>
              </p:cNvSpPr>
              <p:nvPr>
                <p:custDataLst>
                  <p:tags r:id="rId7"/>
                </p:custDataLst>
              </p:nvPr>
            </p:nvSpPr>
            <p:spPr bwMode="auto">
              <a:xfrm>
                <a:off x="6644163" y="2317751"/>
                <a:ext cx="1008062" cy="1008063"/>
              </a:xfrm>
              <a:prstGeom prst="ellipse">
                <a:avLst/>
              </a:prstGeom>
              <a:solidFill>
                <a:srgbClr val="FDFDFD"/>
              </a:solidFill>
              <a:ln>
                <a:noFill/>
                <a:headEnd/>
                <a:tailEnd/>
              </a:ln>
            </p:spPr>
            <p:style>
              <a:lnRef idx="1">
                <a:schemeClr val="accent4"/>
              </a:lnRef>
              <a:fillRef idx="2">
                <a:schemeClr val="accent4"/>
              </a:fillRef>
              <a:effectRef idx="1">
                <a:schemeClr val="accent4"/>
              </a:effectRef>
              <a:fontRef idx="minor">
                <a:schemeClr val="dk1"/>
              </a:fontRef>
            </p:style>
            <p:txBody>
              <a:bodyPr/>
              <a:lstStyle/>
              <a:p>
                <a:pPr>
                  <a:defRPr/>
                </a:pPr>
                <a:endParaRPr lang="en-US" sz="2400"/>
              </a:p>
            </p:txBody>
          </p:sp>
          <p:sp>
            <p:nvSpPr>
              <p:cNvPr id="51" name="MH_Other_4"/>
              <p:cNvSpPr/>
              <p:nvPr>
                <p:custDataLst>
                  <p:tags r:id="rId8"/>
                </p:custDataLst>
              </p:nvPr>
            </p:nvSpPr>
            <p:spPr>
              <a:xfrm>
                <a:off x="6870969" y="2551114"/>
                <a:ext cx="581025" cy="54292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2" name="MH_Other_5"/>
              <p:cNvSpPr>
                <a:spLocks/>
              </p:cNvSpPr>
              <p:nvPr>
                <p:custDataLst>
                  <p:tags r:id="rId9"/>
                </p:custDataLst>
              </p:nvPr>
            </p:nvSpPr>
            <p:spPr bwMode="auto">
              <a:xfrm>
                <a:off x="6569211" y="4400154"/>
                <a:ext cx="1008062" cy="1008063"/>
              </a:xfrm>
              <a:prstGeom prst="ellipse">
                <a:avLst/>
              </a:prstGeom>
              <a:solidFill>
                <a:srgbClr val="FDFDFD"/>
              </a:solidFill>
              <a:ln>
                <a:noFill/>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sz="2400"/>
              </a:p>
            </p:txBody>
          </p:sp>
          <p:sp>
            <p:nvSpPr>
              <p:cNvPr id="53" name="MH_Other_6"/>
              <p:cNvSpPr/>
              <p:nvPr>
                <p:custDataLst>
                  <p:tags r:id="rId10"/>
                </p:custDataLst>
              </p:nvPr>
            </p:nvSpPr>
            <p:spPr>
              <a:xfrm flipV="1">
                <a:off x="6808924" y="4715669"/>
                <a:ext cx="528638" cy="400050"/>
              </a:xfrm>
              <a:custGeom>
                <a:avLst/>
                <a:gdLst/>
                <a:ahLst/>
                <a:cxnLst/>
                <a:rect l="l" t="t" r="r" b="b"/>
                <a:pathLst>
                  <a:path w="864096" h="654666">
                    <a:moveTo>
                      <a:pt x="599578" y="334253"/>
                    </a:moveTo>
                    <a:lnTo>
                      <a:pt x="580007" y="314682"/>
                    </a:lnTo>
                    <a:lnTo>
                      <a:pt x="759249" y="135440"/>
                    </a:lnTo>
                    <a:cubicBezTo>
                      <a:pt x="760444" y="134245"/>
                      <a:pt x="761594" y="133023"/>
                      <a:pt x="761940" y="131105"/>
                    </a:cubicBezTo>
                    <a:lnTo>
                      <a:pt x="802727" y="131105"/>
                    </a:lnTo>
                    <a:close/>
                    <a:moveTo>
                      <a:pt x="264518" y="334253"/>
                    </a:moveTo>
                    <a:lnTo>
                      <a:pt x="61370" y="131105"/>
                    </a:lnTo>
                    <a:lnTo>
                      <a:pt x="102156" y="131105"/>
                    </a:lnTo>
                    <a:lnTo>
                      <a:pt x="104846" y="135439"/>
                    </a:lnTo>
                    <a:lnTo>
                      <a:pt x="284089" y="314682"/>
                    </a:lnTo>
                    <a:close/>
                    <a:moveTo>
                      <a:pt x="75663" y="523561"/>
                    </a:moveTo>
                    <a:lnTo>
                      <a:pt x="363701" y="235523"/>
                    </a:lnTo>
                    <a:cubicBezTo>
                      <a:pt x="382052" y="217171"/>
                      <a:pt x="406106" y="207995"/>
                      <a:pt x="430158" y="207995"/>
                    </a:cubicBezTo>
                    <a:cubicBezTo>
                      <a:pt x="430789" y="207995"/>
                      <a:pt x="431421" y="208003"/>
                      <a:pt x="432049" y="208177"/>
                    </a:cubicBezTo>
                    <a:cubicBezTo>
                      <a:pt x="456725" y="207520"/>
                      <a:pt x="481562" y="216690"/>
                      <a:pt x="500395" y="235523"/>
                    </a:cubicBezTo>
                    <a:lnTo>
                      <a:pt x="788434" y="523561"/>
                    </a:lnTo>
                    <a:lnTo>
                      <a:pt x="749291" y="523561"/>
                    </a:lnTo>
                    <a:lnTo>
                      <a:pt x="491219" y="265489"/>
                    </a:lnTo>
                    <a:cubicBezTo>
                      <a:pt x="474915" y="249184"/>
                      <a:pt x="453412" y="241246"/>
                      <a:pt x="432049" y="241814"/>
                    </a:cubicBezTo>
                    <a:cubicBezTo>
                      <a:pt x="431505" y="241664"/>
                      <a:pt x="430958" y="241657"/>
                      <a:pt x="430412" y="241657"/>
                    </a:cubicBezTo>
                    <a:cubicBezTo>
                      <a:pt x="409588" y="241657"/>
                      <a:pt x="388764" y="249602"/>
                      <a:pt x="372877" y="265489"/>
                    </a:cubicBezTo>
                    <a:lnTo>
                      <a:pt x="114805" y="523561"/>
                    </a:lnTo>
                    <a:close/>
                    <a:moveTo>
                      <a:pt x="150213" y="654666"/>
                    </a:moveTo>
                    <a:lnTo>
                      <a:pt x="713883" y="654666"/>
                    </a:lnTo>
                    <a:cubicBezTo>
                      <a:pt x="796843" y="654666"/>
                      <a:pt x="864096" y="587413"/>
                      <a:pt x="864096" y="504453"/>
                    </a:cubicBezTo>
                    <a:lnTo>
                      <a:pt x="864096" y="150213"/>
                    </a:lnTo>
                    <a:cubicBezTo>
                      <a:pt x="864096" y="67253"/>
                      <a:pt x="796843" y="0"/>
                      <a:pt x="713883" y="0"/>
                    </a:cubicBezTo>
                    <a:lnTo>
                      <a:pt x="150213" y="0"/>
                    </a:lnTo>
                    <a:cubicBezTo>
                      <a:pt x="67253" y="0"/>
                      <a:pt x="0" y="67253"/>
                      <a:pt x="0" y="150213"/>
                    </a:cubicBezTo>
                    <a:lnTo>
                      <a:pt x="0" y="504453"/>
                    </a:lnTo>
                    <a:cubicBezTo>
                      <a:pt x="0" y="587413"/>
                      <a:pt x="67253" y="654666"/>
                      <a:pt x="150213" y="654666"/>
                    </a:cubicBezTo>
                    <a:close/>
                  </a:path>
                </a:pathLst>
              </a:cu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p>
            </p:txBody>
          </p:sp>
          <p:sp>
            <p:nvSpPr>
              <p:cNvPr id="54" name="MH_Other_7"/>
              <p:cNvSpPr>
                <a:spLocks/>
              </p:cNvSpPr>
              <p:nvPr>
                <p:custDataLst>
                  <p:tags r:id="rId11"/>
                </p:custDataLst>
              </p:nvPr>
            </p:nvSpPr>
            <p:spPr bwMode="auto">
              <a:xfrm>
                <a:off x="3028476" y="4382293"/>
                <a:ext cx="1008063" cy="1008062"/>
              </a:xfrm>
              <a:prstGeom prst="ellipse">
                <a:avLst/>
              </a:prstGeom>
              <a:solidFill>
                <a:srgbClr val="FDFDFD"/>
              </a:solidFill>
              <a:ln>
                <a:noFill/>
                <a:headEnd/>
                <a:tailEnd/>
              </a:ln>
            </p:spPr>
            <p:style>
              <a:lnRef idx="1">
                <a:schemeClr val="accent2"/>
              </a:lnRef>
              <a:fillRef idx="3">
                <a:schemeClr val="accent2"/>
              </a:fillRef>
              <a:effectRef idx="2">
                <a:schemeClr val="accent2"/>
              </a:effectRef>
              <a:fontRef idx="minor">
                <a:schemeClr val="lt1"/>
              </a:fontRef>
            </p:style>
            <p:txBody>
              <a:bodyPr/>
              <a:lstStyle/>
              <a:p>
                <a:pPr>
                  <a:defRPr/>
                </a:pPr>
                <a:endParaRPr lang="en-US" sz="2400"/>
              </a:p>
            </p:txBody>
          </p:sp>
          <p:sp>
            <p:nvSpPr>
              <p:cNvPr id="55" name="MH_Other_8"/>
              <p:cNvSpPr/>
              <p:nvPr>
                <p:custDataLst>
                  <p:tags r:id="rId12"/>
                </p:custDataLst>
              </p:nvPr>
            </p:nvSpPr>
            <p:spPr>
              <a:xfrm>
                <a:off x="3263009" y="4621214"/>
                <a:ext cx="588963" cy="4794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F794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grpSp>
        <p:sp>
          <p:nvSpPr>
            <p:cNvPr id="40" name="矩形 39"/>
            <p:cNvSpPr/>
            <p:nvPr/>
          </p:nvSpPr>
          <p:spPr>
            <a:xfrm>
              <a:off x="3475552" y="1510156"/>
              <a:ext cx="2085696" cy="1592312"/>
            </a:xfrm>
            <a:prstGeom prst="rect">
              <a:avLst/>
            </a:prstGeom>
          </p:spPr>
          <p:txBody>
            <a:bodyPr wrap="square">
              <a:spAutoFit/>
            </a:bodyPr>
            <a:lstStyle/>
            <a:p>
              <a:pPr indent="355591">
                <a:lnSpc>
                  <a:spcPct val="200000"/>
                </a:lnSpc>
              </a:pPr>
              <a:r>
                <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垂直电商代表</a:t>
              </a:r>
              <a:endParaRPr lang="en-US"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indent="355591">
                <a:lnSpc>
                  <a:spcPct val="200000"/>
                </a:lnSpc>
              </a:pPr>
              <a:r>
                <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来新势能</a:t>
              </a:r>
            </a:p>
          </p:txBody>
        </p:sp>
        <p:sp>
          <p:nvSpPr>
            <p:cNvPr id="41" name="矩形 40"/>
            <p:cNvSpPr/>
            <p:nvPr/>
          </p:nvSpPr>
          <p:spPr>
            <a:xfrm>
              <a:off x="8154266" y="1420942"/>
              <a:ext cx="2201507" cy="1779643"/>
            </a:xfrm>
            <a:prstGeom prst="rect">
              <a:avLst/>
            </a:prstGeom>
          </p:spPr>
          <p:txBody>
            <a:bodyPr wrap="square">
              <a:spAutoFit/>
            </a:bodyPr>
            <a:lstStyle/>
            <a:p>
              <a:pP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LBS</a:t>
              </a:r>
              <a:r>
                <a:rPr lang="zh-CN" altLang="en-US" sz="2400" dirty="0">
                  <a:solidFill>
                    <a:schemeClr val="bg1"/>
                  </a:solidFill>
                  <a:latin typeface="微软雅黑" panose="020B0503020204020204" pitchFamily="34" charset="-122"/>
                  <a:ea typeface="微软雅黑" panose="020B0503020204020204" pitchFamily="34" charset="-122"/>
                </a:rPr>
                <a:t>技术以及移动设备升级使得用户体验逐步升高</a:t>
              </a:r>
            </a:p>
          </p:txBody>
        </p:sp>
        <p:sp>
          <p:nvSpPr>
            <p:cNvPr id="42" name="矩形 41"/>
            <p:cNvSpPr/>
            <p:nvPr/>
          </p:nvSpPr>
          <p:spPr>
            <a:xfrm>
              <a:off x="3750422" y="4184357"/>
              <a:ext cx="1979973" cy="1779643"/>
            </a:xfrm>
            <a:prstGeom prst="rect">
              <a:avLst/>
            </a:prstGeom>
          </p:spPr>
          <p:txBody>
            <a:bodyPr wrap="square">
              <a:spAutoFit/>
            </a:bodyPr>
            <a:lstStyle/>
            <a:p>
              <a:pPr>
                <a:lnSpc>
                  <a:spcPct val="150000"/>
                </a:lnSpc>
              </a:pPr>
              <a:r>
                <a:rPr lang="zh-CN" altLang="en-US"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场景化和碎片化成为移动网购主要特征</a:t>
              </a:r>
            </a:p>
          </p:txBody>
        </p:sp>
        <p:sp>
          <p:nvSpPr>
            <p:cNvPr id="43" name="矩形 42"/>
            <p:cNvSpPr/>
            <p:nvPr/>
          </p:nvSpPr>
          <p:spPr>
            <a:xfrm>
              <a:off x="8192699" y="4095871"/>
              <a:ext cx="1953120" cy="1592312"/>
            </a:xfrm>
            <a:prstGeom prst="rect">
              <a:avLst/>
            </a:prstGeom>
          </p:spPr>
          <p:txBody>
            <a:bodyPr wrap="square">
              <a:spAutoFit/>
            </a:bodyPr>
            <a:lstStyle/>
            <a:p>
              <a:pPr>
                <a:lnSpc>
                  <a:spcPct val="200000"/>
                </a:lnSpc>
              </a:pPr>
              <a:r>
                <a:rPr lang="zh-CN" altLang="en-US" sz="2400" dirty="0">
                  <a:solidFill>
                    <a:schemeClr val="bg1"/>
                  </a:solidFill>
                  <a:latin typeface="微软雅黑" panose="020B0503020204020204" pitchFamily="34" charset="-122"/>
                  <a:ea typeface="微软雅黑" panose="020B0503020204020204" pitchFamily="34" charset="-122"/>
                </a:rPr>
                <a:t>新兴移动电商势力崛起</a:t>
              </a:r>
            </a:p>
          </p:txBody>
        </p:sp>
      </p:grpSp>
    </p:spTree>
    <p:extLst>
      <p:ext uri="{BB962C8B-B14F-4D97-AF65-F5344CB8AC3E}">
        <p14:creationId xmlns:p14="http://schemas.microsoft.com/office/powerpoint/2010/main" val="2107894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移动电子商务</a:t>
            </a:r>
            <a:r>
              <a:rPr lang="zh-CN" altLang="en-US" sz="3200" b="1" dirty="0">
                <a:solidFill>
                  <a:srgbClr val="FFFFFF"/>
                </a:solidFill>
                <a:latin typeface="Arial Black" panose="020B0A04020102020204" pitchFamily="34" charset="0"/>
                <a:ea typeface="微软雅黑" panose="020B0503020204020204" pitchFamily="34" charset="-122"/>
              </a:rPr>
              <a:t>的</a:t>
            </a:r>
            <a:r>
              <a:rPr lang="zh-CN" altLang="en-US" sz="3200" b="1" dirty="0" smtClean="0">
                <a:solidFill>
                  <a:srgbClr val="FFFFFF"/>
                </a:solidFill>
                <a:latin typeface="Arial Black" panose="020B0A04020102020204" pitchFamily="34" charset="0"/>
                <a:ea typeface="微软雅黑" panose="020B0503020204020204" pitchFamily="34" charset="-122"/>
              </a:rPr>
              <a:t>发展趋势</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3389128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54"/>
          <p:cNvSpPr txBox="1"/>
          <p:nvPr/>
        </p:nvSpPr>
        <p:spPr>
          <a:xfrm>
            <a:off x="837552" y="145108"/>
            <a:ext cx="3160247" cy="584775"/>
          </a:xfrm>
          <a:prstGeom prst="rect">
            <a:avLst/>
          </a:prstGeom>
          <a:noFill/>
        </p:spPr>
        <p:txBody>
          <a:bodyPr wrap="square" rtlCol="0">
            <a:spAutoFit/>
          </a:bodyPr>
          <a:lstStyle>
            <a:defPPr>
              <a:defRPr lang="zh-CN"/>
            </a:defPPr>
            <a:lvl1pPr fontAlgn="base">
              <a:spcBef>
                <a:spcPct val="0"/>
              </a:spcBef>
              <a:spcAft>
                <a:spcPct val="0"/>
              </a:spcAft>
              <a:buFont typeface="Arial" pitchFamily="34" charset="0"/>
              <a:buNone/>
              <a:defRPr sz="3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t>发展趋势</a:t>
            </a:r>
          </a:p>
        </p:txBody>
      </p:sp>
      <p:grpSp>
        <p:nvGrpSpPr>
          <p:cNvPr id="19" name="组合 18"/>
          <p:cNvGrpSpPr/>
          <p:nvPr/>
        </p:nvGrpSpPr>
        <p:grpSpPr>
          <a:xfrm>
            <a:off x="710753" y="790497"/>
            <a:ext cx="11126688" cy="6154253"/>
            <a:chOff x="2028026" y="1465826"/>
            <a:chExt cx="8944774" cy="5268991"/>
          </a:xfrm>
        </p:grpSpPr>
        <p:sp>
          <p:nvSpPr>
            <p:cNvPr id="20" name="MH_Other_1"/>
            <p:cNvSpPr>
              <a:spLocks/>
            </p:cNvSpPr>
            <p:nvPr>
              <p:custDataLst>
                <p:tags r:id="rId1"/>
              </p:custDataLst>
            </p:nvPr>
          </p:nvSpPr>
          <p:spPr bwMode="auto">
            <a:xfrm>
              <a:off x="2364016" y="1465826"/>
              <a:ext cx="1036210" cy="1335540"/>
            </a:xfrm>
            <a:custGeom>
              <a:avLst/>
              <a:gdLst>
                <a:gd name="connsiteX0" fmla="*/ 409742 w 1036210"/>
                <a:gd name="connsiteY0" fmla="*/ 1266007 h 1335540"/>
                <a:gd name="connsiteX1" fmla="*/ 609670 w 1036210"/>
                <a:gd name="connsiteY1" fmla="*/ 1266007 h 1335540"/>
                <a:gd name="connsiteX2" fmla="*/ 609670 w 1036210"/>
                <a:gd name="connsiteY2" fmla="*/ 1269632 h 1335540"/>
                <a:gd name="connsiteX3" fmla="*/ 609160 w 1036210"/>
                <a:gd name="connsiteY3" fmla="*/ 1273093 h 1335540"/>
                <a:gd name="connsiteX4" fmla="*/ 608650 w 1036210"/>
                <a:gd name="connsiteY4" fmla="*/ 1276553 h 1335540"/>
                <a:gd name="connsiteX5" fmla="*/ 607800 w 1036210"/>
                <a:gd name="connsiteY5" fmla="*/ 1280013 h 1335540"/>
                <a:gd name="connsiteX6" fmla="*/ 606610 w 1036210"/>
                <a:gd name="connsiteY6" fmla="*/ 1283473 h 1335540"/>
                <a:gd name="connsiteX7" fmla="*/ 605420 w 1036210"/>
                <a:gd name="connsiteY7" fmla="*/ 1286769 h 1335540"/>
                <a:gd name="connsiteX8" fmla="*/ 603720 w 1036210"/>
                <a:gd name="connsiteY8" fmla="*/ 1290064 h 1335540"/>
                <a:gd name="connsiteX9" fmla="*/ 601850 w 1036210"/>
                <a:gd name="connsiteY9" fmla="*/ 1293029 h 1335540"/>
                <a:gd name="connsiteX10" fmla="*/ 599980 w 1036210"/>
                <a:gd name="connsiteY10" fmla="*/ 1296325 h 1335540"/>
                <a:gd name="connsiteX11" fmla="*/ 597600 w 1036210"/>
                <a:gd name="connsiteY11" fmla="*/ 1299126 h 1335540"/>
                <a:gd name="connsiteX12" fmla="*/ 595220 w 1036210"/>
                <a:gd name="connsiteY12" fmla="*/ 1302092 h 1335540"/>
                <a:gd name="connsiteX13" fmla="*/ 592670 w 1036210"/>
                <a:gd name="connsiteY13" fmla="*/ 1304893 h 1335540"/>
                <a:gd name="connsiteX14" fmla="*/ 589950 w 1036210"/>
                <a:gd name="connsiteY14" fmla="*/ 1307694 h 1335540"/>
                <a:gd name="connsiteX15" fmla="*/ 587059 w 1036210"/>
                <a:gd name="connsiteY15" fmla="*/ 1310330 h 1335540"/>
                <a:gd name="connsiteX16" fmla="*/ 583829 w 1036210"/>
                <a:gd name="connsiteY16" fmla="*/ 1312802 h 1335540"/>
                <a:gd name="connsiteX17" fmla="*/ 580599 w 1036210"/>
                <a:gd name="connsiteY17" fmla="*/ 1315274 h 1335540"/>
                <a:gd name="connsiteX18" fmla="*/ 577029 w 1036210"/>
                <a:gd name="connsiteY18" fmla="*/ 1317580 h 1335540"/>
                <a:gd name="connsiteX19" fmla="*/ 573459 w 1036210"/>
                <a:gd name="connsiteY19" fmla="*/ 1319722 h 1335540"/>
                <a:gd name="connsiteX20" fmla="*/ 569549 w 1036210"/>
                <a:gd name="connsiteY20" fmla="*/ 1321864 h 1335540"/>
                <a:gd name="connsiteX21" fmla="*/ 565639 w 1036210"/>
                <a:gd name="connsiteY21" fmla="*/ 1323677 h 1335540"/>
                <a:gd name="connsiteX22" fmla="*/ 561729 w 1036210"/>
                <a:gd name="connsiteY22" fmla="*/ 1325654 h 1335540"/>
                <a:gd name="connsiteX23" fmla="*/ 557478 w 1036210"/>
                <a:gd name="connsiteY23" fmla="*/ 1327302 h 1335540"/>
                <a:gd name="connsiteX24" fmla="*/ 553058 w 1036210"/>
                <a:gd name="connsiteY24" fmla="*/ 1328785 h 1335540"/>
                <a:gd name="connsiteX25" fmla="*/ 548638 w 1036210"/>
                <a:gd name="connsiteY25" fmla="*/ 1330103 h 1335540"/>
                <a:gd name="connsiteX26" fmla="*/ 544047 w 1036210"/>
                <a:gd name="connsiteY26" fmla="*/ 1331256 h 1335540"/>
                <a:gd name="connsiteX27" fmla="*/ 539458 w 1036210"/>
                <a:gd name="connsiteY27" fmla="*/ 1332574 h 1335540"/>
                <a:gd name="connsiteX28" fmla="*/ 534697 w 1036210"/>
                <a:gd name="connsiteY28" fmla="*/ 1333398 h 1335540"/>
                <a:gd name="connsiteX29" fmla="*/ 529937 w 1036210"/>
                <a:gd name="connsiteY29" fmla="*/ 1334222 h 1335540"/>
                <a:gd name="connsiteX30" fmla="*/ 525007 w 1036210"/>
                <a:gd name="connsiteY30" fmla="*/ 1334881 h 1335540"/>
                <a:gd name="connsiteX31" fmla="*/ 519907 w 1036210"/>
                <a:gd name="connsiteY31" fmla="*/ 1335211 h 1335540"/>
                <a:gd name="connsiteX32" fmla="*/ 514806 w 1036210"/>
                <a:gd name="connsiteY32" fmla="*/ 1335540 h 1335540"/>
                <a:gd name="connsiteX33" fmla="*/ 509876 w 1036210"/>
                <a:gd name="connsiteY33" fmla="*/ 1335540 h 1335540"/>
                <a:gd name="connsiteX34" fmla="*/ 504606 w 1036210"/>
                <a:gd name="connsiteY34" fmla="*/ 1335540 h 1335540"/>
                <a:gd name="connsiteX35" fmla="*/ 499506 w 1036210"/>
                <a:gd name="connsiteY35" fmla="*/ 1335211 h 1335540"/>
                <a:gd name="connsiteX36" fmla="*/ 494406 w 1036210"/>
                <a:gd name="connsiteY36" fmla="*/ 1334881 h 1335540"/>
                <a:gd name="connsiteX37" fmla="*/ 489475 w 1036210"/>
                <a:gd name="connsiteY37" fmla="*/ 1334222 h 1335540"/>
                <a:gd name="connsiteX38" fmla="*/ 484715 w 1036210"/>
                <a:gd name="connsiteY38" fmla="*/ 1333398 h 1335540"/>
                <a:gd name="connsiteX39" fmla="*/ 479955 w 1036210"/>
                <a:gd name="connsiteY39" fmla="*/ 1332574 h 1335540"/>
                <a:gd name="connsiteX40" fmla="*/ 475365 w 1036210"/>
                <a:gd name="connsiteY40" fmla="*/ 1331256 h 1335540"/>
                <a:gd name="connsiteX41" fmla="*/ 470774 w 1036210"/>
                <a:gd name="connsiteY41" fmla="*/ 1330103 h 1335540"/>
                <a:gd name="connsiteX42" fmla="*/ 466354 w 1036210"/>
                <a:gd name="connsiteY42" fmla="*/ 1328785 h 1335540"/>
                <a:gd name="connsiteX43" fmla="*/ 462104 w 1036210"/>
                <a:gd name="connsiteY43" fmla="*/ 1327302 h 1335540"/>
                <a:gd name="connsiteX44" fmla="*/ 457854 w 1036210"/>
                <a:gd name="connsiteY44" fmla="*/ 1325654 h 1335540"/>
                <a:gd name="connsiteX45" fmla="*/ 453774 w 1036210"/>
                <a:gd name="connsiteY45" fmla="*/ 1323677 h 1335540"/>
                <a:gd name="connsiteX46" fmla="*/ 449864 w 1036210"/>
                <a:gd name="connsiteY46" fmla="*/ 1321864 h 1335540"/>
                <a:gd name="connsiteX47" fmla="*/ 445954 w 1036210"/>
                <a:gd name="connsiteY47" fmla="*/ 1319722 h 1335540"/>
                <a:gd name="connsiteX48" fmla="*/ 442383 w 1036210"/>
                <a:gd name="connsiteY48" fmla="*/ 1317580 h 1335540"/>
                <a:gd name="connsiteX49" fmla="*/ 438983 w 1036210"/>
                <a:gd name="connsiteY49" fmla="*/ 1315274 h 1335540"/>
                <a:gd name="connsiteX50" fmla="*/ 435753 w 1036210"/>
                <a:gd name="connsiteY50" fmla="*/ 1312802 h 1335540"/>
                <a:gd name="connsiteX51" fmla="*/ 432523 w 1036210"/>
                <a:gd name="connsiteY51" fmla="*/ 1310330 h 1335540"/>
                <a:gd name="connsiteX52" fmla="*/ 429633 w 1036210"/>
                <a:gd name="connsiteY52" fmla="*/ 1307694 h 1335540"/>
                <a:gd name="connsiteX53" fmla="*/ 426743 w 1036210"/>
                <a:gd name="connsiteY53" fmla="*/ 1304893 h 1335540"/>
                <a:gd name="connsiteX54" fmla="*/ 424192 w 1036210"/>
                <a:gd name="connsiteY54" fmla="*/ 1302092 h 1335540"/>
                <a:gd name="connsiteX55" fmla="*/ 421812 w 1036210"/>
                <a:gd name="connsiteY55" fmla="*/ 1299126 h 1335540"/>
                <a:gd name="connsiteX56" fmla="*/ 419432 w 1036210"/>
                <a:gd name="connsiteY56" fmla="*/ 1296325 h 1335540"/>
                <a:gd name="connsiteX57" fmla="*/ 417562 w 1036210"/>
                <a:gd name="connsiteY57" fmla="*/ 1293029 h 1335540"/>
                <a:gd name="connsiteX58" fmla="*/ 415862 w 1036210"/>
                <a:gd name="connsiteY58" fmla="*/ 1290064 h 1335540"/>
                <a:gd name="connsiteX59" fmla="*/ 414162 w 1036210"/>
                <a:gd name="connsiteY59" fmla="*/ 1286769 h 1335540"/>
                <a:gd name="connsiteX60" fmla="*/ 412802 w 1036210"/>
                <a:gd name="connsiteY60" fmla="*/ 1283473 h 1335540"/>
                <a:gd name="connsiteX61" fmla="*/ 411612 w 1036210"/>
                <a:gd name="connsiteY61" fmla="*/ 1280013 h 1335540"/>
                <a:gd name="connsiteX62" fmla="*/ 410762 w 1036210"/>
                <a:gd name="connsiteY62" fmla="*/ 1276553 h 1335540"/>
                <a:gd name="connsiteX63" fmla="*/ 410252 w 1036210"/>
                <a:gd name="connsiteY63" fmla="*/ 1273093 h 1335540"/>
                <a:gd name="connsiteX64" fmla="*/ 409912 w 1036210"/>
                <a:gd name="connsiteY64" fmla="*/ 1269632 h 1335540"/>
                <a:gd name="connsiteX65" fmla="*/ 376299 w 1036210"/>
                <a:gd name="connsiteY65" fmla="*/ 1180932 h 1335540"/>
                <a:gd name="connsiteX66" fmla="*/ 643113 w 1036210"/>
                <a:gd name="connsiteY66" fmla="*/ 1180932 h 1335540"/>
                <a:gd name="connsiteX67" fmla="*/ 646326 w 1036210"/>
                <a:gd name="connsiteY67" fmla="*/ 1181097 h 1335540"/>
                <a:gd name="connsiteX68" fmla="*/ 649539 w 1036210"/>
                <a:gd name="connsiteY68" fmla="*/ 1181592 h 1335540"/>
                <a:gd name="connsiteX69" fmla="*/ 652582 w 1036210"/>
                <a:gd name="connsiteY69" fmla="*/ 1182251 h 1335540"/>
                <a:gd name="connsiteX70" fmla="*/ 655456 w 1036210"/>
                <a:gd name="connsiteY70" fmla="*/ 1183405 h 1335540"/>
                <a:gd name="connsiteX71" fmla="*/ 658162 w 1036210"/>
                <a:gd name="connsiteY71" fmla="*/ 1184560 h 1335540"/>
                <a:gd name="connsiteX72" fmla="*/ 661036 w 1036210"/>
                <a:gd name="connsiteY72" fmla="*/ 1186209 h 1335540"/>
                <a:gd name="connsiteX73" fmla="*/ 663403 w 1036210"/>
                <a:gd name="connsiteY73" fmla="*/ 1188023 h 1335540"/>
                <a:gd name="connsiteX74" fmla="*/ 665601 w 1036210"/>
                <a:gd name="connsiteY74" fmla="*/ 1190002 h 1335540"/>
                <a:gd name="connsiteX75" fmla="*/ 667799 w 1036210"/>
                <a:gd name="connsiteY75" fmla="*/ 1192311 h 1335540"/>
                <a:gd name="connsiteX76" fmla="*/ 669490 w 1036210"/>
                <a:gd name="connsiteY76" fmla="*/ 1194619 h 1335540"/>
                <a:gd name="connsiteX77" fmla="*/ 671012 w 1036210"/>
                <a:gd name="connsiteY77" fmla="*/ 1197093 h 1335540"/>
                <a:gd name="connsiteX78" fmla="*/ 672365 w 1036210"/>
                <a:gd name="connsiteY78" fmla="*/ 1199896 h 1335540"/>
                <a:gd name="connsiteX79" fmla="*/ 673548 w 1036210"/>
                <a:gd name="connsiteY79" fmla="*/ 1202700 h 1335540"/>
                <a:gd name="connsiteX80" fmla="*/ 674394 w 1036210"/>
                <a:gd name="connsiteY80" fmla="*/ 1205668 h 1335540"/>
                <a:gd name="connsiteX81" fmla="*/ 674732 w 1036210"/>
                <a:gd name="connsiteY81" fmla="*/ 1208801 h 1335540"/>
                <a:gd name="connsiteX82" fmla="*/ 674901 w 1036210"/>
                <a:gd name="connsiteY82" fmla="*/ 1211935 h 1335540"/>
                <a:gd name="connsiteX83" fmla="*/ 674732 w 1036210"/>
                <a:gd name="connsiteY83" fmla="*/ 1215068 h 1335540"/>
                <a:gd name="connsiteX84" fmla="*/ 674394 w 1036210"/>
                <a:gd name="connsiteY84" fmla="*/ 1218201 h 1335540"/>
                <a:gd name="connsiteX85" fmla="*/ 673548 w 1036210"/>
                <a:gd name="connsiteY85" fmla="*/ 1221169 h 1335540"/>
                <a:gd name="connsiteX86" fmla="*/ 672365 w 1036210"/>
                <a:gd name="connsiteY86" fmla="*/ 1224138 h 1335540"/>
                <a:gd name="connsiteX87" fmla="*/ 671012 w 1036210"/>
                <a:gd name="connsiteY87" fmla="*/ 1226776 h 1335540"/>
                <a:gd name="connsiteX88" fmla="*/ 669490 w 1036210"/>
                <a:gd name="connsiteY88" fmla="*/ 1229415 h 1335540"/>
                <a:gd name="connsiteX89" fmla="*/ 667799 w 1036210"/>
                <a:gd name="connsiteY89" fmla="*/ 1231724 h 1335540"/>
                <a:gd name="connsiteX90" fmla="*/ 665601 w 1036210"/>
                <a:gd name="connsiteY90" fmla="*/ 1233867 h 1335540"/>
                <a:gd name="connsiteX91" fmla="*/ 663403 w 1036210"/>
                <a:gd name="connsiteY91" fmla="*/ 1236011 h 1335540"/>
                <a:gd name="connsiteX92" fmla="*/ 661036 w 1036210"/>
                <a:gd name="connsiteY92" fmla="*/ 1237660 h 1335540"/>
                <a:gd name="connsiteX93" fmla="*/ 658162 w 1036210"/>
                <a:gd name="connsiteY93" fmla="*/ 1239144 h 1335540"/>
                <a:gd name="connsiteX94" fmla="*/ 655456 w 1036210"/>
                <a:gd name="connsiteY94" fmla="*/ 1240464 h 1335540"/>
                <a:gd name="connsiteX95" fmla="*/ 652582 w 1036210"/>
                <a:gd name="connsiteY95" fmla="*/ 1241618 h 1335540"/>
                <a:gd name="connsiteX96" fmla="*/ 649539 w 1036210"/>
                <a:gd name="connsiteY96" fmla="*/ 1242443 h 1335540"/>
                <a:gd name="connsiteX97" fmla="*/ 646326 w 1036210"/>
                <a:gd name="connsiteY97" fmla="*/ 1242938 h 1335540"/>
                <a:gd name="connsiteX98" fmla="*/ 643113 w 1036210"/>
                <a:gd name="connsiteY98" fmla="*/ 1243102 h 1335540"/>
                <a:gd name="connsiteX99" fmla="*/ 376299 w 1036210"/>
                <a:gd name="connsiteY99" fmla="*/ 1243102 h 1335540"/>
                <a:gd name="connsiteX100" fmla="*/ 373086 w 1036210"/>
                <a:gd name="connsiteY100" fmla="*/ 1242938 h 1335540"/>
                <a:gd name="connsiteX101" fmla="*/ 369873 w 1036210"/>
                <a:gd name="connsiteY101" fmla="*/ 1242443 h 1335540"/>
                <a:gd name="connsiteX102" fmla="*/ 366830 w 1036210"/>
                <a:gd name="connsiteY102" fmla="*/ 1241618 h 1335540"/>
                <a:gd name="connsiteX103" fmla="*/ 363956 w 1036210"/>
                <a:gd name="connsiteY103" fmla="*/ 1240464 h 1335540"/>
                <a:gd name="connsiteX104" fmla="*/ 361250 w 1036210"/>
                <a:gd name="connsiteY104" fmla="*/ 1239144 h 1335540"/>
                <a:gd name="connsiteX105" fmla="*/ 358544 w 1036210"/>
                <a:gd name="connsiteY105" fmla="*/ 1237660 h 1335540"/>
                <a:gd name="connsiteX106" fmla="*/ 356009 w 1036210"/>
                <a:gd name="connsiteY106" fmla="*/ 1236011 h 1335540"/>
                <a:gd name="connsiteX107" fmla="*/ 353810 w 1036210"/>
                <a:gd name="connsiteY107" fmla="*/ 1233867 h 1335540"/>
                <a:gd name="connsiteX108" fmla="*/ 351781 w 1036210"/>
                <a:gd name="connsiteY108" fmla="*/ 1231724 h 1335540"/>
                <a:gd name="connsiteX109" fmla="*/ 349921 w 1036210"/>
                <a:gd name="connsiteY109" fmla="*/ 1229415 h 1335540"/>
                <a:gd name="connsiteX110" fmla="*/ 348399 w 1036210"/>
                <a:gd name="connsiteY110" fmla="*/ 1226776 h 1335540"/>
                <a:gd name="connsiteX111" fmla="*/ 346878 w 1036210"/>
                <a:gd name="connsiteY111" fmla="*/ 1224138 h 1335540"/>
                <a:gd name="connsiteX112" fmla="*/ 345864 w 1036210"/>
                <a:gd name="connsiteY112" fmla="*/ 1221169 h 1335540"/>
                <a:gd name="connsiteX113" fmla="*/ 345018 w 1036210"/>
                <a:gd name="connsiteY113" fmla="*/ 1218201 h 1335540"/>
                <a:gd name="connsiteX114" fmla="*/ 344680 w 1036210"/>
                <a:gd name="connsiteY114" fmla="*/ 1215068 h 1335540"/>
                <a:gd name="connsiteX115" fmla="*/ 344511 w 1036210"/>
                <a:gd name="connsiteY115" fmla="*/ 1211935 h 1335540"/>
                <a:gd name="connsiteX116" fmla="*/ 344680 w 1036210"/>
                <a:gd name="connsiteY116" fmla="*/ 1208801 h 1335540"/>
                <a:gd name="connsiteX117" fmla="*/ 345018 w 1036210"/>
                <a:gd name="connsiteY117" fmla="*/ 1205668 h 1335540"/>
                <a:gd name="connsiteX118" fmla="*/ 345864 w 1036210"/>
                <a:gd name="connsiteY118" fmla="*/ 1202700 h 1335540"/>
                <a:gd name="connsiteX119" fmla="*/ 346878 w 1036210"/>
                <a:gd name="connsiteY119" fmla="*/ 1199896 h 1335540"/>
                <a:gd name="connsiteX120" fmla="*/ 348399 w 1036210"/>
                <a:gd name="connsiteY120" fmla="*/ 1197093 h 1335540"/>
                <a:gd name="connsiteX121" fmla="*/ 349921 w 1036210"/>
                <a:gd name="connsiteY121" fmla="*/ 1194619 h 1335540"/>
                <a:gd name="connsiteX122" fmla="*/ 351781 w 1036210"/>
                <a:gd name="connsiteY122" fmla="*/ 1192311 h 1335540"/>
                <a:gd name="connsiteX123" fmla="*/ 353810 w 1036210"/>
                <a:gd name="connsiteY123" fmla="*/ 1190002 h 1335540"/>
                <a:gd name="connsiteX124" fmla="*/ 356009 w 1036210"/>
                <a:gd name="connsiteY124" fmla="*/ 1188023 h 1335540"/>
                <a:gd name="connsiteX125" fmla="*/ 358544 w 1036210"/>
                <a:gd name="connsiteY125" fmla="*/ 1186209 h 1335540"/>
                <a:gd name="connsiteX126" fmla="*/ 361250 w 1036210"/>
                <a:gd name="connsiteY126" fmla="*/ 1184560 h 1335540"/>
                <a:gd name="connsiteX127" fmla="*/ 363956 w 1036210"/>
                <a:gd name="connsiteY127" fmla="*/ 1183405 h 1335540"/>
                <a:gd name="connsiteX128" fmla="*/ 366830 w 1036210"/>
                <a:gd name="connsiteY128" fmla="*/ 1182251 h 1335540"/>
                <a:gd name="connsiteX129" fmla="*/ 369873 w 1036210"/>
                <a:gd name="connsiteY129" fmla="*/ 1181592 h 1335540"/>
                <a:gd name="connsiteX130" fmla="*/ 373086 w 1036210"/>
                <a:gd name="connsiteY130" fmla="*/ 1181097 h 1335540"/>
                <a:gd name="connsiteX131" fmla="*/ 376299 w 1036210"/>
                <a:gd name="connsiteY131" fmla="*/ 1099129 h 1335540"/>
                <a:gd name="connsiteX132" fmla="*/ 643113 w 1036210"/>
                <a:gd name="connsiteY132" fmla="*/ 1099129 h 1335540"/>
                <a:gd name="connsiteX133" fmla="*/ 646326 w 1036210"/>
                <a:gd name="connsiteY133" fmla="*/ 1099294 h 1335540"/>
                <a:gd name="connsiteX134" fmla="*/ 649539 w 1036210"/>
                <a:gd name="connsiteY134" fmla="*/ 1099625 h 1335540"/>
                <a:gd name="connsiteX135" fmla="*/ 652582 w 1036210"/>
                <a:gd name="connsiteY135" fmla="*/ 1100452 h 1335540"/>
                <a:gd name="connsiteX136" fmla="*/ 655456 w 1036210"/>
                <a:gd name="connsiteY136" fmla="*/ 1101609 h 1335540"/>
                <a:gd name="connsiteX137" fmla="*/ 658162 w 1036210"/>
                <a:gd name="connsiteY137" fmla="*/ 1102932 h 1335540"/>
                <a:gd name="connsiteX138" fmla="*/ 661036 w 1036210"/>
                <a:gd name="connsiteY138" fmla="*/ 1104420 h 1335540"/>
                <a:gd name="connsiteX139" fmla="*/ 663403 w 1036210"/>
                <a:gd name="connsiteY139" fmla="*/ 1106239 h 1335540"/>
                <a:gd name="connsiteX140" fmla="*/ 665601 w 1036210"/>
                <a:gd name="connsiteY140" fmla="*/ 1108223 h 1335540"/>
                <a:gd name="connsiteX141" fmla="*/ 667799 w 1036210"/>
                <a:gd name="connsiteY141" fmla="*/ 1110373 h 1335540"/>
                <a:gd name="connsiteX142" fmla="*/ 669490 w 1036210"/>
                <a:gd name="connsiteY142" fmla="*/ 1112853 h 1335540"/>
                <a:gd name="connsiteX143" fmla="*/ 671012 w 1036210"/>
                <a:gd name="connsiteY143" fmla="*/ 1115498 h 1335540"/>
                <a:gd name="connsiteX144" fmla="*/ 672365 w 1036210"/>
                <a:gd name="connsiteY144" fmla="*/ 1118144 h 1335540"/>
                <a:gd name="connsiteX145" fmla="*/ 673548 w 1036210"/>
                <a:gd name="connsiteY145" fmla="*/ 1120955 h 1335540"/>
                <a:gd name="connsiteX146" fmla="*/ 674394 w 1036210"/>
                <a:gd name="connsiteY146" fmla="*/ 1123931 h 1335540"/>
                <a:gd name="connsiteX147" fmla="*/ 674732 w 1036210"/>
                <a:gd name="connsiteY147" fmla="*/ 1127072 h 1335540"/>
                <a:gd name="connsiteX148" fmla="*/ 674901 w 1036210"/>
                <a:gd name="connsiteY148" fmla="*/ 1130214 h 1335540"/>
                <a:gd name="connsiteX149" fmla="*/ 674732 w 1036210"/>
                <a:gd name="connsiteY149" fmla="*/ 1133521 h 1335540"/>
                <a:gd name="connsiteX150" fmla="*/ 674394 w 1036210"/>
                <a:gd name="connsiteY150" fmla="*/ 1136497 h 1335540"/>
                <a:gd name="connsiteX151" fmla="*/ 673548 w 1036210"/>
                <a:gd name="connsiteY151" fmla="*/ 1139474 h 1335540"/>
                <a:gd name="connsiteX152" fmla="*/ 672365 w 1036210"/>
                <a:gd name="connsiteY152" fmla="*/ 1142284 h 1335540"/>
                <a:gd name="connsiteX153" fmla="*/ 671012 w 1036210"/>
                <a:gd name="connsiteY153" fmla="*/ 1145095 h 1335540"/>
                <a:gd name="connsiteX154" fmla="*/ 669490 w 1036210"/>
                <a:gd name="connsiteY154" fmla="*/ 1147575 h 1335540"/>
                <a:gd name="connsiteX155" fmla="*/ 667799 w 1036210"/>
                <a:gd name="connsiteY155" fmla="*/ 1150221 h 1335540"/>
                <a:gd name="connsiteX156" fmla="*/ 665601 w 1036210"/>
                <a:gd name="connsiteY156" fmla="*/ 1152371 h 1335540"/>
                <a:gd name="connsiteX157" fmla="*/ 663403 w 1036210"/>
                <a:gd name="connsiteY157" fmla="*/ 1154189 h 1335540"/>
                <a:gd name="connsiteX158" fmla="*/ 661036 w 1036210"/>
                <a:gd name="connsiteY158" fmla="*/ 1156008 h 1335540"/>
                <a:gd name="connsiteX159" fmla="*/ 658162 w 1036210"/>
                <a:gd name="connsiteY159" fmla="*/ 1157662 h 1335540"/>
                <a:gd name="connsiteX160" fmla="*/ 655456 w 1036210"/>
                <a:gd name="connsiteY160" fmla="*/ 1158985 h 1335540"/>
                <a:gd name="connsiteX161" fmla="*/ 652582 w 1036210"/>
                <a:gd name="connsiteY161" fmla="*/ 1159977 h 1335540"/>
                <a:gd name="connsiteX162" fmla="*/ 649539 w 1036210"/>
                <a:gd name="connsiteY162" fmla="*/ 1160638 h 1335540"/>
                <a:gd name="connsiteX163" fmla="*/ 646326 w 1036210"/>
                <a:gd name="connsiteY163" fmla="*/ 1161134 h 1335540"/>
                <a:gd name="connsiteX164" fmla="*/ 643113 w 1036210"/>
                <a:gd name="connsiteY164" fmla="*/ 1161299 h 1335540"/>
                <a:gd name="connsiteX165" fmla="*/ 376299 w 1036210"/>
                <a:gd name="connsiteY165" fmla="*/ 1161299 h 1335540"/>
                <a:gd name="connsiteX166" fmla="*/ 373086 w 1036210"/>
                <a:gd name="connsiteY166" fmla="*/ 1161134 h 1335540"/>
                <a:gd name="connsiteX167" fmla="*/ 369873 w 1036210"/>
                <a:gd name="connsiteY167" fmla="*/ 1160638 h 1335540"/>
                <a:gd name="connsiteX168" fmla="*/ 366830 w 1036210"/>
                <a:gd name="connsiteY168" fmla="*/ 1159977 h 1335540"/>
                <a:gd name="connsiteX169" fmla="*/ 363956 w 1036210"/>
                <a:gd name="connsiteY169" fmla="*/ 1158985 h 1335540"/>
                <a:gd name="connsiteX170" fmla="*/ 361250 w 1036210"/>
                <a:gd name="connsiteY170" fmla="*/ 1157662 h 1335540"/>
                <a:gd name="connsiteX171" fmla="*/ 358544 w 1036210"/>
                <a:gd name="connsiteY171" fmla="*/ 1156008 h 1335540"/>
                <a:gd name="connsiteX172" fmla="*/ 356009 w 1036210"/>
                <a:gd name="connsiteY172" fmla="*/ 1154189 h 1335540"/>
                <a:gd name="connsiteX173" fmla="*/ 353810 w 1036210"/>
                <a:gd name="connsiteY173" fmla="*/ 1152371 h 1335540"/>
                <a:gd name="connsiteX174" fmla="*/ 351781 w 1036210"/>
                <a:gd name="connsiteY174" fmla="*/ 1150221 h 1335540"/>
                <a:gd name="connsiteX175" fmla="*/ 349921 w 1036210"/>
                <a:gd name="connsiteY175" fmla="*/ 1147575 h 1335540"/>
                <a:gd name="connsiteX176" fmla="*/ 348399 w 1036210"/>
                <a:gd name="connsiteY176" fmla="*/ 1145095 h 1335540"/>
                <a:gd name="connsiteX177" fmla="*/ 346878 w 1036210"/>
                <a:gd name="connsiteY177" fmla="*/ 1142284 h 1335540"/>
                <a:gd name="connsiteX178" fmla="*/ 345864 w 1036210"/>
                <a:gd name="connsiteY178" fmla="*/ 1139474 h 1335540"/>
                <a:gd name="connsiteX179" fmla="*/ 345018 w 1036210"/>
                <a:gd name="connsiteY179" fmla="*/ 1136497 h 1335540"/>
                <a:gd name="connsiteX180" fmla="*/ 344680 w 1036210"/>
                <a:gd name="connsiteY180" fmla="*/ 1133521 h 1335540"/>
                <a:gd name="connsiteX181" fmla="*/ 344511 w 1036210"/>
                <a:gd name="connsiteY181" fmla="*/ 1130214 h 1335540"/>
                <a:gd name="connsiteX182" fmla="*/ 344680 w 1036210"/>
                <a:gd name="connsiteY182" fmla="*/ 1127072 h 1335540"/>
                <a:gd name="connsiteX183" fmla="*/ 345018 w 1036210"/>
                <a:gd name="connsiteY183" fmla="*/ 1123931 h 1335540"/>
                <a:gd name="connsiteX184" fmla="*/ 345864 w 1036210"/>
                <a:gd name="connsiteY184" fmla="*/ 1120955 h 1335540"/>
                <a:gd name="connsiteX185" fmla="*/ 346878 w 1036210"/>
                <a:gd name="connsiteY185" fmla="*/ 1118144 h 1335540"/>
                <a:gd name="connsiteX186" fmla="*/ 348399 w 1036210"/>
                <a:gd name="connsiteY186" fmla="*/ 1115498 h 1335540"/>
                <a:gd name="connsiteX187" fmla="*/ 349921 w 1036210"/>
                <a:gd name="connsiteY187" fmla="*/ 1112853 h 1335540"/>
                <a:gd name="connsiteX188" fmla="*/ 351781 w 1036210"/>
                <a:gd name="connsiteY188" fmla="*/ 1110373 h 1335540"/>
                <a:gd name="connsiteX189" fmla="*/ 353810 w 1036210"/>
                <a:gd name="connsiteY189" fmla="*/ 1108223 h 1335540"/>
                <a:gd name="connsiteX190" fmla="*/ 356009 w 1036210"/>
                <a:gd name="connsiteY190" fmla="*/ 1106239 h 1335540"/>
                <a:gd name="connsiteX191" fmla="*/ 358544 w 1036210"/>
                <a:gd name="connsiteY191" fmla="*/ 1104420 h 1335540"/>
                <a:gd name="connsiteX192" fmla="*/ 361250 w 1036210"/>
                <a:gd name="connsiteY192" fmla="*/ 1102932 h 1335540"/>
                <a:gd name="connsiteX193" fmla="*/ 363956 w 1036210"/>
                <a:gd name="connsiteY193" fmla="*/ 1101609 h 1335540"/>
                <a:gd name="connsiteX194" fmla="*/ 366830 w 1036210"/>
                <a:gd name="connsiteY194" fmla="*/ 1100452 h 1335540"/>
                <a:gd name="connsiteX195" fmla="*/ 369873 w 1036210"/>
                <a:gd name="connsiteY195" fmla="*/ 1099625 h 1335540"/>
                <a:gd name="connsiteX196" fmla="*/ 373086 w 1036210"/>
                <a:gd name="connsiteY196" fmla="*/ 1099294 h 1335540"/>
                <a:gd name="connsiteX197" fmla="*/ 794884 w 1036210"/>
                <a:gd name="connsiteY197" fmla="*/ 755120 h 1335540"/>
                <a:gd name="connsiteX198" fmla="*/ 794884 w 1036210"/>
                <a:gd name="connsiteY198" fmla="*/ 755447 h 1335540"/>
                <a:gd name="connsiteX199" fmla="*/ 794545 w 1036210"/>
                <a:gd name="connsiteY199" fmla="*/ 755774 h 1335540"/>
                <a:gd name="connsiteX200" fmla="*/ 796620 w 1036210"/>
                <a:gd name="connsiteY200" fmla="*/ 749272 h 1335540"/>
                <a:gd name="connsiteX201" fmla="*/ 796577 w 1036210"/>
                <a:gd name="connsiteY201" fmla="*/ 749886 h 1335540"/>
                <a:gd name="connsiteX202" fmla="*/ 796239 w 1036210"/>
                <a:gd name="connsiteY202" fmla="*/ 752176 h 1335540"/>
                <a:gd name="connsiteX203" fmla="*/ 795730 w 1036210"/>
                <a:gd name="connsiteY203" fmla="*/ 753811 h 1335540"/>
                <a:gd name="connsiteX204" fmla="*/ 795392 w 1036210"/>
                <a:gd name="connsiteY204" fmla="*/ 754466 h 1335540"/>
                <a:gd name="connsiteX205" fmla="*/ 795053 w 1036210"/>
                <a:gd name="connsiteY205" fmla="*/ 754956 h 1335540"/>
                <a:gd name="connsiteX206" fmla="*/ 794884 w 1036210"/>
                <a:gd name="connsiteY206" fmla="*/ 755120 h 1335540"/>
                <a:gd name="connsiteX207" fmla="*/ 794037 w 1036210"/>
                <a:gd name="connsiteY207" fmla="*/ 756592 h 1335540"/>
                <a:gd name="connsiteX208" fmla="*/ 793190 w 1036210"/>
                <a:gd name="connsiteY208" fmla="*/ 757573 h 1335540"/>
                <a:gd name="connsiteX209" fmla="*/ 794545 w 1036210"/>
                <a:gd name="connsiteY209" fmla="*/ 755283 h 1335540"/>
                <a:gd name="connsiteX210" fmla="*/ 795561 w 1036210"/>
                <a:gd name="connsiteY210" fmla="*/ 753157 h 1335540"/>
                <a:gd name="connsiteX211" fmla="*/ 796239 w 1036210"/>
                <a:gd name="connsiteY211" fmla="*/ 751358 h 1335540"/>
                <a:gd name="connsiteX212" fmla="*/ 796577 w 1036210"/>
                <a:gd name="connsiteY212" fmla="*/ 749559 h 1335540"/>
                <a:gd name="connsiteX213" fmla="*/ 796747 w 1036210"/>
                <a:gd name="connsiteY213" fmla="*/ 747269 h 1335540"/>
                <a:gd name="connsiteX214" fmla="*/ 796916 w 1036210"/>
                <a:gd name="connsiteY214" fmla="*/ 747596 h 1335540"/>
                <a:gd name="connsiteX215" fmla="*/ 796747 w 1036210"/>
                <a:gd name="connsiteY215" fmla="*/ 748414 h 1335540"/>
                <a:gd name="connsiteX216" fmla="*/ 796620 w 1036210"/>
                <a:gd name="connsiteY216" fmla="*/ 749272 h 1335540"/>
                <a:gd name="connsiteX217" fmla="*/ 796747 w 1036210"/>
                <a:gd name="connsiteY217" fmla="*/ 747432 h 1335540"/>
                <a:gd name="connsiteX218" fmla="*/ 767594 w 1036210"/>
                <a:gd name="connsiteY218" fmla="*/ 747128 h 1335540"/>
                <a:gd name="connsiteX219" fmla="*/ 767449 w 1036210"/>
                <a:gd name="connsiteY219" fmla="*/ 749231 h 1335540"/>
                <a:gd name="connsiteX220" fmla="*/ 767449 w 1036210"/>
                <a:gd name="connsiteY220" fmla="*/ 749068 h 1335540"/>
                <a:gd name="connsiteX221" fmla="*/ 767449 w 1036210"/>
                <a:gd name="connsiteY221" fmla="*/ 748250 h 1335540"/>
                <a:gd name="connsiteX222" fmla="*/ 769956 w 1036210"/>
                <a:gd name="connsiteY222" fmla="*/ 740595 h 1335540"/>
                <a:gd name="connsiteX223" fmla="*/ 769650 w 1036210"/>
                <a:gd name="connsiteY223" fmla="*/ 741053 h 1335540"/>
                <a:gd name="connsiteX224" fmla="*/ 768634 w 1036210"/>
                <a:gd name="connsiteY224" fmla="*/ 743179 h 1335540"/>
                <a:gd name="connsiteX225" fmla="*/ 767957 w 1036210"/>
                <a:gd name="connsiteY225" fmla="*/ 745306 h 1335540"/>
                <a:gd name="connsiteX226" fmla="*/ 767618 w 1036210"/>
                <a:gd name="connsiteY226" fmla="*/ 746941 h 1335540"/>
                <a:gd name="connsiteX227" fmla="*/ 767594 w 1036210"/>
                <a:gd name="connsiteY227" fmla="*/ 747128 h 1335540"/>
                <a:gd name="connsiteX228" fmla="*/ 767618 w 1036210"/>
                <a:gd name="connsiteY228" fmla="*/ 746778 h 1335540"/>
                <a:gd name="connsiteX229" fmla="*/ 767957 w 1036210"/>
                <a:gd name="connsiteY229" fmla="*/ 744815 h 1335540"/>
                <a:gd name="connsiteX230" fmla="*/ 768465 w 1036210"/>
                <a:gd name="connsiteY230" fmla="*/ 743016 h 1335540"/>
                <a:gd name="connsiteX231" fmla="*/ 768691 w 1036210"/>
                <a:gd name="connsiteY231" fmla="*/ 742634 h 1335540"/>
                <a:gd name="connsiteX232" fmla="*/ 768804 w 1036210"/>
                <a:gd name="connsiteY232" fmla="*/ 742525 h 1335540"/>
                <a:gd name="connsiteX233" fmla="*/ 768804 w 1036210"/>
                <a:gd name="connsiteY233" fmla="*/ 742443 h 1335540"/>
                <a:gd name="connsiteX234" fmla="*/ 769142 w 1036210"/>
                <a:gd name="connsiteY234" fmla="*/ 741871 h 1335540"/>
                <a:gd name="connsiteX235" fmla="*/ 769396 w 1036210"/>
                <a:gd name="connsiteY235" fmla="*/ 741380 h 1335540"/>
                <a:gd name="connsiteX236" fmla="*/ 769752 w 1036210"/>
                <a:gd name="connsiteY236" fmla="*/ 740791 h 1335540"/>
                <a:gd name="connsiteX237" fmla="*/ 770158 w 1036210"/>
                <a:gd name="connsiteY237" fmla="*/ 740290 h 1335540"/>
                <a:gd name="connsiteX238" fmla="*/ 770158 w 1036210"/>
                <a:gd name="connsiteY238" fmla="*/ 740399 h 1335540"/>
                <a:gd name="connsiteX239" fmla="*/ 769956 w 1036210"/>
                <a:gd name="connsiteY239" fmla="*/ 740595 h 1335540"/>
                <a:gd name="connsiteX240" fmla="*/ 1007792 w 1036210"/>
                <a:gd name="connsiteY240" fmla="*/ 303707 h 1335540"/>
                <a:gd name="connsiteX241" fmla="*/ 1036210 w 1036210"/>
                <a:gd name="connsiteY241" fmla="*/ 338777 h 1335540"/>
                <a:gd name="connsiteX242" fmla="*/ 941983 w 1036210"/>
                <a:gd name="connsiteY242" fmla="*/ 415129 h 1335540"/>
                <a:gd name="connsiteX243" fmla="*/ 913566 w 1036210"/>
                <a:gd name="connsiteY243" fmla="*/ 380058 h 1335540"/>
                <a:gd name="connsiteX244" fmla="*/ 28418 w 1036210"/>
                <a:gd name="connsiteY244" fmla="*/ 284751 h 1335540"/>
                <a:gd name="connsiteX245" fmla="*/ 122644 w 1036210"/>
                <a:gd name="connsiteY245" fmla="*/ 361103 h 1335540"/>
                <a:gd name="connsiteX246" fmla="*/ 94227 w 1036210"/>
                <a:gd name="connsiteY246" fmla="*/ 396174 h 1335540"/>
                <a:gd name="connsiteX247" fmla="*/ 0 w 1036210"/>
                <a:gd name="connsiteY247" fmla="*/ 319822 h 1335540"/>
                <a:gd name="connsiteX248" fmla="*/ 521216 w 1036210"/>
                <a:gd name="connsiteY248" fmla="*/ 260648 h 1335540"/>
                <a:gd name="connsiteX249" fmla="*/ 513426 w 1036210"/>
                <a:gd name="connsiteY249" fmla="*/ 260811 h 1335540"/>
                <a:gd name="connsiteX250" fmla="*/ 505636 w 1036210"/>
                <a:gd name="connsiteY250" fmla="*/ 261302 h 1335540"/>
                <a:gd name="connsiteX251" fmla="*/ 497846 w 1036210"/>
                <a:gd name="connsiteY251" fmla="*/ 261793 h 1335540"/>
                <a:gd name="connsiteX252" fmla="*/ 505636 w 1036210"/>
                <a:gd name="connsiteY252" fmla="*/ 262610 h 1335540"/>
                <a:gd name="connsiteX253" fmla="*/ 513257 w 1036210"/>
                <a:gd name="connsiteY253" fmla="*/ 263428 h 1335540"/>
                <a:gd name="connsiteX254" fmla="*/ 520877 w 1036210"/>
                <a:gd name="connsiteY254" fmla="*/ 264410 h 1335540"/>
                <a:gd name="connsiteX255" fmla="*/ 528667 w 1036210"/>
                <a:gd name="connsiteY255" fmla="*/ 265555 h 1335540"/>
                <a:gd name="connsiteX256" fmla="*/ 536288 w 1036210"/>
                <a:gd name="connsiteY256" fmla="*/ 267027 h 1335540"/>
                <a:gd name="connsiteX257" fmla="*/ 543740 w 1036210"/>
                <a:gd name="connsiteY257" fmla="*/ 268499 h 1335540"/>
                <a:gd name="connsiteX258" fmla="*/ 551191 w 1036210"/>
                <a:gd name="connsiteY258" fmla="*/ 270135 h 1335540"/>
                <a:gd name="connsiteX259" fmla="*/ 558642 w 1036210"/>
                <a:gd name="connsiteY259" fmla="*/ 271770 h 1335540"/>
                <a:gd name="connsiteX260" fmla="*/ 566263 w 1036210"/>
                <a:gd name="connsiteY260" fmla="*/ 273897 h 1335540"/>
                <a:gd name="connsiteX261" fmla="*/ 573545 w 1036210"/>
                <a:gd name="connsiteY261" fmla="*/ 275860 h 1335540"/>
                <a:gd name="connsiteX262" fmla="*/ 580827 w 1036210"/>
                <a:gd name="connsiteY262" fmla="*/ 277986 h 1335540"/>
                <a:gd name="connsiteX263" fmla="*/ 587939 w 1036210"/>
                <a:gd name="connsiteY263" fmla="*/ 280440 h 1335540"/>
                <a:gd name="connsiteX264" fmla="*/ 595052 w 1036210"/>
                <a:gd name="connsiteY264" fmla="*/ 282893 h 1335540"/>
                <a:gd name="connsiteX265" fmla="*/ 602165 w 1036210"/>
                <a:gd name="connsiteY265" fmla="*/ 285674 h 1335540"/>
                <a:gd name="connsiteX266" fmla="*/ 609108 w 1036210"/>
                <a:gd name="connsiteY266" fmla="*/ 288455 h 1335540"/>
                <a:gd name="connsiteX267" fmla="*/ 616052 w 1036210"/>
                <a:gd name="connsiteY267" fmla="*/ 291562 h 1335540"/>
                <a:gd name="connsiteX268" fmla="*/ 623164 w 1036210"/>
                <a:gd name="connsiteY268" fmla="*/ 294507 h 1335540"/>
                <a:gd name="connsiteX269" fmla="*/ 629938 w 1036210"/>
                <a:gd name="connsiteY269" fmla="*/ 297942 h 1335540"/>
                <a:gd name="connsiteX270" fmla="*/ 636542 w 1036210"/>
                <a:gd name="connsiteY270" fmla="*/ 301213 h 1335540"/>
                <a:gd name="connsiteX271" fmla="*/ 643147 w 1036210"/>
                <a:gd name="connsiteY271" fmla="*/ 304812 h 1335540"/>
                <a:gd name="connsiteX272" fmla="*/ 649751 w 1036210"/>
                <a:gd name="connsiteY272" fmla="*/ 308410 h 1335540"/>
                <a:gd name="connsiteX273" fmla="*/ 656187 w 1036210"/>
                <a:gd name="connsiteY273" fmla="*/ 312172 h 1335540"/>
                <a:gd name="connsiteX274" fmla="*/ 662453 w 1036210"/>
                <a:gd name="connsiteY274" fmla="*/ 316261 h 1335540"/>
                <a:gd name="connsiteX275" fmla="*/ 668719 w 1036210"/>
                <a:gd name="connsiteY275" fmla="*/ 320187 h 1335540"/>
                <a:gd name="connsiteX276" fmla="*/ 674816 w 1036210"/>
                <a:gd name="connsiteY276" fmla="*/ 324440 h 1335540"/>
                <a:gd name="connsiteX277" fmla="*/ 680912 w 1036210"/>
                <a:gd name="connsiteY277" fmla="*/ 328693 h 1335540"/>
                <a:gd name="connsiteX278" fmla="*/ 686839 w 1036210"/>
                <a:gd name="connsiteY278" fmla="*/ 333273 h 1335540"/>
                <a:gd name="connsiteX279" fmla="*/ 692597 w 1036210"/>
                <a:gd name="connsiteY279" fmla="*/ 337689 h 1335540"/>
                <a:gd name="connsiteX280" fmla="*/ 698355 w 1036210"/>
                <a:gd name="connsiteY280" fmla="*/ 342433 h 1335540"/>
                <a:gd name="connsiteX281" fmla="*/ 703774 w 1036210"/>
                <a:gd name="connsiteY281" fmla="*/ 347176 h 1335540"/>
                <a:gd name="connsiteX282" fmla="*/ 709362 w 1036210"/>
                <a:gd name="connsiteY282" fmla="*/ 352083 h 1335540"/>
                <a:gd name="connsiteX283" fmla="*/ 714612 w 1036210"/>
                <a:gd name="connsiteY283" fmla="*/ 356990 h 1335540"/>
                <a:gd name="connsiteX284" fmla="*/ 719862 w 1036210"/>
                <a:gd name="connsiteY284" fmla="*/ 362225 h 1335540"/>
                <a:gd name="connsiteX285" fmla="*/ 725112 w 1036210"/>
                <a:gd name="connsiteY285" fmla="*/ 367459 h 1335540"/>
                <a:gd name="connsiteX286" fmla="*/ 730023 w 1036210"/>
                <a:gd name="connsiteY286" fmla="*/ 372857 h 1335540"/>
                <a:gd name="connsiteX287" fmla="*/ 734765 w 1036210"/>
                <a:gd name="connsiteY287" fmla="*/ 378254 h 1335540"/>
                <a:gd name="connsiteX288" fmla="*/ 739507 w 1036210"/>
                <a:gd name="connsiteY288" fmla="*/ 383816 h 1335540"/>
                <a:gd name="connsiteX289" fmla="*/ 744248 w 1036210"/>
                <a:gd name="connsiteY289" fmla="*/ 389541 h 1335540"/>
                <a:gd name="connsiteX290" fmla="*/ 748651 w 1036210"/>
                <a:gd name="connsiteY290" fmla="*/ 395266 h 1335540"/>
                <a:gd name="connsiteX291" fmla="*/ 752885 w 1036210"/>
                <a:gd name="connsiteY291" fmla="*/ 401154 h 1335540"/>
                <a:gd name="connsiteX292" fmla="*/ 757119 w 1036210"/>
                <a:gd name="connsiteY292" fmla="*/ 407043 h 1335540"/>
                <a:gd name="connsiteX293" fmla="*/ 761352 w 1036210"/>
                <a:gd name="connsiteY293" fmla="*/ 412931 h 1335540"/>
                <a:gd name="connsiteX294" fmla="*/ 765078 w 1036210"/>
                <a:gd name="connsiteY294" fmla="*/ 418983 h 1335540"/>
                <a:gd name="connsiteX295" fmla="*/ 768973 w 1036210"/>
                <a:gd name="connsiteY295" fmla="*/ 425199 h 1335540"/>
                <a:gd name="connsiteX296" fmla="*/ 772529 w 1036210"/>
                <a:gd name="connsiteY296" fmla="*/ 431415 h 1335540"/>
                <a:gd name="connsiteX297" fmla="*/ 776086 w 1036210"/>
                <a:gd name="connsiteY297" fmla="*/ 437794 h 1335540"/>
                <a:gd name="connsiteX298" fmla="*/ 779473 w 1036210"/>
                <a:gd name="connsiteY298" fmla="*/ 444173 h 1335540"/>
                <a:gd name="connsiteX299" fmla="*/ 782521 w 1036210"/>
                <a:gd name="connsiteY299" fmla="*/ 450552 h 1335540"/>
                <a:gd name="connsiteX300" fmla="*/ 785739 w 1036210"/>
                <a:gd name="connsiteY300" fmla="*/ 457095 h 1335540"/>
                <a:gd name="connsiteX301" fmla="*/ 788448 w 1036210"/>
                <a:gd name="connsiteY301" fmla="*/ 463638 h 1335540"/>
                <a:gd name="connsiteX302" fmla="*/ 791158 w 1036210"/>
                <a:gd name="connsiteY302" fmla="*/ 470181 h 1335540"/>
                <a:gd name="connsiteX303" fmla="*/ 793698 w 1036210"/>
                <a:gd name="connsiteY303" fmla="*/ 476887 h 1335540"/>
                <a:gd name="connsiteX304" fmla="*/ 796069 w 1036210"/>
                <a:gd name="connsiteY304" fmla="*/ 483594 h 1335540"/>
                <a:gd name="connsiteX305" fmla="*/ 798440 w 1036210"/>
                <a:gd name="connsiteY305" fmla="*/ 490464 h 1335540"/>
                <a:gd name="connsiteX306" fmla="*/ 800472 w 1036210"/>
                <a:gd name="connsiteY306" fmla="*/ 497333 h 1335540"/>
                <a:gd name="connsiteX307" fmla="*/ 802335 w 1036210"/>
                <a:gd name="connsiteY307" fmla="*/ 504203 h 1335540"/>
                <a:gd name="connsiteX308" fmla="*/ 804029 w 1036210"/>
                <a:gd name="connsiteY308" fmla="*/ 511073 h 1335540"/>
                <a:gd name="connsiteX309" fmla="*/ 805722 w 1036210"/>
                <a:gd name="connsiteY309" fmla="*/ 517943 h 1335540"/>
                <a:gd name="connsiteX310" fmla="*/ 807246 w 1036210"/>
                <a:gd name="connsiteY310" fmla="*/ 524977 h 1335540"/>
                <a:gd name="connsiteX311" fmla="*/ 808432 w 1036210"/>
                <a:gd name="connsiteY311" fmla="*/ 532010 h 1335540"/>
                <a:gd name="connsiteX312" fmla="*/ 809448 w 1036210"/>
                <a:gd name="connsiteY312" fmla="*/ 539207 h 1335540"/>
                <a:gd name="connsiteX313" fmla="*/ 810464 w 1036210"/>
                <a:gd name="connsiteY313" fmla="*/ 546241 h 1335540"/>
                <a:gd name="connsiteX314" fmla="*/ 811311 w 1036210"/>
                <a:gd name="connsiteY314" fmla="*/ 553274 h 1335540"/>
                <a:gd name="connsiteX315" fmla="*/ 811988 w 1036210"/>
                <a:gd name="connsiteY315" fmla="*/ 560308 h 1335540"/>
                <a:gd name="connsiteX316" fmla="*/ 812327 w 1036210"/>
                <a:gd name="connsiteY316" fmla="*/ 567341 h 1335540"/>
                <a:gd name="connsiteX317" fmla="*/ 812665 w 1036210"/>
                <a:gd name="connsiteY317" fmla="*/ 574539 h 1335540"/>
                <a:gd name="connsiteX318" fmla="*/ 812835 w 1036210"/>
                <a:gd name="connsiteY318" fmla="*/ 581736 h 1335540"/>
                <a:gd name="connsiteX319" fmla="*/ 812665 w 1036210"/>
                <a:gd name="connsiteY319" fmla="*/ 588769 h 1335540"/>
                <a:gd name="connsiteX320" fmla="*/ 812496 w 1036210"/>
                <a:gd name="connsiteY320" fmla="*/ 595966 h 1335540"/>
                <a:gd name="connsiteX321" fmla="*/ 812157 w 1036210"/>
                <a:gd name="connsiteY321" fmla="*/ 603000 h 1335540"/>
                <a:gd name="connsiteX322" fmla="*/ 811649 w 1036210"/>
                <a:gd name="connsiteY322" fmla="*/ 610033 h 1335540"/>
                <a:gd name="connsiteX323" fmla="*/ 810972 w 1036210"/>
                <a:gd name="connsiteY323" fmla="*/ 617067 h 1335540"/>
                <a:gd name="connsiteX324" fmla="*/ 809956 w 1036210"/>
                <a:gd name="connsiteY324" fmla="*/ 624427 h 1335540"/>
                <a:gd name="connsiteX325" fmla="*/ 808940 w 1036210"/>
                <a:gd name="connsiteY325" fmla="*/ 631461 h 1335540"/>
                <a:gd name="connsiteX326" fmla="*/ 807754 w 1036210"/>
                <a:gd name="connsiteY326" fmla="*/ 638331 h 1335540"/>
                <a:gd name="connsiteX327" fmla="*/ 806569 w 1036210"/>
                <a:gd name="connsiteY327" fmla="*/ 645364 h 1335540"/>
                <a:gd name="connsiteX328" fmla="*/ 805045 w 1036210"/>
                <a:gd name="connsiteY328" fmla="*/ 652398 h 1335540"/>
                <a:gd name="connsiteX329" fmla="*/ 803182 w 1036210"/>
                <a:gd name="connsiteY329" fmla="*/ 659268 h 1335540"/>
                <a:gd name="connsiteX330" fmla="*/ 801488 w 1036210"/>
                <a:gd name="connsiteY330" fmla="*/ 666301 h 1335540"/>
                <a:gd name="connsiteX331" fmla="*/ 799456 w 1036210"/>
                <a:gd name="connsiteY331" fmla="*/ 673171 h 1335540"/>
                <a:gd name="connsiteX332" fmla="*/ 797255 w 1036210"/>
                <a:gd name="connsiteY332" fmla="*/ 679878 h 1335540"/>
                <a:gd name="connsiteX333" fmla="*/ 795053 w 1036210"/>
                <a:gd name="connsiteY333" fmla="*/ 686748 h 1335540"/>
                <a:gd name="connsiteX334" fmla="*/ 792513 w 1036210"/>
                <a:gd name="connsiteY334" fmla="*/ 693454 h 1335540"/>
                <a:gd name="connsiteX335" fmla="*/ 789803 w 1036210"/>
                <a:gd name="connsiteY335" fmla="*/ 700160 h 1335540"/>
                <a:gd name="connsiteX336" fmla="*/ 787094 w 1036210"/>
                <a:gd name="connsiteY336" fmla="*/ 706703 h 1335540"/>
                <a:gd name="connsiteX337" fmla="*/ 784045 w 1036210"/>
                <a:gd name="connsiteY337" fmla="*/ 713246 h 1335540"/>
                <a:gd name="connsiteX338" fmla="*/ 780997 w 1036210"/>
                <a:gd name="connsiteY338" fmla="*/ 719789 h 1335540"/>
                <a:gd name="connsiteX339" fmla="*/ 777610 w 1036210"/>
                <a:gd name="connsiteY339" fmla="*/ 726332 h 1335540"/>
                <a:gd name="connsiteX340" fmla="*/ 774392 w 1036210"/>
                <a:gd name="connsiteY340" fmla="*/ 732711 h 1335540"/>
                <a:gd name="connsiteX341" fmla="*/ 770666 w 1036210"/>
                <a:gd name="connsiteY341" fmla="*/ 738926 h 1335540"/>
                <a:gd name="connsiteX342" fmla="*/ 769933 w 1036210"/>
                <a:gd name="connsiteY342" fmla="*/ 740344 h 1335540"/>
                <a:gd name="connsiteX343" fmla="*/ 769650 w 1036210"/>
                <a:gd name="connsiteY343" fmla="*/ 740726 h 1335540"/>
                <a:gd name="connsiteX344" fmla="*/ 769820 w 1036210"/>
                <a:gd name="connsiteY344" fmla="*/ 740563 h 1335540"/>
                <a:gd name="connsiteX345" fmla="*/ 769933 w 1036210"/>
                <a:gd name="connsiteY345" fmla="*/ 740344 h 1335540"/>
                <a:gd name="connsiteX346" fmla="*/ 770497 w 1036210"/>
                <a:gd name="connsiteY346" fmla="*/ 739581 h 1335540"/>
                <a:gd name="connsiteX347" fmla="*/ 771175 w 1036210"/>
                <a:gd name="connsiteY347" fmla="*/ 738763 h 1335540"/>
                <a:gd name="connsiteX348" fmla="*/ 770158 w 1036210"/>
                <a:gd name="connsiteY348" fmla="*/ 740290 h 1335540"/>
                <a:gd name="connsiteX349" fmla="*/ 770158 w 1036210"/>
                <a:gd name="connsiteY349" fmla="*/ 740235 h 1335540"/>
                <a:gd name="connsiteX350" fmla="*/ 769989 w 1036210"/>
                <a:gd name="connsiteY350" fmla="*/ 740399 h 1335540"/>
                <a:gd name="connsiteX351" fmla="*/ 769752 w 1036210"/>
                <a:gd name="connsiteY351" fmla="*/ 740791 h 1335540"/>
                <a:gd name="connsiteX352" fmla="*/ 769650 w 1036210"/>
                <a:gd name="connsiteY352" fmla="*/ 740889 h 1335540"/>
                <a:gd name="connsiteX353" fmla="*/ 769396 w 1036210"/>
                <a:gd name="connsiteY353" fmla="*/ 741380 h 1335540"/>
                <a:gd name="connsiteX354" fmla="*/ 768804 w 1036210"/>
                <a:gd name="connsiteY354" fmla="*/ 742361 h 1335540"/>
                <a:gd name="connsiteX355" fmla="*/ 768804 w 1036210"/>
                <a:gd name="connsiteY355" fmla="*/ 742443 h 1335540"/>
                <a:gd name="connsiteX356" fmla="*/ 768691 w 1036210"/>
                <a:gd name="connsiteY356" fmla="*/ 742634 h 1335540"/>
                <a:gd name="connsiteX357" fmla="*/ 768465 w 1036210"/>
                <a:gd name="connsiteY357" fmla="*/ 742852 h 1335540"/>
                <a:gd name="connsiteX358" fmla="*/ 766941 w 1036210"/>
                <a:gd name="connsiteY358" fmla="*/ 746124 h 1335540"/>
                <a:gd name="connsiteX359" fmla="*/ 763554 w 1036210"/>
                <a:gd name="connsiteY359" fmla="*/ 752339 h 1335540"/>
                <a:gd name="connsiteX360" fmla="*/ 759828 w 1036210"/>
                <a:gd name="connsiteY360" fmla="*/ 758555 h 1335540"/>
                <a:gd name="connsiteX361" fmla="*/ 756272 w 1036210"/>
                <a:gd name="connsiteY361" fmla="*/ 764771 h 1335540"/>
                <a:gd name="connsiteX362" fmla="*/ 752208 w 1036210"/>
                <a:gd name="connsiteY362" fmla="*/ 770823 h 1335540"/>
                <a:gd name="connsiteX363" fmla="*/ 748143 w 1036210"/>
                <a:gd name="connsiteY363" fmla="*/ 776875 h 1335540"/>
                <a:gd name="connsiteX364" fmla="*/ 743910 w 1036210"/>
                <a:gd name="connsiteY364" fmla="*/ 783090 h 1335540"/>
                <a:gd name="connsiteX365" fmla="*/ 739337 w 1036210"/>
                <a:gd name="connsiteY365" fmla="*/ 789142 h 1335540"/>
                <a:gd name="connsiteX366" fmla="*/ 730531 w 1036210"/>
                <a:gd name="connsiteY366" fmla="*/ 801247 h 1335540"/>
                <a:gd name="connsiteX367" fmla="*/ 721556 w 1036210"/>
                <a:gd name="connsiteY367" fmla="*/ 813678 h 1335540"/>
                <a:gd name="connsiteX368" fmla="*/ 717152 w 1036210"/>
                <a:gd name="connsiteY368" fmla="*/ 820057 h 1335540"/>
                <a:gd name="connsiteX369" fmla="*/ 712749 w 1036210"/>
                <a:gd name="connsiteY369" fmla="*/ 826600 h 1335540"/>
                <a:gd name="connsiteX370" fmla="*/ 708515 w 1036210"/>
                <a:gd name="connsiteY370" fmla="*/ 832979 h 1335540"/>
                <a:gd name="connsiteX371" fmla="*/ 704620 w 1036210"/>
                <a:gd name="connsiteY371" fmla="*/ 839686 h 1335540"/>
                <a:gd name="connsiteX372" fmla="*/ 700556 w 1036210"/>
                <a:gd name="connsiteY372" fmla="*/ 846392 h 1335540"/>
                <a:gd name="connsiteX373" fmla="*/ 696661 w 1036210"/>
                <a:gd name="connsiteY373" fmla="*/ 853098 h 1335540"/>
                <a:gd name="connsiteX374" fmla="*/ 693105 w 1036210"/>
                <a:gd name="connsiteY374" fmla="*/ 860295 h 1335540"/>
                <a:gd name="connsiteX375" fmla="*/ 689549 w 1036210"/>
                <a:gd name="connsiteY375" fmla="*/ 867165 h 1335540"/>
                <a:gd name="connsiteX376" fmla="*/ 686500 w 1036210"/>
                <a:gd name="connsiteY376" fmla="*/ 874362 h 1335540"/>
                <a:gd name="connsiteX377" fmla="*/ 683452 w 1036210"/>
                <a:gd name="connsiteY377" fmla="*/ 881396 h 1335540"/>
                <a:gd name="connsiteX378" fmla="*/ 680743 w 1036210"/>
                <a:gd name="connsiteY378" fmla="*/ 888757 h 1335540"/>
                <a:gd name="connsiteX379" fmla="*/ 678203 w 1036210"/>
                <a:gd name="connsiteY379" fmla="*/ 896281 h 1335540"/>
                <a:gd name="connsiteX380" fmla="*/ 676001 w 1036210"/>
                <a:gd name="connsiteY380" fmla="*/ 903642 h 1335540"/>
                <a:gd name="connsiteX381" fmla="*/ 673969 w 1036210"/>
                <a:gd name="connsiteY381" fmla="*/ 911002 h 1335540"/>
                <a:gd name="connsiteX382" fmla="*/ 672106 w 1036210"/>
                <a:gd name="connsiteY382" fmla="*/ 918526 h 1335540"/>
                <a:gd name="connsiteX383" fmla="*/ 670582 w 1036210"/>
                <a:gd name="connsiteY383" fmla="*/ 926051 h 1335540"/>
                <a:gd name="connsiteX384" fmla="*/ 669227 w 1036210"/>
                <a:gd name="connsiteY384" fmla="*/ 933575 h 1335540"/>
                <a:gd name="connsiteX385" fmla="*/ 668211 w 1036210"/>
                <a:gd name="connsiteY385" fmla="*/ 941099 h 1335540"/>
                <a:gd name="connsiteX386" fmla="*/ 667364 w 1036210"/>
                <a:gd name="connsiteY386" fmla="*/ 948623 h 1335540"/>
                <a:gd name="connsiteX387" fmla="*/ 666687 w 1036210"/>
                <a:gd name="connsiteY387" fmla="*/ 956311 h 1335540"/>
                <a:gd name="connsiteX388" fmla="*/ 666009 w 1036210"/>
                <a:gd name="connsiteY388" fmla="*/ 963999 h 1335540"/>
                <a:gd name="connsiteX389" fmla="*/ 665840 w 1036210"/>
                <a:gd name="connsiteY389" fmla="*/ 971523 h 1335540"/>
                <a:gd name="connsiteX390" fmla="*/ 665671 w 1036210"/>
                <a:gd name="connsiteY390" fmla="*/ 979047 h 1335540"/>
                <a:gd name="connsiteX391" fmla="*/ 665840 w 1036210"/>
                <a:gd name="connsiteY391" fmla="*/ 986735 h 1335540"/>
                <a:gd name="connsiteX392" fmla="*/ 666179 w 1036210"/>
                <a:gd name="connsiteY392" fmla="*/ 994259 h 1335540"/>
                <a:gd name="connsiteX393" fmla="*/ 666687 w 1036210"/>
                <a:gd name="connsiteY393" fmla="*/ 1001784 h 1335540"/>
                <a:gd name="connsiteX394" fmla="*/ 667703 w 1036210"/>
                <a:gd name="connsiteY394" fmla="*/ 994259 h 1335540"/>
                <a:gd name="connsiteX395" fmla="*/ 668549 w 1036210"/>
                <a:gd name="connsiteY395" fmla="*/ 986899 h 1335540"/>
                <a:gd name="connsiteX396" fmla="*/ 669735 w 1036210"/>
                <a:gd name="connsiteY396" fmla="*/ 979374 h 1335540"/>
                <a:gd name="connsiteX397" fmla="*/ 670920 w 1036210"/>
                <a:gd name="connsiteY397" fmla="*/ 972014 h 1335540"/>
                <a:gd name="connsiteX398" fmla="*/ 672275 w 1036210"/>
                <a:gd name="connsiteY398" fmla="*/ 964653 h 1335540"/>
                <a:gd name="connsiteX399" fmla="*/ 673969 w 1036210"/>
                <a:gd name="connsiteY399" fmla="*/ 957293 h 1335540"/>
                <a:gd name="connsiteX400" fmla="*/ 675662 w 1036210"/>
                <a:gd name="connsiteY400" fmla="*/ 949932 h 1335540"/>
                <a:gd name="connsiteX401" fmla="*/ 677525 w 1036210"/>
                <a:gd name="connsiteY401" fmla="*/ 942898 h 1335540"/>
                <a:gd name="connsiteX402" fmla="*/ 679557 w 1036210"/>
                <a:gd name="connsiteY402" fmla="*/ 935701 h 1335540"/>
                <a:gd name="connsiteX403" fmla="*/ 681759 w 1036210"/>
                <a:gd name="connsiteY403" fmla="*/ 928668 h 1335540"/>
                <a:gd name="connsiteX404" fmla="*/ 683960 w 1036210"/>
                <a:gd name="connsiteY404" fmla="*/ 921634 h 1335540"/>
                <a:gd name="connsiteX405" fmla="*/ 686670 w 1036210"/>
                <a:gd name="connsiteY405" fmla="*/ 914764 h 1335540"/>
                <a:gd name="connsiteX406" fmla="*/ 689379 w 1036210"/>
                <a:gd name="connsiteY406" fmla="*/ 908058 h 1335540"/>
                <a:gd name="connsiteX407" fmla="*/ 692428 w 1036210"/>
                <a:gd name="connsiteY407" fmla="*/ 901188 h 1335540"/>
                <a:gd name="connsiteX408" fmla="*/ 695476 w 1036210"/>
                <a:gd name="connsiteY408" fmla="*/ 894482 h 1335540"/>
                <a:gd name="connsiteX409" fmla="*/ 698863 w 1036210"/>
                <a:gd name="connsiteY409" fmla="*/ 887939 h 1335540"/>
                <a:gd name="connsiteX410" fmla="*/ 702250 w 1036210"/>
                <a:gd name="connsiteY410" fmla="*/ 881396 h 1335540"/>
                <a:gd name="connsiteX411" fmla="*/ 705975 w 1036210"/>
                <a:gd name="connsiteY411" fmla="*/ 875180 h 1335540"/>
                <a:gd name="connsiteX412" fmla="*/ 709701 w 1036210"/>
                <a:gd name="connsiteY412" fmla="*/ 868801 h 1335540"/>
                <a:gd name="connsiteX413" fmla="*/ 713765 w 1036210"/>
                <a:gd name="connsiteY413" fmla="*/ 862749 h 1335540"/>
                <a:gd name="connsiteX414" fmla="*/ 717999 w 1036210"/>
                <a:gd name="connsiteY414" fmla="*/ 856697 h 1335540"/>
                <a:gd name="connsiteX415" fmla="*/ 722064 w 1036210"/>
                <a:gd name="connsiteY415" fmla="*/ 850645 h 1335540"/>
                <a:gd name="connsiteX416" fmla="*/ 726636 w 1036210"/>
                <a:gd name="connsiteY416" fmla="*/ 844756 h 1335540"/>
                <a:gd name="connsiteX417" fmla="*/ 731209 w 1036210"/>
                <a:gd name="connsiteY417" fmla="*/ 838868 h 1335540"/>
                <a:gd name="connsiteX418" fmla="*/ 740523 w 1036210"/>
                <a:gd name="connsiteY418" fmla="*/ 827254 h 1335540"/>
                <a:gd name="connsiteX419" fmla="*/ 750176 w 1036210"/>
                <a:gd name="connsiteY419" fmla="*/ 815641 h 1335540"/>
                <a:gd name="connsiteX420" fmla="*/ 759998 w 1036210"/>
                <a:gd name="connsiteY420" fmla="*/ 803864 h 1335540"/>
                <a:gd name="connsiteX421" fmla="*/ 769820 w 1036210"/>
                <a:gd name="connsiteY421" fmla="*/ 791923 h 1335540"/>
                <a:gd name="connsiteX422" fmla="*/ 774562 w 1036210"/>
                <a:gd name="connsiteY422" fmla="*/ 785708 h 1335540"/>
                <a:gd name="connsiteX423" fmla="*/ 779473 w 1036210"/>
                <a:gd name="connsiteY423" fmla="*/ 779328 h 1335540"/>
                <a:gd name="connsiteX424" fmla="*/ 783876 w 1036210"/>
                <a:gd name="connsiteY424" fmla="*/ 772949 h 1335540"/>
                <a:gd name="connsiteX425" fmla="*/ 788279 w 1036210"/>
                <a:gd name="connsiteY425" fmla="*/ 766243 h 1335540"/>
                <a:gd name="connsiteX426" fmla="*/ 790481 w 1036210"/>
                <a:gd name="connsiteY426" fmla="*/ 762971 h 1335540"/>
                <a:gd name="connsiteX427" fmla="*/ 792682 w 1036210"/>
                <a:gd name="connsiteY427" fmla="*/ 759373 h 1335540"/>
                <a:gd name="connsiteX428" fmla="*/ 794037 w 1036210"/>
                <a:gd name="connsiteY428" fmla="*/ 756756 h 1335540"/>
                <a:gd name="connsiteX429" fmla="*/ 794545 w 1036210"/>
                <a:gd name="connsiteY429" fmla="*/ 756101 h 1335540"/>
                <a:gd name="connsiteX430" fmla="*/ 794884 w 1036210"/>
                <a:gd name="connsiteY430" fmla="*/ 755447 h 1335540"/>
                <a:gd name="connsiteX431" fmla="*/ 795053 w 1036210"/>
                <a:gd name="connsiteY431" fmla="*/ 755120 h 1335540"/>
                <a:gd name="connsiteX432" fmla="*/ 795392 w 1036210"/>
                <a:gd name="connsiteY432" fmla="*/ 754466 h 1335540"/>
                <a:gd name="connsiteX433" fmla="*/ 796069 w 1036210"/>
                <a:gd name="connsiteY433" fmla="*/ 753484 h 1335540"/>
                <a:gd name="connsiteX434" fmla="*/ 800303 w 1036210"/>
                <a:gd name="connsiteY434" fmla="*/ 746778 h 1335540"/>
                <a:gd name="connsiteX435" fmla="*/ 804537 w 1036210"/>
                <a:gd name="connsiteY435" fmla="*/ 740071 h 1335540"/>
                <a:gd name="connsiteX436" fmla="*/ 808262 w 1036210"/>
                <a:gd name="connsiteY436" fmla="*/ 733202 h 1335540"/>
                <a:gd name="connsiteX437" fmla="*/ 811988 w 1036210"/>
                <a:gd name="connsiteY437" fmla="*/ 726004 h 1335540"/>
                <a:gd name="connsiteX438" fmla="*/ 815544 w 1036210"/>
                <a:gd name="connsiteY438" fmla="*/ 718971 h 1335540"/>
                <a:gd name="connsiteX439" fmla="*/ 818931 w 1036210"/>
                <a:gd name="connsiteY439" fmla="*/ 711774 h 1335540"/>
                <a:gd name="connsiteX440" fmla="*/ 821979 w 1036210"/>
                <a:gd name="connsiteY440" fmla="*/ 704577 h 1335540"/>
                <a:gd name="connsiteX441" fmla="*/ 825028 w 1036210"/>
                <a:gd name="connsiteY441" fmla="*/ 697380 h 1335540"/>
                <a:gd name="connsiteX442" fmla="*/ 827906 w 1036210"/>
                <a:gd name="connsiteY442" fmla="*/ 690019 h 1335540"/>
                <a:gd name="connsiteX443" fmla="*/ 830616 w 1036210"/>
                <a:gd name="connsiteY443" fmla="*/ 682331 h 1335540"/>
                <a:gd name="connsiteX444" fmla="*/ 832987 w 1036210"/>
                <a:gd name="connsiteY444" fmla="*/ 674971 h 1335540"/>
                <a:gd name="connsiteX445" fmla="*/ 835188 w 1036210"/>
                <a:gd name="connsiteY445" fmla="*/ 667283 h 1335540"/>
                <a:gd name="connsiteX446" fmla="*/ 837221 w 1036210"/>
                <a:gd name="connsiteY446" fmla="*/ 659595 h 1335540"/>
                <a:gd name="connsiteX447" fmla="*/ 839083 w 1036210"/>
                <a:gd name="connsiteY447" fmla="*/ 651907 h 1335540"/>
                <a:gd name="connsiteX448" fmla="*/ 840608 w 1036210"/>
                <a:gd name="connsiteY448" fmla="*/ 644219 h 1335540"/>
                <a:gd name="connsiteX449" fmla="*/ 842301 w 1036210"/>
                <a:gd name="connsiteY449" fmla="*/ 636532 h 1335540"/>
                <a:gd name="connsiteX450" fmla="*/ 843487 w 1036210"/>
                <a:gd name="connsiteY450" fmla="*/ 628680 h 1335540"/>
                <a:gd name="connsiteX451" fmla="*/ 844503 w 1036210"/>
                <a:gd name="connsiteY451" fmla="*/ 620829 h 1335540"/>
                <a:gd name="connsiteX452" fmla="*/ 845349 w 1036210"/>
                <a:gd name="connsiteY452" fmla="*/ 613141 h 1335540"/>
                <a:gd name="connsiteX453" fmla="*/ 846027 w 1036210"/>
                <a:gd name="connsiteY453" fmla="*/ 605126 h 1335540"/>
                <a:gd name="connsiteX454" fmla="*/ 846535 w 1036210"/>
                <a:gd name="connsiteY454" fmla="*/ 597275 h 1335540"/>
                <a:gd name="connsiteX455" fmla="*/ 846874 w 1036210"/>
                <a:gd name="connsiteY455" fmla="*/ 589423 h 1335540"/>
                <a:gd name="connsiteX456" fmla="*/ 846874 w 1036210"/>
                <a:gd name="connsiteY456" fmla="*/ 581572 h 1335540"/>
                <a:gd name="connsiteX457" fmla="*/ 846874 w 1036210"/>
                <a:gd name="connsiteY457" fmla="*/ 573557 h 1335540"/>
                <a:gd name="connsiteX458" fmla="*/ 846535 w 1036210"/>
                <a:gd name="connsiteY458" fmla="*/ 565869 h 1335540"/>
                <a:gd name="connsiteX459" fmla="*/ 846027 w 1036210"/>
                <a:gd name="connsiteY459" fmla="*/ 558018 h 1335540"/>
                <a:gd name="connsiteX460" fmla="*/ 845349 w 1036210"/>
                <a:gd name="connsiteY460" fmla="*/ 550003 h 1335540"/>
                <a:gd name="connsiteX461" fmla="*/ 844503 w 1036210"/>
                <a:gd name="connsiteY461" fmla="*/ 542152 h 1335540"/>
                <a:gd name="connsiteX462" fmla="*/ 843487 w 1036210"/>
                <a:gd name="connsiteY462" fmla="*/ 534464 h 1335540"/>
                <a:gd name="connsiteX463" fmla="*/ 842301 w 1036210"/>
                <a:gd name="connsiteY463" fmla="*/ 526449 h 1335540"/>
                <a:gd name="connsiteX464" fmla="*/ 840608 w 1036210"/>
                <a:gd name="connsiteY464" fmla="*/ 518761 h 1335540"/>
                <a:gd name="connsiteX465" fmla="*/ 839083 w 1036210"/>
                <a:gd name="connsiteY465" fmla="*/ 511073 h 1335540"/>
                <a:gd name="connsiteX466" fmla="*/ 837221 w 1036210"/>
                <a:gd name="connsiteY466" fmla="*/ 503386 h 1335540"/>
                <a:gd name="connsiteX467" fmla="*/ 835019 w 1036210"/>
                <a:gd name="connsiteY467" fmla="*/ 495698 h 1335540"/>
                <a:gd name="connsiteX468" fmla="*/ 832817 w 1036210"/>
                <a:gd name="connsiteY468" fmla="*/ 488174 h 1335540"/>
                <a:gd name="connsiteX469" fmla="*/ 830447 w 1036210"/>
                <a:gd name="connsiteY469" fmla="*/ 480649 h 1335540"/>
                <a:gd name="connsiteX470" fmla="*/ 827737 w 1036210"/>
                <a:gd name="connsiteY470" fmla="*/ 473289 h 1335540"/>
                <a:gd name="connsiteX471" fmla="*/ 825028 w 1036210"/>
                <a:gd name="connsiteY471" fmla="*/ 465764 h 1335540"/>
                <a:gd name="connsiteX472" fmla="*/ 821979 w 1036210"/>
                <a:gd name="connsiteY472" fmla="*/ 458404 h 1335540"/>
                <a:gd name="connsiteX473" fmla="*/ 818931 w 1036210"/>
                <a:gd name="connsiteY473" fmla="*/ 451207 h 1335540"/>
                <a:gd name="connsiteX474" fmla="*/ 815375 w 1036210"/>
                <a:gd name="connsiteY474" fmla="*/ 444010 h 1335540"/>
                <a:gd name="connsiteX475" fmla="*/ 811988 w 1036210"/>
                <a:gd name="connsiteY475" fmla="*/ 436976 h 1335540"/>
                <a:gd name="connsiteX476" fmla="*/ 808093 w 1036210"/>
                <a:gd name="connsiteY476" fmla="*/ 429943 h 1335540"/>
                <a:gd name="connsiteX477" fmla="*/ 804198 w 1036210"/>
                <a:gd name="connsiteY477" fmla="*/ 422909 h 1335540"/>
                <a:gd name="connsiteX478" fmla="*/ 800303 w 1036210"/>
                <a:gd name="connsiteY478" fmla="*/ 416039 h 1335540"/>
                <a:gd name="connsiteX479" fmla="*/ 795900 w 1036210"/>
                <a:gd name="connsiteY479" fmla="*/ 409333 h 1335540"/>
                <a:gd name="connsiteX480" fmla="*/ 791497 w 1036210"/>
                <a:gd name="connsiteY480" fmla="*/ 402790 h 1335540"/>
                <a:gd name="connsiteX481" fmla="*/ 787094 w 1036210"/>
                <a:gd name="connsiteY481" fmla="*/ 396247 h 1335540"/>
                <a:gd name="connsiteX482" fmla="*/ 782352 w 1036210"/>
                <a:gd name="connsiteY482" fmla="*/ 389868 h 1335540"/>
                <a:gd name="connsiteX483" fmla="*/ 777441 w 1036210"/>
                <a:gd name="connsiteY483" fmla="*/ 383652 h 1335540"/>
                <a:gd name="connsiteX484" fmla="*/ 772360 w 1036210"/>
                <a:gd name="connsiteY484" fmla="*/ 377437 h 1335540"/>
                <a:gd name="connsiteX485" fmla="*/ 767280 w 1036210"/>
                <a:gd name="connsiteY485" fmla="*/ 371548 h 1335540"/>
                <a:gd name="connsiteX486" fmla="*/ 761860 w 1036210"/>
                <a:gd name="connsiteY486" fmla="*/ 365496 h 1335540"/>
                <a:gd name="connsiteX487" fmla="*/ 756441 w 1036210"/>
                <a:gd name="connsiteY487" fmla="*/ 359771 h 1335540"/>
                <a:gd name="connsiteX488" fmla="*/ 750684 w 1036210"/>
                <a:gd name="connsiteY488" fmla="*/ 354210 h 1335540"/>
                <a:gd name="connsiteX489" fmla="*/ 744926 w 1036210"/>
                <a:gd name="connsiteY489" fmla="*/ 348648 h 1335540"/>
                <a:gd name="connsiteX490" fmla="*/ 738999 w 1036210"/>
                <a:gd name="connsiteY490" fmla="*/ 343250 h 1335540"/>
                <a:gd name="connsiteX491" fmla="*/ 732902 w 1036210"/>
                <a:gd name="connsiteY491" fmla="*/ 338016 h 1335540"/>
                <a:gd name="connsiteX492" fmla="*/ 726805 w 1036210"/>
                <a:gd name="connsiteY492" fmla="*/ 333109 h 1335540"/>
                <a:gd name="connsiteX493" fmla="*/ 720539 w 1036210"/>
                <a:gd name="connsiteY493" fmla="*/ 328202 h 1335540"/>
                <a:gd name="connsiteX494" fmla="*/ 714104 w 1036210"/>
                <a:gd name="connsiteY494" fmla="*/ 323295 h 1335540"/>
                <a:gd name="connsiteX495" fmla="*/ 707669 w 1036210"/>
                <a:gd name="connsiteY495" fmla="*/ 318715 h 1335540"/>
                <a:gd name="connsiteX496" fmla="*/ 701064 w 1036210"/>
                <a:gd name="connsiteY496" fmla="*/ 314135 h 1335540"/>
                <a:gd name="connsiteX497" fmla="*/ 694460 w 1036210"/>
                <a:gd name="connsiteY497" fmla="*/ 310046 h 1335540"/>
                <a:gd name="connsiteX498" fmla="*/ 687517 w 1036210"/>
                <a:gd name="connsiteY498" fmla="*/ 305793 h 1335540"/>
                <a:gd name="connsiteX499" fmla="*/ 680743 w 1036210"/>
                <a:gd name="connsiteY499" fmla="*/ 301867 h 1335540"/>
                <a:gd name="connsiteX500" fmla="*/ 673630 w 1036210"/>
                <a:gd name="connsiteY500" fmla="*/ 298105 h 1335540"/>
                <a:gd name="connsiteX501" fmla="*/ 666687 w 1036210"/>
                <a:gd name="connsiteY501" fmla="*/ 294343 h 1335540"/>
                <a:gd name="connsiteX502" fmla="*/ 659235 w 1036210"/>
                <a:gd name="connsiteY502" fmla="*/ 291072 h 1335540"/>
                <a:gd name="connsiteX503" fmla="*/ 652122 w 1036210"/>
                <a:gd name="connsiteY503" fmla="*/ 287637 h 1335540"/>
                <a:gd name="connsiteX504" fmla="*/ 644671 w 1036210"/>
                <a:gd name="connsiteY504" fmla="*/ 284692 h 1335540"/>
                <a:gd name="connsiteX505" fmla="*/ 637389 w 1036210"/>
                <a:gd name="connsiteY505" fmla="*/ 281585 h 1335540"/>
                <a:gd name="connsiteX506" fmla="*/ 629938 w 1036210"/>
                <a:gd name="connsiteY506" fmla="*/ 278967 h 1335540"/>
                <a:gd name="connsiteX507" fmla="*/ 622317 w 1036210"/>
                <a:gd name="connsiteY507" fmla="*/ 276350 h 1335540"/>
                <a:gd name="connsiteX508" fmla="*/ 614697 w 1036210"/>
                <a:gd name="connsiteY508" fmla="*/ 274060 h 1335540"/>
                <a:gd name="connsiteX509" fmla="*/ 607076 w 1036210"/>
                <a:gd name="connsiteY509" fmla="*/ 271770 h 1335540"/>
                <a:gd name="connsiteX510" fmla="*/ 599455 w 1036210"/>
                <a:gd name="connsiteY510" fmla="*/ 269807 h 1335540"/>
                <a:gd name="connsiteX511" fmla="*/ 591834 w 1036210"/>
                <a:gd name="connsiteY511" fmla="*/ 268172 h 1335540"/>
                <a:gd name="connsiteX512" fmla="*/ 583875 w 1036210"/>
                <a:gd name="connsiteY512" fmla="*/ 266536 h 1335540"/>
                <a:gd name="connsiteX513" fmla="*/ 576085 w 1036210"/>
                <a:gd name="connsiteY513" fmla="*/ 265064 h 1335540"/>
                <a:gd name="connsiteX514" fmla="*/ 568295 w 1036210"/>
                <a:gd name="connsiteY514" fmla="*/ 263919 h 1335540"/>
                <a:gd name="connsiteX515" fmla="*/ 560505 w 1036210"/>
                <a:gd name="connsiteY515" fmla="*/ 262774 h 1335540"/>
                <a:gd name="connsiteX516" fmla="*/ 552546 w 1036210"/>
                <a:gd name="connsiteY516" fmla="*/ 261956 h 1335540"/>
                <a:gd name="connsiteX517" fmla="*/ 544756 w 1036210"/>
                <a:gd name="connsiteY517" fmla="*/ 261465 h 1335540"/>
                <a:gd name="connsiteX518" fmla="*/ 536965 w 1036210"/>
                <a:gd name="connsiteY518" fmla="*/ 260975 h 1335540"/>
                <a:gd name="connsiteX519" fmla="*/ 529175 w 1036210"/>
                <a:gd name="connsiteY519" fmla="*/ 260811 h 1335540"/>
                <a:gd name="connsiteX520" fmla="*/ 509791 w 1036210"/>
                <a:gd name="connsiteY520" fmla="*/ 227108 h 1335540"/>
                <a:gd name="connsiteX521" fmla="*/ 518947 w 1036210"/>
                <a:gd name="connsiteY521" fmla="*/ 227272 h 1335540"/>
                <a:gd name="connsiteX522" fmla="*/ 528272 w 1036210"/>
                <a:gd name="connsiteY522" fmla="*/ 227599 h 1335540"/>
                <a:gd name="connsiteX523" fmla="*/ 537597 w 1036210"/>
                <a:gd name="connsiteY523" fmla="*/ 228254 h 1335540"/>
                <a:gd name="connsiteX524" fmla="*/ 546583 w 1036210"/>
                <a:gd name="connsiteY524" fmla="*/ 228908 h 1335540"/>
                <a:gd name="connsiteX525" fmla="*/ 555909 w 1036210"/>
                <a:gd name="connsiteY525" fmla="*/ 229890 h 1335540"/>
                <a:gd name="connsiteX526" fmla="*/ 564725 w 1036210"/>
                <a:gd name="connsiteY526" fmla="*/ 231199 h 1335540"/>
                <a:gd name="connsiteX527" fmla="*/ 573881 w 1036210"/>
                <a:gd name="connsiteY527" fmla="*/ 232672 h 1335540"/>
                <a:gd name="connsiteX528" fmla="*/ 582697 w 1036210"/>
                <a:gd name="connsiteY528" fmla="*/ 234308 h 1335540"/>
                <a:gd name="connsiteX529" fmla="*/ 591683 w 1036210"/>
                <a:gd name="connsiteY529" fmla="*/ 236272 h 1335540"/>
                <a:gd name="connsiteX530" fmla="*/ 600330 w 1036210"/>
                <a:gd name="connsiteY530" fmla="*/ 238235 h 1335540"/>
                <a:gd name="connsiteX531" fmla="*/ 608808 w 1036210"/>
                <a:gd name="connsiteY531" fmla="*/ 240363 h 1335540"/>
                <a:gd name="connsiteX532" fmla="*/ 617455 w 1036210"/>
                <a:gd name="connsiteY532" fmla="*/ 242981 h 1335540"/>
                <a:gd name="connsiteX533" fmla="*/ 625932 w 1036210"/>
                <a:gd name="connsiteY533" fmla="*/ 245599 h 1335540"/>
                <a:gd name="connsiteX534" fmla="*/ 634240 w 1036210"/>
                <a:gd name="connsiteY534" fmla="*/ 248545 h 1335540"/>
                <a:gd name="connsiteX535" fmla="*/ 642718 w 1036210"/>
                <a:gd name="connsiteY535" fmla="*/ 251490 h 1335540"/>
                <a:gd name="connsiteX536" fmla="*/ 650856 w 1036210"/>
                <a:gd name="connsiteY536" fmla="*/ 254763 h 1335540"/>
                <a:gd name="connsiteX537" fmla="*/ 658825 w 1036210"/>
                <a:gd name="connsiteY537" fmla="*/ 258036 h 1335540"/>
                <a:gd name="connsiteX538" fmla="*/ 666964 w 1036210"/>
                <a:gd name="connsiteY538" fmla="*/ 261799 h 1335540"/>
                <a:gd name="connsiteX539" fmla="*/ 674763 w 1036210"/>
                <a:gd name="connsiteY539" fmla="*/ 265400 h 1335540"/>
                <a:gd name="connsiteX540" fmla="*/ 682393 w 1036210"/>
                <a:gd name="connsiteY540" fmla="*/ 269491 h 1335540"/>
                <a:gd name="connsiteX541" fmla="*/ 690022 w 1036210"/>
                <a:gd name="connsiteY541" fmla="*/ 273581 h 1335540"/>
                <a:gd name="connsiteX542" fmla="*/ 697652 w 1036210"/>
                <a:gd name="connsiteY542" fmla="*/ 277836 h 1335540"/>
                <a:gd name="connsiteX543" fmla="*/ 705112 w 1036210"/>
                <a:gd name="connsiteY543" fmla="*/ 282254 h 1335540"/>
                <a:gd name="connsiteX544" fmla="*/ 712403 w 1036210"/>
                <a:gd name="connsiteY544" fmla="*/ 287000 h 1335540"/>
                <a:gd name="connsiteX545" fmla="*/ 719524 w 1036210"/>
                <a:gd name="connsiteY545" fmla="*/ 291745 h 1335540"/>
                <a:gd name="connsiteX546" fmla="*/ 726645 w 1036210"/>
                <a:gd name="connsiteY546" fmla="*/ 296818 h 1335540"/>
                <a:gd name="connsiteX547" fmla="*/ 733427 w 1036210"/>
                <a:gd name="connsiteY547" fmla="*/ 301727 h 1335540"/>
                <a:gd name="connsiteX548" fmla="*/ 740209 w 1036210"/>
                <a:gd name="connsiteY548" fmla="*/ 307127 h 1335540"/>
                <a:gd name="connsiteX549" fmla="*/ 746821 w 1036210"/>
                <a:gd name="connsiteY549" fmla="*/ 312528 h 1335540"/>
                <a:gd name="connsiteX550" fmla="*/ 753434 w 1036210"/>
                <a:gd name="connsiteY550" fmla="*/ 318091 h 1335540"/>
                <a:gd name="connsiteX551" fmla="*/ 759707 w 1036210"/>
                <a:gd name="connsiteY551" fmla="*/ 323818 h 1335540"/>
                <a:gd name="connsiteX552" fmla="*/ 765981 w 1036210"/>
                <a:gd name="connsiteY552" fmla="*/ 329710 h 1335540"/>
                <a:gd name="connsiteX553" fmla="*/ 772084 w 1036210"/>
                <a:gd name="connsiteY553" fmla="*/ 335764 h 1335540"/>
                <a:gd name="connsiteX554" fmla="*/ 778018 w 1036210"/>
                <a:gd name="connsiteY554" fmla="*/ 341818 h 1335540"/>
                <a:gd name="connsiteX555" fmla="*/ 783783 w 1036210"/>
                <a:gd name="connsiteY555" fmla="*/ 348200 h 1335540"/>
                <a:gd name="connsiteX556" fmla="*/ 789379 w 1036210"/>
                <a:gd name="connsiteY556" fmla="*/ 354582 h 1335540"/>
                <a:gd name="connsiteX557" fmla="*/ 794974 w 1036210"/>
                <a:gd name="connsiteY557" fmla="*/ 361128 h 1335540"/>
                <a:gd name="connsiteX558" fmla="*/ 800230 w 1036210"/>
                <a:gd name="connsiteY558" fmla="*/ 367673 h 1335540"/>
                <a:gd name="connsiteX559" fmla="*/ 805485 w 1036210"/>
                <a:gd name="connsiteY559" fmla="*/ 374546 h 1335540"/>
                <a:gd name="connsiteX560" fmla="*/ 810233 w 1036210"/>
                <a:gd name="connsiteY560" fmla="*/ 381583 h 1335540"/>
                <a:gd name="connsiteX561" fmla="*/ 815150 w 1036210"/>
                <a:gd name="connsiteY561" fmla="*/ 388619 h 1335540"/>
                <a:gd name="connsiteX562" fmla="*/ 819728 w 1036210"/>
                <a:gd name="connsiteY562" fmla="*/ 395655 h 1335540"/>
                <a:gd name="connsiteX563" fmla="*/ 824306 w 1036210"/>
                <a:gd name="connsiteY563" fmla="*/ 403020 h 1335540"/>
                <a:gd name="connsiteX564" fmla="*/ 828375 w 1036210"/>
                <a:gd name="connsiteY564" fmla="*/ 410383 h 1335540"/>
                <a:gd name="connsiteX565" fmla="*/ 832614 w 1036210"/>
                <a:gd name="connsiteY565" fmla="*/ 417911 h 1335540"/>
                <a:gd name="connsiteX566" fmla="*/ 836513 w 1036210"/>
                <a:gd name="connsiteY566" fmla="*/ 425438 h 1335540"/>
                <a:gd name="connsiteX567" fmla="*/ 840244 w 1036210"/>
                <a:gd name="connsiteY567" fmla="*/ 433129 h 1335540"/>
                <a:gd name="connsiteX568" fmla="*/ 843804 w 1036210"/>
                <a:gd name="connsiteY568" fmla="*/ 440820 h 1335540"/>
                <a:gd name="connsiteX569" fmla="*/ 847026 w 1036210"/>
                <a:gd name="connsiteY569" fmla="*/ 448838 h 1335540"/>
                <a:gd name="connsiteX570" fmla="*/ 850247 w 1036210"/>
                <a:gd name="connsiteY570" fmla="*/ 456857 h 1335540"/>
                <a:gd name="connsiteX571" fmla="*/ 853129 w 1036210"/>
                <a:gd name="connsiteY571" fmla="*/ 464875 h 1335540"/>
                <a:gd name="connsiteX572" fmla="*/ 856012 w 1036210"/>
                <a:gd name="connsiteY572" fmla="*/ 473220 h 1335540"/>
                <a:gd name="connsiteX573" fmla="*/ 858555 w 1036210"/>
                <a:gd name="connsiteY573" fmla="*/ 481402 h 1335540"/>
                <a:gd name="connsiteX574" fmla="*/ 860759 w 1036210"/>
                <a:gd name="connsiteY574" fmla="*/ 489584 h 1335540"/>
                <a:gd name="connsiteX575" fmla="*/ 862963 w 1036210"/>
                <a:gd name="connsiteY575" fmla="*/ 498093 h 1335540"/>
                <a:gd name="connsiteX576" fmla="*/ 864828 w 1036210"/>
                <a:gd name="connsiteY576" fmla="*/ 506603 h 1335540"/>
                <a:gd name="connsiteX577" fmla="*/ 866524 w 1036210"/>
                <a:gd name="connsiteY577" fmla="*/ 515275 h 1335540"/>
                <a:gd name="connsiteX578" fmla="*/ 868219 w 1036210"/>
                <a:gd name="connsiteY578" fmla="*/ 523948 h 1335540"/>
                <a:gd name="connsiteX579" fmla="*/ 869406 w 1036210"/>
                <a:gd name="connsiteY579" fmla="*/ 532457 h 1335540"/>
                <a:gd name="connsiteX580" fmla="*/ 870423 w 1036210"/>
                <a:gd name="connsiteY580" fmla="*/ 541457 h 1335540"/>
                <a:gd name="connsiteX581" fmla="*/ 871101 w 1036210"/>
                <a:gd name="connsiteY581" fmla="*/ 550130 h 1335540"/>
                <a:gd name="connsiteX582" fmla="*/ 871780 w 1036210"/>
                <a:gd name="connsiteY582" fmla="*/ 559130 h 1335540"/>
                <a:gd name="connsiteX583" fmla="*/ 872118 w 1036210"/>
                <a:gd name="connsiteY583" fmla="*/ 568130 h 1335540"/>
                <a:gd name="connsiteX584" fmla="*/ 872288 w 1036210"/>
                <a:gd name="connsiteY584" fmla="*/ 577131 h 1335540"/>
                <a:gd name="connsiteX585" fmla="*/ 872118 w 1036210"/>
                <a:gd name="connsiteY585" fmla="*/ 583349 h 1335540"/>
                <a:gd name="connsiteX586" fmla="*/ 871949 w 1036210"/>
                <a:gd name="connsiteY586" fmla="*/ 589567 h 1335540"/>
                <a:gd name="connsiteX587" fmla="*/ 871780 w 1036210"/>
                <a:gd name="connsiteY587" fmla="*/ 595622 h 1335540"/>
                <a:gd name="connsiteX588" fmla="*/ 871271 w 1036210"/>
                <a:gd name="connsiteY588" fmla="*/ 601676 h 1335540"/>
                <a:gd name="connsiteX589" fmla="*/ 870932 w 1036210"/>
                <a:gd name="connsiteY589" fmla="*/ 607895 h 1335540"/>
                <a:gd name="connsiteX590" fmla="*/ 870254 w 1036210"/>
                <a:gd name="connsiteY590" fmla="*/ 613949 h 1335540"/>
                <a:gd name="connsiteX591" fmla="*/ 869576 w 1036210"/>
                <a:gd name="connsiteY591" fmla="*/ 619840 h 1335540"/>
                <a:gd name="connsiteX592" fmla="*/ 868897 w 1036210"/>
                <a:gd name="connsiteY592" fmla="*/ 625895 h 1335540"/>
                <a:gd name="connsiteX593" fmla="*/ 867880 w 1036210"/>
                <a:gd name="connsiteY593" fmla="*/ 631786 h 1335540"/>
                <a:gd name="connsiteX594" fmla="*/ 866693 w 1036210"/>
                <a:gd name="connsiteY594" fmla="*/ 637677 h 1335540"/>
                <a:gd name="connsiteX595" fmla="*/ 865676 w 1036210"/>
                <a:gd name="connsiteY595" fmla="*/ 643567 h 1335540"/>
                <a:gd name="connsiteX596" fmla="*/ 864489 w 1036210"/>
                <a:gd name="connsiteY596" fmla="*/ 649459 h 1335540"/>
                <a:gd name="connsiteX597" fmla="*/ 863302 w 1036210"/>
                <a:gd name="connsiteY597" fmla="*/ 655350 h 1335540"/>
                <a:gd name="connsiteX598" fmla="*/ 861776 w 1036210"/>
                <a:gd name="connsiteY598" fmla="*/ 661077 h 1335540"/>
                <a:gd name="connsiteX599" fmla="*/ 860250 w 1036210"/>
                <a:gd name="connsiteY599" fmla="*/ 666804 h 1335540"/>
                <a:gd name="connsiteX600" fmla="*/ 858555 w 1036210"/>
                <a:gd name="connsiteY600" fmla="*/ 672532 h 1335540"/>
                <a:gd name="connsiteX601" fmla="*/ 855164 w 1036210"/>
                <a:gd name="connsiteY601" fmla="*/ 683659 h 1335540"/>
                <a:gd name="connsiteX602" fmla="*/ 851264 w 1036210"/>
                <a:gd name="connsiteY602" fmla="*/ 694786 h 1335540"/>
                <a:gd name="connsiteX603" fmla="*/ 846856 w 1036210"/>
                <a:gd name="connsiteY603" fmla="*/ 705750 h 1335540"/>
                <a:gd name="connsiteX604" fmla="*/ 842448 w 1036210"/>
                <a:gd name="connsiteY604" fmla="*/ 716550 h 1335540"/>
                <a:gd name="connsiteX605" fmla="*/ 837361 w 1036210"/>
                <a:gd name="connsiteY605" fmla="*/ 727187 h 1335540"/>
                <a:gd name="connsiteX606" fmla="*/ 831935 w 1036210"/>
                <a:gd name="connsiteY606" fmla="*/ 737496 h 1335540"/>
                <a:gd name="connsiteX607" fmla="*/ 826340 w 1036210"/>
                <a:gd name="connsiteY607" fmla="*/ 747805 h 1335540"/>
                <a:gd name="connsiteX608" fmla="*/ 820236 w 1036210"/>
                <a:gd name="connsiteY608" fmla="*/ 757787 h 1335540"/>
                <a:gd name="connsiteX609" fmla="*/ 820236 w 1036210"/>
                <a:gd name="connsiteY609" fmla="*/ 757951 h 1335540"/>
                <a:gd name="connsiteX610" fmla="*/ 820067 w 1036210"/>
                <a:gd name="connsiteY610" fmla="*/ 758114 h 1335540"/>
                <a:gd name="connsiteX611" fmla="*/ 820067 w 1036210"/>
                <a:gd name="connsiteY611" fmla="*/ 758278 h 1335540"/>
                <a:gd name="connsiteX612" fmla="*/ 819897 w 1036210"/>
                <a:gd name="connsiteY612" fmla="*/ 758606 h 1335540"/>
                <a:gd name="connsiteX613" fmla="*/ 815828 w 1036210"/>
                <a:gd name="connsiteY613" fmla="*/ 765642 h 1335540"/>
                <a:gd name="connsiteX614" fmla="*/ 811929 w 1036210"/>
                <a:gd name="connsiteY614" fmla="*/ 772678 h 1335540"/>
                <a:gd name="connsiteX615" fmla="*/ 807520 w 1036210"/>
                <a:gd name="connsiteY615" fmla="*/ 779387 h 1335540"/>
                <a:gd name="connsiteX616" fmla="*/ 803112 w 1036210"/>
                <a:gd name="connsiteY616" fmla="*/ 785933 h 1335540"/>
                <a:gd name="connsiteX617" fmla="*/ 798534 w 1036210"/>
                <a:gd name="connsiteY617" fmla="*/ 792478 h 1335540"/>
                <a:gd name="connsiteX618" fmla="*/ 793956 w 1036210"/>
                <a:gd name="connsiteY618" fmla="*/ 798860 h 1335540"/>
                <a:gd name="connsiteX619" fmla="*/ 784292 w 1036210"/>
                <a:gd name="connsiteY619" fmla="*/ 811624 h 1335540"/>
                <a:gd name="connsiteX620" fmla="*/ 774628 w 1036210"/>
                <a:gd name="connsiteY620" fmla="*/ 824224 h 1335540"/>
                <a:gd name="connsiteX621" fmla="*/ 764624 w 1036210"/>
                <a:gd name="connsiteY621" fmla="*/ 837152 h 1335540"/>
                <a:gd name="connsiteX622" fmla="*/ 759707 w 1036210"/>
                <a:gd name="connsiteY622" fmla="*/ 843697 h 1335540"/>
                <a:gd name="connsiteX623" fmla="*/ 755130 w 1036210"/>
                <a:gd name="connsiteY623" fmla="*/ 850570 h 1335540"/>
                <a:gd name="connsiteX624" fmla="*/ 750382 w 1036210"/>
                <a:gd name="connsiteY624" fmla="*/ 857443 h 1335540"/>
                <a:gd name="connsiteX625" fmla="*/ 745634 w 1036210"/>
                <a:gd name="connsiteY625" fmla="*/ 864480 h 1335540"/>
                <a:gd name="connsiteX626" fmla="*/ 741057 w 1036210"/>
                <a:gd name="connsiteY626" fmla="*/ 872007 h 1335540"/>
                <a:gd name="connsiteX627" fmla="*/ 736818 w 1036210"/>
                <a:gd name="connsiteY627" fmla="*/ 879698 h 1335540"/>
                <a:gd name="connsiteX628" fmla="*/ 732579 w 1036210"/>
                <a:gd name="connsiteY628" fmla="*/ 887552 h 1335540"/>
                <a:gd name="connsiteX629" fmla="*/ 728340 w 1036210"/>
                <a:gd name="connsiteY629" fmla="*/ 895734 h 1335540"/>
                <a:gd name="connsiteX630" fmla="*/ 724611 w 1036210"/>
                <a:gd name="connsiteY630" fmla="*/ 904407 h 1335540"/>
                <a:gd name="connsiteX631" fmla="*/ 720880 w 1036210"/>
                <a:gd name="connsiteY631" fmla="*/ 913407 h 1335540"/>
                <a:gd name="connsiteX632" fmla="*/ 717489 w 1036210"/>
                <a:gd name="connsiteY632" fmla="*/ 922898 h 1335540"/>
                <a:gd name="connsiteX633" fmla="*/ 714268 w 1036210"/>
                <a:gd name="connsiteY633" fmla="*/ 932717 h 1335540"/>
                <a:gd name="connsiteX634" fmla="*/ 711555 w 1036210"/>
                <a:gd name="connsiteY634" fmla="*/ 943026 h 1335540"/>
                <a:gd name="connsiteX635" fmla="*/ 710029 w 1036210"/>
                <a:gd name="connsiteY635" fmla="*/ 948426 h 1335540"/>
                <a:gd name="connsiteX636" fmla="*/ 708842 w 1036210"/>
                <a:gd name="connsiteY636" fmla="*/ 953826 h 1335540"/>
                <a:gd name="connsiteX637" fmla="*/ 707655 w 1036210"/>
                <a:gd name="connsiteY637" fmla="*/ 959390 h 1335540"/>
                <a:gd name="connsiteX638" fmla="*/ 706638 w 1036210"/>
                <a:gd name="connsiteY638" fmla="*/ 965281 h 1335540"/>
                <a:gd name="connsiteX639" fmla="*/ 705621 w 1036210"/>
                <a:gd name="connsiteY639" fmla="*/ 971171 h 1335540"/>
                <a:gd name="connsiteX640" fmla="*/ 704603 w 1036210"/>
                <a:gd name="connsiteY640" fmla="*/ 977226 h 1335540"/>
                <a:gd name="connsiteX641" fmla="*/ 703586 w 1036210"/>
                <a:gd name="connsiteY641" fmla="*/ 983281 h 1335540"/>
                <a:gd name="connsiteX642" fmla="*/ 702908 w 1036210"/>
                <a:gd name="connsiteY642" fmla="*/ 989663 h 1335540"/>
                <a:gd name="connsiteX643" fmla="*/ 702230 w 1036210"/>
                <a:gd name="connsiteY643" fmla="*/ 996208 h 1335540"/>
                <a:gd name="connsiteX644" fmla="*/ 701721 w 1036210"/>
                <a:gd name="connsiteY644" fmla="*/ 1002754 h 1335540"/>
                <a:gd name="connsiteX645" fmla="*/ 701382 w 1036210"/>
                <a:gd name="connsiteY645" fmla="*/ 1009626 h 1335540"/>
                <a:gd name="connsiteX646" fmla="*/ 700873 w 1036210"/>
                <a:gd name="connsiteY646" fmla="*/ 1016499 h 1335540"/>
                <a:gd name="connsiteX647" fmla="*/ 700704 w 1036210"/>
                <a:gd name="connsiteY647" fmla="*/ 1023863 h 1335540"/>
                <a:gd name="connsiteX648" fmla="*/ 700534 w 1036210"/>
                <a:gd name="connsiteY648" fmla="*/ 1031063 h 1335540"/>
                <a:gd name="connsiteX649" fmla="*/ 700365 w 1036210"/>
                <a:gd name="connsiteY649" fmla="*/ 1033845 h 1335540"/>
                <a:gd name="connsiteX650" fmla="*/ 699856 w 1036210"/>
                <a:gd name="connsiteY650" fmla="*/ 1036791 h 1335540"/>
                <a:gd name="connsiteX651" fmla="*/ 699178 w 1036210"/>
                <a:gd name="connsiteY651" fmla="*/ 1039572 h 1335540"/>
                <a:gd name="connsiteX652" fmla="*/ 698161 w 1036210"/>
                <a:gd name="connsiteY652" fmla="*/ 1042354 h 1335540"/>
                <a:gd name="connsiteX653" fmla="*/ 696804 w 1036210"/>
                <a:gd name="connsiteY653" fmla="*/ 1044645 h 1335540"/>
                <a:gd name="connsiteX654" fmla="*/ 695278 w 1036210"/>
                <a:gd name="connsiteY654" fmla="*/ 1047100 h 1335540"/>
                <a:gd name="connsiteX655" fmla="*/ 693583 w 1036210"/>
                <a:gd name="connsiteY655" fmla="*/ 1049391 h 1335540"/>
                <a:gd name="connsiteX656" fmla="*/ 691548 w 1036210"/>
                <a:gd name="connsiteY656" fmla="*/ 1051354 h 1335540"/>
                <a:gd name="connsiteX657" fmla="*/ 689514 w 1036210"/>
                <a:gd name="connsiteY657" fmla="*/ 1053154 h 1335540"/>
                <a:gd name="connsiteX658" fmla="*/ 687310 w 1036210"/>
                <a:gd name="connsiteY658" fmla="*/ 1054954 h 1335540"/>
                <a:gd name="connsiteX659" fmla="*/ 684766 w 1036210"/>
                <a:gd name="connsiteY659" fmla="*/ 1056264 h 1335540"/>
                <a:gd name="connsiteX660" fmla="*/ 682223 w 1036210"/>
                <a:gd name="connsiteY660" fmla="*/ 1057573 h 1335540"/>
                <a:gd name="connsiteX661" fmla="*/ 679510 w 1036210"/>
                <a:gd name="connsiteY661" fmla="*/ 1058391 h 1335540"/>
                <a:gd name="connsiteX662" fmla="*/ 676628 w 1036210"/>
                <a:gd name="connsiteY662" fmla="*/ 1059209 h 1335540"/>
                <a:gd name="connsiteX663" fmla="*/ 673746 w 1036210"/>
                <a:gd name="connsiteY663" fmla="*/ 1059700 h 1335540"/>
                <a:gd name="connsiteX664" fmla="*/ 670524 w 1036210"/>
                <a:gd name="connsiteY664" fmla="*/ 1059864 h 1335540"/>
                <a:gd name="connsiteX665" fmla="*/ 509791 w 1036210"/>
                <a:gd name="connsiteY665" fmla="*/ 1059864 h 1335540"/>
                <a:gd name="connsiteX666" fmla="*/ 348718 w 1036210"/>
                <a:gd name="connsiteY666" fmla="*/ 1059864 h 1335540"/>
                <a:gd name="connsiteX667" fmla="*/ 345497 w 1036210"/>
                <a:gd name="connsiteY667" fmla="*/ 1059700 h 1335540"/>
                <a:gd name="connsiteX668" fmla="*/ 342615 w 1036210"/>
                <a:gd name="connsiteY668" fmla="*/ 1059209 h 1335540"/>
                <a:gd name="connsiteX669" fmla="*/ 339733 w 1036210"/>
                <a:gd name="connsiteY669" fmla="*/ 1058391 h 1335540"/>
                <a:gd name="connsiteX670" fmla="*/ 337020 w 1036210"/>
                <a:gd name="connsiteY670" fmla="*/ 1057573 h 1335540"/>
                <a:gd name="connsiteX671" fmla="*/ 334477 w 1036210"/>
                <a:gd name="connsiteY671" fmla="*/ 1056264 h 1335540"/>
                <a:gd name="connsiteX672" fmla="*/ 331933 w 1036210"/>
                <a:gd name="connsiteY672" fmla="*/ 1054954 h 1335540"/>
                <a:gd name="connsiteX673" fmla="*/ 329729 w 1036210"/>
                <a:gd name="connsiteY673" fmla="*/ 1053154 h 1335540"/>
                <a:gd name="connsiteX674" fmla="*/ 327525 w 1036210"/>
                <a:gd name="connsiteY674" fmla="*/ 1051354 h 1335540"/>
                <a:gd name="connsiteX675" fmla="*/ 325660 w 1036210"/>
                <a:gd name="connsiteY675" fmla="*/ 1049391 h 1335540"/>
                <a:gd name="connsiteX676" fmla="*/ 323965 w 1036210"/>
                <a:gd name="connsiteY676" fmla="*/ 1047100 h 1335540"/>
                <a:gd name="connsiteX677" fmla="*/ 322438 w 1036210"/>
                <a:gd name="connsiteY677" fmla="*/ 1044809 h 1335540"/>
                <a:gd name="connsiteX678" fmla="*/ 321082 w 1036210"/>
                <a:gd name="connsiteY678" fmla="*/ 1042354 h 1335540"/>
                <a:gd name="connsiteX679" fmla="*/ 320065 w 1036210"/>
                <a:gd name="connsiteY679" fmla="*/ 1039572 h 1335540"/>
                <a:gd name="connsiteX680" fmla="*/ 319386 w 1036210"/>
                <a:gd name="connsiteY680" fmla="*/ 1036954 h 1335540"/>
                <a:gd name="connsiteX681" fmla="*/ 318878 w 1036210"/>
                <a:gd name="connsiteY681" fmla="*/ 1034009 h 1335540"/>
                <a:gd name="connsiteX682" fmla="*/ 318708 w 1036210"/>
                <a:gd name="connsiteY682" fmla="*/ 1031063 h 1335540"/>
                <a:gd name="connsiteX683" fmla="*/ 318539 w 1036210"/>
                <a:gd name="connsiteY683" fmla="*/ 1023863 h 1335540"/>
                <a:gd name="connsiteX684" fmla="*/ 318369 w 1036210"/>
                <a:gd name="connsiteY684" fmla="*/ 1016499 h 1335540"/>
                <a:gd name="connsiteX685" fmla="*/ 318030 w 1036210"/>
                <a:gd name="connsiteY685" fmla="*/ 1009626 h 1335540"/>
                <a:gd name="connsiteX686" fmla="*/ 317521 w 1036210"/>
                <a:gd name="connsiteY686" fmla="*/ 1002754 h 1335540"/>
                <a:gd name="connsiteX687" fmla="*/ 317013 w 1036210"/>
                <a:gd name="connsiteY687" fmla="*/ 996208 h 1335540"/>
                <a:gd name="connsiteX688" fmla="*/ 316335 w 1036210"/>
                <a:gd name="connsiteY688" fmla="*/ 989663 h 1335540"/>
                <a:gd name="connsiteX689" fmla="*/ 315656 w 1036210"/>
                <a:gd name="connsiteY689" fmla="*/ 983281 h 1335540"/>
                <a:gd name="connsiteX690" fmla="*/ 314639 w 1036210"/>
                <a:gd name="connsiteY690" fmla="*/ 977226 h 1335540"/>
                <a:gd name="connsiteX691" fmla="*/ 313622 w 1036210"/>
                <a:gd name="connsiteY691" fmla="*/ 971171 h 1335540"/>
                <a:gd name="connsiteX692" fmla="*/ 312774 w 1036210"/>
                <a:gd name="connsiteY692" fmla="*/ 965281 h 1335540"/>
                <a:gd name="connsiteX693" fmla="*/ 311587 w 1036210"/>
                <a:gd name="connsiteY693" fmla="*/ 959553 h 1335540"/>
                <a:gd name="connsiteX694" fmla="*/ 310400 w 1036210"/>
                <a:gd name="connsiteY694" fmla="*/ 953826 h 1335540"/>
                <a:gd name="connsiteX695" fmla="*/ 309214 w 1036210"/>
                <a:gd name="connsiteY695" fmla="*/ 948426 h 1335540"/>
                <a:gd name="connsiteX696" fmla="*/ 307857 w 1036210"/>
                <a:gd name="connsiteY696" fmla="*/ 943026 h 1335540"/>
                <a:gd name="connsiteX697" fmla="*/ 304975 w 1036210"/>
                <a:gd name="connsiteY697" fmla="*/ 932717 h 1335540"/>
                <a:gd name="connsiteX698" fmla="*/ 301753 w 1036210"/>
                <a:gd name="connsiteY698" fmla="*/ 922898 h 1335540"/>
                <a:gd name="connsiteX699" fmla="*/ 298363 w 1036210"/>
                <a:gd name="connsiteY699" fmla="*/ 913407 h 1335540"/>
                <a:gd name="connsiteX700" fmla="*/ 294632 w 1036210"/>
                <a:gd name="connsiteY700" fmla="*/ 904407 h 1335540"/>
                <a:gd name="connsiteX701" fmla="*/ 290902 w 1036210"/>
                <a:gd name="connsiteY701" fmla="*/ 895734 h 1335540"/>
                <a:gd name="connsiteX702" fmla="*/ 286833 w 1036210"/>
                <a:gd name="connsiteY702" fmla="*/ 887552 h 1335540"/>
                <a:gd name="connsiteX703" fmla="*/ 282425 w 1036210"/>
                <a:gd name="connsiteY703" fmla="*/ 879698 h 1335540"/>
                <a:gd name="connsiteX704" fmla="*/ 278186 w 1036210"/>
                <a:gd name="connsiteY704" fmla="*/ 872007 h 1335540"/>
                <a:gd name="connsiteX705" fmla="*/ 273608 w 1036210"/>
                <a:gd name="connsiteY705" fmla="*/ 864480 h 1335540"/>
                <a:gd name="connsiteX706" fmla="*/ 268861 w 1036210"/>
                <a:gd name="connsiteY706" fmla="*/ 857443 h 1335540"/>
                <a:gd name="connsiteX707" fmla="*/ 264114 w 1036210"/>
                <a:gd name="connsiteY707" fmla="*/ 850570 h 1335540"/>
                <a:gd name="connsiteX708" fmla="*/ 259535 w 1036210"/>
                <a:gd name="connsiteY708" fmla="*/ 843697 h 1335540"/>
                <a:gd name="connsiteX709" fmla="*/ 254618 w 1036210"/>
                <a:gd name="connsiteY709" fmla="*/ 837152 h 1335540"/>
                <a:gd name="connsiteX710" fmla="*/ 244785 w 1036210"/>
                <a:gd name="connsiteY710" fmla="*/ 824224 h 1335540"/>
                <a:gd name="connsiteX711" fmla="*/ 234951 w 1036210"/>
                <a:gd name="connsiteY711" fmla="*/ 811624 h 1335540"/>
                <a:gd name="connsiteX712" fmla="*/ 225286 w 1036210"/>
                <a:gd name="connsiteY712" fmla="*/ 798860 h 1335540"/>
                <a:gd name="connsiteX713" fmla="*/ 220709 w 1036210"/>
                <a:gd name="connsiteY713" fmla="*/ 792478 h 1335540"/>
                <a:gd name="connsiteX714" fmla="*/ 216131 w 1036210"/>
                <a:gd name="connsiteY714" fmla="*/ 785933 h 1335540"/>
                <a:gd name="connsiteX715" fmla="*/ 211722 w 1036210"/>
                <a:gd name="connsiteY715" fmla="*/ 779387 h 1335540"/>
                <a:gd name="connsiteX716" fmla="*/ 207314 w 1036210"/>
                <a:gd name="connsiteY716" fmla="*/ 772678 h 1335540"/>
                <a:gd name="connsiteX717" fmla="*/ 203415 w 1036210"/>
                <a:gd name="connsiteY717" fmla="*/ 765642 h 1335540"/>
                <a:gd name="connsiteX718" fmla="*/ 199346 w 1036210"/>
                <a:gd name="connsiteY718" fmla="*/ 758606 h 1335540"/>
                <a:gd name="connsiteX719" fmla="*/ 199176 w 1036210"/>
                <a:gd name="connsiteY719" fmla="*/ 758278 h 1335540"/>
                <a:gd name="connsiteX720" fmla="*/ 199006 w 1036210"/>
                <a:gd name="connsiteY720" fmla="*/ 758114 h 1335540"/>
                <a:gd name="connsiteX721" fmla="*/ 199176 w 1036210"/>
                <a:gd name="connsiteY721" fmla="*/ 758114 h 1335540"/>
                <a:gd name="connsiteX722" fmla="*/ 199176 w 1036210"/>
                <a:gd name="connsiteY722" fmla="*/ 757951 h 1335540"/>
                <a:gd name="connsiteX723" fmla="*/ 199006 w 1036210"/>
                <a:gd name="connsiteY723" fmla="*/ 757787 h 1335540"/>
                <a:gd name="connsiteX724" fmla="*/ 192902 w 1036210"/>
                <a:gd name="connsiteY724" fmla="*/ 747805 h 1335540"/>
                <a:gd name="connsiteX725" fmla="*/ 187307 w 1036210"/>
                <a:gd name="connsiteY725" fmla="*/ 737496 h 1335540"/>
                <a:gd name="connsiteX726" fmla="*/ 181882 w 1036210"/>
                <a:gd name="connsiteY726" fmla="*/ 727187 h 1335540"/>
                <a:gd name="connsiteX727" fmla="*/ 176796 w 1036210"/>
                <a:gd name="connsiteY727" fmla="*/ 716550 h 1335540"/>
                <a:gd name="connsiteX728" fmla="*/ 172387 w 1036210"/>
                <a:gd name="connsiteY728" fmla="*/ 705750 h 1335540"/>
                <a:gd name="connsiteX729" fmla="*/ 167979 w 1036210"/>
                <a:gd name="connsiteY729" fmla="*/ 694786 h 1335540"/>
                <a:gd name="connsiteX730" fmla="*/ 164079 w 1036210"/>
                <a:gd name="connsiteY730" fmla="*/ 683659 h 1335540"/>
                <a:gd name="connsiteX731" fmla="*/ 160688 w 1036210"/>
                <a:gd name="connsiteY731" fmla="*/ 672532 h 1335540"/>
                <a:gd name="connsiteX732" fmla="*/ 158993 w 1036210"/>
                <a:gd name="connsiteY732" fmla="*/ 666804 h 1335540"/>
                <a:gd name="connsiteX733" fmla="*/ 157467 w 1036210"/>
                <a:gd name="connsiteY733" fmla="*/ 661077 h 1335540"/>
                <a:gd name="connsiteX734" fmla="*/ 156110 w 1036210"/>
                <a:gd name="connsiteY734" fmla="*/ 655350 h 1335540"/>
                <a:gd name="connsiteX735" fmla="*/ 154754 w 1036210"/>
                <a:gd name="connsiteY735" fmla="*/ 649459 h 1335540"/>
                <a:gd name="connsiteX736" fmla="*/ 153567 w 1036210"/>
                <a:gd name="connsiteY736" fmla="*/ 643567 h 1335540"/>
                <a:gd name="connsiteX737" fmla="*/ 152550 w 1036210"/>
                <a:gd name="connsiteY737" fmla="*/ 637677 h 1335540"/>
                <a:gd name="connsiteX738" fmla="*/ 151363 w 1036210"/>
                <a:gd name="connsiteY738" fmla="*/ 631786 h 1335540"/>
                <a:gd name="connsiteX739" fmla="*/ 150515 w 1036210"/>
                <a:gd name="connsiteY739" fmla="*/ 625895 h 1335540"/>
                <a:gd name="connsiteX740" fmla="*/ 149667 w 1036210"/>
                <a:gd name="connsiteY740" fmla="*/ 619840 h 1335540"/>
                <a:gd name="connsiteX741" fmla="*/ 148989 w 1036210"/>
                <a:gd name="connsiteY741" fmla="*/ 613949 h 1335540"/>
                <a:gd name="connsiteX742" fmla="*/ 148311 w 1036210"/>
                <a:gd name="connsiteY742" fmla="*/ 607895 h 1335540"/>
                <a:gd name="connsiteX743" fmla="*/ 147972 w 1036210"/>
                <a:gd name="connsiteY743" fmla="*/ 601676 h 1335540"/>
                <a:gd name="connsiteX744" fmla="*/ 147463 w 1036210"/>
                <a:gd name="connsiteY744" fmla="*/ 595622 h 1335540"/>
                <a:gd name="connsiteX745" fmla="*/ 147294 w 1036210"/>
                <a:gd name="connsiteY745" fmla="*/ 589567 h 1335540"/>
                <a:gd name="connsiteX746" fmla="*/ 147124 w 1036210"/>
                <a:gd name="connsiteY746" fmla="*/ 583349 h 1335540"/>
                <a:gd name="connsiteX747" fmla="*/ 147124 w 1036210"/>
                <a:gd name="connsiteY747" fmla="*/ 577131 h 1335540"/>
                <a:gd name="connsiteX748" fmla="*/ 147124 w 1036210"/>
                <a:gd name="connsiteY748" fmla="*/ 568130 h 1335540"/>
                <a:gd name="connsiteX749" fmla="*/ 147463 w 1036210"/>
                <a:gd name="connsiteY749" fmla="*/ 559130 h 1335540"/>
                <a:gd name="connsiteX750" fmla="*/ 148141 w 1036210"/>
                <a:gd name="connsiteY750" fmla="*/ 550130 h 1335540"/>
                <a:gd name="connsiteX751" fmla="*/ 148819 w 1036210"/>
                <a:gd name="connsiteY751" fmla="*/ 541457 h 1335540"/>
                <a:gd name="connsiteX752" fmla="*/ 149837 w 1036210"/>
                <a:gd name="connsiteY752" fmla="*/ 532457 h 1335540"/>
                <a:gd name="connsiteX753" fmla="*/ 151193 w 1036210"/>
                <a:gd name="connsiteY753" fmla="*/ 523948 h 1335540"/>
                <a:gd name="connsiteX754" fmla="*/ 152719 w 1036210"/>
                <a:gd name="connsiteY754" fmla="*/ 515275 h 1335540"/>
                <a:gd name="connsiteX755" fmla="*/ 154415 w 1036210"/>
                <a:gd name="connsiteY755" fmla="*/ 506603 h 1335540"/>
                <a:gd name="connsiteX756" fmla="*/ 156280 w 1036210"/>
                <a:gd name="connsiteY756" fmla="*/ 498093 h 1335540"/>
                <a:gd name="connsiteX757" fmla="*/ 158484 w 1036210"/>
                <a:gd name="connsiteY757" fmla="*/ 489584 h 1335540"/>
                <a:gd name="connsiteX758" fmla="*/ 160858 w 1036210"/>
                <a:gd name="connsiteY758" fmla="*/ 481402 h 1335540"/>
                <a:gd name="connsiteX759" fmla="*/ 163231 w 1036210"/>
                <a:gd name="connsiteY759" fmla="*/ 473220 h 1335540"/>
                <a:gd name="connsiteX760" fmla="*/ 166114 w 1036210"/>
                <a:gd name="connsiteY760" fmla="*/ 464875 h 1335540"/>
                <a:gd name="connsiteX761" fmla="*/ 168996 w 1036210"/>
                <a:gd name="connsiteY761" fmla="*/ 456857 h 1335540"/>
                <a:gd name="connsiteX762" fmla="*/ 172217 w 1036210"/>
                <a:gd name="connsiteY762" fmla="*/ 448838 h 1335540"/>
                <a:gd name="connsiteX763" fmla="*/ 175439 w 1036210"/>
                <a:gd name="connsiteY763" fmla="*/ 440820 h 1335540"/>
                <a:gd name="connsiteX764" fmla="*/ 178999 w 1036210"/>
                <a:gd name="connsiteY764" fmla="*/ 433129 h 1335540"/>
                <a:gd name="connsiteX765" fmla="*/ 182730 w 1036210"/>
                <a:gd name="connsiteY765" fmla="*/ 425438 h 1335540"/>
                <a:gd name="connsiteX766" fmla="*/ 186629 w 1036210"/>
                <a:gd name="connsiteY766" fmla="*/ 417911 h 1335540"/>
                <a:gd name="connsiteX767" fmla="*/ 190868 w 1036210"/>
                <a:gd name="connsiteY767" fmla="*/ 410383 h 1335540"/>
                <a:gd name="connsiteX768" fmla="*/ 194937 w 1036210"/>
                <a:gd name="connsiteY768" fmla="*/ 403020 h 1335540"/>
                <a:gd name="connsiteX769" fmla="*/ 199515 w 1036210"/>
                <a:gd name="connsiteY769" fmla="*/ 395655 h 1335540"/>
                <a:gd name="connsiteX770" fmla="*/ 204093 w 1036210"/>
                <a:gd name="connsiteY770" fmla="*/ 388619 h 1335540"/>
                <a:gd name="connsiteX771" fmla="*/ 209010 w 1036210"/>
                <a:gd name="connsiteY771" fmla="*/ 381583 h 1335540"/>
                <a:gd name="connsiteX772" fmla="*/ 213757 w 1036210"/>
                <a:gd name="connsiteY772" fmla="*/ 374546 h 1335540"/>
                <a:gd name="connsiteX773" fmla="*/ 219013 w 1036210"/>
                <a:gd name="connsiteY773" fmla="*/ 367673 h 1335540"/>
                <a:gd name="connsiteX774" fmla="*/ 224269 w 1036210"/>
                <a:gd name="connsiteY774" fmla="*/ 361128 h 1335540"/>
                <a:gd name="connsiteX775" fmla="*/ 229864 w 1036210"/>
                <a:gd name="connsiteY775" fmla="*/ 354582 h 1335540"/>
                <a:gd name="connsiteX776" fmla="*/ 235460 w 1036210"/>
                <a:gd name="connsiteY776" fmla="*/ 348200 h 1335540"/>
                <a:gd name="connsiteX777" fmla="*/ 241224 w 1036210"/>
                <a:gd name="connsiteY777" fmla="*/ 341818 h 1335540"/>
                <a:gd name="connsiteX778" fmla="*/ 247158 w 1036210"/>
                <a:gd name="connsiteY778" fmla="*/ 335764 h 1335540"/>
                <a:gd name="connsiteX779" fmla="*/ 253262 w 1036210"/>
                <a:gd name="connsiteY779" fmla="*/ 329710 h 1335540"/>
                <a:gd name="connsiteX780" fmla="*/ 259535 w 1036210"/>
                <a:gd name="connsiteY780" fmla="*/ 323818 h 1335540"/>
                <a:gd name="connsiteX781" fmla="*/ 265809 w 1036210"/>
                <a:gd name="connsiteY781" fmla="*/ 318091 h 1335540"/>
                <a:gd name="connsiteX782" fmla="*/ 272421 w 1036210"/>
                <a:gd name="connsiteY782" fmla="*/ 312528 h 1335540"/>
                <a:gd name="connsiteX783" fmla="*/ 279034 w 1036210"/>
                <a:gd name="connsiteY783" fmla="*/ 307127 h 1335540"/>
                <a:gd name="connsiteX784" fmla="*/ 285816 w 1036210"/>
                <a:gd name="connsiteY784" fmla="*/ 301727 h 1335540"/>
                <a:gd name="connsiteX785" fmla="*/ 292598 w 1036210"/>
                <a:gd name="connsiteY785" fmla="*/ 296818 h 1335540"/>
                <a:gd name="connsiteX786" fmla="*/ 299719 w 1036210"/>
                <a:gd name="connsiteY786" fmla="*/ 291745 h 1335540"/>
                <a:gd name="connsiteX787" fmla="*/ 306840 w 1036210"/>
                <a:gd name="connsiteY787" fmla="*/ 287000 h 1335540"/>
                <a:gd name="connsiteX788" fmla="*/ 314131 w 1036210"/>
                <a:gd name="connsiteY788" fmla="*/ 282254 h 1335540"/>
                <a:gd name="connsiteX789" fmla="*/ 321591 w 1036210"/>
                <a:gd name="connsiteY789" fmla="*/ 277836 h 1335540"/>
                <a:gd name="connsiteX790" fmla="*/ 329220 w 1036210"/>
                <a:gd name="connsiteY790" fmla="*/ 273581 h 1335540"/>
                <a:gd name="connsiteX791" fmla="*/ 336850 w 1036210"/>
                <a:gd name="connsiteY791" fmla="*/ 269491 h 1335540"/>
                <a:gd name="connsiteX792" fmla="*/ 344480 w 1036210"/>
                <a:gd name="connsiteY792" fmla="*/ 265400 h 1335540"/>
                <a:gd name="connsiteX793" fmla="*/ 352279 w 1036210"/>
                <a:gd name="connsiteY793" fmla="*/ 261799 h 1335540"/>
                <a:gd name="connsiteX794" fmla="*/ 360417 w 1036210"/>
                <a:gd name="connsiteY794" fmla="*/ 258036 h 1335540"/>
                <a:gd name="connsiteX795" fmla="*/ 368556 w 1036210"/>
                <a:gd name="connsiteY795" fmla="*/ 254763 h 1335540"/>
                <a:gd name="connsiteX796" fmla="*/ 376695 w 1036210"/>
                <a:gd name="connsiteY796" fmla="*/ 251490 h 1335540"/>
                <a:gd name="connsiteX797" fmla="*/ 385002 w 1036210"/>
                <a:gd name="connsiteY797" fmla="*/ 248545 h 1335540"/>
                <a:gd name="connsiteX798" fmla="*/ 393310 w 1036210"/>
                <a:gd name="connsiteY798" fmla="*/ 245599 h 1335540"/>
                <a:gd name="connsiteX799" fmla="*/ 401788 w 1036210"/>
                <a:gd name="connsiteY799" fmla="*/ 242981 h 1335540"/>
                <a:gd name="connsiteX800" fmla="*/ 410435 w 1036210"/>
                <a:gd name="connsiteY800" fmla="*/ 240363 h 1335540"/>
                <a:gd name="connsiteX801" fmla="*/ 418912 w 1036210"/>
                <a:gd name="connsiteY801" fmla="*/ 238235 h 1335540"/>
                <a:gd name="connsiteX802" fmla="*/ 427729 w 1036210"/>
                <a:gd name="connsiteY802" fmla="*/ 236272 h 1335540"/>
                <a:gd name="connsiteX803" fmla="*/ 436546 w 1036210"/>
                <a:gd name="connsiteY803" fmla="*/ 234308 h 1335540"/>
                <a:gd name="connsiteX804" fmla="*/ 445362 w 1036210"/>
                <a:gd name="connsiteY804" fmla="*/ 232672 h 1335540"/>
                <a:gd name="connsiteX805" fmla="*/ 454518 w 1036210"/>
                <a:gd name="connsiteY805" fmla="*/ 231199 h 1335540"/>
                <a:gd name="connsiteX806" fmla="*/ 463504 w 1036210"/>
                <a:gd name="connsiteY806" fmla="*/ 229890 h 1335540"/>
                <a:gd name="connsiteX807" fmla="*/ 472660 w 1036210"/>
                <a:gd name="connsiteY807" fmla="*/ 228908 h 1335540"/>
                <a:gd name="connsiteX808" fmla="*/ 481646 w 1036210"/>
                <a:gd name="connsiteY808" fmla="*/ 228254 h 1335540"/>
                <a:gd name="connsiteX809" fmla="*/ 490971 w 1036210"/>
                <a:gd name="connsiteY809" fmla="*/ 227599 h 1335540"/>
                <a:gd name="connsiteX810" fmla="*/ 500296 w 1036210"/>
                <a:gd name="connsiteY810" fmla="*/ 227272 h 1335540"/>
                <a:gd name="connsiteX811" fmla="*/ 484237 w 1036210"/>
                <a:gd name="connsiteY811" fmla="*/ 0 h 1335540"/>
                <a:gd name="connsiteX812" fmla="*/ 530988 w 1036210"/>
                <a:gd name="connsiteY812" fmla="*/ 0 h 1335540"/>
                <a:gd name="connsiteX813" fmla="*/ 530988 w 1036210"/>
                <a:gd name="connsiteY813" fmla="*/ 117095 h 1335540"/>
                <a:gd name="connsiteX814" fmla="*/ 484237 w 1036210"/>
                <a:gd name="connsiteY814" fmla="*/ 117095 h 13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1036210" h="1335540">
                  <a:moveTo>
                    <a:pt x="409742" y="1266007"/>
                  </a:moveTo>
                  <a:lnTo>
                    <a:pt x="609670" y="1266007"/>
                  </a:lnTo>
                  <a:lnTo>
                    <a:pt x="609670" y="1269632"/>
                  </a:lnTo>
                  <a:lnTo>
                    <a:pt x="609160" y="1273093"/>
                  </a:lnTo>
                  <a:lnTo>
                    <a:pt x="608650" y="1276553"/>
                  </a:lnTo>
                  <a:lnTo>
                    <a:pt x="607800" y="1280013"/>
                  </a:lnTo>
                  <a:lnTo>
                    <a:pt x="606610" y="1283473"/>
                  </a:lnTo>
                  <a:lnTo>
                    <a:pt x="605420" y="1286769"/>
                  </a:lnTo>
                  <a:lnTo>
                    <a:pt x="603720" y="1290064"/>
                  </a:lnTo>
                  <a:lnTo>
                    <a:pt x="601850" y="1293029"/>
                  </a:lnTo>
                  <a:lnTo>
                    <a:pt x="599980" y="1296325"/>
                  </a:lnTo>
                  <a:lnTo>
                    <a:pt x="597600" y="1299126"/>
                  </a:lnTo>
                  <a:lnTo>
                    <a:pt x="595220" y="1302092"/>
                  </a:lnTo>
                  <a:lnTo>
                    <a:pt x="592670" y="1304893"/>
                  </a:lnTo>
                  <a:lnTo>
                    <a:pt x="589950" y="1307694"/>
                  </a:lnTo>
                  <a:lnTo>
                    <a:pt x="587059" y="1310330"/>
                  </a:lnTo>
                  <a:lnTo>
                    <a:pt x="583829" y="1312802"/>
                  </a:lnTo>
                  <a:lnTo>
                    <a:pt x="580599" y="1315274"/>
                  </a:lnTo>
                  <a:lnTo>
                    <a:pt x="577029" y="1317580"/>
                  </a:lnTo>
                  <a:lnTo>
                    <a:pt x="573459" y="1319722"/>
                  </a:lnTo>
                  <a:lnTo>
                    <a:pt x="569549" y="1321864"/>
                  </a:lnTo>
                  <a:lnTo>
                    <a:pt x="565639" y="1323677"/>
                  </a:lnTo>
                  <a:lnTo>
                    <a:pt x="561729" y="1325654"/>
                  </a:lnTo>
                  <a:lnTo>
                    <a:pt x="557478" y="1327302"/>
                  </a:lnTo>
                  <a:lnTo>
                    <a:pt x="553058" y="1328785"/>
                  </a:lnTo>
                  <a:lnTo>
                    <a:pt x="548638" y="1330103"/>
                  </a:lnTo>
                  <a:lnTo>
                    <a:pt x="544047" y="1331256"/>
                  </a:lnTo>
                  <a:lnTo>
                    <a:pt x="539458" y="1332574"/>
                  </a:lnTo>
                  <a:lnTo>
                    <a:pt x="534697" y="1333398"/>
                  </a:lnTo>
                  <a:lnTo>
                    <a:pt x="529937" y="1334222"/>
                  </a:lnTo>
                  <a:lnTo>
                    <a:pt x="525007" y="1334881"/>
                  </a:lnTo>
                  <a:lnTo>
                    <a:pt x="519907" y="1335211"/>
                  </a:lnTo>
                  <a:lnTo>
                    <a:pt x="514806" y="1335540"/>
                  </a:lnTo>
                  <a:lnTo>
                    <a:pt x="509876" y="1335540"/>
                  </a:lnTo>
                  <a:lnTo>
                    <a:pt x="504606" y="1335540"/>
                  </a:lnTo>
                  <a:lnTo>
                    <a:pt x="499506" y="1335211"/>
                  </a:lnTo>
                  <a:lnTo>
                    <a:pt x="494406" y="1334881"/>
                  </a:lnTo>
                  <a:lnTo>
                    <a:pt x="489475" y="1334222"/>
                  </a:lnTo>
                  <a:lnTo>
                    <a:pt x="484715" y="1333398"/>
                  </a:lnTo>
                  <a:lnTo>
                    <a:pt x="479955" y="1332574"/>
                  </a:lnTo>
                  <a:lnTo>
                    <a:pt x="475365" y="1331256"/>
                  </a:lnTo>
                  <a:lnTo>
                    <a:pt x="470774" y="1330103"/>
                  </a:lnTo>
                  <a:lnTo>
                    <a:pt x="466354" y="1328785"/>
                  </a:lnTo>
                  <a:lnTo>
                    <a:pt x="462104" y="1327302"/>
                  </a:lnTo>
                  <a:lnTo>
                    <a:pt x="457854" y="1325654"/>
                  </a:lnTo>
                  <a:lnTo>
                    <a:pt x="453774" y="1323677"/>
                  </a:lnTo>
                  <a:lnTo>
                    <a:pt x="449864" y="1321864"/>
                  </a:lnTo>
                  <a:lnTo>
                    <a:pt x="445954" y="1319722"/>
                  </a:lnTo>
                  <a:lnTo>
                    <a:pt x="442383" y="1317580"/>
                  </a:lnTo>
                  <a:lnTo>
                    <a:pt x="438983" y="1315274"/>
                  </a:lnTo>
                  <a:lnTo>
                    <a:pt x="435753" y="1312802"/>
                  </a:lnTo>
                  <a:lnTo>
                    <a:pt x="432523" y="1310330"/>
                  </a:lnTo>
                  <a:lnTo>
                    <a:pt x="429633" y="1307694"/>
                  </a:lnTo>
                  <a:lnTo>
                    <a:pt x="426743" y="1304893"/>
                  </a:lnTo>
                  <a:lnTo>
                    <a:pt x="424192" y="1302092"/>
                  </a:lnTo>
                  <a:lnTo>
                    <a:pt x="421812" y="1299126"/>
                  </a:lnTo>
                  <a:lnTo>
                    <a:pt x="419432" y="1296325"/>
                  </a:lnTo>
                  <a:lnTo>
                    <a:pt x="417562" y="1293029"/>
                  </a:lnTo>
                  <a:lnTo>
                    <a:pt x="415862" y="1290064"/>
                  </a:lnTo>
                  <a:lnTo>
                    <a:pt x="414162" y="1286769"/>
                  </a:lnTo>
                  <a:lnTo>
                    <a:pt x="412802" y="1283473"/>
                  </a:lnTo>
                  <a:lnTo>
                    <a:pt x="411612" y="1280013"/>
                  </a:lnTo>
                  <a:lnTo>
                    <a:pt x="410762" y="1276553"/>
                  </a:lnTo>
                  <a:lnTo>
                    <a:pt x="410252" y="1273093"/>
                  </a:lnTo>
                  <a:lnTo>
                    <a:pt x="409912" y="1269632"/>
                  </a:lnTo>
                  <a:close/>
                  <a:moveTo>
                    <a:pt x="376299" y="1180932"/>
                  </a:moveTo>
                  <a:lnTo>
                    <a:pt x="643113" y="1180932"/>
                  </a:lnTo>
                  <a:lnTo>
                    <a:pt x="646326" y="1181097"/>
                  </a:lnTo>
                  <a:lnTo>
                    <a:pt x="649539" y="1181592"/>
                  </a:lnTo>
                  <a:lnTo>
                    <a:pt x="652582" y="1182251"/>
                  </a:lnTo>
                  <a:lnTo>
                    <a:pt x="655456" y="1183405"/>
                  </a:lnTo>
                  <a:lnTo>
                    <a:pt x="658162" y="1184560"/>
                  </a:lnTo>
                  <a:lnTo>
                    <a:pt x="661036" y="1186209"/>
                  </a:lnTo>
                  <a:lnTo>
                    <a:pt x="663403" y="1188023"/>
                  </a:lnTo>
                  <a:lnTo>
                    <a:pt x="665601" y="1190002"/>
                  </a:lnTo>
                  <a:lnTo>
                    <a:pt x="667799" y="1192311"/>
                  </a:lnTo>
                  <a:lnTo>
                    <a:pt x="669490" y="1194619"/>
                  </a:lnTo>
                  <a:lnTo>
                    <a:pt x="671012" y="1197093"/>
                  </a:lnTo>
                  <a:lnTo>
                    <a:pt x="672365" y="1199896"/>
                  </a:lnTo>
                  <a:lnTo>
                    <a:pt x="673548" y="1202700"/>
                  </a:lnTo>
                  <a:lnTo>
                    <a:pt x="674394" y="1205668"/>
                  </a:lnTo>
                  <a:lnTo>
                    <a:pt x="674732" y="1208801"/>
                  </a:lnTo>
                  <a:lnTo>
                    <a:pt x="674901" y="1211935"/>
                  </a:lnTo>
                  <a:lnTo>
                    <a:pt x="674732" y="1215068"/>
                  </a:lnTo>
                  <a:lnTo>
                    <a:pt x="674394" y="1218201"/>
                  </a:lnTo>
                  <a:lnTo>
                    <a:pt x="673548" y="1221169"/>
                  </a:lnTo>
                  <a:lnTo>
                    <a:pt x="672365" y="1224138"/>
                  </a:lnTo>
                  <a:lnTo>
                    <a:pt x="671012" y="1226776"/>
                  </a:lnTo>
                  <a:lnTo>
                    <a:pt x="669490" y="1229415"/>
                  </a:lnTo>
                  <a:lnTo>
                    <a:pt x="667799" y="1231724"/>
                  </a:lnTo>
                  <a:lnTo>
                    <a:pt x="665601" y="1233867"/>
                  </a:lnTo>
                  <a:lnTo>
                    <a:pt x="663403" y="1236011"/>
                  </a:lnTo>
                  <a:lnTo>
                    <a:pt x="661036" y="1237660"/>
                  </a:lnTo>
                  <a:lnTo>
                    <a:pt x="658162" y="1239144"/>
                  </a:lnTo>
                  <a:lnTo>
                    <a:pt x="655456" y="1240464"/>
                  </a:lnTo>
                  <a:lnTo>
                    <a:pt x="652582" y="1241618"/>
                  </a:lnTo>
                  <a:lnTo>
                    <a:pt x="649539" y="1242443"/>
                  </a:lnTo>
                  <a:lnTo>
                    <a:pt x="646326" y="1242938"/>
                  </a:lnTo>
                  <a:lnTo>
                    <a:pt x="643113" y="1243102"/>
                  </a:lnTo>
                  <a:lnTo>
                    <a:pt x="376299" y="1243102"/>
                  </a:lnTo>
                  <a:lnTo>
                    <a:pt x="373086" y="1242938"/>
                  </a:lnTo>
                  <a:lnTo>
                    <a:pt x="369873" y="1242443"/>
                  </a:lnTo>
                  <a:lnTo>
                    <a:pt x="366830" y="1241618"/>
                  </a:lnTo>
                  <a:lnTo>
                    <a:pt x="363956" y="1240464"/>
                  </a:lnTo>
                  <a:lnTo>
                    <a:pt x="361250" y="1239144"/>
                  </a:lnTo>
                  <a:lnTo>
                    <a:pt x="358544" y="1237660"/>
                  </a:lnTo>
                  <a:lnTo>
                    <a:pt x="356009" y="1236011"/>
                  </a:lnTo>
                  <a:lnTo>
                    <a:pt x="353810" y="1233867"/>
                  </a:lnTo>
                  <a:lnTo>
                    <a:pt x="351781" y="1231724"/>
                  </a:lnTo>
                  <a:lnTo>
                    <a:pt x="349921" y="1229415"/>
                  </a:lnTo>
                  <a:lnTo>
                    <a:pt x="348399" y="1226776"/>
                  </a:lnTo>
                  <a:lnTo>
                    <a:pt x="346878" y="1224138"/>
                  </a:lnTo>
                  <a:lnTo>
                    <a:pt x="345864" y="1221169"/>
                  </a:lnTo>
                  <a:lnTo>
                    <a:pt x="345018" y="1218201"/>
                  </a:lnTo>
                  <a:lnTo>
                    <a:pt x="344680" y="1215068"/>
                  </a:lnTo>
                  <a:lnTo>
                    <a:pt x="344511" y="1211935"/>
                  </a:lnTo>
                  <a:lnTo>
                    <a:pt x="344680" y="1208801"/>
                  </a:lnTo>
                  <a:lnTo>
                    <a:pt x="345018" y="1205668"/>
                  </a:lnTo>
                  <a:lnTo>
                    <a:pt x="345864" y="1202700"/>
                  </a:lnTo>
                  <a:lnTo>
                    <a:pt x="346878" y="1199896"/>
                  </a:lnTo>
                  <a:lnTo>
                    <a:pt x="348399" y="1197093"/>
                  </a:lnTo>
                  <a:lnTo>
                    <a:pt x="349921" y="1194619"/>
                  </a:lnTo>
                  <a:lnTo>
                    <a:pt x="351781" y="1192311"/>
                  </a:lnTo>
                  <a:lnTo>
                    <a:pt x="353810" y="1190002"/>
                  </a:lnTo>
                  <a:lnTo>
                    <a:pt x="356009" y="1188023"/>
                  </a:lnTo>
                  <a:lnTo>
                    <a:pt x="358544" y="1186209"/>
                  </a:lnTo>
                  <a:lnTo>
                    <a:pt x="361250" y="1184560"/>
                  </a:lnTo>
                  <a:lnTo>
                    <a:pt x="363956" y="1183405"/>
                  </a:lnTo>
                  <a:lnTo>
                    <a:pt x="366830" y="1182251"/>
                  </a:lnTo>
                  <a:lnTo>
                    <a:pt x="369873" y="1181592"/>
                  </a:lnTo>
                  <a:lnTo>
                    <a:pt x="373086" y="1181097"/>
                  </a:lnTo>
                  <a:close/>
                  <a:moveTo>
                    <a:pt x="376299" y="1099129"/>
                  </a:moveTo>
                  <a:lnTo>
                    <a:pt x="643113" y="1099129"/>
                  </a:lnTo>
                  <a:lnTo>
                    <a:pt x="646326" y="1099294"/>
                  </a:lnTo>
                  <a:lnTo>
                    <a:pt x="649539" y="1099625"/>
                  </a:lnTo>
                  <a:lnTo>
                    <a:pt x="652582" y="1100452"/>
                  </a:lnTo>
                  <a:lnTo>
                    <a:pt x="655456" y="1101609"/>
                  </a:lnTo>
                  <a:lnTo>
                    <a:pt x="658162" y="1102932"/>
                  </a:lnTo>
                  <a:lnTo>
                    <a:pt x="661036" y="1104420"/>
                  </a:lnTo>
                  <a:lnTo>
                    <a:pt x="663403" y="1106239"/>
                  </a:lnTo>
                  <a:lnTo>
                    <a:pt x="665601" y="1108223"/>
                  </a:lnTo>
                  <a:lnTo>
                    <a:pt x="667799" y="1110373"/>
                  </a:lnTo>
                  <a:lnTo>
                    <a:pt x="669490" y="1112853"/>
                  </a:lnTo>
                  <a:lnTo>
                    <a:pt x="671012" y="1115498"/>
                  </a:lnTo>
                  <a:lnTo>
                    <a:pt x="672365" y="1118144"/>
                  </a:lnTo>
                  <a:lnTo>
                    <a:pt x="673548" y="1120955"/>
                  </a:lnTo>
                  <a:lnTo>
                    <a:pt x="674394" y="1123931"/>
                  </a:lnTo>
                  <a:lnTo>
                    <a:pt x="674732" y="1127072"/>
                  </a:lnTo>
                  <a:lnTo>
                    <a:pt x="674901" y="1130214"/>
                  </a:lnTo>
                  <a:lnTo>
                    <a:pt x="674732" y="1133521"/>
                  </a:lnTo>
                  <a:lnTo>
                    <a:pt x="674394" y="1136497"/>
                  </a:lnTo>
                  <a:lnTo>
                    <a:pt x="673548" y="1139474"/>
                  </a:lnTo>
                  <a:lnTo>
                    <a:pt x="672365" y="1142284"/>
                  </a:lnTo>
                  <a:lnTo>
                    <a:pt x="671012" y="1145095"/>
                  </a:lnTo>
                  <a:lnTo>
                    <a:pt x="669490" y="1147575"/>
                  </a:lnTo>
                  <a:lnTo>
                    <a:pt x="667799" y="1150221"/>
                  </a:lnTo>
                  <a:lnTo>
                    <a:pt x="665601" y="1152371"/>
                  </a:lnTo>
                  <a:lnTo>
                    <a:pt x="663403" y="1154189"/>
                  </a:lnTo>
                  <a:lnTo>
                    <a:pt x="661036" y="1156008"/>
                  </a:lnTo>
                  <a:lnTo>
                    <a:pt x="658162" y="1157662"/>
                  </a:lnTo>
                  <a:lnTo>
                    <a:pt x="655456" y="1158985"/>
                  </a:lnTo>
                  <a:lnTo>
                    <a:pt x="652582" y="1159977"/>
                  </a:lnTo>
                  <a:lnTo>
                    <a:pt x="649539" y="1160638"/>
                  </a:lnTo>
                  <a:lnTo>
                    <a:pt x="646326" y="1161134"/>
                  </a:lnTo>
                  <a:lnTo>
                    <a:pt x="643113" y="1161299"/>
                  </a:lnTo>
                  <a:lnTo>
                    <a:pt x="376299" y="1161299"/>
                  </a:lnTo>
                  <a:lnTo>
                    <a:pt x="373086" y="1161134"/>
                  </a:lnTo>
                  <a:lnTo>
                    <a:pt x="369873" y="1160638"/>
                  </a:lnTo>
                  <a:lnTo>
                    <a:pt x="366830" y="1159977"/>
                  </a:lnTo>
                  <a:lnTo>
                    <a:pt x="363956" y="1158985"/>
                  </a:lnTo>
                  <a:lnTo>
                    <a:pt x="361250" y="1157662"/>
                  </a:lnTo>
                  <a:lnTo>
                    <a:pt x="358544" y="1156008"/>
                  </a:lnTo>
                  <a:lnTo>
                    <a:pt x="356009" y="1154189"/>
                  </a:lnTo>
                  <a:lnTo>
                    <a:pt x="353810" y="1152371"/>
                  </a:lnTo>
                  <a:lnTo>
                    <a:pt x="351781" y="1150221"/>
                  </a:lnTo>
                  <a:lnTo>
                    <a:pt x="349921" y="1147575"/>
                  </a:lnTo>
                  <a:lnTo>
                    <a:pt x="348399" y="1145095"/>
                  </a:lnTo>
                  <a:lnTo>
                    <a:pt x="346878" y="1142284"/>
                  </a:lnTo>
                  <a:lnTo>
                    <a:pt x="345864" y="1139474"/>
                  </a:lnTo>
                  <a:lnTo>
                    <a:pt x="345018" y="1136497"/>
                  </a:lnTo>
                  <a:lnTo>
                    <a:pt x="344680" y="1133521"/>
                  </a:lnTo>
                  <a:lnTo>
                    <a:pt x="344511" y="1130214"/>
                  </a:lnTo>
                  <a:lnTo>
                    <a:pt x="344680" y="1127072"/>
                  </a:lnTo>
                  <a:lnTo>
                    <a:pt x="345018" y="1123931"/>
                  </a:lnTo>
                  <a:lnTo>
                    <a:pt x="345864" y="1120955"/>
                  </a:lnTo>
                  <a:lnTo>
                    <a:pt x="346878" y="1118144"/>
                  </a:lnTo>
                  <a:lnTo>
                    <a:pt x="348399" y="1115498"/>
                  </a:lnTo>
                  <a:lnTo>
                    <a:pt x="349921" y="1112853"/>
                  </a:lnTo>
                  <a:lnTo>
                    <a:pt x="351781" y="1110373"/>
                  </a:lnTo>
                  <a:lnTo>
                    <a:pt x="353810" y="1108223"/>
                  </a:lnTo>
                  <a:lnTo>
                    <a:pt x="356009" y="1106239"/>
                  </a:lnTo>
                  <a:lnTo>
                    <a:pt x="358544" y="1104420"/>
                  </a:lnTo>
                  <a:lnTo>
                    <a:pt x="361250" y="1102932"/>
                  </a:lnTo>
                  <a:lnTo>
                    <a:pt x="363956" y="1101609"/>
                  </a:lnTo>
                  <a:lnTo>
                    <a:pt x="366830" y="1100452"/>
                  </a:lnTo>
                  <a:lnTo>
                    <a:pt x="369873" y="1099625"/>
                  </a:lnTo>
                  <a:lnTo>
                    <a:pt x="373086" y="1099294"/>
                  </a:lnTo>
                  <a:close/>
                  <a:moveTo>
                    <a:pt x="794884" y="755120"/>
                  </a:moveTo>
                  <a:lnTo>
                    <a:pt x="794884" y="755447"/>
                  </a:lnTo>
                  <a:lnTo>
                    <a:pt x="794545" y="755774"/>
                  </a:lnTo>
                  <a:close/>
                  <a:moveTo>
                    <a:pt x="796620" y="749272"/>
                  </a:moveTo>
                  <a:lnTo>
                    <a:pt x="796577" y="749886"/>
                  </a:lnTo>
                  <a:lnTo>
                    <a:pt x="796239" y="752176"/>
                  </a:lnTo>
                  <a:lnTo>
                    <a:pt x="795730" y="753811"/>
                  </a:lnTo>
                  <a:lnTo>
                    <a:pt x="795392" y="754466"/>
                  </a:lnTo>
                  <a:lnTo>
                    <a:pt x="795053" y="754956"/>
                  </a:lnTo>
                  <a:lnTo>
                    <a:pt x="794884" y="755120"/>
                  </a:lnTo>
                  <a:lnTo>
                    <a:pt x="794037" y="756592"/>
                  </a:lnTo>
                  <a:lnTo>
                    <a:pt x="793190" y="757573"/>
                  </a:lnTo>
                  <a:lnTo>
                    <a:pt x="794545" y="755283"/>
                  </a:lnTo>
                  <a:lnTo>
                    <a:pt x="795561" y="753157"/>
                  </a:lnTo>
                  <a:lnTo>
                    <a:pt x="796239" y="751358"/>
                  </a:lnTo>
                  <a:lnTo>
                    <a:pt x="796577" y="749559"/>
                  </a:lnTo>
                  <a:close/>
                  <a:moveTo>
                    <a:pt x="796747" y="747269"/>
                  </a:moveTo>
                  <a:lnTo>
                    <a:pt x="796916" y="747596"/>
                  </a:lnTo>
                  <a:lnTo>
                    <a:pt x="796747" y="748414"/>
                  </a:lnTo>
                  <a:lnTo>
                    <a:pt x="796620" y="749272"/>
                  </a:lnTo>
                  <a:lnTo>
                    <a:pt x="796747" y="747432"/>
                  </a:lnTo>
                  <a:close/>
                  <a:moveTo>
                    <a:pt x="767594" y="747128"/>
                  </a:moveTo>
                  <a:lnTo>
                    <a:pt x="767449" y="749231"/>
                  </a:lnTo>
                  <a:lnTo>
                    <a:pt x="767449" y="749068"/>
                  </a:lnTo>
                  <a:lnTo>
                    <a:pt x="767449" y="748250"/>
                  </a:lnTo>
                  <a:close/>
                  <a:moveTo>
                    <a:pt x="769956" y="740595"/>
                  </a:moveTo>
                  <a:lnTo>
                    <a:pt x="769650" y="741053"/>
                  </a:lnTo>
                  <a:lnTo>
                    <a:pt x="768634" y="743179"/>
                  </a:lnTo>
                  <a:lnTo>
                    <a:pt x="767957" y="745306"/>
                  </a:lnTo>
                  <a:lnTo>
                    <a:pt x="767618" y="746941"/>
                  </a:lnTo>
                  <a:lnTo>
                    <a:pt x="767594" y="747128"/>
                  </a:lnTo>
                  <a:lnTo>
                    <a:pt x="767618" y="746778"/>
                  </a:lnTo>
                  <a:lnTo>
                    <a:pt x="767957" y="744815"/>
                  </a:lnTo>
                  <a:lnTo>
                    <a:pt x="768465" y="743016"/>
                  </a:lnTo>
                  <a:lnTo>
                    <a:pt x="768691" y="742634"/>
                  </a:lnTo>
                  <a:lnTo>
                    <a:pt x="768804" y="742525"/>
                  </a:lnTo>
                  <a:lnTo>
                    <a:pt x="768804" y="742443"/>
                  </a:lnTo>
                  <a:lnTo>
                    <a:pt x="769142" y="741871"/>
                  </a:lnTo>
                  <a:lnTo>
                    <a:pt x="769396" y="741380"/>
                  </a:lnTo>
                  <a:lnTo>
                    <a:pt x="769752" y="740791"/>
                  </a:lnTo>
                  <a:close/>
                  <a:moveTo>
                    <a:pt x="770158" y="740290"/>
                  </a:moveTo>
                  <a:lnTo>
                    <a:pt x="770158" y="740399"/>
                  </a:lnTo>
                  <a:lnTo>
                    <a:pt x="769956" y="740595"/>
                  </a:lnTo>
                  <a:close/>
                  <a:moveTo>
                    <a:pt x="1007792" y="303707"/>
                  </a:moveTo>
                  <a:lnTo>
                    <a:pt x="1036210" y="338777"/>
                  </a:lnTo>
                  <a:lnTo>
                    <a:pt x="941983" y="415129"/>
                  </a:lnTo>
                  <a:lnTo>
                    <a:pt x="913566" y="380058"/>
                  </a:lnTo>
                  <a:close/>
                  <a:moveTo>
                    <a:pt x="28418" y="284751"/>
                  </a:moveTo>
                  <a:lnTo>
                    <a:pt x="122644" y="361103"/>
                  </a:lnTo>
                  <a:lnTo>
                    <a:pt x="94227" y="396174"/>
                  </a:lnTo>
                  <a:lnTo>
                    <a:pt x="0" y="319822"/>
                  </a:lnTo>
                  <a:close/>
                  <a:moveTo>
                    <a:pt x="521216" y="260648"/>
                  </a:moveTo>
                  <a:lnTo>
                    <a:pt x="513426" y="260811"/>
                  </a:lnTo>
                  <a:lnTo>
                    <a:pt x="505636" y="261302"/>
                  </a:lnTo>
                  <a:lnTo>
                    <a:pt x="497846" y="261793"/>
                  </a:lnTo>
                  <a:lnTo>
                    <a:pt x="505636" y="262610"/>
                  </a:lnTo>
                  <a:lnTo>
                    <a:pt x="513257" y="263428"/>
                  </a:lnTo>
                  <a:lnTo>
                    <a:pt x="520877" y="264410"/>
                  </a:lnTo>
                  <a:lnTo>
                    <a:pt x="528667" y="265555"/>
                  </a:lnTo>
                  <a:lnTo>
                    <a:pt x="536288" y="267027"/>
                  </a:lnTo>
                  <a:lnTo>
                    <a:pt x="543740" y="268499"/>
                  </a:lnTo>
                  <a:lnTo>
                    <a:pt x="551191" y="270135"/>
                  </a:lnTo>
                  <a:lnTo>
                    <a:pt x="558642" y="271770"/>
                  </a:lnTo>
                  <a:lnTo>
                    <a:pt x="566263" y="273897"/>
                  </a:lnTo>
                  <a:lnTo>
                    <a:pt x="573545" y="275860"/>
                  </a:lnTo>
                  <a:lnTo>
                    <a:pt x="580827" y="277986"/>
                  </a:lnTo>
                  <a:lnTo>
                    <a:pt x="587939" y="280440"/>
                  </a:lnTo>
                  <a:lnTo>
                    <a:pt x="595052" y="282893"/>
                  </a:lnTo>
                  <a:lnTo>
                    <a:pt x="602165" y="285674"/>
                  </a:lnTo>
                  <a:lnTo>
                    <a:pt x="609108" y="288455"/>
                  </a:lnTo>
                  <a:lnTo>
                    <a:pt x="616052" y="291562"/>
                  </a:lnTo>
                  <a:lnTo>
                    <a:pt x="623164" y="294507"/>
                  </a:lnTo>
                  <a:lnTo>
                    <a:pt x="629938" y="297942"/>
                  </a:lnTo>
                  <a:lnTo>
                    <a:pt x="636542" y="301213"/>
                  </a:lnTo>
                  <a:lnTo>
                    <a:pt x="643147" y="304812"/>
                  </a:lnTo>
                  <a:lnTo>
                    <a:pt x="649751" y="308410"/>
                  </a:lnTo>
                  <a:lnTo>
                    <a:pt x="656187" y="312172"/>
                  </a:lnTo>
                  <a:lnTo>
                    <a:pt x="662453" y="316261"/>
                  </a:lnTo>
                  <a:lnTo>
                    <a:pt x="668719" y="320187"/>
                  </a:lnTo>
                  <a:lnTo>
                    <a:pt x="674816" y="324440"/>
                  </a:lnTo>
                  <a:lnTo>
                    <a:pt x="680912" y="328693"/>
                  </a:lnTo>
                  <a:lnTo>
                    <a:pt x="686839" y="333273"/>
                  </a:lnTo>
                  <a:lnTo>
                    <a:pt x="692597" y="337689"/>
                  </a:lnTo>
                  <a:lnTo>
                    <a:pt x="698355" y="342433"/>
                  </a:lnTo>
                  <a:lnTo>
                    <a:pt x="703774" y="347176"/>
                  </a:lnTo>
                  <a:lnTo>
                    <a:pt x="709362" y="352083"/>
                  </a:lnTo>
                  <a:lnTo>
                    <a:pt x="714612" y="356990"/>
                  </a:lnTo>
                  <a:lnTo>
                    <a:pt x="719862" y="362225"/>
                  </a:lnTo>
                  <a:lnTo>
                    <a:pt x="725112" y="367459"/>
                  </a:lnTo>
                  <a:lnTo>
                    <a:pt x="730023" y="372857"/>
                  </a:lnTo>
                  <a:lnTo>
                    <a:pt x="734765" y="378254"/>
                  </a:lnTo>
                  <a:lnTo>
                    <a:pt x="739507" y="383816"/>
                  </a:lnTo>
                  <a:lnTo>
                    <a:pt x="744248" y="389541"/>
                  </a:lnTo>
                  <a:lnTo>
                    <a:pt x="748651" y="395266"/>
                  </a:lnTo>
                  <a:lnTo>
                    <a:pt x="752885" y="401154"/>
                  </a:lnTo>
                  <a:lnTo>
                    <a:pt x="757119" y="407043"/>
                  </a:lnTo>
                  <a:lnTo>
                    <a:pt x="761352" y="412931"/>
                  </a:lnTo>
                  <a:lnTo>
                    <a:pt x="765078" y="418983"/>
                  </a:lnTo>
                  <a:lnTo>
                    <a:pt x="768973" y="425199"/>
                  </a:lnTo>
                  <a:lnTo>
                    <a:pt x="772529" y="431415"/>
                  </a:lnTo>
                  <a:lnTo>
                    <a:pt x="776086" y="437794"/>
                  </a:lnTo>
                  <a:lnTo>
                    <a:pt x="779473" y="444173"/>
                  </a:lnTo>
                  <a:lnTo>
                    <a:pt x="782521" y="450552"/>
                  </a:lnTo>
                  <a:lnTo>
                    <a:pt x="785739" y="457095"/>
                  </a:lnTo>
                  <a:lnTo>
                    <a:pt x="788448" y="463638"/>
                  </a:lnTo>
                  <a:lnTo>
                    <a:pt x="791158" y="470181"/>
                  </a:lnTo>
                  <a:lnTo>
                    <a:pt x="793698" y="476887"/>
                  </a:lnTo>
                  <a:lnTo>
                    <a:pt x="796069" y="483594"/>
                  </a:lnTo>
                  <a:lnTo>
                    <a:pt x="798440" y="490464"/>
                  </a:lnTo>
                  <a:lnTo>
                    <a:pt x="800472" y="497333"/>
                  </a:lnTo>
                  <a:lnTo>
                    <a:pt x="802335" y="504203"/>
                  </a:lnTo>
                  <a:lnTo>
                    <a:pt x="804029" y="511073"/>
                  </a:lnTo>
                  <a:lnTo>
                    <a:pt x="805722" y="517943"/>
                  </a:lnTo>
                  <a:lnTo>
                    <a:pt x="807246" y="524977"/>
                  </a:lnTo>
                  <a:lnTo>
                    <a:pt x="808432" y="532010"/>
                  </a:lnTo>
                  <a:lnTo>
                    <a:pt x="809448" y="539207"/>
                  </a:lnTo>
                  <a:lnTo>
                    <a:pt x="810464" y="546241"/>
                  </a:lnTo>
                  <a:lnTo>
                    <a:pt x="811311" y="553274"/>
                  </a:lnTo>
                  <a:lnTo>
                    <a:pt x="811988" y="560308"/>
                  </a:lnTo>
                  <a:lnTo>
                    <a:pt x="812327" y="567341"/>
                  </a:lnTo>
                  <a:lnTo>
                    <a:pt x="812665" y="574539"/>
                  </a:lnTo>
                  <a:lnTo>
                    <a:pt x="812835" y="581736"/>
                  </a:lnTo>
                  <a:lnTo>
                    <a:pt x="812665" y="588769"/>
                  </a:lnTo>
                  <a:lnTo>
                    <a:pt x="812496" y="595966"/>
                  </a:lnTo>
                  <a:lnTo>
                    <a:pt x="812157" y="603000"/>
                  </a:lnTo>
                  <a:lnTo>
                    <a:pt x="811649" y="610033"/>
                  </a:lnTo>
                  <a:lnTo>
                    <a:pt x="810972" y="617067"/>
                  </a:lnTo>
                  <a:lnTo>
                    <a:pt x="809956" y="624427"/>
                  </a:lnTo>
                  <a:lnTo>
                    <a:pt x="808940" y="631461"/>
                  </a:lnTo>
                  <a:lnTo>
                    <a:pt x="807754" y="638331"/>
                  </a:lnTo>
                  <a:lnTo>
                    <a:pt x="806569" y="645364"/>
                  </a:lnTo>
                  <a:lnTo>
                    <a:pt x="805045" y="652398"/>
                  </a:lnTo>
                  <a:lnTo>
                    <a:pt x="803182" y="659268"/>
                  </a:lnTo>
                  <a:lnTo>
                    <a:pt x="801488" y="666301"/>
                  </a:lnTo>
                  <a:lnTo>
                    <a:pt x="799456" y="673171"/>
                  </a:lnTo>
                  <a:lnTo>
                    <a:pt x="797255" y="679878"/>
                  </a:lnTo>
                  <a:lnTo>
                    <a:pt x="795053" y="686748"/>
                  </a:lnTo>
                  <a:lnTo>
                    <a:pt x="792513" y="693454"/>
                  </a:lnTo>
                  <a:lnTo>
                    <a:pt x="789803" y="700160"/>
                  </a:lnTo>
                  <a:lnTo>
                    <a:pt x="787094" y="706703"/>
                  </a:lnTo>
                  <a:lnTo>
                    <a:pt x="784045" y="713246"/>
                  </a:lnTo>
                  <a:lnTo>
                    <a:pt x="780997" y="719789"/>
                  </a:lnTo>
                  <a:lnTo>
                    <a:pt x="777610" y="726332"/>
                  </a:lnTo>
                  <a:lnTo>
                    <a:pt x="774392" y="732711"/>
                  </a:lnTo>
                  <a:lnTo>
                    <a:pt x="770666" y="738926"/>
                  </a:lnTo>
                  <a:lnTo>
                    <a:pt x="769933" y="740344"/>
                  </a:lnTo>
                  <a:lnTo>
                    <a:pt x="769650" y="740726"/>
                  </a:lnTo>
                  <a:lnTo>
                    <a:pt x="769820" y="740563"/>
                  </a:lnTo>
                  <a:lnTo>
                    <a:pt x="769933" y="740344"/>
                  </a:lnTo>
                  <a:lnTo>
                    <a:pt x="770497" y="739581"/>
                  </a:lnTo>
                  <a:lnTo>
                    <a:pt x="771175" y="738763"/>
                  </a:lnTo>
                  <a:lnTo>
                    <a:pt x="770158" y="740290"/>
                  </a:lnTo>
                  <a:lnTo>
                    <a:pt x="770158" y="740235"/>
                  </a:lnTo>
                  <a:lnTo>
                    <a:pt x="769989" y="740399"/>
                  </a:lnTo>
                  <a:lnTo>
                    <a:pt x="769752" y="740791"/>
                  </a:lnTo>
                  <a:lnTo>
                    <a:pt x="769650" y="740889"/>
                  </a:lnTo>
                  <a:lnTo>
                    <a:pt x="769396" y="741380"/>
                  </a:lnTo>
                  <a:lnTo>
                    <a:pt x="768804" y="742361"/>
                  </a:lnTo>
                  <a:lnTo>
                    <a:pt x="768804" y="742443"/>
                  </a:lnTo>
                  <a:lnTo>
                    <a:pt x="768691" y="742634"/>
                  </a:lnTo>
                  <a:lnTo>
                    <a:pt x="768465" y="742852"/>
                  </a:lnTo>
                  <a:lnTo>
                    <a:pt x="766941" y="746124"/>
                  </a:lnTo>
                  <a:lnTo>
                    <a:pt x="763554" y="752339"/>
                  </a:lnTo>
                  <a:lnTo>
                    <a:pt x="759828" y="758555"/>
                  </a:lnTo>
                  <a:lnTo>
                    <a:pt x="756272" y="764771"/>
                  </a:lnTo>
                  <a:lnTo>
                    <a:pt x="752208" y="770823"/>
                  </a:lnTo>
                  <a:lnTo>
                    <a:pt x="748143" y="776875"/>
                  </a:lnTo>
                  <a:lnTo>
                    <a:pt x="743910" y="783090"/>
                  </a:lnTo>
                  <a:lnTo>
                    <a:pt x="739337" y="789142"/>
                  </a:lnTo>
                  <a:lnTo>
                    <a:pt x="730531" y="801247"/>
                  </a:lnTo>
                  <a:lnTo>
                    <a:pt x="721556" y="813678"/>
                  </a:lnTo>
                  <a:lnTo>
                    <a:pt x="717152" y="820057"/>
                  </a:lnTo>
                  <a:lnTo>
                    <a:pt x="712749" y="826600"/>
                  </a:lnTo>
                  <a:lnTo>
                    <a:pt x="708515" y="832979"/>
                  </a:lnTo>
                  <a:lnTo>
                    <a:pt x="704620" y="839686"/>
                  </a:lnTo>
                  <a:lnTo>
                    <a:pt x="700556" y="846392"/>
                  </a:lnTo>
                  <a:lnTo>
                    <a:pt x="696661" y="853098"/>
                  </a:lnTo>
                  <a:lnTo>
                    <a:pt x="693105" y="860295"/>
                  </a:lnTo>
                  <a:lnTo>
                    <a:pt x="689549" y="867165"/>
                  </a:lnTo>
                  <a:lnTo>
                    <a:pt x="686500" y="874362"/>
                  </a:lnTo>
                  <a:lnTo>
                    <a:pt x="683452" y="881396"/>
                  </a:lnTo>
                  <a:lnTo>
                    <a:pt x="680743" y="888757"/>
                  </a:lnTo>
                  <a:lnTo>
                    <a:pt x="678203" y="896281"/>
                  </a:lnTo>
                  <a:lnTo>
                    <a:pt x="676001" y="903642"/>
                  </a:lnTo>
                  <a:lnTo>
                    <a:pt x="673969" y="911002"/>
                  </a:lnTo>
                  <a:lnTo>
                    <a:pt x="672106" y="918526"/>
                  </a:lnTo>
                  <a:lnTo>
                    <a:pt x="670582" y="926051"/>
                  </a:lnTo>
                  <a:lnTo>
                    <a:pt x="669227" y="933575"/>
                  </a:lnTo>
                  <a:lnTo>
                    <a:pt x="668211" y="941099"/>
                  </a:lnTo>
                  <a:lnTo>
                    <a:pt x="667364" y="948623"/>
                  </a:lnTo>
                  <a:lnTo>
                    <a:pt x="666687" y="956311"/>
                  </a:lnTo>
                  <a:lnTo>
                    <a:pt x="666009" y="963999"/>
                  </a:lnTo>
                  <a:lnTo>
                    <a:pt x="665840" y="971523"/>
                  </a:lnTo>
                  <a:lnTo>
                    <a:pt x="665671" y="979047"/>
                  </a:lnTo>
                  <a:lnTo>
                    <a:pt x="665840" y="986735"/>
                  </a:lnTo>
                  <a:lnTo>
                    <a:pt x="666179" y="994259"/>
                  </a:lnTo>
                  <a:lnTo>
                    <a:pt x="666687" y="1001784"/>
                  </a:lnTo>
                  <a:lnTo>
                    <a:pt x="667703" y="994259"/>
                  </a:lnTo>
                  <a:lnTo>
                    <a:pt x="668549" y="986899"/>
                  </a:lnTo>
                  <a:lnTo>
                    <a:pt x="669735" y="979374"/>
                  </a:lnTo>
                  <a:lnTo>
                    <a:pt x="670920" y="972014"/>
                  </a:lnTo>
                  <a:lnTo>
                    <a:pt x="672275" y="964653"/>
                  </a:lnTo>
                  <a:lnTo>
                    <a:pt x="673969" y="957293"/>
                  </a:lnTo>
                  <a:lnTo>
                    <a:pt x="675662" y="949932"/>
                  </a:lnTo>
                  <a:lnTo>
                    <a:pt x="677525" y="942898"/>
                  </a:lnTo>
                  <a:lnTo>
                    <a:pt x="679557" y="935701"/>
                  </a:lnTo>
                  <a:lnTo>
                    <a:pt x="681759" y="928668"/>
                  </a:lnTo>
                  <a:lnTo>
                    <a:pt x="683960" y="921634"/>
                  </a:lnTo>
                  <a:lnTo>
                    <a:pt x="686670" y="914764"/>
                  </a:lnTo>
                  <a:lnTo>
                    <a:pt x="689379" y="908058"/>
                  </a:lnTo>
                  <a:lnTo>
                    <a:pt x="692428" y="901188"/>
                  </a:lnTo>
                  <a:lnTo>
                    <a:pt x="695476" y="894482"/>
                  </a:lnTo>
                  <a:lnTo>
                    <a:pt x="698863" y="887939"/>
                  </a:lnTo>
                  <a:lnTo>
                    <a:pt x="702250" y="881396"/>
                  </a:lnTo>
                  <a:lnTo>
                    <a:pt x="705975" y="875180"/>
                  </a:lnTo>
                  <a:lnTo>
                    <a:pt x="709701" y="868801"/>
                  </a:lnTo>
                  <a:lnTo>
                    <a:pt x="713765" y="862749"/>
                  </a:lnTo>
                  <a:lnTo>
                    <a:pt x="717999" y="856697"/>
                  </a:lnTo>
                  <a:lnTo>
                    <a:pt x="722064" y="850645"/>
                  </a:lnTo>
                  <a:lnTo>
                    <a:pt x="726636" y="844756"/>
                  </a:lnTo>
                  <a:lnTo>
                    <a:pt x="731209" y="838868"/>
                  </a:lnTo>
                  <a:lnTo>
                    <a:pt x="740523" y="827254"/>
                  </a:lnTo>
                  <a:lnTo>
                    <a:pt x="750176" y="815641"/>
                  </a:lnTo>
                  <a:lnTo>
                    <a:pt x="759998" y="803864"/>
                  </a:lnTo>
                  <a:lnTo>
                    <a:pt x="769820" y="791923"/>
                  </a:lnTo>
                  <a:lnTo>
                    <a:pt x="774562" y="785708"/>
                  </a:lnTo>
                  <a:lnTo>
                    <a:pt x="779473" y="779328"/>
                  </a:lnTo>
                  <a:lnTo>
                    <a:pt x="783876" y="772949"/>
                  </a:lnTo>
                  <a:lnTo>
                    <a:pt x="788279" y="766243"/>
                  </a:lnTo>
                  <a:lnTo>
                    <a:pt x="790481" y="762971"/>
                  </a:lnTo>
                  <a:lnTo>
                    <a:pt x="792682" y="759373"/>
                  </a:lnTo>
                  <a:lnTo>
                    <a:pt x="794037" y="756756"/>
                  </a:lnTo>
                  <a:lnTo>
                    <a:pt x="794545" y="756101"/>
                  </a:lnTo>
                  <a:lnTo>
                    <a:pt x="794884" y="755447"/>
                  </a:lnTo>
                  <a:lnTo>
                    <a:pt x="795053" y="755120"/>
                  </a:lnTo>
                  <a:lnTo>
                    <a:pt x="795392" y="754466"/>
                  </a:lnTo>
                  <a:lnTo>
                    <a:pt x="796069" y="753484"/>
                  </a:lnTo>
                  <a:lnTo>
                    <a:pt x="800303" y="746778"/>
                  </a:lnTo>
                  <a:lnTo>
                    <a:pt x="804537" y="740071"/>
                  </a:lnTo>
                  <a:lnTo>
                    <a:pt x="808262" y="733202"/>
                  </a:lnTo>
                  <a:lnTo>
                    <a:pt x="811988" y="726004"/>
                  </a:lnTo>
                  <a:lnTo>
                    <a:pt x="815544" y="718971"/>
                  </a:lnTo>
                  <a:lnTo>
                    <a:pt x="818931" y="711774"/>
                  </a:lnTo>
                  <a:lnTo>
                    <a:pt x="821979" y="704577"/>
                  </a:lnTo>
                  <a:lnTo>
                    <a:pt x="825028" y="697380"/>
                  </a:lnTo>
                  <a:lnTo>
                    <a:pt x="827906" y="690019"/>
                  </a:lnTo>
                  <a:lnTo>
                    <a:pt x="830616" y="682331"/>
                  </a:lnTo>
                  <a:lnTo>
                    <a:pt x="832987" y="674971"/>
                  </a:lnTo>
                  <a:lnTo>
                    <a:pt x="835188" y="667283"/>
                  </a:lnTo>
                  <a:lnTo>
                    <a:pt x="837221" y="659595"/>
                  </a:lnTo>
                  <a:lnTo>
                    <a:pt x="839083" y="651907"/>
                  </a:lnTo>
                  <a:lnTo>
                    <a:pt x="840608" y="644219"/>
                  </a:lnTo>
                  <a:lnTo>
                    <a:pt x="842301" y="636532"/>
                  </a:lnTo>
                  <a:lnTo>
                    <a:pt x="843487" y="628680"/>
                  </a:lnTo>
                  <a:lnTo>
                    <a:pt x="844503" y="620829"/>
                  </a:lnTo>
                  <a:lnTo>
                    <a:pt x="845349" y="613141"/>
                  </a:lnTo>
                  <a:lnTo>
                    <a:pt x="846027" y="605126"/>
                  </a:lnTo>
                  <a:lnTo>
                    <a:pt x="846535" y="597275"/>
                  </a:lnTo>
                  <a:lnTo>
                    <a:pt x="846874" y="589423"/>
                  </a:lnTo>
                  <a:lnTo>
                    <a:pt x="846874" y="581572"/>
                  </a:lnTo>
                  <a:lnTo>
                    <a:pt x="846874" y="573557"/>
                  </a:lnTo>
                  <a:lnTo>
                    <a:pt x="846535" y="565869"/>
                  </a:lnTo>
                  <a:lnTo>
                    <a:pt x="846027" y="558018"/>
                  </a:lnTo>
                  <a:lnTo>
                    <a:pt x="845349" y="550003"/>
                  </a:lnTo>
                  <a:lnTo>
                    <a:pt x="844503" y="542152"/>
                  </a:lnTo>
                  <a:lnTo>
                    <a:pt x="843487" y="534464"/>
                  </a:lnTo>
                  <a:lnTo>
                    <a:pt x="842301" y="526449"/>
                  </a:lnTo>
                  <a:lnTo>
                    <a:pt x="840608" y="518761"/>
                  </a:lnTo>
                  <a:lnTo>
                    <a:pt x="839083" y="511073"/>
                  </a:lnTo>
                  <a:lnTo>
                    <a:pt x="837221" y="503386"/>
                  </a:lnTo>
                  <a:lnTo>
                    <a:pt x="835019" y="495698"/>
                  </a:lnTo>
                  <a:lnTo>
                    <a:pt x="832817" y="488174"/>
                  </a:lnTo>
                  <a:lnTo>
                    <a:pt x="830447" y="480649"/>
                  </a:lnTo>
                  <a:lnTo>
                    <a:pt x="827737" y="473289"/>
                  </a:lnTo>
                  <a:lnTo>
                    <a:pt x="825028" y="465764"/>
                  </a:lnTo>
                  <a:lnTo>
                    <a:pt x="821979" y="458404"/>
                  </a:lnTo>
                  <a:lnTo>
                    <a:pt x="818931" y="451207"/>
                  </a:lnTo>
                  <a:lnTo>
                    <a:pt x="815375" y="444010"/>
                  </a:lnTo>
                  <a:lnTo>
                    <a:pt x="811988" y="436976"/>
                  </a:lnTo>
                  <a:lnTo>
                    <a:pt x="808093" y="429943"/>
                  </a:lnTo>
                  <a:lnTo>
                    <a:pt x="804198" y="422909"/>
                  </a:lnTo>
                  <a:lnTo>
                    <a:pt x="800303" y="416039"/>
                  </a:lnTo>
                  <a:lnTo>
                    <a:pt x="795900" y="409333"/>
                  </a:lnTo>
                  <a:lnTo>
                    <a:pt x="791497" y="402790"/>
                  </a:lnTo>
                  <a:lnTo>
                    <a:pt x="787094" y="396247"/>
                  </a:lnTo>
                  <a:lnTo>
                    <a:pt x="782352" y="389868"/>
                  </a:lnTo>
                  <a:lnTo>
                    <a:pt x="777441" y="383652"/>
                  </a:lnTo>
                  <a:lnTo>
                    <a:pt x="772360" y="377437"/>
                  </a:lnTo>
                  <a:lnTo>
                    <a:pt x="767280" y="371548"/>
                  </a:lnTo>
                  <a:lnTo>
                    <a:pt x="761860" y="365496"/>
                  </a:lnTo>
                  <a:lnTo>
                    <a:pt x="756441" y="359771"/>
                  </a:lnTo>
                  <a:lnTo>
                    <a:pt x="750684" y="354210"/>
                  </a:lnTo>
                  <a:lnTo>
                    <a:pt x="744926" y="348648"/>
                  </a:lnTo>
                  <a:lnTo>
                    <a:pt x="738999" y="343250"/>
                  </a:lnTo>
                  <a:lnTo>
                    <a:pt x="732902" y="338016"/>
                  </a:lnTo>
                  <a:lnTo>
                    <a:pt x="726805" y="333109"/>
                  </a:lnTo>
                  <a:lnTo>
                    <a:pt x="720539" y="328202"/>
                  </a:lnTo>
                  <a:lnTo>
                    <a:pt x="714104" y="323295"/>
                  </a:lnTo>
                  <a:lnTo>
                    <a:pt x="707669" y="318715"/>
                  </a:lnTo>
                  <a:lnTo>
                    <a:pt x="701064" y="314135"/>
                  </a:lnTo>
                  <a:lnTo>
                    <a:pt x="694460" y="310046"/>
                  </a:lnTo>
                  <a:lnTo>
                    <a:pt x="687517" y="305793"/>
                  </a:lnTo>
                  <a:lnTo>
                    <a:pt x="680743" y="301867"/>
                  </a:lnTo>
                  <a:lnTo>
                    <a:pt x="673630" y="298105"/>
                  </a:lnTo>
                  <a:lnTo>
                    <a:pt x="666687" y="294343"/>
                  </a:lnTo>
                  <a:lnTo>
                    <a:pt x="659235" y="291072"/>
                  </a:lnTo>
                  <a:lnTo>
                    <a:pt x="652122" y="287637"/>
                  </a:lnTo>
                  <a:lnTo>
                    <a:pt x="644671" y="284692"/>
                  </a:lnTo>
                  <a:lnTo>
                    <a:pt x="637389" y="281585"/>
                  </a:lnTo>
                  <a:lnTo>
                    <a:pt x="629938" y="278967"/>
                  </a:lnTo>
                  <a:lnTo>
                    <a:pt x="622317" y="276350"/>
                  </a:lnTo>
                  <a:lnTo>
                    <a:pt x="614697" y="274060"/>
                  </a:lnTo>
                  <a:lnTo>
                    <a:pt x="607076" y="271770"/>
                  </a:lnTo>
                  <a:lnTo>
                    <a:pt x="599455" y="269807"/>
                  </a:lnTo>
                  <a:lnTo>
                    <a:pt x="591834" y="268172"/>
                  </a:lnTo>
                  <a:lnTo>
                    <a:pt x="583875" y="266536"/>
                  </a:lnTo>
                  <a:lnTo>
                    <a:pt x="576085" y="265064"/>
                  </a:lnTo>
                  <a:lnTo>
                    <a:pt x="568295" y="263919"/>
                  </a:lnTo>
                  <a:lnTo>
                    <a:pt x="560505" y="262774"/>
                  </a:lnTo>
                  <a:lnTo>
                    <a:pt x="552546" y="261956"/>
                  </a:lnTo>
                  <a:lnTo>
                    <a:pt x="544756" y="261465"/>
                  </a:lnTo>
                  <a:lnTo>
                    <a:pt x="536965" y="260975"/>
                  </a:lnTo>
                  <a:lnTo>
                    <a:pt x="529175" y="260811"/>
                  </a:lnTo>
                  <a:close/>
                  <a:moveTo>
                    <a:pt x="509791" y="227108"/>
                  </a:moveTo>
                  <a:lnTo>
                    <a:pt x="518947" y="227272"/>
                  </a:lnTo>
                  <a:lnTo>
                    <a:pt x="528272" y="227599"/>
                  </a:lnTo>
                  <a:lnTo>
                    <a:pt x="537597" y="228254"/>
                  </a:lnTo>
                  <a:lnTo>
                    <a:pt x="546583" y="228908"/>
                  </a:lnTo>
                  <a:lnTo>
                    <a:pt x="555909" y="229890"/>
                  </a:lnTo>
                  <a:lnTo>
                    <a:pt x="564725" y="231199"/>
                  </a:lnTo>
                  <a:lnTo>
                    <a:pt x="573881" y="232672"/>
                  </a:lnTo>
                  <a:lnTo>
                    <a:pt x="582697" y="234308"/>
                  </a:lnTo>
                  <a:lnTo>
                    <a:pt x="591683" y="236272"/>
                  </a:lnTo>
                  <a:lnTo>
                    <a:pt x="600330" y="238235"/>
                  </a:lnTo>
                  <a:lnTo>
                    <a:pt x="608808" y="240363"/>
                  </a:lnTo>
                  <a:lnTo>
                    <a:pt x="617455" y="242981"/>
                  </a:lnTo>
                  <a:lnTo>
                    <a:pt x="625932" y="245599"/>
                  </a:lnTo>
                  <a:lnTo>
                    <a:pt x="634240" y="248545"/>
                  </a:lnTo>
                  <a:lnTo>
                    <a:pt x="642718" y="251490"/>
                  </a:lnTo>
                  <a:lnTo>
                    <a:pt x="650856" y="254763"/>
                  </a:lnTo>
                  <a:lnTo>
                    <a:pt x="658825" y="258036"/>
                  </a:lnTo>
                  <a:lnTo>
                    <a:pt x="666964" y="261799"/>
                  </a:lnTo>
                  <a:lnTo>
                    <a:pt x="674763" y="265400"/>
                  </a:lnTo>
                  <a:lnTo>
                    <a:pt x="682393" y="269491"/>
                  </a:lnTo>
                  <a:lnTo>
                    <a:pt x="690022" y="273581"/>
                  </a:lnTo>
                  <a:lnTo>
                    <a:pt x="697652" y="277836"/>
                  </a:lnTo>
                  <a:lnTo>
                    <a:pt x="705112" y="282254"/>
                  </a:lnTo>
                  <a:lnTo>
                    <a:pt x="712403" y="287000"/>
                  </a:lnTo>
                  <a:lnTo>
                    <a:pt x="719524" y="291745"/>
                  </a:lnTo>
                  <a:lnTo>
                    <a:pt x="726645" y="296818"/>
                  </a:lnTo>
                  <a:lnTo>
                    <a:pt x="733427" y="301727"/>
                  </a:lnTo>
                  <a:lnTo>
                    <a:pt x="740209" y="307127"/>
                  </a:lnTo>
                  <a:lnTo>
                    <a:pt x="746821" y="312528"/>
                  </a:lnTo>
                  <a:lnTo>
                    <a:pt x="753434" y="318091"/>
                  </a:lnTo>
                  <a:lnTo>
                    <a:pt x="759707" y="323818"/>
                  </a:lnTo>
                  <a:lnTo>
                    <a:pt x="765981" y="329710"/>
                  </a:lnTo>
                  <a:lnTo>
                    <a:pt x="772084" y="335764"/>
                  </a:lnTo>
                  <a:lnTo>
                    <a:pt x="778018" y="341818"/>
                  </a:lnTo>
                  <a:lnTo>
                    <a:pt x="783783" y="348200"/>
                  </a:lnTo>
                  <a:lnTo>
                    <a:pt x="789379" y="354582"/>
                  </a:lnTo>
                  <a:lnTo>
                    <a:pt x="794974" y="361128"/>
                  </a:lnTo>
                  <a:lnTo>
                    <a:pt x="800230" y="367673"/>
                  </a:lnTo>
                  <a:lnTo>
                    <a:pt x="805485" y="374546"/>
                  </a:lnTo>
                  <a:lnTo>
                    <a:pt x="810233" y="381583"/>
                  </a:lnTo>
                  <a:lnTo>
                    <a:pt x="815150" y="388619"/>
                  </a:lnTo>
                  <a:lnTo>
                    <a:pt x="819728" y="395655"/>
                  </a:lnTo>
                  <a:lnTo>
                    <a:pt x="824306" y="403020"/>
                  </a:lnTo>
                  <a:lnTo>
                    <a:pt x="828375" y="410383"/>
                  </a:lnTo>
                  <a:lnTo>
                    <a:pt x="832614" y="417911"/>
                  </a:lnTo>
                  <a:lnTo>
                    <a:pt x="836513" y="425438"/>
                  </a:lnTo>
                  <a:lnTo>
                    <a:pt x="840244" y="433129"/>
                  </a:lnTo>
                  <a:lnTo>
                    <a:pt x="843804" y="440820"/>
                  </a:lnTo>
                  <a:lnTo>
                    <a:pt x="847026" y="448838"/>
                  </a:lnTo>
                  <a:lnTo>
                    <a:pt x="850247" y="456857"/>
                  </a:lnTo>
                  <a:lnTo>
                    <a:pt x="853129" y="464875"/>
                  </a:lnTo>
                  <a:lnTo>
                    <a:pt x="856012" y="473220"/>
                  </a:lnTo>
                  <a:lnTo>
                    <a:pt x="858555" y="481402"/>
                  </a:lnTo>
                  <a:lnTo>
                    <a:pt x="860759" y="489584"/>
                  </a:lnTo>
                  <a:lnTo>
                    <a:pt x="862963" y="498093"/>
                  </a:lnTo>
                  <a:lnTo>
                    <a:pt x="864828" y="506603"/>
                  </a:lnTo>
                  <a:lnTo>
                    <a:pt x="866524" y="515275"/>
                  </a:lnTo>
                  <a:lnTo>
                    <a:pt x="868219" y="523948"/>
                  </a:lnTo>
                  <a:lnTo>
                    <a:pt x="869406" y="532457"/>
                  </a:lnTo>
                  <a:lnTo>
                    <a:pt x="870423" y="541457"/>
                  </a:lnTo>
                  <a:lnTo>
                    <a:pt x="871101" y="550130"/>
                  </a:lnTo>
                  <a:lnTo>
                    <a:pt x="871780" y="559130"/>
                  </a:lnTo>
                  <a:lnTo>
                    <a:pt x="872118" y="568130"/>
                  </a:lnTo>
                  <a:lnTo>
                    <a:pt x="872288" y="577131"/>
                  </a:lnTo>
                  <a:lnTo>
                    <a:pt x="872118" y="583349"/>
                  </a:lnTo>
                  <a:lnTo>
                    <a:pt x="871949" y="589567"/>
                  </a:lnTo>
                  <a:lnTo>
                    <a:pt x="871780" y="595622"/>
                  </a:lnTo>
                  <a:lnTo>
                    <a:pt x="871271" y="601676"/>
                  </a:lnTo>
                  <a:lnTo>
                    <a:pt x="870932" y="607895"/>
                  </a:lnTo>
                  <a:lnTo>
                    <a:pt x="870254" y="613949"/>
                  </a:lnTo>
                  <a:lnTo>
                    <a:pt x="869576" y="619840"/>
                  </a:lnTo>
                  <a:lnTo>
                    <a:pt x="868897" y="625895"/>
                  </a:lnTo>
                  <a:lnTo>
                    <a:pt x="867880" y="631786"/>
                  </a:lnTo>
                  <a:lnTo>
                    <a:pt x="866693" y="637677"/>
                  </a:lnTo>
                  <a:lnTo>
                    <a:pt x="865676" y="643567"/>
                  </a:lnTo>
                  <a:lnTo>
                    <a:pt x="864489" y="649459"/>
                  </a:lnTo>
                  <a:lnTo>
                    <a:pt x="863302" y="655350"/>
                  </a:lnTo>
                  <a:lnTo>
                    <a:pt x="861776" y="661077"/>
                  </a:lnTo>
                  <a:lnTo>
                    <a:pt x="860250" y="666804"/>
                  </a:lnTo>
                  <a:lnTo>
                    <a:pt x="858555" y="672532"/>
                  </a:lnTo>
                  <a:lnTo>
                    <a:pt x="855164" y="683659"/>
                  </a:lnTo>
                  <a:lnTo>
                    <a:pt x="851264" y="694786"/>
                  </a:lnTo>
                  <a:lnTo>
                    <a:pt x="846856" y="705750"/>
                  </a:lnTo>
                  <a:lnTo>
                    <a:pt x="842448" y="716550"/>
                  </a:lnTo>
                  <a:lnTo>
                    <a:pt x="837361" y="727187"/>
                  </a:lnTo>
                  <a:lnTo>
                    <a:pt x="831935" y="737496"/>
                  </a:lnTo>
                  <a:lnTo>
                    <a:pt x="826340" y="747805"/>
                  </a:lnTo>
                  <a:lnTo>
                    <a:pt x="820236" y="757787"/>
                  </a:lnTo>
                  <a:lnTo>
                    <a:pt x="820236" y="757951"/>
                  </a:lnTo>
                  <a:lnTo>
                    <a:pt x="820067" y="758114"/>
                  </a:lnTo>
                  <a:lnTo>
                    <a:pt x="820067" y="758278"/>
                  </a:lnTo>
                  <a:lnTo>
                    <a:pt x="819897" y="758606"/>
                  </a:lnTo>
                  <a:lnTo>
                    <a:pt x="815828" y="765642"/>
                  </a:lnTo>
                  <a:lnTo>
                    <a:pt x="811929" y="772678"/>
                  </a:lnTo>
                  <a:lnTo>
                    <a:pt x="807520" y="779387"/>
                  </a:lnTo>
                  <a:lnTo>
                    <a:pt x="803112" y="785933"/>
                  </a:lnTo>
                  <a:lnTo>
                    <a:pt x="798534" y="792478"/>
                  </a:lnTo>
                  <a:lnTo>
                    <a:pt x="793956" y="798860"/>
                  </a:lnTo>
                  <a:lnTo>
                    <a:pt x="784292" y="811624"/>
                  </a:lnTo>
                  <a:lnTo>
                    <a:pt x="774628" y="824224"/>
                  </a:lnTo>
                  <a:lnTo>
                    <a:pt x="764624" y="837152"/>
                  </a:lnTo>
                  <a:lnTo>
                    <a:pt x="759707" y="843697"/>
                  </a:lnTo>
                  <a:lnTo>
                    <a:pt x="755130" y="850570"/>
                  </a:lnTo>
                  <a:lnTo>
                    <a:pt x="750382" y="857443"/>
                  </a:lnTo>
                  <a:lnTo>
                    <a:pt x="745634" y="864480"/>
                  </a:lnTo>
                  <a:lnTo>
                    <a:pt x="741057" y="872007"/>
                  </a:lnTo>
                  <a:lnTo>
                    <a:pt x="736818" y="879698"/>
                  </a:lnTo>
                  <a:lnTo>
                    <a:pt x="732579" y="887552"/>
                  </a:lnTo>
                  <a:lnTo>
                    <a:pt x="728340" y="895734"/>
                  </a:lnTo>
                  <a:lnTo>
                    <a:pt x="724611" y="904407"/>
                  </a:lnTo>
                  <a:lnTo>
                    <a:pt x="720880" y="913407"/>
                  </a:lnTo>
                  <a:lnTo>
                    <a:pt x="717489" y="922898"/>
                  </a:lnTo>
                  <a:lnTo>
                    <a:pt x="714268" y="932717"/>
                  </a:lnTo>
                  <a:lnTo>
                    <a:pt x="711555" y="943026"/>
                  </a:lnTo>
                  <a:lnTo>
                    <a:pt x="710029" y="948426"/>
                  </a:lnTo>
                  <a:lnTo>
                    <a:pt x="708842" y="953826"/>
                  </a:lnTo>
                  <a:lnTo>
                    <a:pt x="707655" y="959390"/>
                  </a:lnTo>
                  <a:lnTo>
                    <a:pt x="706638" y="965281"/>
                  </a:lnTo>
                  <a:lnTo>
                    <a:pt x="705621" y="971171"/>
                  </a:lnTo>
                  <a:lnTo>
                    <a:pt x="704603" y="977226"/>
                  </a:lnTo>
                  <a:lnTo>
                    <a:pt x="703586" y="983281"/>
                  </a:lnTo>
                  <a:lnTo>
                    <a:pt x="702908" y="989663"/>
                  </a:lnTo>
                  <a:lnTo>
                    <a:pt x="702230" y="996208"/>
                  </a:lnTo>
                  <a:lnTo>
                    <a:pt x="701721" y="1002754"/>
                  </a:lnTo>
                  <a:lnTo>
                    <a:pt x="701382" y="1009626"/>
                  </a:lnTo>
                  <a:lnTo>
                    <a:pt x="700873" y="1016499"/>
                  </a:lnTo>
                  <a:lnTo>
                    <a:pt x="700704" y="1023863"/>
                  </a:lnTo>
                  <a:lnTo>
                    <a:pt x="700534" y="1031063"/>
                  </a:lnTo>
                  <a:lnTo>
                    <a:pt x="700365" y="1033845"/>
                  </a:lnTo>
                  <a:lnTo>
                    <a:pt x="699856" y="1036791"/>
                  </a:lnTo>
                  <a:lnTo>
                    <a:pt x="699178" y="1039572"/>
                  </a:lnTo>
                  <a:lnTo>
                    <a:pt x="698161" y="1042354"/>
                  </a:lnTo>
                  <a:lnTo>
                    <a:pt x="696804" y="1044645"/>
                  </a:lnTo>
                  <a:lnTo>
                    <a:pt x="695278" y="1047100"/>
                  </a:lnTo>
                  <a:lnTo>
                    <a:pt x="693583" y="1049391"/>
                  </a:lnTo>
                  <a:lnTo>
                    <a:pt x="691548" y="1051354"/>
                  </a:lnTo>
                  <a:lnTo>
                    <a:pt x="689514" y="1053154"/>
                  </a:lnTo>
                  <a:lnTo>
                    <a:pt x="687310" y="1054954"/>
                  </a:lnTo>
                  <a:lnTo>
                    <a:pt x="684766" y="1056264"/>
                  </a:lnTo>
                  <a:lnTo>
                    <a:pt x="682223" y="1057573"/>
                  </a:lnTo>
                  <a:lnTo>
                    <a:pt x="679510" y="1058391"/>
                  </a:lnTo>
                  <a:lnTo>
                    <a:pt x="676628" y="1059209"/>
                  </a:lnTo>
                  <a:lnTo>
                    <a:pt x="673746" y="1059700"/>
                  </a:lnTo>
                  <a:lnTo>
                    <a:pt x="670524" y="1059864"/>
                  </a:lnTo>
                  <a:lnTo>
                    <a:pt x="509791" y="1059864"/>
                  </a:lnTo>
                  <a:lnTo>
                    <a:pt x="348718" y="1059864"/>
                  </a:lnTo>
                  <a:lnTo>
                    <a:pt x="345497" y="1059700"/>
                  </a:lnTo>
                  <a:lnTo>
                    <a:pt x="342615" y="1059209"/>
                  </a:lnTo>
                  <a:lnTo>
                    <a:pt x="339733" y="1058391"/>
                  </a:lnTo>
                  <a:lnTo>
                    <a:pt x="337020" y="1057573"/>
                  </a:lnTo>
                  <a:lnTo>
                    <a:pt x="334477" y="1056264"/>
                  </a:lnTo>
                  <a:lnTo>
                    <a:pt x="331933" y="1054954"/>
                  </a:lnTo>
                  <a:lnTo>
                    <a:pt x="329729" y="1053154"/>
                  </a:lnTo>
                  <a:lnTo>
                    <a:pt x="327525" y="1051354"/>
                  </a:lnTo>
                  <a:lnTo>
                    <a:pt x="325660" y="1049391"/>
                  </a:lnTo>
                  <a:lnTo>
                    <a:pt x="323965" y="1047100"/>
                  </a:lnTo>
                  <a:lnTo>
                    <a:pt x="322438" y="1044809"/>
                  </a:lnTo>
                  <a:lnTo>
                    <a:pt x="321082" y="1042354"/>
                  </a:lnTo>
                  <a:lnTo>
                    <a:pt x="320065" y="1039572"/>
                  </a:lnTo>
                  <a:lnTo>
                    <a:pt x="319386" y="1036954"/>
                  </a:lnTo>
                  <a:lnTo>
                    <a:pt x="318878" y="1034009"/>
                  </a:lnTo>
                  <a:lnTo>
                    <a:pt x="318708" y="1031063"/>
                  </a:lnTo>
                  <a:lnTo>
                    <a:pt x="318539" y="1023863"/>
                  </a:lnTo>
                  <a:lnTo>
                    <a:pt x="318369" y="1016499"/>
                  </a:lnTo>
                  <a:lnTo>
                    <a:pt x="318030" y="1009626"/>
                  </a:lnTo>
                  <a:lnTo>
                    <a:pt x="317521" y="1002754"/>
                  </a:lnTo>
                  <a:lnTo>
                    <a:pt x="317013" y="996208"/>
                  </a:lnTo>
                  <a:lnTo>
                    <a:pt x="316335" y="989663"/>
                  </a:lnTo>
                  <a:lnTo>
                    <a:pt x="315656" y="983281"/>
                  </a:lnTo>
                  <a:lnTo>
                    <a:pt x="314639" y="977226"/>
                  </a:lnTo>
                  <a:lnTo>
                    <a:pt x="313622" y="971171"/>
                  </a:lnTo>
                  <a:lnTo>
                    <a:pt x="312774" y="965281"/>
                  </a:lnTo>
                  <a:lnTo>
                    <a:pt x="311587" y="959553"/>
                  </a:lnTo>
                  <a:lnTo>
                    <a:pt x="310400" y="953826"/>
                  </a:lnTo>
                  <a:lnTo>
                    <a:pt x="309214" y="948426"/>
                  </a:lnTo>
                  <a:lnTo>
                    <a:pt x="307857" y="943026"/>
                  </a:lnTo>
                  <a:lnTo>
                    <a:pt x="304975" y="932717"/>
                  </a:lnTo>
                  <a:lnTo>
                    <a:pt x="301753" y="922898"/>
                  </a:lnTo>
                  <a:lnTo>
                    <a:pt x="298363" y="913407"/>
                  </a:lnTo>
                  <a:lnTo>
                    <a:pt x="294632" y="904407"/>
                  </a:lnTo>
                  <a:lnTo>
                    <a:pt x="290902" y="895734"/>
                  </a:lnTo>
                  <a:lnTo>
                    <a:pt x="286833" y="887552"/>
                  </a:lnTo>
                  <a:lnTo>
                    <a:pt x="282425" y="879698"/>
                  </a:lnTo>
                  <a:lnTo>
                    <a:pt x="278186" y="872007"/>
                  </a:lnTo>
                  <a:lnTo>
                    <a:pt x="273608" y="864480"/>
                  </a:lnTo>
                  <a:lnTo>
                    <a:pt x="268861" y="857443"/>
                  </a:lnTo>
                  <a:lnTo>
                    <a:pt x="264114" y="850570"/>
                  </a:lnTo>
                  <a:lnTo>
                    <a:pt x="259535" y="843697"/>
                  </a:lnTo>
                  <a:lnTo>
                    <a:pt x="254618" y="837152"/>
                  </a:lnTo>
                  <a:lnTo>
                    <a:pt x="244785" y="824224"/>
                  </a:lnTo>
                  <a:lnTo>
                    <a:pt x="234951" y="811624"/>
                  </a:lnTo>
                  <a:lnTo>
                    <a:pt x="225286" y="798860"/>
                  </a:lnTo>
                  <a:lnTo>
                    <a:pt x="220709" y="792478"/>
                  </a:lnTo>
                  <a:lnTo>
                    <a:pt x="216131" y="785933"/>
                  </a:lnTo>
                  <a:lnTo>
                    <a:pt x="211722" y="779387"/>
                  </a:lnTo>
                  <a:lnTo>
                    <a:pt x="207314" y="772678"/>
                  </a:lnTo>
                  <a:lnTo>
                    <a:pt x="203415" y="765642"/>
                  </a:lnTo>
                  <a:lnTo>
                    <a:pt x="199346" y="758606"/>
                  </a:lnTo>
                  <a:lnTo>
                    <a:pt x="199176" y="758278"/>
                  </a:lnTo>
                  <a:lnTo>
                    <a:pt x="199006" y="758114"/>
                  </a:lnTo>
                  <a:lnTo>
                    <a:pt x="199176" y="758114"/>
                  </a:lnTo>
                  <a:lnTo>
                    <a:pt x="199176" y="757951"/>
                  </a:lnTo>
                  <a:lnTo>
                    <a:pt x="199006" y="757787"/>
                  </a:lnTo>
                  <a:lnTo>
                    <a:pt x="192902" y="747805"/>
                  </a:lnTo>
                  <a:lnTo>
                    <a:pt x="187307" y="737496"/>
                  </a:lnTo>
                  <a:lnTo>
                    <a:pt x="181882" y="727187"/>
                  </a:lnTo>
                  <a:lnTo>
                    <a:pt x="176796" y="716550"/>
                  </a:lnTo>
                  <a:lnTo>
                    <a:pt x="172387" y="705750"/>
                  </a:lnTo>
                  <a:lnTo>
                    <a:pt x="167979" y="694786"/>
                  </a:lnTo>
                  <a:lnTo>
                    <a:pt x="164079" y="683659"/>
                  </a:lnTo>
                  <a:lnTo>
                    <a:pt x="160688" y="672532"/>
                  </a:lnTo>
                  <a:lnTo>
                    <a:pt x="158993" y="666804"/>
                  </a:lnTo>
                  <a:lnTo>
                    <a:pt x="157467" y="661077"/>
                  </a:lnTo>
                  <a:lnTo>
                    <a:pt x="156110" y="655350"/>
                  </a:lnTo>
                  <a:lnTo>
                    <a:pt x="154754" y="649459"/>
                  </a:lnTo>
                  <a:lnTo>
                    <a:pt x="153567" y="643567"/>
                  </a:lnTo>
                  <a:lnTo>
                    <a:pt x="152550" y="637677"/>
                  </a:lnTo>
                  <a:lnTo>
                    <a:pt x="151363" y="631786"/>
                  </a:lnTo>
                  <a:lnTo>
                    <a:pt x="150515" y="625895"/>
                  </a:lnTo>
                  <a:lnTo>
                    <a:pt x="149667" y="619840"/>
                  </a:lnTo>
                  <a:lnTo>
                    <a:pt x="148989" y="613949"/>
                  </a:lnTo>
                  <a:lnTo>
                    <a:pt x="148311" y="607895"/>
                  </a:lnTo>
                  <a:lnTo>
                    <a:pt x="147972" y="601676"/>
                  </a:lnTo>
                  <a:lnTo>
                    <a:pt x="147463" y="595622"/>
                  </a:lnTo>
                  <a:lnTo>
                    <a:pt x="147294" y="589567"/>
                  </a:lnTo>
                  <a:lnTo>
                    <a:pt x="147124" y="583349"/>
                  </a:lnTo>
                  <a:lnTo>
                    <a:pt x="147124" y="577131"/>
                  </a:lnTo>
                  <a:lnTo>
                    <a:pt x="147124" y="568130"/>
                  </a:lnTo>
                  <a:lnTo>
                    <a:pt x="147463" y="559130"/>
                  </a:lnTo>
                  <a:lnTo>
                    <a:pt x="148141" y="550130"/>
                  </a:lnTo>
                  <a:lnTo>
                    <a:pt x="148819" y="541457"/>
                  </a:lnTo>
                  <a:lnTo>
                    <a:pt x="149837" y="532457"/>
                  </a:lnTo>
                  <a:lnTo>
                    <a:pt x="151193" y="523948"/>
                  </a:lnTo>
                  <a:lnTo>
                    <a:pt x="152719" y="515275"/>
                  </a:lnTo>
                  <a:lnTo>
                    <a:pt x="154415" y="506603"/>
                  </a:lnTo>
                  <a:lnTo>
                    <a:pt x="156280" y="498093"/>
                  </a:lnTo>
                  <a:lnTo>
                    <a:pt x="158484" y="489584"/>
                  </a:lnTo>
                  <a:lnTo>
                    <a:pt x="160858" y="481402"/>
                  </a:lnTo>
                  <a:lnTo>
                    <a:pt x="163231" y="473220"/>
                  </a:lnTo>
                  <a:lnTo>
                    <a:pt x="166114" y="464875"/>
                  </a:lnTo>
                  <a:lnTo>
                    <a:pt x="168996" y="456857"/>
                  </a:lnTo>
                  <a:lnTo>
                    <a:pt x="172217" y="448838"/>
                  </a:lnTo>
                  <a:lnTo>
                    <a:pt x="175439" y="440820"/>
                  </a:lnTo>
                  <a:lnTo>
                    <a:pt x="178999" y="433129"/>
                  </a:lnTo>
                  <a:lnTo>
                    <a:pt x="182730" y="425438"/>
                  </a:lnTo>
                  <a:lnTo>
                    <a:pt x="186629" y="417911"/>
                  </a:lnTo>
                  <a:lnTo>
                    <a:pt x="190868" y="410383"/>
                  </a:lnTo>
                  <a:lnTo>
                    <a:pt x="194937" y="403020"/>
                  </a:lnTo>
                  <a:lnTo>
                    <a:pt x="199515" y="395655"/>
                  </a:lnTo>
                  <a:lnTo>
                    <a:pt x="204093" y="388619"/>
                  </a:lnTo>
                  <a:lnTo>
                    <a:pt x="209010" y="381583"/>
                  </a:lnTo>
                  <a:lnTo>
                    <a:pt x="213757" y="374546"/>
                  </a:lnTo>
                  <a:lnTo>
                    <a:pt x="219013" y="367673"/>
                  </a:lnTo>
                  <a:lnTo>
                    <a:pt x="224269" y="361128"/>
                  </a:lnTo>
                  <a:lnTo>
                    <a:pt x="229864" y="354582"/>
                  </a:lnTo>
                  <a:lnTo>
                    <a:pt x="235460" y="348200"/>
                  </a:lnTo>
                  <a:lnTo>
                    <a:pt x="241224" y="341818"/>
                  </a:lnTo>
                  <a:lnTo>
                    <a:pt x="247158" y="335764"/>
                  </a:lnTo>
                  <a:lnTo>
                    <a:pt x="253262" y="329710"/>
                  </a:lnTo>
                  <a:lnTo>
                    <a:pt x="259535" y="323818"/>
                  </a:lnTo>
                  <a:lnTo>
                    <a:pt x="265809" y="318091"/>
                  </a:lnTo>
                  <a:lnTo>
                    <a:pt x="272421" y="312528"/>
                  </a:lnTo>
                  <a:lnTo>
                    <a:pt x="279034" y="307127"/>
                  </a:lnTo>
                  <a:lnTo>
                    <a:pt x="285816" y="301727"/>
                  </a:lnTo>
                  <a:lnTo>
                    <a:pt x="292598" y="296818"/>
                  </a:lnTo>
                  <a:lnTo>
                    <a:pt x="299719" y="291745"/>
                  </a:lnTo>
                  <a:lnTo>
                    <a:pt x="306840" y="287000"/>
                  </a:lnTo>
                  <a:lnTo>
                    <a:pt x="314131" y="282254"/>
                  </a:lnTo>
                  <a:lnTo>
                    <a:pt x="321591" y="277836"/>
                  </a:lnTo>
                  <a:lnTo>
                    <a:pt x="329220" y="273581"/>
                  </a:lnTo>
                  <a:lnTo>
                    <a:pt x="336850" y="269491"/>
                  </a:lnTo>
                  <a:lnTo>
                    <a:pt x="344480" y="265400"/>
                  </a:lnTo>
                  <a:lnTo>
                    <a:pt x="352279" y="261799"/>
                  </a:lnTo>
                  <a:lnTo>
                    <a:pt x="360417" y="258036"/>
                  </a:lnTo>
                  <a:lnTo>
                    <a:pt x="368556" y="254763"/>
                  </a:lnTo>
                  <a:lnTo>
                    <a:pt x="376695" y="251490"/>
                  </a:lnTo>
                  <a:lnTo>
                    <a:pt x="385002" y="248545"/>
                  </a:lnTo>
                  <a:lnTo>
                    <a:pt x="393310" y="245599"/>
                  </a:lnTo>
                  <a:lnTo>
                    <a:pt x="401788" y="242981"/>
                  </a:lnTo>
                  <a:lnTo>
                    <a:pt x="410435" y="240363"/>
                  </a:lnTo>
                  <a:lnTo>
                    <a:pt x="418912" y="238235"/>
                  </a:lnTo>
                  <a:lnTo>
                    <a:pt x="427729" y="236272"/>
                  </a:lnTo>
                  <a:lnTo>
                    <a:pt x="436546" y="234308"/>
                  </a:lnTo>
                  <a:lnTo>
                    <a:pt x="445362" y="232672"/>
                  </a:lnTo>
                  <a:lnTo>
                    <a:pt x="454518" y="231199"/>
                  </a:lnTo>
                  <a:lnTo>
                    <a:pt x="463504" y="229890"/>
                  </a:lnTo>
                  <a:lnTo>
                    <a:pt x="472660" y="228908"/>
                  </a:lnTo>
                  <a:lnTo>
                    <a:pt x="481646" y="228254"/>
                  </a:lnTo>
                  <a:lnTo>
                    <a:pt x="490971" y="227599"/>
                  </a:lnTo>
                  <a:lnTo>
                    <a:pt x="500296" y="227272"/>
                  </a:lnTo>
                  <a:close/>
                  <a:moveTo>
                    <a:pt x="484237" y="0"/>
                  </a:moveTo>
                  <a:lnTo>
                    <a:pt x="530988" y="0"/>
                  </a:lnTo>
                  <a:lnTo>
                    <a:pt x="530988" y="117095"/>
                  </a:lnTo>
                  <a:lnTo>
                    <a:pt x="484237" y="117095"/>
                  </a:lnTo>
                  <a:close/>
                </a:path>
              </a:pathLst>
            </a:custGeom>
            <a:solidFill>
              <a:srgbClr val="02B0B8"/>
            </a:solidFill>
            <a:ln>
              <a:noFill/>
            </a:ln>
            <a:extLst/>
          </p:spPr>
          <p:txBody>
            <a:bodyPr bIns="672000" anchor="b">
              <a:scene3d>
                <a:camera prst="orthographicFront"/>
                <a:lightRig rig="threePt" dir="t"/>
              </a:scene3d>
              <a:sp3d>
                <a:contourClr>
                  <a:srgbClr val="FFFFFF"/>
                </a:contourClr>
              </a:sp3d>
            </a:bodyPr>
            <a:lstStyle/>
            <a:p>
              <a:pPr algn="ctr">
                <a:defRPr/>
              </a:pPr>
              <a:r>
                <a:rPr lang="en-US" altLang="zh-CN" sz="3200" b="1" dirty="0">
                  <a:solidFill>
                    <a:srgbClr val="FFFFFF"/>
                  </a:solidFill>
                </a:rPr>
                <a:t>01</a:t>
              </a:r>
              <a:endParaRPr lang="zh-CN" altLang="en-US" sz="3200" b="1" dirty="0">
                <a:solidFill>
                  <a:srgbClr val="FFFFFF"/>
                </a:solidFill>
              </a:endParaRPr>
            </a:p>
          </p:txBody>
        </p:sp>
        <p:sp>
          <p:nvSpPr>
            <p:cNvPr id="21" name="MH_Other_2"/>
            <p:cNvSpPr>
              <a:spLocks/>
            </p:cNvSpPr>
            <p:nvPr>
              <p:custDataLst>
                <p:tags r:id="rId2"/>
              </p:custDataLst>
            </p:nvPr>
          </p:nvSpPr>
          <p:spPr bwMode="auto">
            <a:xfrm>
              <a:off x="5653793" y="1465826"/>
              <a:ext cx="1036210" cy="1335540"/>
            </a:xfrm>
            <a:custGeom>
              <a:avLst/>
              <a:gdLst>
                <a:gd name="connsiteX0" fmla="*/ 409742 w 1036210"/>
                <a:gd name="connsiteY0" fmla="*/ 1266007 h 1335540"/>
                <a:gd name="connsiteX1" fmla="*/ 609670 w 1036210"/>
                <a:gd name="connsiteY1" fmla="*/ 1266007 h 1335540"/>
                <a:gd name="connsiteX2" fmla="*/ 609670 w 1036210"/>
                <a:gd name="connsiteY2" fmla="*/ 1269632 h 1335540"/>
                <a:gd name="connsiteX3" fmla="*/ 609160 w 1036210"/>
                <a:gd name="connsiteY3" fmla="*/ 1273093 h 1335540"/>
                <a:gd name="connsiteX4" fmla="*/ 608651 w 1036210"/>
                <a:gd name="connsiteY4" fmla="*/ 1276553 h 1335540"/>
                <a:gd name="connsiteX5" fmla="*/ 607801 w 1036210"/>
                <a:gd name="connsiteY5" fmla="*/ 1280013 h 1335540"/>
                <a:gd name="connsiteX6" fmla="*/ 606611 w 1036210"/>
                <a:gd name="connsiteY6" fmla="*/ 1283473 h 1335540"/>
                <a:gd name="connsiteX7" fmla="*/ 605421 w 1036210"/>
                <a:gd name="connsiteY7" fmla="*/ 1286769 h 1335540"/>
                <a:gd name="connsiteX8" fmla="*/ 603720 w 1036210"/>
                <a:gd name="connsiteY8" fmla="*/ 1290064 h 1335540"/>
                <a:gd name="connsiteX9" fmla="*/ 601850 w 1036210"/>
                <a:gd name="connsiteY9" fmla="*/ 1293029 h 1335540"/>
                <a:gd name="connsiteX10" fmla="*/ 599980 w 1036210"/>
                <a:gd name="connsiteY10" fmla="*/ 1296325 h 1335540"/>
                <a:gd name="connsiteX11" fmla="*/ 597600 w 1036210"/>
                <a:gd name="connsiteY11" fmla="*/ 1299126 h 1335540"/>
                <a:gd name="connsiteX12" fmla="*/ 595220 w 1036210"/>
                <a:gd name="connsiteY12" fmla="*/ 1302092 h 1335540"/>
                <a:gd name="connsiteX13" fmla="*/ 592670 w 1036210"/>
                <a:gd name="connsiteY13" fmla="*/ 1304893 h 1335540"/>
                <a:gd name="connsiteX14" fmla="*/ 589950 w 1036210"/>
                <a:gd name="connsiteY14" fmla="*/ 1307694 h 1335540"/>
                <a:gd name="connsiteX15" fmla="*/ 587060 w 1036210"/>
                <a:gd name="connsiteY15" fmla="*/ 1310330 h 1335540"/>
                <a:gd name="connsiteX16" fmla="*/ 583829 w 1036210"/>
                <a:gd name="connsiteY16" fmla="*/ 1312802 h 1335540"/>
                <a:gd name="connsiteX17" fmla="*/ 580599 w 1036210"/>
                <a:gd name="connsiteY17" fmla="*/ 1315274 h 1335540"/>
                <a:gd name="connsiteX18" fmla="*/ 577029 w 1036210"/>
                <a:gd name="connsiteY18" fmla="*/ 1317580 h 1335540"/>
                <a:gd name="connsiteX19" fmla="*/ 573459 w 1036210"/>
                <a:gd name="connsiteY19" fmla="*/ 1319722 h 1335540"/>
                <a:gd name="connsiteX20" fmla="*/ 569549 w 1036210"/>
                <a:gd name="connsiteY20" fmla="*/ 1321864 h 1335540"/>
                <a:gd name="connsiteX21" fmla="*/ 565639 w 1036210"/>
                <a:gd name="connsiteY21" fmla="*/ 1323677 h 1335540"/>
                <a:gd name="connsiteX22" fmla="*/ 561729 w 1036210"/>
                <a:gd name="connsiteY22" fmla="*/ 1325654 h 1335540"/>
                <a:gd name="connsiteX23" fmla="*/ 557478 w 1036210"/>
                <a:gd name="connsiteY23" fmla="*/ 1327302 h 1335540"/>
                <a:gd name="connsiteX24" fmla="*/ 553058 w 1036210"/>
                <a:gd name="connsiteY24" fmla="*/ 1328785 h 1335540"/>
                <a:gd name="connsiteX25" fmla="*/ 548638 w 1036210"/>
                <a:gd name="connsiteY25" fmla="*/ 1330103 h 1335540"/>
                <a:gd name="connsiteX26" fmla="*/ 544048 w 1036210"/>
                <a:gd name="connsiteY26" fmla="*/ 1331256 h 1335540"/>
                <a:gd name="connsiteX27" fmla="*/ 539458 w 1036210"/>
                <a:gd name="connsiteY27" fmla="*/ 1332574 h 1335540"/>
                <a:gd name="connsiteX28" fmla="*/ 534697 w 1036210"/>
                <a:gd name="connsiteY28" fmla="*/ 1333398 h 1335540"/>
                <a:gd name="connsiteX29" fmla="*/ 529937 w 1036210"/>
                <a:gd name="connsiteY29" fmla="*/ 1334222 h 1335540"/>
                <a:gd name="connsiteX30" fmla="*/ 525007 w 1036210"/>
                <a:gd name="connsiteY30" fmla="*/ 1334881 h 1335540"/>
                <a:gd name="connsiteX31" fmla="*/ 519907 w 1036210"/>
                <a:gd name="connsiteY31" fmla="*/ 1335211 h 1335540"/>
                <a:gd name="connsiteX32" fmla="*/ 514806 w 1036210"/>
                <a:gd name="connsiteY32" fmla="*/ 1335540 h 1335540"/>
                <a:gd name="connsiteX33" fmla="*/ 509876 w 1036210"/>
                <a:gd name="connsiteY33" fmla="*/ 1335540 h 1335540"/>
                <a:gd name="connsiteX34" fmla="*/ 504606 w 1036210"/>
                <a:gd name="connsiteY34" fmla="*/ 1335540 h 1335540"/>
                <a:gd name="connsiteX35" fmla="*/ 499506 w 1036210"/>
                <a:gd name="connsiteY35" fmla="*/ 1335211 h 1335540"/>
                <a:gd name="connsiteX36" fmla="*/ 494406 w 1036210"/>
                <a:gd name="connsiteY36" fmla="*/ 1334881 h 1335540"/>
                <a:gd name="connsiteX37" fmla="*/ 489475 w 1036210"/>
                <a:gd name="connsiteY37" fmla="*/ 1334222 h 1335540"/>
                <a:gd name="connsiteX38" fmla="*/ 484715 w 1036210"/>
                <a:gd name="connsiteY38" fmla="*/ 1333398 h 1335540"/>
                <a:gd name="connsiteX39" fmla="*/ 479955 w 1036210"/>
                <a:gd name="connsiteY39" fmla="*/ 1332574 h 1335540"/>
                <a:gd name="connsiteX40" fmla="*/ 475365 w 1036210"/>
                <a:gd name="connsiteY40" fmla="*/ 1331256 h 1335540"/>
                <a:gd name="connsiteX41" fmla="*/ 470774 w 1036210"/>
                <a:gd name="connsiteY41" fmla="*/ 1330103 h 1335540"/>
                <a:gd name="connsiteX42" fmla="*/ 466354 w 1036210"/>
                <a:gd name="connsiteY42" fmla="*/ 1328785 h 1335540"/>
                <a:gd name="connsiteX43" fmla="*/ 462104 w 1036210"/>
                <a:gd name="connsiteY43" fmla="*/ 1327302 h 1335540"/>
                <a:gd name="connsiteX44" fmla="*/ 457854 w 1036210"/>
                <a:gd name="connsiteY44" fmla="*/ 1325654 h 1335540"/>
                <a:gd name="connsiteX45" fmla="*/ 453774 w 1036210"/>
                <a:gd name="connsiteY45" fmla="*/ 1323677 h 1335540"/>
                <a:gd name="connsiteX46" fmla="*/ 449864 w 1036210"/>
                <a:gd name="connsiteY46" fmla="*/ 1321864 h 1335540"/>
                <a:gd name="connsiteX47" fmla="*/ 445954 w 1036210"/>
                <a:gd name="connsiteY47" fmla="*/ 1319722 h 1335540"/>
                <a:gd name="connsiteX48" fmla="*/ 442383 w 1036210"/>
                <a:gd name="connsiteY48" fmla="*/ 1317580 h 1335540"/>
                <a:gd name="connsiteX49" fmla="*/ 438983 w 1036210"/>
                <a:gd name="connsiteY49" fmla="*/ 1315274 h 1335540"/>
                <a:gd name="connsiteX50" fmla="*/ 435753 w 1036210"/>
                <a:gd name="connsiteY50" fmla="*/ 1312802 h 1335540"/>
                <a:gd name="connsiteX51" fmla="*/ 432523 w 1036210"/>
                <a:gd name="connsiteY51" fmla="*/ 1310330 h 1335540"/>
                <a:gd name="connsiteX52" fmla="*/ 429633 w 1036210"/>
                <a:gd name="connsiteY52" fmla="*/ 1307694 h 1335540"/>
                <a:gd name="connsiteX53" fmla="*/ 426743 w 1036210"/>
                <a:gd name="connsiteY53" fmla="*/ 1304893 h 1335540"/>
                <a:gd name="connsiteX54" fmla="*/ 424192 w 1036210"/>
                <a:gd name="connsiteY54" fmla="*/ 1302092 h 1335540"/>
                <a:gd name="connsiteX55" fmla="*/ 421812 w 1036210"/>
                <a:gd name="connsiteY55" fmla="*/ 1299126 h 1335540"/>
                <a:gd name="connsiteX56" fmla="*/ 419432 w 1036210"/>
                <a:gd name="connsiteY56" fmla="*/ 1296325 h 1335540"/>
                <a:gd name="connsiteX57" fmla="*/ 417563 w 1036210"/>
                <a:gd name="connsiteY57" fmla="*/ 1293029 h 1335540"/>
                <a:gd name="connsiteX58" fmla="*/ 415862 w 1036210"/>
                <a:gd name="connsiteY58" fmla="*/ 1290064 h 1335540"/>
                <a:gd name="connsiteX59" fmla="*/ 414162 w 1036210"/>
                <a:gd name="connsiteY59" fmla="*/ 1286769 h 1335540"/>
                <a:gd name="connsiteX60" fmla="*/ 412802 w 1036210"/>
                <a:gd name="connsiteY60" fmla="*/ 1283473 h 1335540"/>
                <a:gd name="connsiteX61" fmla="*/ 411612 w 1036210"/>
                <a:gd name="connsiteY61" fmla="*/ 1280013 h 1335540"/>
                <a:gd name="connsiteX62" fmla="*/ 410762 w 1036210"/>
                <a:gd name="connsiteY62" fmla="*/ 1276553 h 1335540"/>
                <a:gd name="connsiteX63" fmla="*/ 410252 w 1036210"/>
                <a:gd name="connsiteY63" fmla="*/ 1273093 h 1335540"/>
                <a:gd name="connsiteX64" fmla="*/ 409912 w 1036210"/>
                <a:gd name="connsiteY64" fmla="*/ 1269632 h 1335540"/>
                <a:gd name="connsiteX65" fmla="*/ 376299 w 1036210"/>
                <a:gd name="connsiteY65" fmla="*/ 1180932 h 1335540"/>
                <a:gd name="connsiteX66" fmla="*/ 643113 w 1036210"/>
                <a:gd name="connsiteY66" fmla="*/ 1180932 h 1335540"/>
                <a:gd name="connsiteX67" fmla="*/ 646326 w 1036210"/>
                <a:gd name="connsiteY67" fmla="*/ 1181097 h 1335540"/>
                <a:gd name="connsiteX68" fmla="*/ 649539 w 1036210"/>
                <a:gd name="connsiteY68" fmla="*/ 1181592 h 1335540"/>
                <a:gd name="connsiteX69" fmla="*/ 652582 w 1036210"/>
                <a:gd name="connsiteY69" fmla="*/ 1182251 h 1335540"/>
                <a:gd name="connsiteX70" fmla="*/ 655456 w 1036210"/>
                <a:gd name="connsiteY70" fmla="*/ 1183405 h 1335540"/>
                <a:gd name="connsiteX71" fmla="*/ 658162 w 1036210"/>
                <a:gd name="connsiteY71" fmla="*/ 1184560 h 1335540"/>
                <a:gd name="connsiteX72" fmla="*/ 661036 w 1036210"/>
                <a:gd name="connsiteY72" fmla="*/ 1186209 h 1335540"/>
                <a:gd name="connsiteX73" fmla="*/ 663403 w 1036210"/>
                <a:gd name="connsiteY73" fmla="*/ 1188023 h 1335540"/>
                <a:gd name="connsiteX74" fmla="*/ 665601 w 1036210"/>
                <a:gd name="connsiteY74" fmla="*/ 1190002 h 1335540"/>
                <a:gd name="connsiteX75" fmla="*/ 667799 w 1036210"/>
                <a:gd name="connsiteY75" fmla="*/ 1192311 h 1335540"/>
                <a:gd name="connsiteX76" fmla="*/ 669490 w 1036210"/>
                <a:gd name="connsiteY76" fmla="*/ 1194619 h 1335540"/>
                <a:gd name="connsiteX77" fmla="*/ 671012 w 1036210"/>
                <a:gd name="connsiteY77" fmla="*/ 1197093 h 1335540"/>
                <a:gd name="connsiteX78" fmla="*/ 672365 w 1036210"/>
                <a:gd name="connsiteY78" fmla="*/ 1199896 h 1335540"/>
                <a:gd name="connsiteX79" fmla="*/ 673548 w 1036210"/>
                <a:gd name="connsiteY79" fmla="*/ 1202700 h 1335540"/>
                <a:gd name="connsiteX80" fmla="*/ 674394 w 1036210"/>
                <a:gd name="connsiteY80" fmla="*/ 1205668 h 1335540"/>
                <a:gd name="connsiteX81" fmla="*/ 674732 w 1036210"/>
                <a:gd name="connsiteY81" fmla="*/ 1208801 h 1335540"/>
                <a:gd name="connsiteX82" fmla="*/ 674901 w 1036210"/>
                <a:gd name="connsiteY82" fmla="*/ 1211935 h 1335540"/>
                <a:gd name="connsiteX83" fmla="*/ 674732 w 1036210"/>
                <a:gd name="connsiteY83" fmla="*/ 1215068 h 1335540"/>
                <a:gd name="connsiteX84" fmla="*/ 674394 w 1036210"/>
                <a:gd name="connsiteY84" fmla="*/ 1218201 h 1335540"/>
                <a:gd name="connsiteX85" fmla="*/ 673548 w 1036210"/>
                <a:gd name="connsiteY85" fmla="*/ 1221169 h 1335540"/>
                <a:gd name="connsiteX86" fmla="*/ 672365 w 1036210"/>
                <a:gd name="connsiteY86" fmla="*/ 1224138 h 1335540"/>
                <a:gd name="connsiteX87" fmla="*/ 671012 w 1036210"/>
                <a:gd name="connsiteY87" fmla="*/ 1226776 h 1335540"/>
                <a:gd name="connsiteX88" fmla="*/ 669490 w 1036210"/>
                <a:gd name="connsiteY88" fmla="*/ 1229415 h 1335540"/>
                <a:gd name="connsiteX89" fmla="*/ 667799 w 1036210"/>
                <a:gd name="connsiteY89" fmla="*/ 1231724 h 1335540"/>
                <a:gd name="connsiteX90" fmla="*/ 665601 w 1036210"/>
                <a:gd name="connsiteY90" fmla="*/ 1233867 h 1335540"/>
                <a:gd name="connsiteX91" fmla="*/ 663403 w 1036210"/>
                <a:gd name="connsiteY91" fmla="*/ 1236011 h 1335540"/>
                <a:gd name="connsiteX92" fmla="*/ 661036 w 1036210"/>
                <a:gd name="connsiteY92" fmla="*/ 1237660 h 1335540"/>
                <a:gd name="connsiteX93" fmla="*/ 658162 w 1036210"/>
                <a:gd name="connsiteY93" fmla="*/ 1239144 h 1335540"/>
                <a:gd name="connsiteX94" fmla="*/ 655456 w 1036210"/>
                <a:gd name="connsiteY94" fmla="*/ 1240464 h 1335540"/>
                <a:gd name="connsiteX95" fmla="*/ 652582 w 1036210"/>
                <a:gd name="connsiteY95" fmla="*/ 1241618 h 1335540"/>
                <a:gd name="connsiteX96" fmla="*/ 649539 w 1036210"/>
                <a:gd name="connsiteY96" fmla="*/ 1242443 h 1335540"/>
                <a:gd name="connsiteX97" fmla="*/ 646326 w 1036210"/>
                <a:gd name="connsiteY97" fmla="*/ 1242938 h 1335540"/>
                <a:gd name="connsiteX98" fmla="*/ 643113 w 1036210"/>
                <a:gd name="connsiteY98" fmla="*/ 1243102 h 1335540"/>
                <a:gd name="connsiteX99" fmla="*/ 376299 w 1036210"/>
                <a:gd name="connsiteY99" fmla="*/ 1243102 h 1335540"/>
                <a:gd name="connsiteX100" fmla="*/ 373086 w 1036210"/>
                <a:gd name="connsiteY100" fmla="*/ 1242938 h 1335540"/>
                <a:gd name="connsiteX101" fmla="*/ 369873 w 1036210"/>
                <a:gd name="connsiteY101" fmla="*/ 1242443 h 1335540"/>
                <a:gd name="connsiteX102" fmla="*/ 366830 w 1036210"/>
                <a:gd name="connsiteY102" fmla="*/ 1241618 h 1335540"/>
                <a:gd name="connsiteX103" fmla="*/ 363956 w 1036210"/>
                <a:gd name="connsiteY103" fmla="*/ 1240464 h 1335540"/>
                <a:gd name="connsiteX104" fmla="*/ 361250 w 1036210"/>
                <a:gd name="connsiteY104" fmla="*/ 1239144 h 1335540"/>
                <a:gd name="connsiteX105" fmla="*/ 358545 w 1036210"/>
                <a:gd name="connsiteY105" fmla="*/ 1237660 h 1335540"/>
                <a:gd name="connsiteX106" fmla="*/ 356009 w 1036210"/>
                <a:gd name="connsiteY106" fmla="*/ 1236011 h 1335540"/>
                <a:gd name="connsiteX107" fmla="*/ 353811 w 1036210"/>
                <a:gd name="connsiteY107" fmla="*/ 1233867 h 1335540"/>
                <a:gd name="connsiteX108" fmla="*/ 351781 w 1036210"/>
                <a:gd name="connsiteY108" fmla="*/ 1231724 h 1335540"/>
                <a:gd name="connsiteX109" fmla="*/ 349921 w 1036210"/>
                <a:gd name="connsiteY109" fmla="*/ 1229415 h 1335540"/>
                <a:gd name="connsiteX110" fmla="*/ 348400 w 1036210"/>
                <a:gd name="connsiteY110" fmla="*/ 1226776 h 1335540"/>
                <a:gd name="connsiteX111" fmla="*/ 346878 w 1036210"/>
                <a:gd name="connsiteY111" fmla="*/ 1224138 h 1335540"/>
                <a:gd name="connsiteX112" fmla="*/ 345864 w 1036210"/>
                <a:gd name="connsiteY112" fmla="*/ 1221169 h 1335540"/>
                <a:gd name="connsiteX113" fmla="*/ 345018 w 1036210"/>
                <a:gd name="connsiteY113" fmla="*/ 1218201 h 1335540"/>
                <a:gd name="connsiteX114" fmla="*/ 344680 w 1036210"/>
                <a:gd name="connsiteY114" fmla="*/ 1215068 h 1335540"/>
                <a:gd name="connsiteX115" fmla="*/ 344511 w 1036210"/>
                <a:gd name="connsiteY115" fmla="*/ 1211935 h 1335540"/>
                <a:gd name="connsiteX116" fmla="*/ 344680 w 1036210"/>
                <a:gd name="connsiteY116" fmla="*/ 1208801 h 1335540"/>
                <a:gd name="connsiteX117" fmla="*/ 345018 w 1036210"/>
                <a:gd name="connsiteY117" fmla="*/ 1205668 h 1335540"/>
                <a:gd name="connsiteX118" fmla="*/ 345864 w 1036210"/>
                <a:gd name="connsiteY118" fmla="*/ 1202700 h 1335540"/>
                <a:gd name="connsiteX119" fmla="*/ 346878 w 1036210"/>
                <a:gd name="connsiteY119" fmla="*/ 1199896 h 1335540"/>
                <a:gd name="connsiteX120" fmla="*/ 348400 w 1036210"/>
                <a:gd name="connsiteY120" fmla="*/ 1197093 h 1335540"/>
                <a:gd name="connsiteX121" fmla="*/ 349921 w 1036210"/>
                <a:gd name="connsiteY121" fmla="*/ 1194619 h 1335540"/>
                <a:gd name="connsiteX122" fmla="*/ 351781 w 1036210"/>
                <a:gd name="connsiteY122" fmla="*/ 1192311 h 1335540"/>
                <a:gd name="connsiteX123" fmla="*/ 353811 w 1036210"/>
                <a:gd name="connsiteY123" fmla="*/ 1190002 h 1335540"/>
                <a:gd name="connsiteX124" fmla="*/ 356009 w 1036210"/>
                <a:gd name="connsiteY124" fmla="*/ 1188023 h 1335540"/>
                <a:gd name="connsiteX125" fmla="*/ 358545 w 1036210"/>
                <a:gd name="connsiteY125" fmla="*/ 1186209 h 1335540"/>
                <a:gd name="connsiteX126" fmla="*/ 361250 w 1036210"/>
                <a:gd name="connsiteY126" fmla="*/ 1184560 h 1335540"/>
                <a:gd name="connsiteX127" fmla="*/ 363956 w 1036210"/>
                <a:gd name="connsiteY127" fmla="*/ 1183405 h 1335540"/>
                <a:gd name="connsiteX128" fmla="*/ 366830 w 1036210"/>
                <a:gd name="connsiteY128" fmla="*/ 1182251 h 1335540"/>
                <a:gd name="connsiteX129" fmla="*/ 369873 w 1036210"/>
                <a:gd name="connsiteY129" fmla="*/ 1181592 h 1335540"/>
                <a:gd name="connsiteX130" fmla="*/ 373086 w 1036210"/>
                <a:gd name="connsiteY130" fmla="*/ 1181097 h 1335540"/>
                <a:gd name="connsiteX131" fmla="*/ 376299 w 1036210"/>
                <a:gd name="connsiteY131" fmla="*/ 1099129 h 1335540"/>
                <a:gd name="connsiteX132" fmla="*/ 643113 w 1036210"/>
                <a:gd name="connsiteY132" fmla="*/ 1099129 h 1335540"/>
                <a:gd name="connsiteX133" fmla="*/ 646326 w 1036210"/>
                <a:gd name="connsiteY133" fmla="*/ 1099294 h 1335540"/>
                <a:gd name="connsiteX134" fmla="*/ 649539 w 1036210"/>
                <a:gd name="connsiteY134" fmla="*/ 1099625 h 1335540"/>
                <a:gd name="connsiteX135" fmla="*/ 652582 w 1036210"/>
                <a:gd name="connsiteY135" fmla="*/ 1100452 h 1335540"/>
                <a:gd name="connsiteX136" fmla="*/ 655456 w 1036210"/>
                <a:gd name="connsiteY136" fmla="*/ 1101609 h 1335540"/>
                <a:gd name="connsiteX137" fmla="*/ 658162 w 1036210"/>
                <a:gd name="connsiteY137" fmla="*/ 1102932 h 1335540"/>
                <a:gd name="connsiteX138" fmla="*/ 661036 w 1036210"/>
                <a:gd name="connsiteY138" fmla="*/ 1104420 h 1335540"/>
                <a:gd name="connsiteX139" fmla="*/ 663403 w 1036210"/>
                <a:gd name="connsiteY139" fmla="*/ 1106239 h 1335540"/>
                <a:gd name="connsiteX140" fmla="*/ 665601 w 1036210"/>
                <a:gd name="connsiteY140" fmla="*/ 1108223 h 1335540"/>
                <a:gd name="connsiteX141" fmla="*/ 667799 w 1036210"/>
                <a:gd name="connsiteY141" fmla="*/ 1110373 h 1335540"/>
                <a:gd name="connsiteX142" fmla="*/ 669490 w 1036210"/>
                <a:gd name="connsiteY142" fmla="*/ 1112853 h 1335540"/>
                <a:gd name="connsiteX143" fmla="*/ 671012 w 1036210"/>
                <a:gd name="connsiteY143" fmla="*/ 1115498 h 1335540"/>
                <a:gd name="connsiteX144" fmla="*/ 672365 w 1036210"/>
                <a:gd name="connsiteY144" fmla="*/ 1118144 h 1335540"/>
                <a:gd name="connsiteX145" fmla="*/ 673548 w 1036210"/>
                <a:gd name="connsiteY145" fmla="*/ 1120955 h 1335540"/>
                <a:gd name="connsiteX146" fmla="*/ 674394 w 1036210"/>
                <a:gd name="connsiteY146" fmla="*/ 1123931 h 1335540"/>
                <a:gd name="connsiteX147" fmla="*/ 674732 w 1036210"/>
                <a:gd name="connsiteY147" fmla="*/ 1127072 h 1335540"/>
                <a:gd name="connsiteX148" fmla="*/ 674901 w 1036210"/>
                <a:gd name="connsiteY148" fmla="*/ 1130214 h 1335540"/>
                <a:gd name="connsiteX149" fmla="*/ 674732 w 1036210"/>
                <a:gd name="connsiteY149" fmla="*/ 1133521 h 1335540"/>
                <a:gd name="connsiteX150" fmla="*/ 674394 w 1036210"/>
                <a:gd name="connsiteY150" fmla="*/ 1136497 h 1335540"/>
                <a:gd name="connsiteX151" fmla="*/ 673548 w 1036210"/>
                <a:gd name="connsiteY151" fmla="*/ 1139474 h 1335540"/>
                <a:gd name="connsiteX152" fmla="*/ 672365 w 1036210"/>
                <a:gd name="connsiteY152" fmla="*/ 1142284 h 1335540"/>
                <a:gd name="connsiteX153" fmla="*/ 671012 w 1036210"/>
                <a:gd name="connsiteY153" fmla="*/ 1145095 h 1335540"/>
                <a:gd name="connsiteX154" fmla="*/ 669490 w 1036210"/>
                <a:gd name="connsiteY154" fmla="*/ 1147575 h 1335540"/>
                <a:gd name="connsiteX155" fmla="*/ 667799 w 1036210"/>
                <a:gd name="connsiteY155" fmla="*/ 1150221 h 1335540"/>
                <a:gd name="connsiteX156" fmla="*/ 665601 w 1036210"/>
                <a:gd name="connsiteY156" fmla="*/ 1152371 h 1335540"/>
                <a:gd name="connsiteX157" fmla="*/ 663403 w 1036210"/>
                <a:gd name="connsiteY157" fmla="*/ 1154189 h 1335540"/>
                <a:gd name="connsiteX158" fmla="*/ 661036 w 1036210"/>
                <a:gd name="connsiteY158" fmla="*/ 1156008 h 1335540"/>
                <a:gd name="connsiteX159" fmla="*/ 658162 w 1036210"/>
                <a:gd name="connsiteY159" fmla="*/ 1157662 h 1335540"/>
                <a:gd name="connsiteX160" fmla="*/ 655456 w 1036210"/>
                <a:gd name="connsiteY160" fmla="*/ 1158985 h 1335540"/>
                <a:gd name="connsiteX161" fmla="*/ 652582 w 1036210"/>
                <a:gd name="connsiteY161" fmla="*/ 1159977 h 1335540"/>
                <a:gd name="connsiteX162" fmla="*/ 649539 w 1036210"/>
                <a:gd name="connsiteY162" fmla="*/ 1160638 h 1335540"/>
                <a:gd name="connsiteX163" fmla="*/ 646326 w 1036210"/>
                <a:gd name="connsiteY163" fmla="*/ 1161134 h 1335540"/>
                <a:gd name="connsiteX164" fmla="*/ 643113 w 1036210"/>
                <a:gd name="connsiteY164" fmla="*/ 1161299 h 1335540"/>
                <a:gd name="connsiteX165" fmla="*/ 376299 w 1036210"/>
                <a:gd name="connsiteY165" fmla="*/ 1161299 h 1335540"/>
                <a:gd name="connsiteX166" fmla="*/ 373086 w 1036210"/>
                <a:gd name="connsiteY166" fmla="*/ 1161134 h 1335540"/>
                <a:gd name="connsiteX167" fmla="*/ 369873 w 1036210"/>
                <a:gd name="connsiteY167" fmla="*/ 1160638 h 1335540"/>
                <a:gd name="connsiteX168" fmla="*/ 366830 w 1036210"/>
                <a:gd name="connsiteY168" fmla="*/ 1159977 h 1335540"/>
                <a:gd name="connsiteX169" fmla="*/ 363956 w 1036210"/>
                <a:gd name="connsiteY169" fmla="*/ 1158985 h 1335540"/>
                <a:gd name="connsiteX170" fmla="*/ 361250 w 1036210"/>
                <a:gd name="connsiteY170" fmla="*/ 1157662 h 1335540"/>
                <a:gd name="connsiteX171" fmla="*/ 358545 w 1036210"/>
                <a:gd name="connsiteY171" fmla="*/ 1156008 h 1335540"/>
                <a:gd name="connsiteX172" fmla="*/ 356009 w 1036210"/>
                <a:gd name="connsiteY172" fmla="*/ 1154189 h 1335540"/>
                <a:gd name="connsiteX173" fmla="*/ 353811 w 1036210"/>
                <a:gd name="connsiteY173" fmla="*/ 1152371 h 1335540"/>
                <a:gd name="connsiteX174" fmla="*/ 351781 w 1036210"/>
                <a:gd name="connsiteY174" fmla="*/ 1150221 h 1335540"/>
                <a:gd name="connsiteX175" fmla="*/ 349921 w 1036210"/>
                <a:gd name="connsiteY175" fmla="*/ 1147575 h 1335540"/>
                <a:gd name="connsiteX176" fmla="*/ 348400 w 1036210"/>
                <a:gd name="connsiteY176" fmla="*/ 1145095 h 1335540"/>
                <a:gd name="connsiteX177" fmla="*/ 346878 w 1036210"/>
                <a:gd name="connsiteY177" fmla="*/ 1142284 h 1335540"/>
                <a:gd name="connsiteX178" fmla="*/ 345864 w 1036210"/>
                <a:gd name="connsiteY178" fmla="*/ 1139474 h 1335540"/>
                <a:gd name="connsiteX179" fmla="*/ 345018 w 1036210"/>
                <a:gd name="connsiteY179" fmla="*/ 1136497 h 1335540"/>
                <a:gd name="connsiteX180" fmla="*/ 344680 w 1036210"/>
                <a:gd name="connsiteY180" fmla="*/ 1133521 h 1335540"/>
                <a:gd name="connsiteX181" fmla="*/ 344511 w 1036210"/>
                <a:gd name="connsiteY181" fmla="*/ 1130214 h 1335540"/>
                <a:gd name="connsiteX182" fmla="*/ 344680 w 1036210"/>
                <a:gd name="connsiteY182" fmla="*/ 1127072 h 1335540"/>
                <a:gd name="connsiteX183" fmla="*/ 345018 w 1036210"/>
                <a:gd name="connsiteY183" fmla="*/ 1123931 h 1335540"/>
                <a:gd name="connsiteX184" fmla="*/ 345864 w 1036210"/>
                <a:gd name="connsiteY184" fmla="*/ 1120955 h 1335540"/>
                <a:gd name="connsiteX185" fmla="*/ 346878 w 1036210"/>
                <a:gd name="connsiteY185" fmla="*/ 1118144 h 1335540"/>
                <a:gd name="connsiteX186" fmla="*/ 348400 w 1036210"/>
                <a:gd name="connsiteY186" fmla="*/ 1115498 h 1335540"/>
                <a:gd name="connsiteX187" fmla="*/ 349921 w 1036210"/>
                <a:gd name="connsiteY187" fmla="*/ 1112853 h 1335540"/>
                <a:gd name="connsiteX188" fmla="*/ 351781 w 1036210"/>
                <a:gd name="connsiteY188" fmla="*/ 1110373 h 1335540"/>
                <a:gd name="connsiteX189" fmla="*/ 353811 w 1036210"/>
                <a:gd name="connsiteY189" fmla="*/ 1108223 h 1335540"/>
                <a:gd name="connsiteX190" fmla="*/ 356009 w 1036210"/>
                <a:gd name="connsiteY190" fmla="*/ 1106239 h 1335540"/>
                <a:gd name="connsiteX191" fmla="*/ 358545 w 1036210"/>
                <a:gd name="connsiteY191" fmla="*/ 1104420 h 1335540"/>
                <a:gd name="connsiteX192" fmla="*/ 361250 w 1036210"/>
                <a:gd name="connsiteY192" fmla="*/ 1102932 h 1335540"/>
                <a:gd name="connsiteX193" fmla="*/ 363956 w 1036210"/>
                <a:gd name="connsiteY193" fmla="*/ 1101609 h 1335540"/>
                <a:gd name="connsiteX194" fmla="*/ 366830 w 1036210"/>
                <a:gd name="connsiteY194" fmla="*/ 1100452 h 1335540"/>
                <a:gd name="connsiteX195" fmla="*/ 369873 w 1036210"/>
                <a:gd name="connsiteY195" fmla="*/ 1099625 h 1335540"/>
                <a:gd name="connsiteX196" fmla="*/ 373086 w 1036210"/>
                <a:gd name="connsiteY196" fmla="*/ 1099294 h 1335540"/>
                <a:gd name="connsiteX197" fmla="*/ 796620 w 1036210"/>
                <a:gd name="connsiteY197" fmla="*/ 749272 h 1335540"/>
                <a:gd name="connsiteX198" fmla="*/ 796577 w 1036210"/>
                <a:gd name="connsiteY198" fmla="*/ 749886 h 1335540"/>
                <a:gd name="connsiteX199" fmla="*/ 796239 w 1036210"/>
                <a:gd name="connsiteY199" fmla="*/ 752176 h 1335540"/>
                <a:gd name="connsiteX200" fmla="*/ 795731 w 1036210"/>
                <a:gd name="connsiteY200" fmla="*/ 753811 h 1335540"/>
                <a:gd name="connsiteX201" fmla="*/ 795392 w 1036210"/>
                <a:gd name="connsiteY201" fmla="*/ 754466 h 1335540"/>
                <a:gd name="connsiteX202" fmla="*/ 795053 w 1036210"/>
                <a:gd name="connsiteY202" fmla="*/ 754956 h 1335540"/>
                <a:gd name="connsiteX203" fmla="*/ 794884 w 1036210"/>
                <a:gd name="connsiteY203" fmla="*/ 755120 h 1335540"/>
                <a:gd name="connsiteX204" fmla="*/ 794037 w 1036210"/>
                <a:gd name="connsiteY204" fmla="*/ 756592 h 1335540"/>
                <a:gd name="connsiteX205" fmla="*/ 793190 w 1036210"/>
                <a:gd name="connsiteY205" fmla="*/ 757573 h 1335540"/>
                <a:gd name="connsiteX206" fmla="*/ 794545 w 1036210"/>
                <a:gd name="connsiteY206" fmla="*/ 755283 h 1335540"/>
                <a:gd name="connsiteX207" fmla="*/ 795561 w 1036210"/>
                <a:gd name="connsiteY207" fmla="*/ 753157 h 1335540"/>
                <a:gd name="connsiteX208" fmla="*/ 796239 w 1036210"/>
                <a:gd name="connsiteY208" fmla="*/ 751358 h 1335540"/>
                <a:gd name="connsiteX209" fmla="*/ 796577 w 1036210"/>
                <a:gd name="connsiteY209" fmla="*/ 749559 h 1335540"/>
                <a:gd name="connsiteX210" fmla="*/ 796747 w 1036210"/>
                <a:gd name="connsiteY210" fmla="*/ 747269 h 1335540"/>
                <a:gd name="connsiteX211" fmla="*/ 796916 w 1036210"/>
                <a:gd name="connsiteY211" fmla="*/ 747596 h 1335540"/>
                <a:gd name="connsiteX212" fmla="*/ 796747 w 1036210"/>
                <a:gd name="connsiteY212" fmla="*/ 748414 h 1335540"/>
                <a:gd name="connsiteX213" fmla="*/ 796620 w 1036210"/>
                <a:gd name="connsiteY213" fmla="*/ 749272 h 1335540"/>
                <a:gd name="connsiteX214" fmla="*/ 796747 w 1036210"/>
                <a:gd name="connsiteY214" fmla="*/ 747432 h 1335540"/>
                <a:gd name="connsiteX215" fmla="*/ 767594 w 1036210"/>
                <a:gd name="connsiteY215" fmla="*/ 747128 h 1335540"/>
                <a:gd name="connsiteX216" fmla="*/ 767449 w 1036210"/>
                <a:gd name="connsiteY216" fmla="*/ 749231 h 1335540"/>
                <a:gd name="connsiteX217" fmla="*/ 767449 w 1036210"/>
                <a:gd name="connsiteY217" fmla="*/ 749068 h 1335540"/>
                <a:gd name="connsiteX218" fmla="*/ 767449 w 1036210"/>
                <a:gd name="connsiteY218" fmla="*/ 748250 h 1335540"/>
                <a:gd name="connsiteX219" fmla="*/ 769956 w 1036210"/>
                <a:gd name="connsiteY219" fmla="*/ 740595 h 1335540"/>
                <a:gd name="connsiteX220" fmla="*/ 769650 w 1036210"/>
                <a:gd name="connsiteY220" fmla="*/ 741053 h 1335540"/>
                <a:gd name="connsiteX221" fmla="*/ 768634 w 1036210"/>
                <a:gd name="connsiteY221" fmla="*/ 743179 h 1335540"/>
                <a:gd name="connsiteX222" fmla="*/ 767957 w 1036210"/>
                <a:gd name="connsiteY222" fmla="*/ 745306 h 1335540"/>
                <a:gd name="connsiteX223" fmla="*/ 767618 w 1036210"/>
                <a:gd name="connsiteY223" fmla="*/ 746941 h 1335540"/>
                <a:gd name="connsiteX224" fmla="*/ 767594 w 1036210"/>
                <a:gd name="connsiteY224" fmla="*/ 747128 h 1335540"/>
                <a:gd name="connsiteX225" fmla="*/ 767618 w 1036210"/>
                <a:gd name="connsiteY225" fmla="*/ 746778 h 1335540"/>
                <a:gd name="connsiteX226" fmla="*/ 767957 w 1036210"/>
                <a:gd name="connsiteY226" fmla="*/ 744815 h 1335540"/>
                <a:gd name="connsiteX227" fmla="*/ 768465 w 1036210"/>
                <a:gd name="connsiteY227" fmla="*/ 743016 h 1335540"/>
                <a:gd name="connsiteX228" fmla="*/ 768691 w 1036210"/>
                <a:gd name="connsiteY228" fmla="*/ 742634 h 1335540"/>
                <a:gd name="connsiteX229" fmla="*/ 768804 w 1036210"/>
                <a:gd name="connsiteY229" fmla="*/ 742525 h 1335540"/>
                <a:gd name="connsiteX230" fmla="*/ 768804 w 1036210"/>
                <a:gd name="connsiteY230" fmla="*/ 742443 h 1335540"/>
                <a:gd name="connsiteX231" fmla="*/ 769142 w 1036210"/>
                <a:gd name="connsiteY231" fmla="*/ 741871 h 1335540"/>
                <a:gd name="connsiteX232" fmla="*/ 769396 w 1036210"/>
                <a:gd name="connsiteY232" fmla="*/ 741380 h 1335540"/>
                <a:gd name="connsiteX233" fmla="*/ 769752 w 1036210"/>
                <a:gd name="connsiteY233" fmla="*/ 740791 h 1335540"/>
                <a:gd name="connsiteX234" fmla="*/ 770159 w 1036210"/>
                <a:gd name="connsiteY234" fmla="*/ 740290 h 1335540"/>
                <a:gd name="connsiteX235" fmla="*/ 770159 w 1036210"/>
                <a:gd name="connsiteY235" fmla="*/ 740399 h 1335540"/>
                <a:gd name="connsiteX236" fmla="*/ 769956 w 1036210"/>
                <a:gd name="connsiteY236" fmla="*/ 740595 h 1335540"/>
                <a:gd name="connsiteX237" fmla="*/ 1007792 w 1036210"/>
                <a:gd name="connsiteY237" fmla="*/ 303707 h 1335540"/>
                <a:gd name="connsiteX238" fmla="*/ 1036210 w 1036210"/>
                <a:gd name="connsiteY238" fmla="*/ 338777 h 1335540"/>
                <a:gd name="connsiteX239" fmla="*/ 941984 w 1036210"/>
                <a:gd name="connsiteY239" fmla="*/ 415129 h 1335540"/>
                <a:gd name="connsiteX240" fmla="*/ 913566 w 1036210"/>
                <a:gd name="connsiteY240" fmla="*/ 380058 h 1335540"/>
                <a:gd name="connsiteX241" fmla="*/ 28418 w 1036210"/>
                <a:gd name="connsiteY241" fmla="*/ 284751 h 1335540"/>
                <a:gd name="connsiteX242" fmla="*/ 122644 w 1036210"/>
                <a:gd name="connsiteY242" fmla="*/ 361103 h 1335540"/>
                <a:gd name="connsiteX243" fmla="*/ 94227 w 1036210"/>
                <a:gd name="connsiteY243" fmla="*/ 396174 h 1335540"/>
                <a:gd name="connsiteX244" fmla="*/ 0 w 1036210"/>
                <a:gd name="connsiteY244" fmla="*/ 319822 h 1335540"/>
                <a:gd name="connsiteX245" fmla="*/ 521216 w 1036210"/>
                <a:gd name="connsiteY245" fmla="*/ 260648 h 1335540"/>
                <a:gd name="connsiteX246" fmla="*/ 513426 w 1036210"/>
                <a:gd name="connsiteY246" fmla="*/ 260811 h 1335540"/>
                <a:gd name="connsiteX247" fmla="*/ 505636 w 1036210"/>
                <a:gd name="connsiteY247" fmla="*/ 261302 h 1335540"/>
                <a:gd name="connsiteX248" fmla="*/ 497846 w 1036210"/>
                <a:gd name="connsiteY248" fmla="*/ 261793 h 1335540"/>
                <a:gd name="connsiteX249" fmla="*/ 505636 w 1036210"/>
                <a:gd name="connsiteY249" fmla="*/ 262610 h 1335540"/>
                <a:gd name="connsiteX250" fmla="*/ 513257 w 1036210"/>
                <a:gd name="connsiteY250" fmla="*/ 263428 h 1335540"/>
                <a:gd name="connsiteX251" fmla="*/ 520877 w 1036210"/>
                <a:gd name="connsiteY251" fmla="*/ 264410 h 1335540"/>
                <a:gd name="connsiteX252" fmla="*/ 528668 w 1036210"/>
                <a:gd name="connsiteY252" fmla="*/ 265555 h 1335540"/>
                <a:gd name="connsiteX253" fmla="*/ 536288 w 1036210"/>
                <a:gd name="connsiteY253" fmla="*/ 267027 h 1335540"/>
                <a:gd name="connsiteX254" fmla="*/ 543740 w 1036210"/>
                <a:gd name="connsiteY254" fmla="*/ 268499 h 1335540"/>
                <a:gd name="connsiteX255" fmla="*/ 551191 w 1036210"/>
                <a:gd name="connsiteY255" fmla="*/ 270135 h 1335540"/>
                <a:gd name="connsiteX256" fmla="*/ 558642 w 1036210"/>
                <a:gd name="connsiteY256" fmla="*/ 271770 h 1335540"/>
                <a:gd name="connsiteX257" fmla="*/ 566263 w 1036210"/>
                <a:gd name="connsiteY257" fmla="*/ 273897 h 1335540"/>
                <a:gd name="connsiteX258" fmla="*/ 573545 w 1036210"/>
                <a:gd name="connsiteY258" fmla="*/ 275860 h 1335540"/>
                <a:gd name="connsiteX259" fmla="*/ 580827 w 1036210"/>
                <a:gd name="connsiteY259" fmla="*/ 277986 h 1335540"/>
                <a:gd name="connsiteX260" fmla="*/ 587940 w 1036210"/>
                <a:gd name="connsiteY260" fmla="*/ 280440 h 1335540"/>
                <a:gd name="connsiteX261" fmla="*/ 595052 w 1036210"/>
                <a:gd name="connsiteY261" fmla="*/ 282893 h 1335540"/>
                <a:gd name="connsiteX262" fmla="*/ 602165 w 1036210"/>
                <a:gd name="connsiteY262" fmla="*/ 285674 h 1335540"/>
                <a:gd name="connsiteX263" fmla="*/ 609108 w 1036210"/>
                <a:gd name="connsiteY263" fmla="*/ 288455 h 1335540"/>
                <a:gd name="connsiteX264" fmla="*/ 616052 w 1036210"/>
                <a:gd name="connsiteY264" fmla="*/ 291562 h 1335540"/>
                <a:gd name="connsiteX265" fmla="*/ 623164 w 1036210"/>
                <a:gd name="connsiteY265" fmla="*/ 294507 h 1335540"/>
                <a:gd name="connsiteX266" fmla="*/ 629938 w 1036210"/>
                <a:gd name="connsiteY266" fmla="*/ 297942 h 1335540"/>
                <a:gd name="connsiteX267" fmla="*/ 636542 w 1036210"/>
                <a:gd name="connsiteY267" fmla="*/ 301213 h 1335540"/>
                <a:gd name="connsiteX268" fmla="*/ 643147 w 1036210"/>
                <a:gd name="connsiteY268" fmla="*/ 304812 h 1335540"/>
                <a:gd name="connsiteX269" fmla="*/ 649752 w 1036210"/>
                <a:gd name="connsiteY269" fmla="*/ 308410 h 1335540"/>
                <a:gd name="connsiteX270" fmla="*/ 656187 w 1036210"/>
                <a:gd name="connsiteY270" fmla="*/ 312172 h 1335540"/>
                <a:gd name="connsiteX271" fmla="*/ 662453 w 1036210"/>
                <a:gd name="connsiteY271" fmla="*/ 316261 h 1335540"/>
                <a:gd name="connsiteX272" fmla="*/ 668719 w 1036210"/>
                <a:gd name="connsiteY272" fmla="*/ 320187 h 1335540"/>
                <a:gd name="connsiteX273" fmla="*/ 674816 w 1036210"/>
                <a:gd name="connsiteY273" fmla="*/ 324440 h 1335540"/>
                <a:gd name="connsiteX274" fmla="*/ 680912 w 1036210"/>
                <a:gd name="connsiteY274" fmla="*/ 328693 h 1335540"/>
                <a:gd name="connsiteX275" fmla="*/ 686839 w 1036210"/>
                <a:gd name="connsiteY275" fmla="*/ 333273 h 1335540"/>
                <a:gd name="connsiteX276" fmla="*/ 692597 w 1036210"/>
                <a:gd name="connsiteY276" fmla="*/ 337689 h 1335540"/>
                <a:gd name="connsiteX277" fmla="*/ 698355 w 1036210"/>
                <a:gd name="connsiteY277" fmla="*/ 342433 h 1335540"/>
                <a:gd name="connsiteX278" fmla="*/ 703774 w 1036210"/>
                <a:gd name="connsiteY278" fmla="*/ 347176 h 1335540"/>
                <a:gd name="connsiteX279" fmla="*/ 709362 w 1036210"/>
                <a:gd name="connsiteY279" fmla="*/ 352083 h 1335540"/>
                <a:gd name="connsiteX280" fmla="*/ 714612 w 1036210"/>
                <a:gd name="connsiteY280" fmla="*/ 356990 h 1335540"/>
                <a:gd name="connsiteX281" fmla="*/ 719862 w 1036210"/>
                <a:gd name="connsiteY281" fmla="*/ 362225 h 1335540"/>
                <a:gd name="connsiteX282" fmla="*/ 725112 w 1036210"/>
                <a:gd name="connsiteY282" fmla="*/ 367459 h 1335540"/>
                <a:gd name="connsiteX283" fmla="*/ 730023 w 1036210"/>
                <a:gd name="connsiteY283" fmla="*/ 372857 h 1335540"/>
                <a:gd name="connsiteX284" fmla="*/ 734765 w 1036210"/>
                <a:gd name="connsiteY284" fmla="*/ 378254 h 1335540"/>
                <a:gd name="connsiteX285" fmla="*/ 739507 w 1036210"/>
                <a:gd name="connsiteY285" fmla="*/ 383816 h 1335540"/>
                <a:gd name="connsiteX286" fmla="*/ 744248 w 1036210"/>
                <a:gd name="connsiteY286" fmla="*/ 389541 h 1335540"/>
                <a:gd name="connsiteX287" fmla="*/ 748651 w 1036210"/>
                <a:gd name="connsiteY287" fmla="*/ 395266 h 1335540"/>
                <a:gd name="connsiteX288" fmla="*/ 752885 w 1036210"/>
                <a:gd name="connsiteY288" fmla="*/ 401154 h 1335540"/>
                <a:gd name="connsiteX289" fmla="*/ 757119 w 1036210"/>
                <a:gd name="connsiteY289" fmla="*/ 407043 h 1335540"/>
                <a:gd name="connsiteX290" fmla="*/ 761352 w 1036210"/>
                <a:gd name="connsiteY290" fmla="*/ 412931 h 1335540"/>
                <a:gd name="connsiteX291" fmla="*/ 765078 w 1036210"/>
                <a:gd name="connsiteY291" fmla="*/ 418983 h 1335540"/>
                <a:gd name="connsiteX292" fmla="*/ 768973 w 1036210"/>
                <a:gd name="connsiteY292" fmla="*/ 425199 h 1335540"/>
                <a:gd name="connsiteX293" fmla="*/ 772529 w 1036210"/>
                <a:gd name="connsiteY293" fmla="*/ 431415 h 1335540"/>
                <a:gd name="connsiteX294" fmla="*/ 776086 w 1036210"/>
                <a:gd name="connsiteY294" fmla="*/ 437794 h 1335540"/>
                <a:gd name="connsiteX295" fmla="*/ 779473 w 1036210"/>
                <a:gd name="connsiteY295" fmla="*/ 444173 h 1335540"/>
                <a:gd name="connsiteX296" fmla="*/ 782521 w 1036210"/>
                <a:gd name="connsiteY296" fmla="*/ 450552 h 1335540"/>
                <a:gd name="connsiteX297" fmla="*/ 785739 w 1036210"/>
                <a:gd name="connsiteY297" fmla="*/ 457095 h 1335540"/>
                <a:gd name="connsiteX298" fmla="*/ 788449 w 1036210"/>
                <a:gd name="connsiteY298" fmla="*/ 463638 h 1335540"/>
                <a:gd name="connsiteX299" fmla="*/ 791158 w 1036210"/>
                <a:gd name="connsiteY299" fmla="*/ 470181 h 1335540"/>
                <a:gd name="connsiteX300" fmla="*/ 793698 w 1036210"/>
                <a:gd name="connsiteY300" fmla="*/ 476887 h 1335540"/>
                <a:gd name="connsiteX301" fmla="*/ 796069 w 1036210"/>
                <a:gd name="connsiteY301" fmla="*/ 483594 h 1335540"/>
                <a:gd name="connsiteX302" fmla="*/ 798440 w 1036210"/>
                <a:gd name="connsiteY302" fmla="*/ 490464 h 1335540"/>
                <a:gd name="connsiteX303" fmla="*/ 800472 w 1036210"/>
                <a:gd name="connsiteY303" fmla="*/ 497333 h 1335540"/>
                <a:gd name="connsiteX304" fmla="*/ 802335 w 1036210"/>
                <a:gd name="connsiteY304" fmla="*/ 504203 h 1335540"/>
                <a:gd name="connsiteX305" fmla="*/ 804029 w 1036210"/>
                <a:gd name="connsiteY305" fmla="*/ 511073 h 1335540"/>
                <a:gd name="connsiteX306" fmla="*/ 805722 w 1036210"/>
                <a:gd name="connsiteY306" fmla="*/ 517943 h 1335540"/>
                <a:gd name="connsiteX307" fmla="*/ 807246 w 1036210"/>
                <a:gd name="connsiteY307" fmla="*/ 524977 h 1335540"/>
                <a:gd name="connsiteX308" fmla="*/ 808432 w 1036210"/>
                <a:gd name="connsiteY308" fmla="*/ 532010 h 1335540"/>
                <a:gd name="connsiteX309" fmla="*/ 809448 w 1036210"/>
                <a:gd name="connsiteY309" fmla="*/ 539207 h 1335540"/>
                <a:gd name="connsiteX310" fmla="*/ 810464 w 1036210"/>
                <a:gd name="connsiteY310" fmla="*/ 546241 h 1335540"/>
                <a:gd name="connsiteX311" fmla="*/ 811311 w 1036210"/>
                <a:gd name="connsiteY311" fmla="*/ 553274 h 1335540"/>
                <a:gd name="connsiteX312" fmla="*/ 811988 w 1036210"/>
                <a:gd name="connsiteY312" fmla="*/ 560308 h 1335540"/>
                <a:gd name="connsiteX313" fmla="*/ 812327 w 1036210"/>
                <a:gd name="connsiteY313" fmla="*/ 567341 h 1335540"/>
                <a:gd name="connsiteX314" fmla="*/ 812665 w 1036210"/>
                <a:gd name="connsiteY314" fmla="*/ 574539 h 1335540"/>
                <a:gd name="connsiteX315" fmla="*/ 812835 w 1036210"/>
                <a:gd name="connsiteY315" fmla="*/ 581736 h 1335540"/>
                <a:gd name="connsiteX316" fmla="*/ 812665 w 1036210"/>
                <a:gd name="connsiteY316" fmla="*/ 588769 h 1335540"/>
                <a:gd name="connsiteX317" fmla="*/ 812496 w 1036210"/>
                <a:gd name="connsiteY317" fmla="*/ 595966 h 1335540"/>
                <a:gd name="connsiteX318" fmla="*/ 812157 w 1036210"/>
                <a:gd name="connsiteY318" fmla="*/ 603000 h 1335540"/>
                <a:gd name="connsiteX319" fmla="*/ 811649 w 1036210"/>
                <a:gd name="connsiteY319" fmla="*/ 610033 h 1335540"/>
                <a:gd name="connsiteX320" fmla="*/ 810972 w 1036210"/>
                <a:gd name="connsiteY320" fmla="*/ 617067 h 1335540"/>
                <a:gd name="connsiteX321" fmla="*/ 809956 w 1036210"/>
                <a:gd name="connsiteY321" fmla="*/ 624427 h 1335540"/>
                <a:gd name="connsiteX322" fmla="*/ 808940 w 1036210"/>
                <a:gd name="connsiteY322" fmla="*/ 631461 h 1335540"/>
                <a:gd name="connsiteX323" fmla="*/ 807754 w 1036210"/>
                <a:gd name="connsiteY323" fmla="*/ 638331 h 1335540"/>
                <a:gd name="connsiteX324" fmla="*/ 806569 w 1036210"/>
                <a:gd name="connsiteY324" fmla="*/ 645364 h 1335540"/>
                <a:gd name="connsiteX325" fmla="*/ 805045 w 1036210"/>
                <a:gd name="connsiteY325" fmla="*/ 652398 h 1335540"/>
                <a:gd name="connsiteX326" fmla="*/ 803182 w 1036210"/>
                <a:gd name="connsiteY326" fmla="*/ 659268 h 1335540"/>
                <a:gd name="connsiteX327" fmla="*/ 801488 w 1036210"/>
                <a:gd name="connsiteY327" fmla="*/ 666301 h 1335540"/>
                <a:gd name="connsiteX328" fmla="*/ 799456 w 1036210"/>
                <a:gd name="connsiteY328" fmla="*/ 673171 h 1335540"/>
                <a:gd name="connsiteX329" fmla="*/ 797255 w 1036210"/>
                <a:gd name="connsiteY329" fmla="*/ 679878 h 1335540"/>
                <a:gd name="connsiteX330" fmla="*/ 795053 w 1036210"/>
                <a:gd name="connsiteY330" fmla="*/ 686748 h 1335540"/>
                <a:gd name="connsiteX331" fmla="*/ 792513 w 1036210"/>
                <a:gd name="connsiteY331" fmla="*/ 693454 h 1335540"/>
                <a:gd name="connsiteX332" fmla="*/ 789803 w 1036210"/>
                <a:gd name="connsiteY332" fmla="*/ 700160 h 1335540"/>
                <a:gd name="connsiteX333" fmla="*/ 787094 w 1036210"/>
                <a:gd name="connsiteY333" fmla="*/ 706703 h 1335540"/>
                <a:gd name="connsiteX334" fmla="*/ 784045 w 1036210"/>
                <a:gd name="connsiteY334" fmla="*/ 713246 h 1335540"/>
                <a:gd name="connsiteX335" fmla="*/ 780997 w 1036210"/>
                <a:gd name="connsiteY335" fmla="*/ 719789 h 1335540"/>
                <a:gd name="connsiteX336" fmla="*/ 777610 w 1036210"/>
                <a:gd name="connsiteY336" fmla="*/ 726332 h 1335540"/>
                <a:gd name="connsiteX337" fmla="*/ 774392 w 1036210"/>
                <a:gd name="connsiteY337" fmla="*/ 732711 h 1335540"/>
                <a:gd name="connsiteX338" fmla="*/ 770667 w 1036210"/>
                <a:gd name="connsiteY338" fmla="*/ 738926 h 1335540"/>
                <a:gd name="connsiteX339" fmla="*/ 769933 w 1036210"/>
                <a:gd name="connsiteY339" fmla="*/ 740344 h 1335540"/>
                <a:gd name="connsiteX340" fmla="*/ 769650 w 1036210"/>
                <a:gd name="connsiteY340" fmla="*/ 740726 h 1335540"/>
                <a:gd name="connsiteX341" fmla="*/ 769820 w 1036210"/>
                <a:gd name="connsiteY341" fmla="*/ 740563 h 1335540"/>
                <a:gd name="connsiteX342" fmla="*/ 769933 w 1036210"/>
                <a:gd name="connsiteY342" fmla="*/ 740344 h 1335540"/>
                <a:gd name="connsiteX343" fmla="*/ 770497 w 1036210"/>
                <a:gd name="connsiteY343" fmla="*/ 739581 h 1335540"/>
                <a:gd name="connsiteX344" fmla="*/ 771175 w 1036210"/>
                <a:gd name="connsiteY344" fmla="*/ 738763 h 1335540"/>
                <a:gd name="connsiteX345" fmla="*/ 770159 w 1036210"/>
                <a:gd name="connsiteY345" fmla="*/ 740290 h 1335540"/>
                <a:gd name="connsiteX346" fmla="*/ 770159 w 1036210"/>
                <a:gd name="connsiteY346" fmla="*/ 740235 h 1335540"/>
                <a:gd name="connsiteX347" fmla="*/ 769989 w 1036210"/>
                <a:gd name="connsiteY347" fmla="*/ 740399 h 1335540"/>
                <a:gd name="connsiteX348" fmla="*/ 769752 w 1036210"/>
                <a:gd name="connsiteY348" fmla="*/ 740791 h 1335540"/>
                <a:gd name="connsiteX349" fmla="*/ 769650 w 1036210"/>
                <a:gd name="connsiteY349" fmla="*/ 740889 h 1335540"/>
                <a:gd name="connsiteX350" fmla="*/ 769396 w 1036210"/>
                <a:gd name="connsiteY350" fmla="*/ 741380 h 1335540"/>
                <a:gd name="connsiteX351" fmla="*/ 768804 w 1036210"/>
                <a:gd name="connsiteY351" fmla="*/ 742361 h 1335540"/>
                <a:gd name="connsiteX352" fmla="*/ 768804 w 1036210"/>
                <a:gd name="connsiteY352" fmla="*/ 742443 h 1335540"/>
                <a:gd name="connsiteX353" fmla="*/ 768691 w 1036210"/>
                <a:gd name="connsiteY353" fmla="*/ 742634 h 1335540"/>
                <a:gd name="connsiteX354" fmla="*/ 768465 w 1036210"/>
                <a:gd name="connsiteY354" fmla="*/ 742852 h 1335540"/>
                <a:gd name="connsiteX355" fmla="*/ 766941 w 1036210"/>
                <a:gd name="connsiteY355" fmla="*/ 746124 h 1335540"/>
                <a:gd name="connsiteX356" fmla="*/ 763554 w 1036210"/>
                <a:gd name="connsiteY356" fmla="*/ 752339 h 1335540"/>
                <a:gd name="connsiteX357" fmla="*/ 759828 w 1036210"/>
                <a:gd name="connsiteY357" fmla="*/ 758555 h 1335540"/>
                <a:gd name="connsiteX358" fmla="*/ 756272 w 1036210"/>
                <a:gd name="connsiteY358" fmla="*/ 764771 h 1335540"/>
                <a:gd name="connsiteX359" fmla="*/ 752208 w 1036210"/>
                <a:gd name="connsiteY359" fmla="*/ 770823 h 1335540"/>
                <a:gd name="connsiteX360" fmla="*/ 748143 w 1036210"/>
                <a:gd name="connsiteY360" fmla="*/ 776875 h 1335540"/>
                <a:gd name="connsiteX361" fmla="*/ 743910 w 1036210"/>
                <a:gd name="connsiteY361" fmla="*/ 783090 h 1335540"/>
                <a:gd name="connsiteX362" fmla="*/ 739337 w 1036210"/>
                <a:gd name="connsiteY362" fmla="*/ 789142 h 1335540"/>
                <a:gd name="connsiteX363" fmla="*/ 730531 w 1036210"/>
                <a:gd name="connsiteY363" fmla="*/ 801247 h 1335540"/>
                <a:gd name="connsiteX364" fmla="*/ 721556 w 1036210"/>
                <a:gd name="connsiteY364" fmla="*/ 813678 h 1335540"/>
                <a:gd name="connsiteX365" fmla="*/ 717153 w 1036210"/>
                <a:gd name="connsiteY365" fmla="*/ 820057 h 1335540"/>
                <a:gd name="connsiteX366" fmla="*/ 712749 w 1036210"/>
                <a:gd name="connsiteY366" fmla="*/ 826600 h 1335540"/>
                <a:gd name="connsiteX367" fmla="*/ 708516 w 1036210"/>
                <a:gd name="connsiteY367" fmla="*/ 832979 h 1335540"/>
                <a:gd name="connsiteX368" fmla="*/ 704621 w 1036210"/>
                <a:gd name="connsiteY368" fmla="*/ 839686 h 1335540"/>
                <a:gd name="connsiteX369" fmla="*/ 700556 w 1036210"/>
                <a:gd name="connsiteY369" fmla="*/ 846392 h 1335540"/>
                <a:gd name="connsiteX370" fmla="*/ 696661 w 1036210"/>
                <a:gd name="connsiteY370" fmla="*/ 853098 h 1335540"/>
                <a:gd name="connsiteX371" fmla="*/ 693105 w 1036210"/>
                <a:gd name="connsiteY371" fmla="*/ 860295 h 1335540"/>
                <a:gd name="connsiteX372" fmla="*/ 689549 w 1036210"/>
                <a:gd name="connsiteY372" fmla="*/ 867165 h 1335540"/>
                <a:gd name="connsiteX373" fmla="*/ 686500 w 1036210"/>
                <a:gd name="connsiteY373" fmla="*/ 874362 h 1335540"/>
                <a:gd name="connsiteX374" fmla="*/ 683452 w 1036210"/>
                <a:gd name="connsiteY374" fmla="*/ 881396 h 1335540"/>
                <a:gd name="connsiteX375" fmla="*/ 680743 w 1036210"/>
                <a:gd name="connsiteY375" fmla="*/ 888757 h 1335540"/>
                <a:gd name="connsiteX376" fmla="*/ 678203 w 1036210"/>
                <a:gd name="connsiteY376" fmla="*/ 896281 h 1335540"/>
                <a:gd name="connsiteX377" fmla="*/ 676001 w 1036210"/>
                <a:gd name="connsiteY377" fmla="*/ 903642 h 1335540"/>
                <a:gd name="connsiteX378" fmla="*/ 673969 w 1036210"/>
                <a:gd name="connsiteY378" fmla="*/ 911002 h 1335540"/>
                <a:gd name="connsiteX379" fmla="*/ 672106 w 1036210"/>
                <a:gd name="connsiteY379" fmla="*/ 918526 h 1335540"/>
                <a:gd name="connsiteX380" fmla="*/ 670582 w 1036210"/>
                <a:gd name="connsiteY380" fmla="*/ 926051 h 1335540"/>
                <a:gd name="connsiteX381" fmla="*/ 669227 w 1036210"/>
                <a:gd name="connsiteY381" fmla="*/ 933575 h 1335540"/>
                <a:gd name="connsiteX382" fmla="*/ 668211 w 1036210"/>
                <a:gd name="connsiteY382" fmla="*/ 941099 h 1335540"/>
                <a:gd name="connsiteX383" fmla="*/ 667364 w 1036210"/>
                <a:gd name="connsiteY383" fmla="*/ 948623 h 1335540"/>
                <a:gd name="connsiteX384" fmla="*/ 666687 w 1036210"/>
                <a:gd name="connsiteY384" fmla="*/ 956311 h 1335540"/>
                <a:gd name="connsiteX385" fmla="*/ 666010 w 1036210"/>
                <a:gd name="connsiteY385" fmla="*/ 963999 h 1335540"/>
                <a:gd name="connsiteX386" fmla="*/ 665840 w 1036210"/>
                <a:gd name="connsiteY386" fmla="*/ 971523 h 1335540"/>
                <a:gd name="connsiteX387" fmla="*/ 665671 w 1036210"/>
                <a:gd name="connsiteY387" fmla="*/ 979047 h 1335540"/>
                <a:gd name="connsiteX388" fmla="*/ 665840 w 1036210"/>
                <a:gd name="connsiteY388" fmla="*/ 986735 h 1335540"/>
                <a:gd name="connsiteX389" fmla="*/ 666179 w 1036210"/>
                <a:gd name="connsiteY389" fmla="*/ 994259 h 1335540"/>
                <a:gd name="connsiteX390" fmla="*/ 666687 w 1036210"/>
                <a:gd name="connsiteY390" fmla="*/ 1001784 h 1335540"/>
                <a:gd name="connsiteX391" fmla="*/ 667703 w 1036210"/>
                <a:gd name="connsiteY391" fmla="*/ 994259 h 1335540"/>
                <a:gd name="connsiteX392" fmla="*/ 668550 w 1036210"/>
                <a:gd name="connsiteY392" fmla="*/ 986899 h 1335540"/>
                <a:gd name="connsiteX393" fmla="*/ 669735 w 1036210"/>
                <a:gd name="connsiteY393" fmla="*/ 979374 h 1335540"/>
                <a:gd name="connsiteX394" fmla="*/ 670921 w 1036210"/>
                <a:gd name="connsiteY394" fmla="*/ 972014 h 1335540"/>
                <a:gd name="connsiteX395" fmla="*/ 672275 w 1036210"/>
                <a:gd name="connsiteY395" fmla="*/ 964653 h 1335540"/>
                <a:gd name="connsiteX396" fmla="*/ 673969 w 1036210"/>
                <a:gd name="connsiteY396" fmla="*/ 957293 h 1335540"/>
                <a:gd name="connsiteX397" fmla="*/ 675662 w 1036210"/>
                <a:gd name="connsiteY397" fmla="*/ 949932 h 1335540"/>
                <a:gd name="connsiteX398" fmla="*/ 677525 w 1036210"/>
                <a:gd name="connsiteY398" fmla="*/ 942898 h 1335540"/>
                <a:gd name="connsiteX399" fmla="*/ 679557 w 1036210"/>
                <a:gd name="connsiteY399" fmla="*/ 935701 h 1335540"/>
                <a:gd name="connsiteX400" fmla="*/ 681759 w 1036210"/>
                <a:gd name="connsiteY400" fmla="*/ 928668 h 1335540"/>
                <a:gd name="connsiteX401" fmla="*/ 683960 w 1036210"/>
                <a:gd name="connsiteY401" fmla="*/ 921634 h 1335540"/>
                <a:gd name="connsiteX402" fmla="*/ 686670 w 1036210"/>
                <a:gd name="connsiteY402" fmla="*/ 914764 h 1335540"/>
                <a:gd name="connsiteX403" fmla="*/ 689379 w 1036210"/>
                <a:gd name="connsiteY403" fmla="*/ 908058 h 1335540"/>
                <a:gd name="connsiteX404" fmla="*/ 692428 w 1036210"/>
                <a:gd name="connsiteY404" fmla="*/ 901188 h 1335540"/>
                <a:gd name="connsiteX405" fmla="*/ 695476 w 1036210"/>
                <a:gd name="connsiteY405" fmla="*/ 894482 h 1335540"/>
                <a:gd name="connsiteX406" fmla="*/ 698863 w 1036210"/>
                <a:gd name="connsiteY406" fmla="*/ 887939 h 1335540"/>
                <a:gd name="connsiteX407" fmla="*/ 702250 w 1036210"/>
                <a:gd name="connsiteY407" fmla="*/ 881396 h 1335540"/>
                <a:gd name="connsiteX408" fmla="*/ 705975 w 1036210"/>
                <a:gd name="connsiteY408" fmla="*/ 875180 h 1335540"/>
                <a:gd name="connsiteX409" fmla="*/ 709701 w 1036210"/>
                <a:gd name="connsiteY409" fmla="*/ 868801 h 1335540"/>
                <a:gd name="connsiteX410" fmla="*/ 713766 w 1036210"/>
                <a:gd name="connsiteY410" fmla="*/ 862749 h 1335540"/>
                <a:gd name="connsiteX411" fmla="*/ 717999 w 1036210"/>
                <a:gd name="connsiteY411" fmla="*/ 856697 h 1335540"/>
                <a:gd name="connsiteX412" fmla="*/ 722064 w 1036210"/>
                <a:gd name="connsiteY412" fmla="*/ 850645 h 1335540"/>
                <a:gd name="connsiteX413" fmla="*/ 726636 w 1036210"/>
                <a:gd name="connsiteY413" fmla="*/ 844756 h 1335540"/>
                <a:gd name="connsiteX414" fmla="*/ 731209 w 1036210"/>
                <a:gd name="connsiteY414" fmla="*/ 838868 h 1335540"/>
                <a:gd name="connsiteX415" fmla="*/ 740523 w 1036210"/>
                <a:gd name="connsiteY415" fmla="*/ 827254 h 1335540"/>
                <a:gd name="connsiteX416" fmla="*/ 750176 w 1036210"/>
                <a:gd name="connsiteY416" fmla="*/ 815641 h 1335540"/>
                <a:gd name="connsiteX417" fmla="*/ 759998 w 1036210"/>
                <a:gd name="connsiteY417" fmla="*/ 803864 h 1335540"/>
                <a:gd name="connsiteX418" fmla="*/ 769820 w 1036210"/>
                <a:gd name="connsiteY418" fmla="*/ 791923 h 1335540"/>
                <a:gd name="connsiteX419" fmla="*/ 774562 w 1036210"/>
                <a:gd name="connsiteY419" fmla="*/ 785708 h 1335540"/>
                <a:gd name="connsiteX420" fmla="*/ 779473 w 1036210"/>
                <a:gd name="connsiteY420" fmla="*/ 779328 h 1335540"/>
                <a:gd name="connsiteX421" fmla="*/ 783876 w 1036210"/>
                <a:gd name="connsiteY421" fmla="*/ 772949 h 1335540"/>
                <a:gd name="connsiteX422" fmla="*/ 788279 w 1036210"/>
                <a:gd name="connsiteY422" fmla="*/ 766243 h 1335540"/>
                <a:gd name="connsiteX423" fmla="*/ 790481 w 1036210"/>
                <a:gd name="connsiteY423" fmla="*/ 762971 h 1335540"/>
                <a:gd name="connsiteX424" fmla="*/ 792682 w 1036210"/>
                <a:gd name="connsiteY424" fmla="*/ 759373 h 1335540"/>
                <a:gd name="connsiteX425" fmla="*/ 794037 w 1036210"/>
                <a:gd name="connsiteY425" fmla="*/ 756756 h 1335540"/>
                <a:gd name="connsiteX426" fmla="*/ 794545 w 1036210"/>
                <a:gd name="connsiteY426" fmla="*/ 756101 h 1335540"/>
                <a:gd name="connsiteX427" fmla="*/ 794884 w 1036210"/>
                <a:gd name="connsiteY427" fmla="*/ 755447 h 1335540"/>
                <a:gd name="connsiteX428" fmla="*/ 794545 w 1036210"/>
                <a:gd name="connsiteY428" fmla="*/ 755774 h 1335540"/>
                <a:gd name="connsiteX429" fmla="*/ 794884 w 1036210"/>
                <a:gd name="connsiteY429" fmla="*/ 755120 h 1335540"/>
                <a:gd name="connsiteX430" fmla="*/ 794884 w 1036210"/>
                <a:gd name="connsiteY430" fmla="*/ 755447 h 1335540"/>
                <a:gd name="connsiteX431" fmla="*/ 795053 w 1036210"/>
                <a:gd name="connsiteY431" fmla="*/ 755120 h 1335540"/>
                <a:gd name="connsiteX432" fmla="*/ 795392 w 1036210"/>
                <a:gd name="connsiteY432" fmla="*/ 754466 h 1335540"/>
                <a:gd name="connsiteX433" fmla="*/ 796069 w 1036210"/>
                <a:gd name="connsiteY433" fmla="*/ 753484 h 1335540"/>
                <a:gd name="connsiteX434" fmla="*/ 800303 w 1036210"/>
                <a:gd name="connsiteY434" fmla="*/ 746778 h 1335540"/>
                <a:gd name="connsiteX435" fmla="*/ 804537 w 1036210"/>
                <a:gd name="connsiteY435" fmla="*/ 740071 h 1335540"/>
                <a:gd name="connsiteX436" fmla="*/ 808262 w 1036210"/>
                <a:gd name="connsiteY436" fmla="*/ 733202 h 1335540"/>
                <a:gd name="connsiteX437" fmla="*/ 811988 w 1036210"/>
                <a:gd name="connsiteY437" fmla="*/ 726004 h 1335540"/>
                <a:gd name="connsiteX438" fmla="*/ 815544 w 1036210"/>
                <a:gd name="connsiteY438" fmla="*/ 718971 h 1335540"/>
                <a:gd name="connsiteX439" fmla="*/ 818931 w 1036210"/>
                <a:gd name="connsiteY439" fmla="*/ 711774 h 1335540"/>
                <a:gd name="connsiteX440" fmla="*/ 821979 w 1036210"/>
                <a:gd name="connsiteY440" fmla="*/ 704577 h 1335540"/>
                <a:gd name="connsiteX441" fmla="*/ 825028 w 1036210"/>
                <a:gd name="connsiteY441" fmla="*/ 697380 h 1335540"/>
                <a:gd name="connsiteX442" fmla="*/ 827906 w 1036210"/>
                <a:gd name="connsiteY442" fmla="*/ 690019 h 1335540"/>
                <a:gd name="connsiteX443" fmla="*/ 830616 w 1036210"/>
                <a:gd name="connsiteY443" fmla="*/ 682331 h 1335540"/>
                <a:gd name="connsiteX444" fmla="*/ 832987 w 1036210"/>
                <a:gd name="connsiteY444" fmla="*/ 674971 h 1335540"/>
                <a:gd name="connsiteX445" fmla="*/ 835188 w 1036210"/>
                <a:gd name="connsiteY445" fmla="*/ 667283 h 1335540"/>
                <a:gd name="connsiteX446" fmla="*/ 837221 w 1036210"/>
                <a:gd name="connsiteY446" fmla="*/ 659595 h 1335540"/>
                <a:gd name="connsiteX447" fmla="*/ 839084 w 1036210"/>
                <a:gd name="connsiteY447" fmla="*/ 651907 h 1335540"/>
                <a:gd name="connsiteX448" fmla="*/ 840608 w 1036210"/>
                <a:gd name="connsiteY448" fmla="*/ 644219 h 1335540"/>
                <a:gd name="connsiteX449" fmla="*/ 842301 w 1036210"/>
                <a:gd name="connsiteY449" fmla="*/ 636532 h 1335540"/>
                <a:gd name="connsiteX450" fmla="*/ 843487 w 1036210"/>
                <a:gd name="connsiteY450" fmla="*/ 628680 h 1335540"/>
                <a:gd name="connsiteX451" fmla="*/ 844503 w 1036210"/>
                <a:gd name="connsiteY451" fmla="*/ 620829 h 1335540"/>
                <a:gd name="connsiteX452" fmla="*/ 845350 w 1036210"/>
                <a:gd name="connsiteY452" fmla="*/ 613141 h 1335540"/>
                <a:gd name="connsiteX453" fmla="*/ 846027 w 1036210"/>
                <a:gd name="connsiteY453" fmla="*/ 605126 h 1335540"/>
                <a:gd name="connsiteX454" fmla="*/ 846535 w 1036210"/>
                <a:gd name="connsiteY454" fmla="*/ 597275 h 1335540"/>
                <a:gd name="connsiteX455" fmla="*/ 846874 w 1036210"/>
                <a:gd name="connsiteY455" fmla="*/ 589423 h 1335540"/>
                <a:gd name="connsiteX456" fmla="*/ 846874 w 1036210"/>
                <a:gd name="connsiteY456" fmla="*/ 581572 h 1335540"/>
                <a:gd name="connsiteX457" fmla="*/ 846874 w 1036210"/>
                <a:gd name="connsiteY457" fmla="*/ 573557 h 1335540"/>
                <a:gd name="connsiteX458" fmla="*/ 846535 w 1036210"/>
                <a:gd name="connsiteY458" fmla="*/ 565869 h 1335540"/>
                <a:gd name="connsiteX459" fmla="*/ 846027 w 1036210"/>
                <a:gd name="connsiteY459" fmla="*/ 558018 h 1335540"/>
                <a:gd name="connsiteX460" fmla="*/ 845350 w 1036210"/>
                <a:gd name="connsiteY460" fmla="*/ 550003 h 1335540"/>
                <a:gd name="connsiteX461" fmla="*/ 844503 w 1036210"/>
                <a:gd name="connsiteY461" fmla="*/ 542152 h 1335540"/>
                <a:gd name="connsiteX462" fmla="*/ 843487 w 1036210"/>
                <a:gd name="connsiteY462" fmla="*/ 534464 h 1335540"/>
                <a:gd name="connsiteX463" fmla="*/ 842301 w 1036210"/>
                <a:gd name="connsiteY463" fmla="*/ 526449 h 1335540"/>
                <a:gd name="connsiteX464" fmla="*/ 840608 w 1036210"/>
                <a:gd name="connsiteY464" fmla="*/ 518761 h 1335540"/>
                <a:gd name="connsiteX465" fmla="*/ 839084 w 1036210"/>
                <a:gd name="connsiteY465" fmla="*/ 511073 h 1335540"/>
                <a:gd name="connsiteX466" fmla="*/ 837221 w 1036210"/>
                <a:gd name="connsiteY466" fmla="*/ 503386 h 1335540"/>
                <a:gd name="connsiteX467" fmla="*/ 835019 w 1036210"/>
                <a:gd name="connsiteY467" fmla="*/ 495698 h 1335540"/>
                <a:gd name="connsiteX468" fmla="*/ 832818 w 1036210"/>
                <a:gd name="connsiteY468" fmla="*/ 488174 h 1335540"/>
                <a:gd name="connsiteX469" fmla="*/ 830447 w 1036210"/>
                <a:gd name="connsiteY469" fmla="*/ 480649 h 1335540"/>
                <a:gd name="connsiteX470" fmla="*/ 827737 w 1036210"/>
                <a:gd name="connsiteY470" fmla="*/ 473289 h 1335540"/>
                <a:gd name="connsiteX471" fmla="*/ 825028 w 1036210"/>
                <a:gd name="connsiteY471" fmla="*/ 465764 h 1335540"/>
                <a:gd name="connsiteX472" fmla="*/ 821979 w 1036210"/>
                <a:gd name="connsiteY472" fmla="*/ 458404 h 1335540"/>
                <a:gd name="connsiteX473" fmla="*/ 818931 w 1036210"/>
                <a:gd name="connsiteY473" fmla="*/ 451207 h 1335540"/>
                <a:gd name="connsiteX474" fmla="*/ 815375 w 1036210"/>
                <a:gd name="connsiteY474" fmla="*/ 444010 h 1335540"/>
                <a:gd name="connsiteX475" fmla="*/ 811988 w 1036210"/>
                <a:gd name="connsiteY475" fmla="*/ 436976 h 1335540"/>
                <a:gd name="connsiteX476" fmla="*/ 808093 w 1036210"/>
                <a:gd name="connsiteY476" fmla="*/ 429943 h 1335540"/>
                <a:gd name="connsiteX477" fmla="*/ 804198 w 1036210"/>
                <a:gd name="connsiteY477" fmla="*/ 422909 h 1335540"/>
                <a:gd name="connsiteX478" fmla="*/ 800303 w 1036210"/>
                <a:gd name="connsiteY478" fmla="*/ 416039 h 1335540"/>
                <a:gd name="connsiteX479" fmla="*/ 795900 w 1036210"/>
                <a:gd name="connsiteY479" fmla="*/ 409333 h 1335540"/>
                <a:gd name="connsiteX480" fmla="*/ 791497 w 1036210"/>
                <a:gd name="connsiteY480" fmla="*/ 402790 h 1335540"/>
                <a:gd name="connsiteX481" fmla="*/ 787094 w 1036210"/>
                <a:gd name="connsiteY481" fmla="*/ 396247 h 1335540"/>
                <a:gd name="connsiteX482" fmla="*/ 782352 w 1036210"/>
                <a:gd name="connsiteY482" fmla="*/ 389868 h 1335540"/>
                <a:gd name="connsiteX483" fmla="*/ 777441 w 1036210"/>
                <a:gd name="connsiteY483" fmla="*/ 383652 h 1335540"/>
                <a:gd name="connsiteX484" fmla="*/ 772360 w 1036210"/>
                <a:gd name="connsiteY484" fmla="*/ 377437 h 1335540"/>
                <a:gd name="connsiteX485" fmla="*/ 767280 w 1036210"/>
                <a:gd name="connsiteY485" fmla="*/ 371548 h 1335540"/>
                <a:gd name="connsiteX486" fmla="*/ 761860 w 1036210"/>
                <a:gd name="connsiteY486" fmla="*/ 365496 h 1335540"/>
                <a:gd name="connsiteX487" fmla="*/ 756441 w 1036210"/>
                <a:gd name="connsiteY487" fmla="*/ 359771 h 1335540"/>
                <a:gd name="connsiteX488" fmla="*/ 750684 w 1036210"/>
                <a:gd name="connsiteY488" fmla="*/ 354210 h 1335540"/>
                <a:gd name="connsiteX489" fmla="*/ 744926 w 1036210"/>
                <a:gd name="connsiteY489" fmla="*/ 348648 h 1335540"/>
                <a:gd name="connsiteX490" fmla="*/ 738999 w 1036210"/>
                <a:gd name="connsiteY490" fmla="*/ 343250 h 1335540"/>
                <a:gd name="connsiteX491" fmla="*/ 732902 w 1036210"/>
                <a:gd name="connsiteY491" fmla="*/ 338016 h 1335540"/>
                <a:gd name="connsiteX492" fmla="*/ 726806 w 1036210"/>
                <a:gd name="connsiteY492" fmla="*/ 333109 h 1335540"/>
                <a:gd name="connsiteX493" fmla="*/ 720540 w 1036210"/>
                <a:gd name="connsiteY493" fmla="*/ 328202 h 1335540"/>
                <a:gd name="connsiteX494" fmla="*/ 714104 w 1036210"/>
                <a:gd name="connsiteY494" fmla="*/ 323295 h 1335540"/>
                <a:gd name="connsiteX495" fmla="*/ 707669 w 1036210"/>
                <a:gd name="connsiteY495" fmla="*/ 318715 h 1335540"/>
                <a:gd name="connsiteX496" fmla="*/ 701064 w 1036210"/>
                <a:gd name="connsiteY496" fmla="*/ 314135 h 1335540"/>
                <a:gd name="connsiteX497" fmla="*/ 694460 w 1036210"/>
                <a:gd name="connsiteY497" fmla="*/ 310046 h 1335540"/>
                <a:gd name="connsiteX498" fmla="*/ 687517 w 1036210"/>
                <a:gd name="connsiteY498" fmla="*/ 305793 h 1335540"/>
                <a:gd name="connsiteX499" fmla="*/ 680743 w 1036210"/>
                <a:gd name="connsiteY499" fmla="*/ 301867 h 1335540"/>
                <a:gd name="connsiteX500" fmla="*/ 673630 w 1036210"/>
                <a:gd name="connsiteY500" fmla="*/ 298105 h 1335540"/>
                <a:gd name="connsiteX501" fmla="*/ 666687 w 1036210"/>
                <a:gd name="connsiteY501" fmla="*/ 294343 h 1335540"/>
                <a:gd name="connsiteX502" fmla="*/ 659235 w 1036210"/>
                <a:gd name="connsiteY502" fmla="*/ 291072 h 1335540"/>
                <a:gd name="connsiteX503" fmla="*/ 652123 w 1036210"/>
                <a:gd name="connsiteY503" fmla="*/ 287637 h 1335540"/>
                <a:gd name="connsiteX504" fmla="*/ 644671 w 1036210"/>
                <a:gd name="connsiteY504" fmla="*/ 284692 h 1335540"/>
                <a:gd name="connsiteX505" fmla="*/ 637389 w 1036210"/>
                <a:gd name="connsiteY505" fmla="*/ 281585 h 1335540"/>
                <a:gd name="connsiteX506" fmla="*/ 629938 w 1036210"/>
                <a:gd name="connsiteY506" fmla="*/ 278967 h 1335540"/>
                <a:gd name="connsiteX507" fmla="*/ 622317 w 1036210"/>
                <a:gd name="connsiteY507" fmla="*/ 276350 h 1335540"/>
                <a:gd name="connsiteX508" fmla="*/ 614697 w 1036210"/>
                <a:gd name="connsiteY508" fmla="*/ 274060 h 1335540"/>
                <a:gd name="connsiteX509" fmla="*/ 607076 w 1036210"/>
                <a:gd name="connsiteY509" fmla="*/ 271770 h 1335540"/>
                <a:gd name="connsiteX510" fmla="*/ 599455 w 1036210"/>
                <a:gd name="connsiteY510" fmla="*/ 269807 h 1335540"/>
                <a:gd name="connsiteX511" fmla="*/ 591835 w 1036210"/>
                <a:gd name="connsiteY511" fmla="*/ 268172 h 1335540"/>
                <a:gd name="connsiteX512" fmla="*/ 583875 w 1036210"/>
                <a:gd name="connsiteY512" fmla="*/ 266536 h 1335540"/>
                <a:gd name="connsiteX513" fmla="*/ 576085 w 1036210"/>
                <a:gd name="connsiteY513" fmla="*/ 265064 h 1335540"/>
                <a:gd name="connsiteX514" fmla="*/ 568295 w 1036210"/>
                <a:gd name="connsiteY514" fmla="*/ 263919 h 1335540"/>
                <a:gd name="connsiteX515" fmla="*/ 560505 w 1036210"/>
                <a:gd name="connsiteY515" fmla="*/ 262774 h 1335540"/>
                <a:gd name="connsiteX516" fmla="*/ 552546 w 1036210"/>
                <a:gd name="connsiteY516" fmla="*/ 261956 h 1335540"/>
                <a:gd name="connsiteX517" fmla="*/ 544756 w 1036210"/>
                <a:gd name="connsiteY517" fmla="*/ 261465 h 1335540"/>
                <a:gd name="connsiteX518" fmla="*/ 536966 w 1036210"/>
                <a:gd name="connsiteY518" fmla="*/ 260975 h 1335540"/>
                <a:gd name="connsiteX519" fmla="*/ 529176 w 1036210"/>
                <a:gd name="connsiteY519" fmla="*/ 260811 h 1335540"/>
                <a:gd name="connsiteX520" fmla="*/ 509791 w 1036210"/>
                <a:gd name="connsiteY520" fmla="*/ 227108 h 1335540"/>
                <a:gd name="connsiteX521" fmla="*/ 518947 w 1036210"/>
                <a:gd name="connsiteY521" fmla="*/ 227272 h 1335540"/>
                <a:gd name="connsiteX522" fmla="*/ 528272 w 1036210"/>
                <a:gd name="connsiteY522" fmla="*/ 227599 h 1335540"/>
                <a:gd name="connsiteX523" fmla="*/ 537597 w 1036210"/>
                <a:gd name="connsiteY523" fmla="*/ 228254 h 1335540"/>
                <a:gd name="connsiteX524" fmla="*/ 546583 w 1036210"/>
                <a:gd name="connsiteY524" fmla="*/ 228908 h 1335540"/>
                <a:gd name="connsiteX525" fmla="*/ 555909 w 1036210"/>
                <a:gd name="connsiteY525" fmla="*/ 229890 h 1335540"/>
                <a:gd name="connsiteX526" fmla="*/ 564725 w 1036210"/>
                <a:gd name="connsiteY526" fmla="*/ 231199 h 1335540"/>
                <a:gd name="connsiteX527" fmla="*/ 573881 w 1036210"/>
                <a:gd name="connsiteY527" fmla="*/ 232672 h 1335540"/>
                <a:gd name="connsiteX528" fmla="*/ 582698 w 1036210"/>
                <a:gd name="connsiteY528" fmla="*/ 234308 h 1335540"/>
                <a:gd name="connsiteX529" fmla="*/ 591684 w 1036210"/>
                <a:gd name="connsiteY529" fmla="*/ 236272 h 1335540"/>
                <a:gd name="connsiteX530" fmla="*/ 600331 w 1036210"/>
                <a:gd name="connsiteY530" fmla="*/ 238235 h 1335540"/>
                <a:gd name="connsiteX531" fmla="*/ 608808 w 1036210"/>
                <a:gd name="connsiteY531" fmla="*/ 240363 h 1335540"/>
                <a:gd name="connsiteX532" fmla="*/ 617455 w 1036210"/>
                <a:gd name="connsiteY532" fmla="*/ 242981 h 1335540"/>
                <a:gd name="connsiteX533" fmla="*/ 625933 w 1036210"/>
                <a:gd name="connsiteY533" fmla="*/ 245599 h 1335540"/>
                <a:gd name="connsiteX534" fmla="*/ 634240 w 1036210"/>
                <a:gd name="connsiteY534" fmla="*/ 248545 h 1335540"/>
                <a:gd name="connsiteX535" fmla="*/ 642718 w 1036210"/>
                <a:gd name="connsiteY535" fmla="*/ 251490 h 1335540"/>
                <a:gd name="connsiteX536" fmla="*/ 650856 w 1036210"/>
                <a:gd name="connsiteY536" fmla="*/ 254763 h 1335540"/>
                <a:gd name="connsiteX537" fmla="*/ 658825 w 1036210"/>
                <a:gd name="connsiteY537" fmla="*/ 258036 h 1335540"/>
                <a:gd name="connsiteX538" fmla="*/ 666964 w 1036210"/>
                <a:gd name="connsiteY538" fmla="*/ 261799 h 1335540"/>
                <a:gd name="connsiteX539" fmla="*/ 674763 w 1036210"/>
                <a:gd name="connsiteY539" fmla="*/ 265400 h 1335540"/>
                <a:gd name="connsiteX540" fmla="*/ 682393 w 1036210"/>
                <a:gd name="connsiteY540" fmla="*/ 269491 h 1335540"/>
                <a:gd name="connsiteX541" fmla="*/ 690022 w 1036210"/>
                <a:gd name="connsiteY541" fmla="*/ 273581 h 1335540"/>
                <a:gd name="connsiteX542" fmla="*/ 697652 w 1036210"/>
                <a:gd name="connsiteY542" fmla="*/ 277836 h 1335540"/>
                <a:gd name="connsiteX543" fmla="*/ 705113 w 1036210"/>
                <a:gd name="connsiteY543" fmla="*/ 282254 h 1335540"/>
                <a:gd name="connsiteX544" fmla="*/ 712403 w 1036210"/>
                <a:gd name="connsiteY544" fmla="*/ 287000 h 1335540"/>
                <a:gd name="connsiteX545" fmla="*/ 719524 w 1036210"/>
                <a:gd name="connsiteY545" fmla="*/ 291745 h 1335540"/>
                <a:gd name="connsiteX546" fmla="*/ 726645 w 1036210"/>
                <a:gd name="connsiteY546" fmla="*/ 296818 h 1335540"/>
                <a:gd name="connsiteX547" fmla="*/ 733427 w 1036210"/>
                <a:gd name="connsiteY547" fmla="*/ 301727 h 1335540"/>
                <a:gd name="connsiteX548" fmla="*/ 740209 w 1036210"/>
                <a:gd name="connsiteY548" fmla="*/ 307127 h 1335540"/>
                <a:gd name="connsiteX549" fmla="*/ 746821 w 1036210"/>
                <a:gd name="connsiteY549" fmla="*/ 312528 h 1335540"/>
                <a:gd name="connsiteX550" fmla="*/ 753434 w 1036210"/>
                <a:gd name="connsiteY550" fmla="*/ 318091 h 1335540"/>
                <a:gd name="connsiteX551" fmla="*/ 759707 w 1036210"/>
                <a:gd name="connsiteY551" fmla="*/ 323818 h 1335540"/>
                <a:gd name="connsiteX552" fmla="*/ 765981 w 1036210"/>
                <a:gd name="connsiteY552" fmla="*/ 329710 h 1335540"/>
                <a:gd name="connsiteX553" fmla="*/ 772084 w 1036210"/>
                <a:gd name="connsiteY553" fmla="*/ 335764 h 1335540"/>
                <a:gd name="connsiteX554" fmla="*/ 778018 w 1036210"/>
                <a:gd name="connsiteY554" fmla="*/ 341818 h 1335540"/>
                <a:gd name="connsiteX555" fmla="*/ 783783 w 1036210"/>
                <a:gd name="connsiteY555" fmla="*/ 348200 h 1335540"/>
                <a:gd name="connsiteX556" fmla="*/ 789379 w 1036210"/>
                <a:gd name="connsiteY556" fmla="*/ 354582 h 1335540"/>
                <a:gd name="connsiteX557" fmla="*/ 794974 w 1036210"/>
                <a:gd name="connsiteY557" fmla="*/ 361128 h 1335540"/>
                <a:gd name="connsiteX558" fmla="*/ 800230 w 1036210"/>
                <a:gd name="connsiteY558" fmla="*/ 367673 h 1335540"/>
                <a:gd name="connsiteX559" fmla="*/ 805486 w 1036210"/>
                <a:gd name="connsiteY559" fmla="*/ 374546 h 1335540"/>
                <a:gd name="connsiteX560" fmla="*/ 810233 w 1036210"/>
                <a:gd name="connsiteY560" fmla="*/ 381583 h 1335540"/>
                <a:gd name="connsiteX561" fmla="*/ 815150 w 1036210"/>
                <a:gd name="connsiteY561" fmla="*/ 388619 h 1335540"/>
                <a:gd name="connsiteX562" fmla="*/ 819728 w 1036210"/>
                <a:gd name="connsiteY562" fmla="*/ 395655 h 1335540"/>
                <a:gd name="connsiteX563" fmla="*/ 824306 w 1036210"/>
                <a:gd name="connsiteY563" fmla="*/ 403020 h 1335540"/>
                <a:gd name="connsiteX564" fmla="*/ 828375 w 1036210"/>
                <a:gd name="connsiteY564" fmla="*/ 410383 h 1335540"/>
                <a:gd name="connsiteX565" fmla="*/ 832614 w 1036210"/>
                <a:gd name="connsiteY565" fmla="*/ 417911 h 1335540"/>
                <a:gd name="connsiteX566" fmla="*/ 836513 w 1036210"/>
                <a:gd name="connsiteY566" fmla="*/ 425438 h 1335540"/>
                <a:gd name="connsiteX567" fmla="*/ 840244 w 1036210"/>
                <a:gd name="connsiteY567" fmla="*/ 433129 h 1335540"/>
                <a:gd name="connsiteX568" fmla="*/ 843804 w 1036210"/>
                <a:gd name="connsiteY568" fmla="*/ 440820 h 1335540"/>
                <a:gd name="connsiteX569" fmla="*/ 847026 w 1036210"/>
                <a:gd name="connsiteY569" fmla="*/ 448838 h 1335540"/>
                <a:gd name="connsiteX570" fmla="*/ 850247 w 1036210"/>
                <a:gd name="connsiteY570" fmla="*/ 456857 h 1335540"/>
                <a:gd name="connsiteX571" fmla="*/ 853129 w 1036210"/>
                <a:gd name="connsiteY571" fmla="*/ 464875 h 1335540"/>
                <a:gd name="connsiteX572" fmla="*/ 856012 w 1036210"/>
                <a:gd name="connsiteY572" fmla="*/ 473220 h 1335540"/>
                <a:gd name="connsiteX573" fmla="*/ 858555 w 1036210"/>
                <a:gd name="connsiteY573" fmla="*/ 481402 h 1335540"/>
                <a:gd name="connsiteX574" fmla="*/ 860759 w 1036210"/>
                <a:gd name="connsiteY574" fmla="*/ 489584 h 1335540"/>
                <a:gd name="connsiteX575" fmla="*/ 862963 w 1036210"/>
                <a:gd name="connsiteY575" fmla="*/ 498093 h 1335540"/>
                <a:gd name="connsiteX576" fmla="*/ 864828 w 1036210"/>
                <a:gd name="connsiteY576" fmla="*/ 506603 h 1335540"/>
                <a:gd name="connsiteX577" fmla="*/ 866524 w 1036210"/>
                <a:gd name="connsiteY577" fmla="*/ 515275 h 1335540"/>
                <a:gd name="connsiteX578" fmla="*/ 868219 w 1036210"/>
                <a:gd name="connsiteY578" fmla="*/ 523948 h 1335540"/>
                <a:gd name="connsiteX579" fmla="*/ 869406 w 1036210"/>
                <a:gd name="connsiteY579" fmla="*/ 532457 h 1335540"/>
                <a:gd name="connsiteX580" fmla="*/ 870423 w 1036210"/>
                <a:gd name="connsiteY580" fmla="*/ 541457 h 1335540"/>
                <a:gd name="connsiteX581" fmla="*/ 871101 w 1036210"/>
                <a:gd name="connsiteY581" fmla="*/ 550130 h 1335540"/>
                <a:gd name="connsiteX582" fmla="*/ 871780 w 1036210"/>
                <a:gd name="connsiteY582" fmla="*/ 559130 h 1335540"/>
                <a:gd name="connsiteX583" fmla="*/ 872119 w 1036210"/>
                <a:gd name="connsiteY583" fmla="*/ 568130 h 1335540"/>
                <a:gd name="connsiteX584" fmla="*/ 872288 w 1036210"/>
                <a:gd name="connsiteY584" fmla="*/ 577131 h 1335540"/>
                <a:gd name="connsiteX585" fmla="*/ 872119 w 1036210"/>
                <a:gd name="connsiteY585" fmla="*/ 583349 h 1335540"/>
                <a:gd name="connsiteX586" fmla="*/ 871949 w 1036210"/>
                <a:gd name="connsiteY586" fmla="*/ 589567 h 1335540"/>
                <a:gd name="connsiteX587" fmla="*/ 871780 w 1036210"/>
                <a:gd name="connsiteY587" fmla="*/ 595622 h 1335540"/>
                <a:gd name="connsiteX588" fmla="*/ 871271 w 1036210"/>
                <a:gd name="connsiteY588" fmla="*/ 601676 h 1335540"/>
                <a:gd name="connsiteX589" fmla="*/ 870932 w 1036210"/>
                <a:gd name="connsiteY589" fmla="*/ 607895 h 1335540"/>
                <a:gd name="connsiteX590" fmla="*/ 870254 w 1036210"/>
                <a:gd name="connsiteY590" fmla="*/ 613949 h 1335540"/>
                <a:gd name="connsiteX591" fmla="*/ 869576 w 1036210"/>
                <a:gd name="connsiteY591" fmla="*/ 619840 h 1335540"/>
                <a:gd name="connsiteX592" fmla="*/ 868897 w 1036210"/>
                <a:gd name="connsiteY592" fmla="*/ 625895 h 1335540"/>
                <a:gd name="connsiteX593" fmla="*/ 867880 w 1036210"/>
                <a:gd name="connsiteY593" fmla="*/ 631786 h 1335540"/>
                <a:gd name="connsiteX594" fmla="*/ 866693 w 1036210"/>
                <a:gd name="connsiteY594" fmla="*/ 637677 h 1335540"/>
                <a:gd name="connsiteX595" fmla="*/ 865676 w 1036210"/>
                <a:gd name="connsiteY595" fmla="*/ 643567 h 1335540"/>
                <a:gd name="connsiteX596" fmla="*/ 864489 w 1036210"/>
                <a:gd name="connsiteY596" fmla="*/ 649459 h 1335540"/>
                <a:gd name="connsiteX597" fmla="*/ 863302 w 1036210"/>
                <a:gd name="connsiteY597" fmla="*/ 655350 h 1335540"/>
                <a:gd name="connsiteX598" fmla="*/ 861776 w 1036210"/>
                <a:gd name="connsiteY598" fmla="*/ 661077 h 1335540"/>
                <a:gd name="connsiteX599" fmla="*/ 860250 w 1036210"/>
                <a:gd name="connsiteY599" fmla="*/ 666804 h 1335540"/>
                <a:gd name="connsiteX600" fmla="*/ 858555 w 1036210"/>
                <a:gd name="connsiteY600" fmla="*/ 672532 h 1335540"/>
                <a:gd name="connsiteX601" fmla="*/ 855164 w 1036210"/>
                <a:gd name="connsiteY601" fmla="*/ 683659 h 1335540"/>
                <a:gd name="connsiteX602" fmla="*/ 851264 w 1036210"/>
                <a:gd name="connsiteY602" fmla="*/ 694786 h 1335540"/>
                <a:gd name="connsiteX603" fmla="*/ 846856 w 1036210"/>
                <a:gd name="connsiteY603" fmla="*/ 705750 h 1335540"/>
                <a:gd name="connsiteX604" fmla="*/ 842448 w 1036210"/>
                <a:gd name="connsiteY604" fmla="*/ 716550 h 1335540"/>
                <a:gd name="connsiteX605" fmla="*/ 837361 w 1036210"/>
                <a:gd name="connsiteY605" fmla="*/ 727187 h 1335540"/>
                <a:gd name="connsiteX606" fmla="*/ 831935 w 1036210"/>
                <a:gd name="connsiteY606" fmla="*/ 737496 h 1335540"/>
                <a:gd name="connsiteX607" fmla="*/ 826340 w 1036210"/>
                <a:gd name="connsiteY607" fmla="*/ 747805 h 1335540"/>
                <a:gd name="connsiteX608" fmla="*/ 820236 w 1036210"/>
                <a:gd name="connsiteY608" fmla="*/ 757787 h 1335540"/>
                <a:gd name="connsiteX609" fmla="*/ 820236 w 1036210"/>
                <a:gd name="connsiteY609" fmla="*/ 757951 h 1335540"/>
                <a:gd name="connsiteX610" fmla="*/ 820067 w 1036210"/>
                <a:gd name="connsiteY610" fmla="*/ 758114 h 1335540"/>
                <a:gd name="connsiteX611" fmla="*/ 820067 w 1036210"/>
                <a:gd name="connsiteY611" fmla="*/ 758278 h 1335540"/>
                <a:gd name="connsiteX612" fmla="*/ 819898 w 1036210"/>
                <a:gd name="connsiteY612" fmla="*/ 758606 h 1335540"/>
                <a:gd name="connsiteX613" fmla="*/ 815829 w 1036210"/>
                <a:gd name="connsiteY613" fmla="*/ 765642 h 1335540"/>
                <a:gd name="connsiteX614" fmla="*/ 811929 w 1036210"/>
                <a:gd name="connsiteY614" fmla="*/ 772678 h 1335540"/>
                <a:gd name="connsiteX615" fmla="*/ 807520 w 1036210"/>
                <a:gd name="connsiteY615" fmla="*/ 779387 h 1335540"/>
                <a:gd name="connsiteX616" fmla="*/ 803112 w 1036210"/>
                <a:gd name="connsiteY616" fmla="*/ 785933 h 1335540"/>
                <a:gd name="connsiteX617" fmla="*/ 798534 w 1036210"/>
                <a:gd name="connsiteY617" fmla="*/ 792478 h 1335540"/>
                <a:gd name="connsiteX618" fmla="*/ 793956 w 1036210"/>
                <a:gd name="connsiteY618" fmla="*/ 798860 h 1335540"/>
                <a:gd name="connsiteX619" fmla="*/ 784292 w 1036210"/>
                <a:gd name="connsiteY619" fmla="*/ 811624 h 1335540"/>
                <a:gd name="connsiteX620" fmla="*/ 774628 w 1036210"/>
                <a:gd name="connsiteY620" fmla="*/ 824224 h 1335540"/>
                <a:gd name="connsiteX621" fmla="*/ 764624 w 1036210"/>
                <a:gd name="connsiteY621" fmla="*/ 837152 h 1335540"/>
                <a:gd name="connsiteX622" fmla="*/ 759707 w 1036210"/>
                <a:gd name="connsiteY622" fmla="*/ 843697 h 1335540"/>
                <a:gd name="connsiteX623" fmla="*/ 755130 w 1036210"/>
                <a:gd name="connsiteY623" fmla="*/ 850570 h 1335540"/>
                <a:gd name="connsiteX624" fmla="*/ 750382 w 1036210"/>
                <a:gd name="connsiteY624" fmla="*/ 857443 h 1335540"/>
                <a:gd name="connsiteX625" fmla="*/ 745635 w 1036210"/>
                <a:gd name="connsiteY625" fmla="*/ 864480 h 1335540"/>
                <a:gd name="connsiteX626" fmla="*/ 741057 w 1036210"/>
                <a:gd name="connsiteY626" fmla="*/ 872007 h 1335540"/>
                <a:gd name="connsiteX627" fmla="*/ 736818 w 1036210"/>
                <a:gd name="connsiteY627" fmla="*/ 879698 h 1335540"/>
                <a:gd name="connsiteX628" fmla="*/ 732580 w 1036210"/>
                <a:gd name="connsiteY628" fmla="*/ 887552 h 1335540"/>
                <a:gd name="connsiteX629" fmla="*/ 728340 w 1036210"/>
                <a:gd name="connsiteY629" fmla="*/ 895734 h 1335540"/>
                <a:gd name="connsiteX630" fmla="*/ 724611 w 1036210"/>
                <a:gd name="connsiteY630" fmla="*/ 904407 h 1335540"/>
                <a:gd name="connsiteX631" fmla="*/ 720881 w 1036210"/>
                <a:gd name="connsiteY631" fmla="*/ 913407 h 1335540"/>
                <a:gd name="connsiteX632" fmla="*/ 717489 w 1036210"/>
                <a:gd name="connsiteY632" fmla="*/ 922898 h 1335540"/>
                <a:gd name="connsiteX633" fmla="*/ 714268 w 1036210"/>
                <a:gd name="connsiteY633" fmla="*/ 932717 h 1335540"/>
                <a:gd name="connsiteX634" fmla="*/ 711555 w 1036210"/>
                <a:gd name="connsiteY634" fmla="*/ 943026 h 1335540"/>
                <a:gd name="connsiteX635" fmla="*/ 710029 w 1036210"/>
                <a:gd name="connsiteY635" fmla="*/ 948426 h 1335540"/>
                <a:gd name="connsiteX636" fmla="*/ 708842 w 1036210"/>
                <a:gd name="connsiteY636" fmla="*/ 953826 h 1335540"/>
                <a:gd name="connsiteX637" fmla="*/ 707655 w 1036210"/>
                <a:gd name="connsiteY637" fmla="*/ 959390 h 1335540"/>
                <a:gd name="connsiteX638" fmla="*/ 706638 w 1036210"/>
                <a:gd name="connsiteY638" fmla="*/ 965281 h 1335540"/>
                <a:gd name="connsiteX639" fmla="*/ 705621 w 1036210"/>
                <a:gd name="connsiteY639" fmla="*/ 971171 h 1335540"/>
                <a:gd name="connsiteX640" fmla="*/ 704603 w 1036210"/>
                <a:gd name="connsiteY640" fmla="*/ 977226 h 1335540"/>
                <a:gd name="connsiteX641" fmla="*/ 703586 w 1036210"/>
                <a:gd name="connsiteY641" fmla="*/ 983281 h 1335540"/>
                <a:gd name="connsiteX642" fmla="*/ 702908 w 1036210"/>
                <a:gd name="connsiteY642" fmla="*/ 989663 h 1335540"/>
                <a:gd name="connsiteX643" fmla="*/ 702230 w 1036210"/>
                <a:gd name="connsiteY643" fmla="*/ 996208 h 1335540"/>
                <a:gd name="connsiteX644" fmla="*/ 701721 w 1036210"/>
                <a:gd name="connsiteY644" fmla="*/ 1002754 h 1335540"/>
                <a:gd name="connsiteX645" fmla="*/ 701382 w 1036210"/>
                <a:gd name="connsiteY645" fmla="*/ 1009626 h 1335540"/>
                <a:gd name="connsiteX646" fmla="*/ 700873 w 1036210"/>
                <a:gd name="connsiteY646" fmla="*/ 1016499 h 1335540"/>
                <a:gd name="connsiteX647" fmla="*/ 700704 w 1036210"/>
                <a:gd name="connsiteY647" fmla="*/ 1023863 h 1335540"/>
                <a:gd name="connsiteX648" fmla="*/ 700534 w 1036210"/>
                <a:gd name="connsiteY648" fmla="*/ 1031063 h 1335540"/>
                <a:gd name="connsiteX649" fmla="*/ 700365 w 1036210"/>
                <a:gd name="connsiteY649" fmla="*/ 1033845 h 1335540"/>
                <a:gd name="connsiteX650" fmla="*/ 699856 w 1036210"/>
                <a:gd name="connsiteY650" fmla="*/ 1036791 h 1335540"/>
                <a:gd name="connsiteX651" fmla="*/ 699178 w 1036210"/>
                <a:gd name="connsiteY651" fmla="*/ 1039572 h 1335540"/>
                <a:gd name="connsiteX652" fmla="*/ 698161 w 1036210"/>
                <a:gd name="connsiteY652" fmla="*/ 1042354 h 1335540"/>
                <a:gd name="connsiteX653" fmla="*/ 696804 w 1036210"/>
                <a:gd name="connsiteY653" fmla="*/ 1044645 h 1335540"/>
                <a:gd name="connsiteX654" fmla="*/ 695279 w 1036210"/>
                <a:gd name="connsiteY654" fmla="*/ 1047100 h 1335540"/>
                <a:gd name="connsiteX655" fmla="*/ 693583 w 1036210"/>
                <a:gd name="connsiteY655" fmla="*/ 1049391 h 1335540"/>
                <a:gd name="connsiteX656" fmla="*/ 691548 w 1036210"/>
                <a:gd name="connsiteY656" fmla="*/ 1051354 h 1335540"/>
                <a:gd name="connsiteX657" fmla="*/ 689514 w 1036210"/>
                <a:gd name="connsiteY657" fmla="*/ 1053154 h 1335540"/>
                <a:gd name="connsiteX658" fmla="*/ 687310 w 1036210"/>
                <a:gd name="connsiteY658" fmla="*/ 1054954 h 1335540"/>
                <a:gd name="connsiteX659" fmla="*/ 684766 w 1036210"/>
                <a:gd name="connsiteY659" fmla="*/ 1056264 h 1335540"/>
                <a:gd name="connsiteX660" fmla="*/ 682223 w 1036210"/>
                <a:gd name="connsiteY660" fmla="*/ 1057573 h 1335540"/>
                <a:gd name="connsiteX661" fmla="*/ 679510 w 1036210"/>
                <a:gd name="connsiteY661" fmla="*/ 1058391 h 1335540"/>
                <a:gd name="connsiteX662" fmla="*/ 676628 w 1036210"/>
                <a:gd name="connsiteY662" fmla="*/ 1059209 h 1335540"/>
                <a:gd name="connsiteX663" fmla="*/ 673746 w 1036210"/>
                <a:gd name="connsiteY663" fmla="*/ 1059700 h 1335540"/>
                <a:gd name="connsiteX664" fmla="*/ 670524 w 1036210"/>
                <a:gd name="connsiteY664" fmla="*/ 1059864 h 1335540"/>
                <a:gd name="connsiteX665" fmla="*/ 509791 w 1036210"/>
                <a:gd name="connsiteY665" fmla="*/ 1059864 h 1335540"/>
                <a:gd name="connsiteX666" fmla="*/ 348719 w 1036210"/>
                <a:gd name="connsiteY666" fmla="*/ 1059864 h 1335540"/>
                <a:gd name="connsiteX667" fmla="*/ 345498 w 1036210"/>
                <a:gd name="connsiteY667" fmla="*/ 1059700 h 1335540"/>
                <a:gd name="connsiteX668" fmla="*/ 342615 w 1036210"/>
                <a:gd name="connsiteY668" fmla="*/ 1059209 h 1335540"/>
                <a:gd name="connsiteX669" fmla="*/ 339733 w 1036210"/>
                <a:gd name="connsiteY669" fmla="*/ 1058391 h 1335540"/>
                <a:gd name="connsiteX670" fmla="*/ 337020 w 1036210"/>
                <a:gd name="connsiteY670" fmla="*/ 1057573 h 1335540"/>
                <a:gd name="connsiteX671" fmla="*/ 334477 w 1036210"/>
                <a:gd name="connsiteY671" fmla="*/ 1056264 h 1335540"/>
                <a:gd name="connsiteX672" fmla="*/ 331934 w 1036210"/>
                <a:gd name="connsiteY672" fmla="*/ 1054954 h 1335540"/>
                <a:gd name="connsiteX673" fmla="*/ 329729 w 1036210"/>
                <a:gd name="connsiteY673" fmla="*/ 1053154 h 1335540"/>
                <a:gd name="connsiteX674" fmla="*/ 327525 w 1036210"/>
                <a:gd name="connsiteY674" fmla="*/ 1051354 h 1335540"/>
                <a:gd name="connsiteX675" fmla="*/ 325660 w 1036210"/>
                <a:gd name="connsiteY675" fmla="*/ 1049391 h 1335540"/>
                <a:gd name="connsiteX676" fmla="*/ 323965 w 1036210"/>
                <a:gd name="connsiteY676" fmla="*/ 1047100 h 1335540"/>
                <a:gd name="connsiteX677" fmla="*/ 322438 w 1036210"/>
                <a:gd name="connsiteY677" fmla="*/ 1044809 h 1335540"/>
                <a:gd name="connsiteX678" fmla="*/ 321082 w 1036210"/>
                <a:gd name="connsiteY678" fmla="*/ 1042354 h 1335540"/>
                <a:gd name="connsiteX679" fmla="*/ 320065 w 1036210"/>
                <a:gd name="connsiteY679" fmla="*/ 1039572 h 1335540"/>
                <a:gd name="connsiteX680" fmla="*/ 319387 w 1036210"/>
                <a:gd name="connsiteY680" fmla="*/ 1036954 h 1335540"/>
                <a:gd name="connsiteX681" fmla="*/ 318878 w 1036210"/>
                <a:gd name="connsiteY681" fmla="*/ 1034009 h 1335540"/>
                <a:gd name="connsiteX682" fmla="*/ 318708 w 1036210"/>
                <a:gd name="connsiteY682" fmla="*/ 1031063 h 1335540"/>
                <a:gd name="connsiteX683" fmla="*/ 318539 w 1036210"/>
                <a:gd name="connsiteY683" fmla="*/ 1023863 h 1335540"/>
                <a:gd name="connsiteX684" fmla="*/ 318369 w 1036210"/>
                <a:gd name="connsiteY684" fmla="*/ 1016499 h 1335540"/>
                <a:gd name="connsiteX685" fmla="*/ 318031 w 1036210"/>
                <a:gd name="connsiteY685" fmla="*/ 1009626 h 1335540"/>
                <a:gd name="connsiteX686" fmla="*/ 317522 w 1036210"/>
                <a:gd name="connsiteY686" fmla="*/ 1002754 h 1335540"/>
                <a:gd name="connsiteX687" fmla="*/ 317013 w 1036210"/>
                <a:gd name="connsiteY687" fmla="*/ 996208 h 1335540"/>
                <a:gd name="connsiteX688" fmla="*/ 316335 w 1036210"/>
                <a:gd name="connsiteY688" fmla="*/ 989663 h 1335540"/>
                <a:gd name="connsiteX689" fmla="*/ 315656 w 1036210"/>
                <a:gd name="connsiteY689" fmla="*/ 983281 h 1335540"/>
                <a:gd name="connsiteX690" fmla="*/ 314639 w 1036210"/>
                <a:gd name="connsiteY690" fmla="*/ 977226 h 1335540"/>
                <a:gd name="connsiteX691" fmla="*/ 313622 w 1036210"/>
                <a:gd name="connsiteY691" fmla="*/ 971171 h 1335540"/>
                <a:gd name="connsiteX692" fmla="*/ 312774 w 1036210"/>
                <a:gd name="connsiteY692" fmla="*/ 965281 h 1335540"/>
                <a:gd name="connsiteX693" fmla="*/ 311587 w 1036210"/>
                <a:gd name="connsiteY693" fmla="*/ 959553 h 1335540"/>
                <a:gd name="connsiteX694" fmla="*/ 310401 w 1036210"/>
                <a:gd name="connsiteY694" fmla="*/ 953826 h 1335540"/>
                <a:gd name="connsiteX695" fmla="*/ 309214 w 1036210"/>
                <a:gd name="connsiteY695" fmla="*/ 948426 h 1335540"/>
                <a:gd name="connsiteX696" fmla="*/ 307857 w 1036210"/>
                <a:gd name="connsiteY696" fmla="*/ 943026 h 1335540"/>
                <a:gd name="connsiteX697" fmla="*/ 304975 w 1036210"/>
                <a:gd name="connsiteY697" fmla="*/ 932717 h 1335540"/>
                <a:gd name="connsiteX698" fmla="*/ 301753 w 1036210"/>
                <a:gd name="connsiteY698" fmla="*/ 922898 h 1335540"/>
                <a:gd name="connsiteX699" fmla="*/ 298363 w 1036210"/>
                <a:gd name="connsiteY699" fmla="*/ 913407 h 1335540"/>
                <a:gd name="connsiteX700" fmla="*/ 294633 w 1036210"/>
                <a:gd name="connsiteY700" fmla="*/ 904407 h 1335540"/>
                <a:gd name="connsiteX701" fmla="*/ 290902 w 1036210"/>
                <a:gd name="connsiteY701" fmla="*/ 895734 h 1335540"/>
                <a:gd name="connsiteX702" fmla="*/ 286833 w 1036210"/>
                <a:gd name="connsiteY702" fmla="*/ 887552 h 1335540"/>
                <a:gd name="connsiteX703" fmla="*/ 282425 w 1036210"/>
                <a:gd name="connsiteY703" fmla="*/ 879698 h 1335540"/>
                <a:gd name="connsiteX704" fmla="*/ 278186 w 1036210"/>
                <a:gd name="connsiteY704" fmla="*/ 872007 h 1335540"/>
                <a:gd name="connsiteX705" fmla="*/ 273608 w 1036210"/>
                <a:gd name="connsiteY705" fmla="*/ 864480 h 1335540"/>
                <a:gd name="connsiteX706" fmla="*/ 268861 w 1036210"/>
                <a:gd name="connsiteY706" fmla="*/ 857443 h 1335540"/>
                <a:gd name="connsiteX707" fmla="*/ 264114 w 1036210"/>
                <a:gd name="connsiteY707" fmla="*/ 850570 h 1335540"/>
                <a:gd name="connsiteX708" fmla="*/ 259536 w 1036210"/>
                <a:gd name="connsiteY708" fmla="*/ 843697 h 1335540"/>
                <a:gd name="connsiteX709" fmla="*/ 254619 w 1036210"/>
                <a:gd name="connsiteY709" fmla="*/ 837152 h 1335540"/>
                <a:gd name="connsiteX710" fmla="*/ 244785 w 1036210"/>
                <a:gd name="connsiteY710" fmla="*/ 824224 h 1335540"/>
                <a:gd name="connsiteX711" fmla="*/ 234951 w 1036210"/>
                <a:gd name="connsiteY711" fmla="*/ 811624 h 1335540"/>
                <a:gd name="connsiteX712" fmla="*/ 225287 w 1036210"/>
                <a:gd name="connsiteY712" fmla="*/ 798860 h 1335540"/>
                <a:gd name="connsiteX713" fmla="*/ 220709 w 1036210"/>
                <a:gd name="connsiteY713" fmla="*/ 792478 h 1335540"/>
                <a:gd name="connsiteX714" fmla="*/ 216131 w 1036210"/>
                <a:gd name="connsiteY714" fmla="*/ 785933 h 1335540"/>
                <a:gd name="connsiteX715" fmla="*/ 211722 w 1036210"/>
                <a:gd name="connsiteY715" fmla="*/ 779387 h 1335540"/>
                <a:gd name="connsiteX716" fmla="*/ 207315 w 1036210"/>
                <a:gd name="connsiteY716" fmla="*/ 772678 h 1335540"/>
                <a:gd name="connsiteX717" fmla="*/ 203415 w 1036210"/>
                <a:gd name="connsiteY717" fmla="*/ 765642 h 1335540"/>
                <a:gd name="connsiteX718" fmla="*/ 199346 w 1036210"/>
                <a:gd name="connsiteY718" fmla="*/ 758606 h 1335540"/>
                <a:gd name="connsiteX719" fmla="*/ 199176 w 1036210"/>
                <a:gd name="connsiteY719" fmla="*/ 758278 h 1335540"/>
                <a:gd name="connsiteX720" fmla="*/ 199006 w 1036210"/>
                <a:gd name="connsiteY720" fmla="*/ 758114 h 1335540"/>
                <a:gd name="connsiteX721" fmla="*/ 199176 w 1036210"/>
                <a:gd name="connsiteY721" fmla="*/ 758114 h 1335540"/>
                <a:gd name="connsiteX722" fmla="*/ 199176 w 1036210"/>
                <a:gd name="connsiteY722" fmla="*/ 757951 h 1335540"/>
                <a:gd name="connsiteX723" fmla="*/ 199006 w 1036210"/>
                <a:gd name="connsiteY723" fmla="*/ 757787 h 1335540"/>
                <a:gd name="connsiteX724" fmla="*/ 192903 w 1036210"/>
                <a:gd name="connsiteY724" fmla="*/ 747805 h 1335540"/>
                <a:gd name="connsiteX725" fmla="*/ 187307 w 1036210"/>
                <a:gd name="connsiteY725" fmla="*/ 737496 h 1335540"/>
                <a:gd name="connsiteX726" fmla="*/ 181882 w 1036210"/>
                <a:gd name="connsiteY726" fmla="*/ 727187 h 1335540"/>
                <a:gd name="connsiteX727" fmla="*/ 176796 w 1036210"/>
                <a:gd name="connsiteY727" fmla="*/ 716550 h 1335540"/>
                <a:gd name="connsiteX728" fmla="*/ 172387 w 1036210"/>
                <a:gd name="connsiteY728" fmla="*/ 705750 h 1335540"/>
                <a:gd name="connsiteX729" fmla="*/ 167979 w 1036210"/>
                <a:gd name="connsiteY729" fmla="*/ 694786 h 1335540"/>
                <a:gd name="connsiteX730" fmla="*/ 164079 w 1036210"/>
                <a:gd name="connsiteY730" fmla="*/ 683659 h 1335540"/>
                <a:gd name="connsiteX731" fmla="*/ 160688 w 1036210"/>
                <a:gd name="connsiteY731" fmla="*/ 672532 h 1335540"/>
                <a:gd name="connsiteX732" fmla="*/ 158993 w 1036210"/>
                <a:gd name="connsiteY732" fmla="*/ 666804 h 1335540"/>
                <a:gd name="connsiteX733" fmla="*/ 157467 w 1036210"/>
                <a:gd name="connsiteY733" fmla="*/ 661077 h 1335540"/>
                <a:gd name="connsiteX734" fmla="*/ 156110 w 1036210"/>
                <a:gd name="connsiteY734" fmla="*/ 655350 h 1335540"/>
                <a:gd name="connsiteX735" fmla="*/ 154754 w 1036210"/>
                <a:gd name="connsiteY735" fmla="*/ 649459 h 1335540"/>
                <a:gd name="connsiteX736" fmla="*/ 153567 w 1036210"/>
                <a:gd name="connsiteY736" fmla="*/ 643567 h 1335540"/>
                <a:gd name="connsiteX737" fmla="*/ 152550 w 1036210"/>
                <a:gd name="connsiteY737" fmla="*/ 637677 h 1335540"/>
                <a:gd name="connsiteX738" fmla="*/ 151363 w 1036210"/>
                <a:gd name="connsiteY738" fmla="*/ 631786 h 1335540"/>
                <a:gd name="connsiteX739" fmla="*/ 150515 w 1036210"/>
                <a:gd name="connsiteY739" fmla="*/ 625895 h 1335540"/>
                <a:gd name="connsiteX740" fmla="*/ 149668 w 1036210"/>
                <a:gd name="connsiteY740" fmla="*/ 619840 h 1335540"/>
                <a:gd name="connsiteX741" fmla="*/ 148989 w 1036210"/>
                <a:gd name="connsiteY741" fmla="*/ 613949 h 1335540"/>
                <a:gd name="connsiteX742" fmla="*/ 148311 w 1036210"/>
                <a:gd name="connsiteY742" fmla="*/ 607895 h 1335540"/>
                <a:gd name="connsiteX743" fmla="*/ 147972 w 1036210"/>
                <a:gd name="connsiteY743" fmla="*/ 601676 h 1335540"/>
                <a:gd name="connsiteX744" fmla="*/ 147463 w 1036210"/>
                <a:gd name="connsiteY744" fmla="*/ 595622 h 1335540"/>
                <a:gd name="connsiteX745" fmla="*/ 147294 w 1036210"/>
                <a:gd name="connsiteY745" fmla="*/ 589567 h 1335540"/>
                <a:gd name="connsiteX746" fmla="*/ 147124 w 1036210"/>
                <a:gd name="connsiteY746" fmla="*/ 583349 h 1335540"/>
                <a:gd name="connsiteX747" fmla="*/ 147124 w 1036210"/>
                <a:gd name="connsiteY747" fmla="*/ 577131 h 1335540"/>
                <a:gd name="connsiteX748" fmla="*/ 147124 w 1036210"/>
                <a:gd name="connsiteY748" fmla="*/ 568130 h 1335540"/>
                <a:gd name="connsiteX749" fmla="*/ 147463 w 1036210"/>
                <a:gd name="connsiteY749" fmla="*/ 559130 h 1335540"/>
                <a:gd name="connsiteX750" fmla="*/ 148141 w 1036210"/>
                <a:gd name="connsiteY750" fmla="*/ 550130 h 1335540"/>
                <a:gd name="connsiteX751" fmla="*/ 148820 w 1036210"/>
                <a:gd name="connsiteY751" fmla="*/ 541457 h 1335540"/>
                <a:gd name="connsiteX752" fmla="*/ 149837 w 1036210"/>
                <a:gd name="connsiteY752" fmla="*/ 532457 h 1335540"/>
                <a:gd name="connsiteX753" fmla="*/ 151193 w 1036210"/>
                <a:gd name="connsiteY753" fmla="*/ 523948 h 1335540"/>
                <a:gd name="connsiteX754" fmla="*/ 152719 w 1036210"/>
                <a:gd name="connsiteY754" fmla="*/ 515275 h 1335540"/>
                <a:gd name="connsiteX755" fmla="*/ 154415 w 1036210"/>
                <a:gd name="connsiteY755" fmla="*/ 506603 h 1335540"/>
                <a:gd name="connsiteX756" fmla="*/ 156280 w 1036210"/>
                <a:gd name="connsiteY756" fmla="*/ 498093 h 1335540"/>
                <a:gd name="connsiteX757" fmla="*/ 158484 w 1036210"/>
                <a:gd name="connsiteY757" fmla="*/ 489584 h 1335540"/>
                <a:gd name="connsiteX758" fmla="*/ 160858 w 1036210"/>
                <a:gd name="connsiteY758" fmla="*/ 481402 h 1335540"/>
                <a:gd name="connsiteX759" fmla="*/ 163232 w 1036210"/>
                <a:gd name="connsiteY759" fmla="*/ 473220 h 1335540"/>
                <a:gd name="connsiteX760" fmla="*/ 166114 w 1036210"/>
                <a:gd name="connsiteY760" fmla="*/ 464875 h 1335540"/>
                <a:gd name="connsiteX761" fmla="*/ 168996 w 1036210"/>
                <a:gd name="connsiteY761" fmla="*/ 456857 h 1335540"/>
                <a:gd name="connsiteX762" fmla="*/ 172218 w 1036210"/>
                <a:gd name="connsiteY762" fmla="*/ 448838 h 1335540"/>
                <a:gd name="connsiteX763" fmla="*/ 175439 w 1036210"/>
                <a:gd name="connsiteY763" fmla="*/ 440820 h 1335540"/>
                <a:gd name="connsiteX764" fmla="*/ 179000 w 1036210"/>
                <a:gd name="connsiteY764" fmla="*/ 433129 h 1335540"/>
                <a:gd name="connsiteX765" fmla="*/ 182730 w 1036210"/>
                <a:gd name="connsiteY765" fmla="*/ 425438 h 1335540"/>
                <a:gd name="connsiteX766" fmla="*/ 186629 w 1036210"/>
                <a:gd name="connsiteY766" fmla="*/ 417911 h 1335540"/>
                <a:gd name="connsiteX767" fmla="*/ 190868 w 1036210"/>
                <a:gd name="connsiteY767" fmla="*/ 410383 h 1335540"/>
                <a:gd name="connsiteX768" fmla="*/ 194937 w 1036210"/>
                <a:gd name="connsiteY768" fmla="*/ 403020 h 1335540"/>
                <a:gd name="connsiteX769" fmla="*/ 199515 w 1036210"/>
                <a:gd name="connsiteY769" fmla="*/ 395655 h 1335540"/>
                <a:gd name="connsiteX770" fmla="*/ 204093 w 1036210"/>
                <a:gd name="connsiteY770" fmla="*/ 388619 h 1335540"/>
                <a:gd name="connsiteX771" fmla="*/ 209010 w 1036210"/>
                <a:gd name="connsiteY771" fmla="*/ 381583 h 1335540"/>
                <a:gd name="connsiteX772" fmla="*/ 213757 w 1036210"/>
                <a:gd name="connsiteY772" fmla="*/ 374546 h 1335540"/>
                <a:gd name="connsiteX773" fmla="*/ 219013 w 1036210"/>
                <a:gd name="connsiteY773" fmla="*/ 367673 h 1335540"/>
                <a:gd name="connsiteX774" fmla="*/ 224269 w 1036210"/>
                <a:gd name="connsiteY774" fmla="*/ 361128 h 1335540"/>
                <a:gd name="connsiteX775" fmla="*/ 229865 w 1036210"/>
                <a:gd name="connsiteY775" fmla="*/ 354582 h 1335540"/>
                <a:gd name="connsiteX776" fmla="*/ 235460 w 1036210"/>
                <a:gd name="connsiteY776" fmla="*/ 348200 h 1335540"/>
                <a:gd name="connsiteX777" fmla="*/ 241224 w 1036210"/>
                <a:gd name="connsiteY777" fmla="*/ 341818 h 1335540"/>
                <a:gd name="connsiteX778" fmla="*/ 247158 w 1036210"/>
                <a:gd name="connsiteY778" fmla="*/ 335764 h 1335540"/>
                <a:gd name="connsiteX779" fmla="*/ 253262 w 1036210"/>
                <a:gd name="connsiteY779" fmla="*/ 329710 h 1335540"/>
                <a:gd name="connsiteX780" fmla="*/ 259536 w 1036210"/>
                <a:gd name="connsiteY780" fmla="*/ 323818 h 1335540"/>
                <a:gd name="connsiteX781" fmla="*/ 265809 w 1036210"/>
                <a:gd name="connsiteY781" fmla="*/ 318091 h 1335540"/>
                <a:gd name="connsiteX782" fmla="*/ 272421 w 1036210"/>
                <a:gd name="connsiteY782" fmla="*/ 312528 h 1335540"/>
                <a:gd name="connsiteX783" fmla="*/ 279034 w 1036210"/>
                <a:gd name="connsiteY783" fmla="*/ 307127 h 1335540"/>
                <a:gd name="connsiteX784" fmla="*/ 285816 w 1036210"/>
                <a:gd name="connsiteY784" fmla="*/ 301727 h 1335540"/>
                <a:gd name="connsiteX785" fmla="*/ 292598 w 1036210"/>
                <a:gd name="connsiteY785" fmla="*/ 296818 h 1335540"/>
                <a:gd name="connsiteX786" fmla="*/ 299719 w 1036210"/>
                <a:gd name="connsiteY786" fmla="*/ 291745 h 1335540"/>
                <a:gd name="connsiteX787" fmla="*/ 306840 w 1036210"/>
                <a:gd name="connsiteY787" fmla="*/ 287000 h 1335540"/>
                <a:gd name="connsiteX788" fmla="*/ 314131 w 1036210"/>
                <a:gd name="connsiteY788" fmla="*/ 282254 h 1335540"/>
                <a:gd name="connsiteX789" fmla="*/ 321591 w 1036210"/>
                <a:gd name="connsiteY789" fmla="*/ 277836 h 1335540"/>
                <a:gd name="connsiteX790" fmla="*/ 329221 w 1036210"/>
                <a:gd name="connsiteY790" fmla="*/ 273581 h 1335540"/>
                <a:gd name="connsiteX791" fmla="*/ 336850 w 1036210"/>
                <a:gd name="connsiteY791" fmla="*/ 269491 h 1335540"/>
                <a:gd name="connsiteX792" fmla="*/ 344480 w 1036210"/>
                <a:gd name="connsiteY792" fmla="*/ 265400 h 1335540"/>
                <a:gd name="connsiteX793" fmla="*/ 352280 w 1036210"/>
                <a:gd name="connsiteY793" fmla="*/ 261799 h 1335540"/>
                <a:gd name="connsiteX794" fmla="*/ 360418 w 1036210"/>
                <a:gd name="connsiteY794" fmla="*/ 258036 h 1335540"/>
                <a:gd name="connsiteX795" fmla="*/ 368556 w 1036210"/>
                <a:gd name="connsiteY795" fmla="*/ 254763 h 1335540"/>
                <a:gd name="connsiteX796" fmla="*/ 376695 w 1036210"/>
                <a:gd name="connsiteY796" fmla="*/ 251490 h 1335540"/>
                <a:gd name="connsiteX797" fmla="*/ 385002 w 1036210"/>
                <a:gd name="connsiteY797" fmla="*/ 248545 h 1335540"/>
                <a:gd name="connsiteX798" fmla="*/ 393310 w 1036210"/>
                <a:gd name="connsiteY798" fmla="*/ 245599 h 1335540"/>
                <a:gd name="connsiteX799" fmla="*/ 401788 w 1036210"/>
                <a:gd name="connsiteY799" fmla="*/ 242981 h 1335540"/>
                <a:gd name="connsiteX800" fmla="*/ 410435 w 1036210"/>
                <a:gd name="connsiteY800" fmla="*/ 240363 h 1335540"/>
                <a:gd name="connsiteX801" fmla="*/ 418913 w 1036210"/>
                <a:gd name="connsiteY801" fmla="*/ 238235 h 1335540"/>
                <a:gd name="connsiteX802" fmla="*/ 427729 w 1036210"/>
                <a:gd name="connsiteY802" fmla="*/ 236272 h 1335540"/>
                <a:gd name="connsiteX803" fmla="*/ 436546 w 1036210"/>
                <a:gd name="connsiteY803" fmla="*/ 234308 h 1335540"/>
                <a:gd name="connsiteX804" fmla="*/ 445362 w 1036210"/>
                <a:gd name="connsiteY804" fmla="*/ 232672 h 1335540"/>
                <a:gd name="connsiteX805" fmla="*/ 454518 w 1036210"/>
                <a:gd name="connsiteY805" fmla="*/ 231199 h 1335540"/>
                <a:gd name="connsiteX806" fmla="*/ 463504 w 1036210"/>
                <a:gd name="connsiteY806" fmla="*/ 229890 h 1335540"/>
                <a:gd name="connsiteX807" fmla="*/ 472660 w 1036210"/>
                <a:gd name="connsiteY807" fmla="*/ 228908 h 1335540"/>
                <a:gd name="connsiteX808" fmla="*/ 481646 w 1036210"/>
                <a:gd name="connsiteY808" fmla="*/ 228254 h 1335540"/>
                <a:gd name="connsiteX809" fmla="*/ 490971 w 1036210"/>
                <a:gd name="connsiteY809" fmla="*/ 227599 h 1335540"/>
                <a:gd name="connsiteX810" fmla="*/ 500296 w 1036210"/>
                <a:gd name="connsiteY810" fmla="*/ 227272 h 1335540"/>
                <a:gd name="connsiteX811" fmla="*/ 484237 w 1036210"/>
                <a:gd name="connsiteY811" fmla="*/ 0 h 1335540"/>
                <a:gd name="connsiteX812" fmla="*/ 530988 w 1036210"/>
                <a:gd name="connsiteY812" fmla="*/ 0 h 1335540"/>
                <a:gd name="connsiteX813" fmla="*/ 530988 w 1036210"/>
                <a:gd name="connsiteY813" fmla="*/ 117095 h 1335540"/>
                <a:gd name="connsiteX814" fmla="*/ 484237 w 1036210"/>
                <a:gd name="connsiteY814" fmla="*/ 117095 h 13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1036210" h="1335540">
                  <a:moveTo>
                    <a:pt x="409742" y="1266007"/>
                  </a:moveTo>
                  <a:lnTo>
                    <a:pt x="609670" y="1266007"/>
                  </a:lnTo>
                  <a:lnTo>
                    <a:pt x="609670" y="1269632"/>
                  </a:lnTo>
                  <a:lnTo>
                    <a:pt x="609160" y="1273093"/>
                  </a:lnTo>
                  <a:lnTo>
                    <a:pt x="608651" y="1276553"/>
                  </a:lnTo>
                  <a:lnTo>
                    <a:pt x="607801" y="1280013"/>
                  </a:lnTo>
                  <a:lnTo>
                    <a:pt x="606611" y="1283473"/>
                  </a:lnTo>
                  <a:lnTo>
                    <a:pt x="605421" y="1286769"/>
                  </a:lnTo>
                  <a:lnTo>
                    <a:pt x="603720" y="1290064"/>
                  </a:lnTo>
                  <a:lnTo>
                    <a:pt x="601850" y="1293029"/>
                  </a:lnTo>
                  <a:lnTo>
                    <a:pt x="599980" y="1296325"/>
                  </a:lnTo>
                  <a:lnTo>
                    <a:pt x="597600" y="1299126"/>
                  </a:lnTo>
                  <a:lnTo>
                    <a:pt x="595220" y="1302092"/>
                  </a:lnTo>
                  <a:lnTo>
                    <a:pt x="592670" y="1304893"/>
                  </a:lnTo>
                  <a:lnTo>
                    <a:pt x="589950" y="1307694"/>
                  </a:lnTo>
                  <a:lnTo>
                    <a:pt x="587060" y="1310330"/>
                  </a:lnTo>
                  <a:lnTo>
                    <a:pt x="583829" y="1312802"/>
                  </a:lnTo>
                  <a:lnTo>
                    <a:pt x="580599" y="1315274"/>
                  </a:lnTo>
                  <a:lnTo>
                    <a:pt x="577029" y="1317580"/>
                  </a:lnTo>
                  <a:lnTo>
                    <a:pt x="573459" y="1319722"/>
                  </a:lnTo>
                  <a:lnTo>
                    <a:pt x="569549" y="1321864"/>
                  </a:lnTo>
                  <a:lnTo>
                    <a:pt x="565639" y="1323677"/>
                  </a:lnTo>
                  <a:lnTo>
                    <a:pt x="561729" y="1325654"/>
                  </a:lnTo>
                  <a:lnTo>
                    <a:pt x="557478" y="1327302"/>
                  </a:lnTo>
                  <a:lnTo>
                    <a:pt x="553058" y="1328785"/>
                  </a:lnTo>
                  <a:lnTo>
                    <a:pt x="548638" y="1330103"/>
                  </a:lnTo>
                  <a:lnTo>
                    <a:pt x="544048" y="1331256"/>
                  </a:lnTo>
                  <a:lnTo>
                    <a:pt x="539458" y="1332574"/>
                  </a:lnTo>
                  <a:lnTo>
                    <a:pt x="534697" y="1333398"/>
                  </a:lnTo>
                  <a:lnTo>
                    <a:pt x="529937" y="1334222"/>
                  </a:lnTo>
                  <a:lnTo>
                    <a:pt x="525007" y="1334881"/>
                  </a:lnTo>
                  <a:lnTo>
                    <a:pt x="519907" y="1335211"/>
                  </a:lnTo>
                  <a:lnTo>
                    <a:pt x="514806" y="1335540"/>
                  </a:lnTo>
                  <a:lnTo>
                    <a:pt x="509876" y="1335540"/>
                  </a:lnTo>
                  <a:lnTo>
                    <a:pt x="504606" y="1335540"/>
                  </a:lnTo>
                  <a:lnTo>
                    <a:pt x="499506" y="1335211"/>
                  </a:lnTo>
                  <a:lnTo>
                    <a:pt x="494406" y="1334881"/>
                  </a:lnTo>
                  <a:lnTo>
                    <a:pt x="489475" y="1334222"/>
                  </a:lnTo>
                  <a:lnTo>
                    <a:pt x="484715" y="1333398"/>
                  </a:lnTo>
                  <a:lnTo>
                    <a:pt x="479955" y="1332574"/>
                  </a:lnTo>
                  <a:lnTo>
                    <a:pt x="475365" y="1331256"/>
                  </a:lnTo>
                  <a:lnTo>
                    <a:pt x="470774" y="1330103"/>
                  </a:lnTo>
                  <a:lnTo>
                    <a:pt x="466354" y="1328785"/>
                  </a:lnTo>
                  <a:lnTo>
                    <a:pt x="462104" y="1327302"/>
                  </a:lnTo>
                  <a:lnTo>
                    <a:pt x="457854" y="1325654"/>
                  </a:lnTo>
                  <a:lnTo>
                    <a:pt x="453774" y="1323677"/>
                  </a:lnTo>
                  <a:lnTo>
                    <a:pt x="449864" y="1321864"/>
                  </a:lnTo>
                  <a:lnTo>
                    <a:pt x="445954" y="1319722"/>
                  </a:lnTo>
                  <a:lnTo>
                    <a:pt x="442383" y="1317580"/>
                  </a:lnTo>
                  <a:lnTo>
                    <a:pt x="438983" y="1315274"/>
                  </a:lnTo>
                  <a:lnTo>
                    <a:pt x="435753" y="1312802"/>
                  </a:lnTo>
                  <a:lnTo>
                    <a:pt x="432523" y="1310330"/>
                  </a:lnTo>
                  <a:lnTo>
                    <a:pt x="429633" y="1307694"/>
                  </a:lnTo>
                  <a:lnTo>
                    <a:pt x="426743" y="1304893"/>
                  </a:lnTo>
                  <a:lnTo>
                    <a:pt x="424192" y="1302092"/>
                  </a:lnTo>
                  <a:lnTo>
                    <a:pt x="421812" y="1299126"/>
                  </a:lnTo>
                  <a:lnTo>
                    <a:pt x="419432" y="1296325"/>
                  </a:lnTo>
                  <a:lnTo>
                    <a:pt x="417563" y="1293029"/>
                  </a:lnTo>
                  <a:lnTo>
                    <a:pt x="415862" y="1290064"/>
                  </a:lnTo>
                  <a:lnTo>
                    <a:pt x="414162" y="1286769"/>
                  </a:lnTo>
                  <a:lnTo>
                    <a:pt x="412802" y="1283473"/>
                  </a:lnTo>
                  <a:lnTo>
                    <a:pt x="411612" y="1280013"/>
                  </a:lnTo>
                  <a:lnTo>
                    <a:pt x="410762" y="1276553"/>
                  </a:lnTo>
                  <a:lnTo>
                    <a:pt x="410252" y="1273093"/>
                  </a:lnTo>
                  <a:lnTo>
                    <a:pt x="409912" y="1269632"/>
                  </a:lnTo>
                  <a:close/>
                  <a:moveTo>
                    <a:pt x="376299" y="1180932"/>
                  </a:moveTo>
                  <a:lnTo>
                    <a:pt x="643113" y="1180932"/>
                  </a:lnTo>
                  <a:lnTo>
                    <a:pt x="646326" y="1181097"/>
                  </a:lnTo>
                  <a:lnTo>
                    <a:pt x="649539" y="1181592"/>
                  </a:lnTo>
                  <a:lnTo>
                    <a:pt x="652582" y="1182251"/>
                  </a:lnTo>
                  <a:lnTo>
                    <a:pt x="655456" y="1183405"/>
                  </a:lnTo>
                  <a:lnTo>
                    <a:pt x="658162" y="1184560"/>
                  </a:lnTo>
                  <a:lnTo>
                    <a:pt x="661036" y="1186209"/>
                  </a:lnTo>
                  <a:lnTo>
                    <a:pt x="663403" y="1188023"/>
                  </a:lnTo>
                  <a:lnTo>
                    <a:pt x="665601" y="1190002"/>
                  </a:lnTo>
                  <a:lnTo>
                    <a:pt x="667799" y="1192311"/>
                  </a:lnTo>
                  <a:lnTo>
                    <a:pt x="669490" y="1194619"/>
                  </a:lnTo>
                  <a:lnTo>
                    <a:pt x="671012" y="1197093"/>
                  </a:lnTo>
                  <a:lnTo>
                    <a:pt x="672365" y="1199896"/>
                  </a:lnTo>
                  <a:lnTo>
                    <a:pt x="673548" y="1202700"/>
                  </a:lnTo>
                  <a:lnTo>
                    <a:pt x="674394" y="1205668"/>
                  </a:lnTo>
                  <a:lnTo>
                    <a:pt x="674732" y="1208801"/>
                  </a:lnTo>
                  <a:lnTo>
                    <a:pt x="674901" y="1211935"/>
                  </a:lnTo>
                  <a:lnTo>
                    <a:pt x="674732" y="1215068"/>
                  </a:lnTo>
                  <a:lnTo>
                    <a:pt x="674394" y="1218201"/>
                  </a:lnTo>
                  <a:lnTo>
                    <a:pt x="673548" y="1221169"/>
                  </a:lnTo>
                  <a:lnTo>
                    <a:pt x="672365" y="1224138"/>
                  </a:lnTo>
                  <a:lnTo>
                    <a:pt x="671012" y="1226776"/>
                  </a:lnTo>
                  <a:lnTo>
                    <a:pt x="669490" y="1229415"/>
                  </a:lnTo>
                  <a:lnTo>
                    <a:pt x="667799" y="1231724"/>
                  </a:lnTo>
                  <a:lnTo>
                    <a:pt x="665601" y="1233867"/>
                  </a:lnTo>
                  <a:lnTo>
                    <a:pt x="663403" y="1236011"/>
                  </a:lnTo>
                  <a:lnTo>
                    <a:pt x="661036" y="1237660"/>
                  </a:lnTo>
                  <a:lnTo>
                    <a:pt x="658162" y="1239144"/>
                  </a:lnTo>
                  <a:lnTo>
                    <a:pt x="655456" y="1240464"/>
                  </a:lnTo>
                  <a:lnTo>
                    <a:pt x="652582" y="1241618"/>
                  </a:lnTo>
                  <a:lnTo>
                    <a:pt x="649539" y="1242443"/>
                  </a:lnTo>
                  <a:lnTo>
                    <a:pt x="646326" y="1242938"/>
                  </a:lnTo>
                  <a:lnTo>
                    <a:pt x="643113" y="1243102"/>
                  </a:lnTo>
                  <a:lnTo>
                    <a:pt x="376299" y="1243102"/>
                  </a:lnTo>
                  <a:lnTo>
                    <a:pt x="373086" y="1242938"/>
                  </a:lnTo>
                  <a:lnTo>
                    <a:pt x="369873" y="1242443"/>
                  </a:lnTo>
                  <a:lnTo>
                    <a:pt x="366830" y="1241618"/>
                  </a:lnTo>
                  <a:lnTo>
                    <a:pt x="363956" y="1240464"/>
                  </a:lnTo>
                  <a:lnTo>
                    <a:pt x="361250" y="1239144"/>
                  </a:lnTo>
                  <a:lnTo>
                    <a:pt x="358545" y="1237660"/>
                  </a:lnTo>
                  <a:lnTo>
                    <a:pt x="356009" y="1236011"/>
                  </a:lnTo>
                  <a:lnTo>
                    <a:pt x="353811" y="1233867"/>
                  </a:lnTo>
                  <a:lnTo>
                    <a:pt x="351781" y="1231724"/>
                  </a:lnTo>
                  <a:lnTo>
                    <a:pt x="349921" y="1229415"/>
                  </a:lnTo>
                  <a:lnTo>
                    <a:pt x="348400" y="1226776"/>
                  </a:lnTo>
                  <a:lnTo>
                    <a:pt x="346878" y="1224138"/>
                  </a:lnTo>
                  <a:lnTo>
                    <a:pt x="345864" y="1221169"/>
                  </a:lnTo>
                  <a:lnTo>
                    <a:pt x="345018" y="1218201"/>
                  </a:lnTo>
                  <a:lnTo>
                    <a:pt x="344680" y="1215068"/>
                  </a:lnTo>
                  <a:lnTo>
                    <a:pt x="344511" y="1211935"/>
                  </a:lnTo>
                  <a:lnTo>
                    <a:pt x="344680" y="1208801"/>
                  </a:lnTo>
                  <a:lnTo>
                    <a:pt x="345018" y="1205668"/>
                  </a:lnTo>
                  <a:lnTo>
                    <a:pt x="345864" y="1202700"/>
                  </a:lnTo>
                  <a:lnTo>
                    <a:pt x="346878" y="1199896"/>
                  </a:lnTo>
                  <a:lnTo>
                    <a:pt x="348400" y="1197093"/>
                  </a:lnTo>
                  <a:lnTo>
                    <a:pt x="349921" y="1194619"/>
                  </a:lnTo>
                  <a:lnTo>
                    <a:pt x="351781" y="1192311"/>
                  </a:lnTo>
                  <a:lnTo>
                    <a:pt x="353811" y="1190002"/>
                  </a:lnTo>
                  <a:lnTo>
                    <a:pt x="356009" y="1188023"/>
                  </a:lnTo>
                  <a:lnTo>
                    <a:pt x="358545" y="1186209"/>
                  </a:lnTo>
                  <a:lnTo>
                    <a:pt x="361250" y="1184560"/>
                  </a:lnTo>
                  <a:lnTo>
                    <a:pt x="363956" y="1183405"/>
                  </a:lnTo>
                  <a:lnTo>
                    <a:pt x="366830" y="1182251"/>
                  </a:lnTo>
                  <a:lnTo>
                    <a:pt x="369873" y="1181592"/>
                  </a:lnTo>
                  <a:lnTo>
                    <a:pt x="373086" y="1181097"/>
                  </a:lnTo>
                  <a:close/>
                  <a:moveTo>
                    <a:pt x="376299" y="1099129"/>
                  </a:moveTo>
                  <a:lnTo>
                    <a:pt x="643113" y="1099129"/>
                  </a:lnTo>
                  <a:lnTo>
                    <a:pt x="646326" y="1099294"/>
                  </a:lnTo>
                  <a:lnTo>
                    <a:pt x="649539" y="1099625"/>
                  </a:lnTo>
                  <a:lnTo>
                    <a:pt x="652582" y="1100452"/>
                  </a:lnTo>
                  <a:lnTo>
                    <a:pt x="655456" y="1101609"/>
                  </a:lnTo>
                  <a:lnTo>
                    <a:pt x="658162" y="1102932"/>
                  </a:lnTo>
                  <a:lnTo>
                    <a:pt x="661036" y="1104420"/>
                  </a:lnTo>
                  <a:lnTo>
                    <a:pt x="663403" y="1106239"/>
                  </a:lnTo>
                  <a:lnTo>
                    <a:pt x="665601" y="1108223"/>
                  </a:lnTo>
                  <a:lnTo>
                    <a:pt x="667799" y="1110373"/>
                  </a:lnTo>
                  <a:lnTo>
                    <a:pt x="669490" y="1112853"/>
                  </a:lnTo>
                  <a:lnTo>
                    <a:pt x="671012" y="1115498"/>
                  </a:lnTo>
                  <a:lnTo>
                    <a:pt x="672365" y="1118144"/>
                  </a:lnTo>
                  <a:lnTo>
                    <a:pt x="673548" y="1120955"/>
                  </a:lnTo>
                  <a:lnTo>
                    <a:pt x="674394" y="1123931"/>
                  </a:lnTo>
                  <a:lnTo>
                    <a:pt x="674732" y="1127072"/>
                  </a:lnTo>
                  <a:lnTo>
                    <a:pt x="674901" y="1130214"/>
                  </a:lnTo>
                  <a:lnTo>
                    <a:pt x="674732" y="1133521"/>
                  </a:lnTo>
                  <a:lnTo>
                    <a:pt x="674394" y="1136497"/>
                  </a:lnTo>
                  <a:lnTo>
                    <a:pt x="673548" y="1139474"/>
                  </a:lnTo>
                  <a:lnTo>
                    <a:pt x="672365" y="1142284"/>
                  </a:lnTo>
                  <a:lnTo>
                    <a:pt x="671012" y="1145095"/>
                  </a:lnTo>
                  <a:lnTo>
                    <a:pt x="669490" y="1147575"/>
                  </a:lnTo>
                  <a:lnTo>
                    <a:pt x="667799" y="1150221"/>
                  </a:lnTo>
                  <a:lnTo>
                    <a:pt x="665601" y="1152371"/>
                  </a:lnTo>
                  <a:lnTo>
                    <a:pt x="663403" y="1154189"/>
                  </a:lnTo>
                  <a:lnTo>
                    <a:pt x="661036" y="1156008"/>
                  </a:lnTo>
                  <a:lnTo>
                    <a:pt x="658162" y="1157662"/>
                  </a:lnTo>
                  <a:lnTo>
                    <a:pt x="655456" y="1158985"/>
                  </a:lnTo>
                  <a:lnTo>
                    <a:pt x="652582" y="1159977"/>
                  </a:lnTo>
                  <a:lnTo>
                    <a:pt x="649539" y="1160638"/>
                  </a:lnTo>
                  <a:lnTo>
                    <a:pt x="646326" y="1161134"/>
                  </a:lnTo>
                  <a:lnTo>
                    <a:pt x="643113" y="1161299"/>
                  </a:lnTo>
                  <a:lnTo>
                    <a:pt x="376299" y="1161299"/>
                  </a:lnTo>
                  <a:lnTo>
                    <a:pt x="373086" y="1161134"/>
                  </a:lnTo>
                  <a:lnTo>
                    <a:pt x="369873" y="1160638"/>
                  </a:lnTo>
                  <a:lnTo>
                    <a:pt x="366830" y="1159977"/>
                  </a:lnTo>
                  <a:lnTo>
                    <a:pt x="363956" y="1158985"/>
                  </a:lnTo>
                  <a:lnTo>
                    <a:pt x="361250" y="1157662"/>
                  </a:lnTo>
                  <a:lnTo>
                    <a:pt x="358545" y="1156008"/>
                  </a:lnTo>
                  <a:lnTo>
                    <a:pt x="356009" y="1154189"/>
                  </a:lnTo>
                  <a:lnTo>
                    <a:pt x="353811" y="1152371"/>
                  </a:lnTo>
                  <a:lnTo>
                    <a:pt x="351781" y="1150221"/>
                  </a:lnTo>
                  <a:lnTo>
                    <a:pt x="349921" y="1147575"/>
                  </a:lnTo>
                  <a:lnTo>
                    <a:pt x="348400" y="1145095"/>
                  </a:lnTo>
                  <a:lnTo>
                    <a:pt x="346878" y="1142284"/>
                  </a:lnTo>
                  <a:lnTo>
                    <a:pt x="345864" y="1139474"/>
                  </a:lnTo>
                  <a:lnTo>
                    <a:pt x="345018" y="1136497"/>
                  </a:lnTo>
                  <a:lnTo>
                    <a:pt x="344680" y="1133521"/>
                  </a:lnTo>
                  <a:lnTo>
                    <a:pt x="344511" y="1130214"/>
                  </a:lnTo>
                  <a:lnTo>
                    <a:pt x="344680" y="1127072"/>
                  </a:lnTo>
                  <a:lnTo>
                    <a:pt x="345018" y="1123931"/>
                  </a:lnTo>
                  <a:lnTo>
                    <a:pt x="345864" y="1120955"/>
                  </a:lnTo>
                  <a:lnTo>
                    <a:pt x="346878" y="1118144"/>
                  </a:lnTo>
                  <a:lnTo>
                    <a:pt x="348400" y="1115498"/>
                  </a:lnTo>
                  <a:lnTo>
                    <a:pt x="349921" y="1112853"/>
                  </a:lnTo>
                  <a:lnTo>
                    <a:pt x="351781" y="1110373"/>
                  </a:lnTo>
                  <a:lnTo>
                    <a:pt x="353811" y="1108223"/>
                  </a:lnTo>
                  <a:lnTo>
                    <a:pt x="356009" y="1106239"/>
                  </a:lnTo>
                  <a:lnTo>
                    <a:pt x="358545" y="1104420"/>
                  </a:lnTo>
                  <a:lnTo>
                    <a:pt x="361250" y="1102932"/>
                  </a:lnTo>
                  <a:lnTo>
                    <a:pt x="363956" y="1101609"/>
                  </a:lnTo>
                  <a:lnTo>
                    <a:pt x="366830" y="1100452"/>
                  </a:lnTo>
                  <a:lnTo>
                    <a:pt x="369873" y="1099625"/>
                  </a:lnTo>
                  <a:lnTo>
                    <a:pt x="373086" y="1099294"/>
                  </a:lnTo>
                  <a:close/>
                  <a:moveTo>
                    <a:pt x="796620" y="749272"/>
                  </a:moveTo>
                  <a:lnTo>
                    <a:pt x="796577" y="749886"/>
                  </a:lnTo>
                  <a:lnTo>
                    <a:pt x="796239" y="752176"/>
                  </a:lnTo>
                  <a:lnTo>
                    <a:pt x="795731" y="753811"/>
                  </a:lnTo>
                  <a:lnTo>
                    <a:pt x="795392" y="754466"/>
                  </a:lnTo>
                  <a:lnTo>
                    <a:pt x="795053" y="754956"/>
                  </a:lnTo>
                  <a:lnTo>
                    <a:pt x="794884" y="755120"/>
                  </a:lnTo>
                  <a:lnTo>
                    <a:pt x="794037" y="756592"/>
                  </a:lnTo>
                  <a:lnTo>
                    <a:pt x="793190" y="757573"/>
                  </a:lnTo>
                  <a:lnTo>
                    <a:pt x="794545" y="755283"/>
                  </a:lnTo>
                  <a:lnTo>
                    <a:pt x="795561" y="753157"/>
                  </a:lnTo>
                  <a:lnTo>
                    <a:pt x="796239" y="751358"/>
                  </a:lnTo>
                  <a:lnTo>
                    <a:pt x="796577" y="749559"/>
                  </a:lnTo>
                  <a:close/>
                  <a:moveTo>
                    <a:pt x="796747" y="747269"/>
                  </a:moveTo>
                  <a:lnTo>
                    <a:pt x="796916" y="747596"/>
                  </a:lnTo>
                  <a:lnTo>
                    <a:pt x="796747" y="748414"/>
                  </a:lnTo>
                  <a:lnTo>
                    <a:pt x="796620" y="749272"/>
                  </a:lnTo>
                  <a:lnTo>
                    <a:pt x="796747" y="747432"/>
                  </a:lnTo>
                  <a:close/>
                  <a:moveTo>
                    <a:pt x="767594" y="747128"/>
                  </a:moveTo>
                  <a:lnTo>
                    <a:pt x="767449" y="749231"/>
                  </a:lnTo>
                  <a:lnTo>
                    <a:pt x="767449" y="749068"/>
                  </a:lnTo>
                  <a:lnTo>
                    <a:pt x="767449" y="748250"/>
                  </a:lnTo>
                  <a:close/>
                  <a:moveTo>
                    <a:pt x="769956" y="740595"/>
                  </a:moveTo>
                  <a:lnTo>
                    <a:pt x="769650" y="741053"/>
                  </a:lnTo>
                  <a:lnTo>
                    <a:pt x="768634" y="743179"/>
                  </a:lnTo>
                  <a:lnTo>
                    <a:pt x="767957" y="745306"/>
                  </a:lnTo>
                  <a:lnTo>
                    <a:pt x="767618" y="746941"/>
                  </a:lnTo>
                  <a:lnTo>
                    <a:pt x="767594" y="747128"/>
                  </a:lnTo>
                  <a:lnTo>
                    <a:pt x="767618" y="746778"/>
                  </a:lnTo>
                  <a:lnTo>
                    <a:pt x="767957" y="744815"/>
                  </a:lnTo>
                  <a:lnTo>
                    <a:pt x="768465" y="743016"/>
                  </a:lnTo>
                  <a:lnTo>
                    <a:pt x="768691" y="742634"/>
                  </a:lnTo>
                  <a:lnTo>
                    <a:pt x="768804" y="742525"/>
                  </a:lnTo>
                  <a:lnTo>
                    <a:pt x="768804" y="742443"/>
                  </a:lnTo>
                  <a:lnTo>
                    <a:pt x="769142" y="741871"/>
                  </a:lnTo>
                  <a:lnTo>
                    <a:pt x="769396" y="741380"/>
                  </a:lnTo>
                  <a:lnTo>
                    <a:pt x="769752" y="740791"/>
                  </a:lnTo>
                  <a:close/>
                  <a:moveTo>
                    <a:pt x="770159" y="740290"/>
                  </a:moveTo>
                  <a:lnTo>
                    <a:pt x="770159" y="740399"/>
                  </a:lnTo>
                  <a:lnTo>
                    <a:pt x="769956" y="740595"/>
                  </a:lnTo>
                  <a:close/>
                  <a:moveTo>
                    <a:pt x="1007792" y="303707"/>
                  </a:moveTo>
                  <a:lnTo>
                    <a:pt x="1036210" y="338777"/>
                  </a:lnTo>
                  <a:lnTo>
                    <a:pt x="941984" y="415129"/>
                  </a:lnTo>
                  <a:lnTo>
                    <a:pt x="913566" y="380058"/>
                  </a:lnTo>
                  <a:close/>
                  <a:moveTo>
                    <a:pt x="28418" y="284751"/>
                  </a:moveTo>
                  <a:lnTo>
                    <a:pt x="122644" y="361103"/>
                  </a:lnTo>
                  <a:lnTo>
                    <a:pt x="94227" y="396174"/>
                  </a:lnTo>
                  <a:lnTo>
                    <a:pt x="0" y="319822"/>
                  </a:lnTo>
                  <a:close/>
                  <a:moveTo>
                    <a:pt x="521216" y="260648"/>
                  </a:moveTo>
                  <a:lnTo>
                    <a:pt x="513426" y="260811"/>
                  </a:lnTo>
                  <a:lnTo>
                    <a:pt x="505636" y="261302"/>
                  </a:lnTo>
                  <a:lnTo>
                    <a:pt x="497846" y="261793"/>
                  </a:lnTo>
                  <a:lnTo>
                    <a:pt x="505636" y="262610"/>
                  </a:lnTo>
                  <a:lnTo>
                    <a:pt x="513257" y="263428"/>
                  </a:lnTo>
                  <a:lnTo>
                    <a:pt x="520877" y="264410"/>
                  </a:lnTo>
                  <a:lnTo>
                    <a:pt x="528668" y="265555"/>
                  </a:lnTo>
                  <a:lnTo>
                    <a:pt x="536288" y="267027"/>
                  </a:lnTo>
                  <a:lnTo>
                    <a:pt x="543740" y="268499"/>
                  </a:lnTo>
                  <a:lnTo>
                    <a:pt x="551191" y="270135"/>
                  </a:lnTo>
                  <a:lnTo>
                    <a:pt x="558642" y="271770"/>
                  </a:lnTo>
                  <a:lnTo>
                    <a:pt x="566263" y="273897"/>
                  </a:lnTo>
                  <a:lnTo>
                    <a:pt x="573545" y="275860"/>
                  </a:lnTo>
                  <a:lnTo>
                    <a:pt x="580827" y="277986"/>
                  </a:lnTo>
                  <a:lnTo>
                    <a:pt x="587940" y="280440"/>
                  </a:lnTo>
                  <a:lnTo>
                    <a:pt x="595052" y="282893"/>
                  </a:lnTo>
                  <a:lnTo>
                    <a:pt x="602165" y="285674"/>
                  </a:lnTo>
                  <a:lnTo>
                    <a:pt x="609108" y="288455"/>
                  </a:lnTo>
                  <a:lnTo>
                    <a:pt x="616052" y="291562"/>
                  </a:lnTo>
                  <a:lnTo>
                    <a:pt x="623164" y="294507"/>
                  </a:lnTo>
                  <a:lnTo>
                    <a:pt x="629938" y="297942"/>
                  </a:lnTo>
                  <a:lnTo>
                    <a:pt x="636542" y="301213"/>
                  </a:lnTo>
                  <a:lnTo>
                    <a:pt x="643147" y="304812"/>
                  </a:lnTo>
                  <a:lnTo>
                    <a:pt x="649752" y="308410"/>
                  </a:lnTo>
                  <a:lnTo>
                    <a:pt x="656187" y="312172"/>
                  </a:lnTo>
                  <a:lnTo>
                    <a:pt x="662453" y="316261"/>
                  </a:lnTo>
                  <a:lnTo>
                    <a:pt x="668719" y="320187"/>
                  </a:lnTo>
                  <a:lnTo>
                    <a:pt x="674816" y="324440"/>
                  </a:lnTo>
                  <a:lnTo>
                    <a:pt x="680912" y="328693"/>
                  </a:lnTo>
                  <a:lnTo>
                    <a:pt x="686839" y="333273"/>
                  </a:lnTo>
                  <a:lnTo>
                    <a:pt x="692597" y="337689"/>
                  </a:lnTo>
                  <a:lnTo>
                    <a:pt x="698355" y="342433"/>
                  </a:lnTo>
                  <a:lnTo>
                    <a:pt x="703774" y="347176"/>
                  </a:lnTo>
                  <a:lnTo>
                    <a:pt x="709362" y="352083"/>
                  </a:lnTo>
                  <a:lnTo>
                    <a:pt x="714612" y="356990"/>
                  </a:lnTo>
                  <a:lnTo>
                    <a:pt x="719862" y="362225"/>
                  </a:lnTo>
                  <a:lnTo>
                    <a:pt x="725112" y="367459"/>
                  </a:lnTo>
                  <a:lnTo>
                    <a:pt x="730023" y="372857"/>
                  </a:lnTo>
                  <a:lnTo>
                    <a:pt x="734765" y="378254"/>
                  </a:lnTo>
                  <a:lnTo>
                    <a:pt x="739507" y="383816"/>
                  </a:lnTo>
                  <a:lnTo>
                    <a:pt x="744248" y="389541"/>
                  </a:lnTo>
                  <a:lnTo>
                    <a:pt x="748651" y="395266"/>
                  </a:lnTo>
                  <a:lnTo>
                    <a:pt x="752885" y="401154"/>
                  </a:lnTo>
                  <a:lnTo>
                    <a:pt x="757119" y="407043"/>
                  </a:lnTo>
                  <a:lnTo>
                    <a:pt x="761352" y="412931"/>
                  </a:lnTo>
                  <a:lnTo>
                    <a:pt x="765078" y="418983"/>
                  </a:lnTo>
                  <a:lnTo>
                    <a:pt x="768973" y="425199"/>
                  </a:lnTo>
                  <a:lnTo>
                    <a:pt x="772529" y="431415"/>
                  </a:lnTo>
                  <a:lnTo>
                    <a:pt x="776086" y="437794"/>
                  </a:lnTo>
                  <a:lnTo>
                    <a:pt x="779473" y="444173"/>
                  </a:lnTo>
                  <a:lnTo>
                    <a:pt x="782521" y="450552"/>
                  </a:lnTo>
                  <a:lnTo>
                    <a:pt x="785739" y="457095"/>
                  </a:lnTo>
                  <a:lnTo>
                    <a:pt x="788449" y="463638"/>
                  </a:lnTo>
                  <a:lnTo>
                    <a:pt x="791158" y="470181"/>
                  </a:lnTo>
                  <a:lnTo>
                    <a:pt x="793698" y="476887"/>
                  </a:lnTo>
                  <a:lnTo>
                    <a:pt x="796069" y="483594"/>
                  </a:lnTo>
                  <a:lnTo>
                    <a:pt x="798440" y="490464"/>
                  </a:lnTo>
                  <a:lnTo>
                    <a:pt x="800472" y="497333"/>
                  </a:lnTo>
                  <a:lnTo>
                    <a:pt x="802335" y="504203"/>
                  </a:lnTo>
                  <a:lnTo>
                    <a:pt x="804029" y="511073"/>
                  </a:lnTo>
                  <a:lnTo>
                    <a:pt x="805722" y="517943"/>
                  </a:lnTo>
                  <a:lnTo>
                    <a:pt x="807246" y="524977"/>
                  </a:lnTo>
                  <a:lnTo>
                    <a:pt x="808432" y="532010"/>
                  </a:lnTo>
                  <a:lnTo>
                    <a:pt x="809448" y="539207"/>
                  </a:lnTo>
                  <a:lnTo>
                    <a:pt x="810464" y="546241"/>
                  </a:lnTo>
                  <a:lnTo>
                    <a:pt x="811311" y="553274"/>
                  </a:lnTo>
                  <a:lnTo>
                    <a:pt x="811988" y="560308"/>
                  </a:lnTo>
                  <a:lnTo>
                    <a:pt x="812327" y="567341"/>
                  </a:lnTo>
                  <a:lnTo>
                    <a:pt x="812665" y="574539"/>
                  </a:lnTo>
                  <a:lnTo>
                    <a:pt x="812835" y="581736"/>
                  </a:lnTo>
                  <a:lnTo>
                    <a:pt x="812665" y="588769"/>
                  </a:lnTo>
                  <a:lnTo>
                    <a:pt x="812496" y="595966"/>
                  </a:lnTo>
                  <a:lnTo>
                    <a:pt x="812157" y="603000"/>
                  </a:lnTo>
                  <a:lnTo>
                    <a:pt x="811649" y="610033"/>
                  </a:lnTo>
                  <a:lnTo>
                    <a:pt x="810972" y="617067"/>
                  </a:lnTo>
                  <a:lnTo>
                    <a:pt x="809956" y="624427"/>
                  </a:lnTo>
                  <a:lnTo>
                    <a:pt x="808940" y="631461"/>
                  </a:lnTo>
                  <a:lnTo>
                    <a:pt x="807754" y="638331"/>
                  </a:lnTo>
                  <a:lnTo>
                    <a:pt x="806569" y="645364"/>
                  </a:lnTo>
                  <a:lnTo>
                    <a:pt x="805045" y="652398"/>
                  </a:lnTo>
                  <a:lnTo>
                    <a:pt x="803182" y="659268"/>
                  </a:lnTo>
                  <a:lnTo>
                    <a:pt x="801488" y="666301"/>
                  </a:lnTo>
                  <a:lnTo>
                    <a:pt x="799456" y="673171"/>
                  </a:lnTo>
                  <a:lnTo>
                    <a:pt x="797255" y="679878"/>
                  </a:lnTo>
                  <a:lnTo>
                    <a:pt x="795053" y="686748"/>
                  </a:lnTo>
                  <a:lnTo>
                    <a:pt x="792513" y="693454"/>
                  </a:lnTo>
                  <a:lnTo>
                    <a:pt x="789803" y="700160"/>
                  </a:lnTo>
                  <a:lnTo>
                    <a:pt x="787094" y="706703"/>
                  </a:lnTo>
                  <a:lnTo>
                    <a:pt x="784045" y="713246"/>
                  </a:lnTo>
                  <a:lnTo>
                    <a:pt x="780997" y="719789"/>
                  </a:lnTo>
                  <a:lnTo>
                    <a:pt x="777610" y="726332"/>
                  </a:lnTo>
                  <a:lnTo>
                    <a:pt x="774392" y="732711"/>
                  </a:lnTo>
                  <a:lnTo>
                    <a:pt x="770667" y="738926"/>
                  </a:lnTo>
                  <a:lnTo>
                    <a:pt x="769933" y="740344"/>
                  </a:lnTo>
                  <a:lnTo>
                    <a:pt x="769650" y="740726"/>
                  </a:lnTo>
                  <a:lnTo>
                    <a:pt x="769820" y="740563"/>
                  </a:lnTo>
                  <a:lnTo>
                    <a:pt x="769933" y="740344"/>
                  </a:lnTo>
                  <a:lnTo>
                    <a:pt x="770497" y="739581"/>
                  </a:lnTo>
                  <a:lnTo>
                    <a:pt x="771175" y="738763"/>
                  </a:lnTo>
                  <a:lnTo>
                    <a:pt x="770159" y="740290"/>
                  </a:lnTo>
                  <a:lnTo>
                    <a:pt x="770159" y="740235"/>
                  </a:lnTo>
                  <a:lnTo>
                    <a:pt x="769989" y="740399"/>
                  </a:lnTo>
                  <a:lnTo>
                    <a:pt x="769752" y="740791"/>
                  </a:lnTo>
                  <a:lnTo>
                    <a:pt x="769650" y="740889"/>
                  </a:lnTo>
                  <a:lnTo>
                    <a:pt x="769396" y="741380"/>
                  </a:lnTo>
                  <a:lnTo>
                    <a:pt x="768804" y="742361"/>
                  </a:lnTo>
                  <a:lnTo>
                    <a:pt x="768804" y="742443"/>
                  </a:lnTo>
                  <a:lnTo>
                    <a:pt x="768691" y="742634"/>
                  </a:lnTo>
                  <a:lnTo>
                    <a:pt x="768465" y="742852"/>
                  </a:lnTo>
                  <a:lnTo>
                    <a:pt x="766941" y="746124"/>
                  </a:lnTo>
                  <a:lnTo>
                    <a:pt x="763554" y="752339"/>
                  </a:lnTo>
                  <a:lnTo>
                    <a:pt x="759828" y="758555"/>
                  </a:lnTo>
                  <a:lnTo>
                    <a:pt x="756272" y="764771"/>
                  </a:lnTo>
                  <a:lnTo>
                    <a:pt x="752208" y="770823"/>
                  </a:lnTo>
                  <a:lnTo>
                    <a:pt x="748143" y="776875"/>
                  </a:lnTo>
                  <a:lnTo>
                    <a:pt x="743910" y="783090"/>
                  </a:lnTo>
                  <a:lnTo>
                    <a:pt x="739337" y="789142"/>
                  </a:lnTo>
                  <a:lnTo>
                    <a:pt x="730531" y="801247"/>
                  </a:lnTo>
                  <a:lnTo>
                    <a:pt x="721556" y="813678"/>
                  </a:lnTo>
                  <a:lnTo>
                    <a:pt x="717153" y="820057"/>
                  </a:lnTo>
                  <a:lnTo>
                    <a:pt x="712749" y="826600"/>
                  </a:lnTo>
                  <a:lnTo>
                    <a:pt x="708516" y="832979"/>
                  </a:lnTo>
                  <a:lnTo>
                    <a:pt x="704621" y="839686"/>
                  </a:lnTo>
                  <a:lnTo>
                    <a:pt x="700556" y="846392"/>
                  </a:lnTo>
                  <a:lnTo>
                    <a:pt x="696661" y="853098"/>
                  </a:lnTo>
                  <a:lnTo>
                    <a:pt x="693105" y="860295"/>
                  </a:lnTo>
                  <a:lnTo>
                    <a:pt x="689549" y="867165"/>
                  </a:lnTo>
                  <a:lnTo>
                    <a:pt x="686500" y="874362"/>
                  </a:lnTo>
                  <a:lnTo>
                    <a:pt x="683452" y="881396"/>
                  </a:lnTo>
                  <a:lnTo>
                    <a:pt x="680743" y="888757"/>
                  </a:lnTo>
                  <a:lnTo>
                    <a:pt x="678203" y="896281"/>
                  </a:lnTo>
                  <a:lnTo>
                    <a:pt x="676001" y="903642"/>
                  </a:lnTo>
                  <a:lnTo>
                    <a:pt x="673969" y="911002"/>
                  </a:lnTo>
                  <a:lnTo>
                    <a:pt x="672106" y="918526"/>
                  </a:lnTo>
                  <a:lnTo>
                    <a:pt x="670582" y="926051"/>
                  </a:lnTo>
                  <a:lnTo>
                    <a:pt x="669227" y="933575"/>
                  </a:lnTo>
                  <a:lnTo>
                    <a:pt x="668211" y="941099"/>
                  </a:lnTo>
                  <a:lnTo>
                    <a:pt x="667364" y="948623"/>
                  </a:lnTo>
                  <a:lnTo>
                    <a:pt x="666687" y="956311"/>
                  </a:lnTo>
                  <a:lnTo>
                    <a:pt x="666010" y="963999"/>
                  </a:lnTo>
                  <a:lnTo>
                    <a:pt x="665840" y="971523"/>
                  </a:lnTo>
                  <a:lnTo>
                    <a:pt x="665671" y="979047"/>
                  </a:lnTo>
                  <a:lnTo>
                    <a:pt x="665840" y="986735"/>
                  </a:lnTo>
                  <a:lnTo>
                    <a:pt x="666179" y="994259"/>
                  </a:lnTo>
                  <a:lnTo>
                    <a:pt x="666687" y="1001784"/>
                  </a:lnTo>
                  <a:lnTo>
                    <a:pt x="667703" y="994259"/>
                  </a:lnTo>
                  <a:lnTo>
                    <a:pt x="668550" y="986899"/>
                  </a:lnTo>
                  <a:lnTo>
                    <a:pt x="669735" y="979374"/>
                  </a:lnTo>
                  <a:lnTo>
                    <a:pt x="670921" y="972014"/>
                  </a:lnTo>
                  <a:lnTo>
                    <a:pt x="672275" y="964653"/>
                  </a:lnTo>
                  <a:lnTo>
                    <a:pt x="673969" y="957293"/>
                  </a:lnTo>
                  <a:lnTo>
                    <a:pt x="675662" y="949932"/>
                  </a:lnTo>
                  <a:lnTo>
                    <a:pt x="677525" y="942898"/>
                  </a:lnTo>
                  <a:lnTo>
                    <a:pt x="679557" y="935701"/>
                  </a:lnTo>
                  <a:lnTo>
                    <a:pt x="681759" y="928668"/>
                  </a:lnTo>
                  <a:lnTo>
                    <a:pt x="683960" y="921634"/>
                  </a:lnTo>
                  <a:lnTo>
                    <a:pt x="686670" y="914764"/>
                  </a:lnTo>
                  <a:lnTo>
                    <a:pt x="689379" y="908058"/>
                  </a:lnTo>
                  <a:lnTo>
                    <a:pt x="692428" y="901188"/>
                  </a:lnTo>
                  <a:lnTo>
                    <a:pt x="695476" y="894482"/>
                  </a:lnTo>
                  <a:lnTo>
                    <a:pt x="698863" y="887939"/>
                  </a:lnTo>
                  <a:lnTo>
                    <a:pt x="702250" y="881396"/>
                  </a:lnTo>
                  <a:lnTo>
                    <a:pt x="705975" y="875180"/>
                  </a:lnTo>
                  <a:lnTo>
                    <a:pt x="709701" y="868801"/>
                  </a:lnTo>
                  <a:lnTo>
                    <a:pt x="713766" y="862749"/>
                  </a:lnTo>
                  <a:lnTo>
                    <a:pt x="717999" y="856697"/>
                  </a:lnTo>
                  <a:lnTo>
                    <a:pt x="722064" y="850645"/>
                  </a:lnTo>
                  <a:lnTo>
                    <a:pt x="726636" y="844756"/>
                  </a:lnTo>
                  <a:lnTo>
                    <a:pt x="731209" y="838868"/>
                  </a:lnTo>
                  <a:lnTo>
                    <a:pt x="740523" y="827254"/>
                  </a:lnTo>
                  <a:lnTo>
                    <a:pt x="750176" y="815641"/>
                  </a:lnTo>
                  <a:lnTo>
                    <a:pt x="759998" y="803864"/>
                  </a:lnTo>
                  <a:lnTo>
                    <a:pt x="769820" y="791923"/>
                  </a:lnTo>
                  <a:lnTo>
                    <a:pt x="774562" y="785708"/>
                  </a:lnTo>
                  <a:lnTo>
                    <a:pt x="779473" y="779328"/>
                  </a:lnTo>
                  <a:lnTo>
                    <a:pt x="783876" y="772949"/>
                  </a:lnTo>
                  <a:lnTo>
                    <a:pt x="788279" y="766243"/>
                  </a:lnTo>
                  <a:lnTo>
                    <a:pt x="790481" y="762971"/>
                  </a:lnTo>
                  <a:lnTo>
                    <a:pt x="792682" y="759373"/>
                  </a:lnTo>
                  <a:lnTo>
                    <a:pt x="794037" y="756756"/>
                  </a:lnTo>
                  <a:lnTo>
                    <a:pt x="794545" y="756101"/>
                  </a:lnTo>
                  <a:lnTo>
                    <a:pt x="794884" y="755447"/>
                  </a:lnTo>
                  <a:lnTo>
                    <a:pt x="794545" y="755774"/>
                  </a:lnTo>
                  <a:lnTo>
                    <a:pt x="794884" y="755120"/>
                  </a:lnTo>
                  <a:lnTo>
                    <a:pt x="794884" y="755447"/>
                  </a:lnTo>
                  <a:lnTo>
                    <a:pt x="795053" y="755120"/>
                  </a:lnTo>
                  <a:lnTo>
                    <a:pt x="795392" y="754466"/>
                  </a:lnTo>
                  <a:lnTo>
                    <a:pt x="796069" y="753484"/>
                  </a:lnTo>
                  <a:lnTo>
                    <a:pt x="800303" y="746778"/>
                  </a:lnTo>
                  <a:lnTo>
                    <a:pt x="804537" y="740071"/>
                  </a:lnTo>
                  <a:lnTo>
                    <a:pt x="808262" y="733202"/>
                  </a:lnTo>
                  <a:lnTo>
                    <a:pt x="811988" y="726004"/>
                  </a:lnTo>
                  <a:lnTo>
                    <a:pt x="815544" y="718971"/>
                  </a:lnTo>
                  <a:lnTo>
                    <a:pt x="818931" y="711774"/>
                  </a:lnTo>
                  <a:lnTo>
                    <a:pt x="821979" y="704577"/>
                  </a:lnTo>
                  <a:lnTo>
                    <a:pt x="825028" y="697380"/>
                  </a:lnTo>
                  <a:lnTo>
                    <a:pt x="827906" y="690019"/>
                  </a:lnTo>
                  <a:lnTo>
                    <a:pt x="830616" y="682331"/>
                  </a:lnTo>
                  <a:lnTo>
                    <a:pt x="832987" y="674971"/>
                  </a:lnTo>
                  <a:lnTo>
                    <a:pt x="835188" y="667283"/>
                  </a:lnTo>
                  <a:lnTo>
                    <a:pt x="837221" y="659595"/>
                  </a:lnTo>
                  <a:lnTo>
                    <a:pt x="839084" y="651907"/>
                  </a:lnTo>
                  <a:lnTo>
                    <a:pt x="840608" y="644219"/>
                  </a:lnTo>
                  <a:lnTo>
                    <a:pt x="842301" y="636532"/>
                  </a:lnTo>
                  <a:lnTo>
                    <a:pt x="843487" y="628680"/>
                  </a:lnTo>
                  <a:lnTo>
                    <a:pt x="844503" y="620829"/>
                  </a:lnTo>
                  <a:lnTo>
                    <a:pt x="845350" y="613141"/>
                  </a:lnTo>
                  <a:lnTo>
                    <a:pt x="846027" y="605126"/>
                  </a:lnTo>
                  <a:lnTo>
                    <a:pt x="846535" y="597275"/>
                  </a:lnTo>
                  <a:lnTo>
                    <a:pt x="846874" y="589423"/>
                  </a:lnTo>
                  <a:lnTo>
                    <a:pt x="846874" y="581572"/>
                  </a:lnTo>
                  <a:lnTo>
                    <a:pt x="846874" y="573557"/>
                  </a:lnTo>
                  <a:lnTo>
                    <a:pt x="846535" y="565869"/>
                  </a:lnTo>
                  <a:lnTo>
                    <a:pt x="846027" y="558018"/>
                  </a:lnTo>
                  <a:lnTo>
                    <a:pt x="845350" y="550003"/>
                  </a:lnTo>
                  <a:lnTo>
                    <a:pt x="844503" y="542152"/>
                  </a:lnTo>
                  <a:lnTo>
                    <a:pt x="843487" y="534464"/>
                  </a:lnTo>
                  <a:lnTo>
                    <a:pt x="842301" y="526449"/>
                  </a:lnTo>
                  <a:lnTo>
                    <a:pt x="840608" y="518761"/>
                  </a:lnTo>
                  <a:lnTo>
                    <a:pt x="839084" y="511073"/>
                  </a:lnTo>
                  <a:lnTo>
                    <a:pt x="837221" y="503386"/>
                  </a:lnTo>
                  <a:lnTo>
                    <a:pt x="835019" y="495698"/>
                  </a:lnTo>
                  <a:lnTo>
                    <a:pt x="832818" y="488174"/>
                  </a:lnTo>
                  <a:lnTo>
                    <a:pt x="830447" y="480649"/>
                  </a:lnTo>
                  <a:lnTo>
                    <a:pt x="827737" y="473289"/>
                  </a:lnTo>
                  <a:lnTo>
                    <a:pt x="825028" y="465764"/>
                  </a:lnTo>
                  <a:lnTo>
                    <a:pt x="821979" y="458404"/>
                  </a:lnTo>
                  <a:lnTo>
                    <a:pt x="818931" y="451207"/>
                  </a:lnTo>
                  <a:lnTo>
                    <a:pt x="815375" y="444010"/>
                  </a:lnTo>
                  <a:lnTo>
                    <a:pt x="811988" y="436976"/>
                  </a:lnTo>
                  <a:lnTo>
                    <a:pt x="808093" y="429943"/>
                  </a:lnTo>
                  <a:lnTo>
                    <a:pt x="804198" y="422909"/>
                  </a:lnTo>
                  <a:lnTo>
                    <a:pt x="800303" y="416039"/>
                  </a:lnTo>
                  <a:lnTo>
                    <a:pt x="795900" y="409333"/>
                  </a:lnTo>
                  <a:lnTo>
                    <a:pt x="791497" y="402790"/>
                  </a:lnTo>
                  <a:lnTo>
                    <a:pt x="787094" y="396247"/>
                  </a:lnTo>
                  <a:lnTo>
                    <a:pt x="782352" y="389868"/>
                  </a:lnTo>
                  <a:lnTo>
                    <a:pt x="777441" y="383652"/>
                  </a:lnTo>
                  <a:lnTo>
                    <a:pt x="772360" y="377437"/>
                  </a:lnTo>
                  <a:lnTo>
                    <a:pt x="767280" y="371548"/>
                  </a:lnTo>
                  <a:lnTo>
                    <a:pt x="761860" y="365496"/>
                  </a:lnTo>
                  <a:lnTo>
                    <a:pt x="756441" y="359771"/>
                  </a:lnTo>
                  <a:lnTo>
                    <a:pt x="750684" y="354210"/>
                  </a:lnTo>
                  <a:lnTo>
                    <a:pt x="744926" y="348648"/>
                  </a:lnTo>
                  <a:lnTo>
                    <a:pt x="738999" y="343250"/>
                  </a:lnTo>
                  <a:lnTo>
                    <a:pt x="732902" y="338016"/>
                  </a:lnTo>
                  <a:lnTo>
                    <a:pt x="726806" y="333109"/>
                  </a:lnTo>
                  <a:lnTo>
                    <a:pt x="720540" y="328202"/>
                  </a:lnTo>
                  <a:lnTo>
                    <a:pt x="714104" y="323295"/>
                  </a:lnTo>
                  <a:lnTo>
                    <a:pt x="707669" y="318715"/>
                  </a:lnTo>
                  <a:lnTo>
                    <a:pt x="701064" y="314135"/>
                  </a:lnTo>
                  <a:lnTo>
                    <a:pt x="694460" y="310046"/>
                  </a:lnTo>
                  <a:lnTo>
                    <a:pt x="687517" y="305793"/>
                  </a:lnTo>
                  <a:lnTo>
                    <a:pt x="680743" y="301867"/>
                  </a:lnTo>
                  <a:lnTo>
                    <a:pt x="673630" y="298105"/>
                  </a:lnTo>
                  <a:lnTo>
                    <a:pt x="666687" y="294343"/>
                  </a:lnTo>
                  <a:lnTo>
                    <a:pt x="659235" y="291072"/>
                  </a:lnTo>
                  <a:lnTo>
                    <a:pt x="652123" y="287637"/>
                  </a:lnTo>
                  <a:lnTo>
                    <a:pt x="644671" y="284692"/>
                  </a:lnTo>
                  <a:lnTo>
                    <a:pt x="637389" y="281585"/>
                  </a:lnTo>
                  <a:lnTo>
                    <a:pt x="629938" y="278967"/>
                  </a:lnTo>
                  <a:lnTo>
                    <a:pt x="622317" y="276350"/>
                  </a:lnTo>
                  <a:lnTo>
                    <a:pt x="614697" y="274060"/>
                  </a:lnTo>
                  <a:lnTo>
                    <a:pt x="607076" y="271770"/>
                  </a:lnTo>
                  <a:lnTo>
                    <a:pt x="599455" y="269807"/>
                  </a:lnTo>
                  <a:lnTo>
                    <a:pt x="591835" y="268172"/>
                  </a:lnTo>
                  <a:lnTo>
                    <a:pt x="583875" y="266536"/>
                  </a:lnTo>
                  <a:lnTo>
                    <a:pt x="576085" y="265064"/>
                  </a:lnTo>
                  <a:lnTo>
                    <a:pt x="568295" y="263919"/>
                  </a:lnTo>
                  <a:lnTo>
                    <a:pt x="560505" y="262774"/>
                  </a:lnTo>
                  <a:lnTo>
                    <a:pt x="552546" y="261956"/>
                  </a:lnTo>
                  <a:lnTo>
                    <a:pt x="544756" y="261465"/>
                  </a:lnTo>
                  <a:lnTo>
                    <a:pt x="536966" y="260975"/>
                  </a:lnTo>
                  <a:lnTo>
                    <a:pt x="529176" y="260811"/>
                  </a:lnTo>
                  <a:close/>
                  <a:moveTo>
                    <a:pt x="509791" y="227108"/>
                  </a:moveTo>
                  <a:lnTo>
                    <a:pt x="518947" y="227272"/>
                  </a:lnTo>
                  <a:lnTo>
                    <a:pt x="528272" y="227599"/>
                  </a:lnTo>
                  <a:lnTo>
                    <a:pt x="537597" y="228254"/>
                  </a:lnTo>
                  <a:lnTo>
                    <a:pt x="546583" y="228908"/>
                  </a:lnTo>
                  <a:lnTo>
                    <a:pt x="555909" y="229890"/>
                  </a:lnTo>
                  <a:lnTo>
                    <a:pt x="564725" y="231199"/>
                  </a:lnTo>
                  <a:lnTo>
                    <a:pt x="573881" y="232672"/>
                  </a:lnTo>
                  <a:lnTo>
                    <a:pt x="582698" y="234308"/>
                  </a:lnTo>
                  <a:lnTo>
                    <a:pt x="591684" y="236272"/>
                  </a:lnTo>
                  <a:lnTo>
                    <a:pt x="600331" y="238235"/>
                  </a:lnTo>
                  <a:lnTo>
                    <a:pt x="608808" y="240363"/>
                  </a:lnTo>
                  <a:lnTo>
                    <a:pt x="617455" y="242981"/>
                  </a:lnTo>
                  <a:lnTo>
                    <a:pt x="625933" y="245599"/>
                  </a:lnTo>
                  <a:lnTo>
                    <a:pt x="634240" y="248545"/>
                  </a:lnTo>
                  <a:lnTo>
                    <a:pt x="642718" y="251490"/>
                  </a:lnTo>
                  <a:lnTo>
                    <a:pt x="650856" y="254763"/>
                  </a:lnTo>
                  <a:lnTo>
                    <a:pt x="658825" y="258036"/>
                  </a:lnTo>
                  <a:lnTo>
                    <a:pt x="666964" y="261799"/>
                  </a:lnTo>
                  <a:lnTo>
                    <a:pt x="674763" y="265400"/>
                  </a:lnTo>
                  <a:lnTo>
                    <a:pt x="682393" y="269491"/>
                  </a:lnTo>
                  <a:lnTo>
                    <a:pt x="690022" y="273581"/>
                  </a:lnTo>
                  <a:lnTo>
                    <a:pt x="697652" y="277836"/>
                  </a:lnTo>
                  <a:lnTo>
                    <a:pt x="705113" y="282254"/>
                  </a:lnTo>
                  <a:lnTo>
                    <a:pt x="712403" y="287000"/>
                  </a:lnTo>
                  <a:lnTo>
                    <a:pt x="719524" y="291745"/>
                  </a:lnTo>
                  <a:lnTo>
                    <a:pt x="726645" y="296818"/>
                  </a:lnTo>
                  <a:lnTo>
                    <a:pt x="733427" y="301727"/>
                  </a:lnTo>
                  <a:lnTo>
                    <a:pt x="740209" y="307127"/>
                  </a:lnTo>
                  <a:lnTo>
                    <a:pt x="746821" y="312528"/>
                  </a:lnTo>
                  <a:lnTo>
                    <a:pt x="753434" y="318091"/>
                  </a:lnTo>
                  <a:lnTo>
                    <a:pt x="759707" y="323818"/>
                  </a:lnTo>
                  <a:lnTo>
                    <a:pt x="765981" y="329710"/>
                  </a:lnTo>
                  <a:lnTo>
                    <a:pt x="772084" y="335764"/>
                  </a:lnTo>
                  <a:lnTo>
                    <a:pt x="778018" y="341818"/>
                  </a:lnTo>
                  <a:lnTo>
                    <a:pt x="783783" y="348200"/>
                  </a:lnTo>
                  <a:lnTo>
                    <a:pt x="789379" y="354582"/>
                  </a:lnTo>
                  <a:lnTo>
                    <a:pt x="794974" y="361128"/>
                  </a:lnTo>
                  <a:lnTo>
                    <a:pt x="800230" y="367673"/>
                  </a:lnTo>
                  <a:lnTo>
                    <a:pt x="805486" y="374546"/>
                  </a:lnTo>
                  <a:lnTo>
                    <a:pt x="810233" y="381583"/>
                  </a:lnTo>
                  <a:lnTo>
                    <a:pt x="815150" y="388619"/>
                  </a:lnTo>
                  <a:lnTo>
                    <a:pt x="819728" y="395655"/>
                  </a:lnTo>
                  <a:lnTo>
                    <a:pt x="824306" y="403020"/>
                  </a:lnTo>
                  <a:lnTo>
                    <a:pt x="828375" y="410383"/>
                  </a:lnTo>
                  <a:lnTo>
                    <a:pt x="832614" y="417911"/>
                  </a:lnTo>
                  <a:lnTo>
                    <a:pt x="836513" y="425438"/>
                  </a:lnTo>
                  <a:lnTo>
                    <a:pt x="840244" y="433129"/>
                  </a:lnTo>
                  <a:lnTo>
                    <a:pt x="843804" y="440820"/>
                  </a:lnTo>
                  <a:lnTo>
                    <a:pt x="847026" y="448838"/>
                  </a:lnTo>
                  <a:lnTo>
                    <a:pt x="850247" y="456857"/>
                  </a:lnTo>
                  <a:lnTo>
                    <a:pt x="853129" y="464875"/>
                  </a:lnTo>
                  <a:lnTo>
                    <a:pt x="856012" y="473220"/>
                  </a:lnTo>
                  <a:lnTo>
                    <a:pt x="858555" y="481402"/>
                  </a:lnTo>
                  <a:lnTo>
                    <a:pt x="860759" y="489584"/>
                  </a:lnTo>
                  <a:lnTo>
                    <a:pt x="862963" y="498093"/>
                  </a:lnTo>
                  <a:lnTo>
                    <a:pt x="864828" y="506603"/>
                  </a:lnTo>
                  <a:lnTo>
                    <a:pt x="866524" y="515275"/>
                  </a:lnTo>
                  <a:lnTo>
                    <a:pt x="868219" y="523948"/>
                  </a:lnTo>
                  <a:lnTo>
                    <a:pt x="869406" y="532457"/>
                  </a:lnTo>
                  <a:lnTo>
                    <a:pt x="870423" y="541457"/>
                  </a:lnTo>
                  <a:lnTo>
                    <a:pt x="871101" y="550130"/>
                  </a:lnTo>
                  <a:lnTo>
                    <a:pt x="871780" y="559130"/>
                  </a:lnTo>
                  <a:lnTo>
                    <a:pt x="872119" y="568130"/>
                  </a:lnTo>
                  <a:lnTo>
                    <a:pt x="872288" y="577131"/>
                  </a:lnTo>
                  <a:lnTo>
                    <a:pt x="872119" y="583349"/>
                  </a:lnTo>
                  <a:lnTo>
                    <a:pt x="871949" y="589567"/>
                  </a:lnTo>
                  <a:lnTo>
                    <a:pt x="871780" y="595622"/>
                  </a:lnTo>
                  <a:lnTo>
                    <a:pt x="871271" y="601676"/>
                  </a:lnTo>
                  <a:lnTo>
                    <a:pt x="870932" y="607895"/>
                  </a:lnTo>
                  <a:lnTo>
                    <a:pt x="870254" y="613949"/>
                  </a:lnTo>
                  <a:lnTo>
                    <a:pt x="869576" y="619840"/>
                  </a:lnTo>
                  <a:lnTo>
                    <a:pt x="868897" y="625895"/>
                  </a:lnTo>
                  <a:lnTo>
                    <a:pt x="867880" y="631786"/>
                  </a:lnTo>
                  <a:lnTo>
                    <a:pt x="866693" y="637677"/>
                  </a:lnTo>
                  <a:lnTo>
                    <a:pt x="865676" y="643567"/>
                  </a:lnTo>
                  <a:lnTo>
                    <a:pt x="864489" y="649459"/>
                  </a:lnTo>
                  <a:lnTo>
                    <a:pt x="863302" y="655350"/>
                  </a:lnTo>
                  <a:lnTo>
                    <a:pt x="861776" y="661077"/>
                  </a:lnTo>
                  <a:lnTo>
                    <a:pt x="860250" y="666804"/>
                  </a:lnTo>
                  <a:lnTo>
                    <a:pt x="858555" y="672532"/>
                  </a:lnTo>
                  <a:lnTo>
                    <a:pt x="855164" y="683659"/>
                  </a:lnTo>
                  <a:lnTo>
                    <a:pt x="851264" y="694786"/>
                  </a:lnTo>
                  <a:lnTo>
                    <a:pt x="846856" y="705750"/>
                  </a:lnTo>
                  <a:lnTo>
                    <a:pt x="842448" y="716550"/>
                  </a:lnTo>
                  <a:lnTo>
                    <a:pt x="837361" y="727187"/>
                  </a:lnTo>
                  <a:lnTo>
                    <a:pt x="831935" y="737496"/>
                  </a:lnTo>
                  <a:lnTo>
                    <a:pt x="826340" y="747805"/>
                  </a:lnTo>
                  <a:lnTo>
                    <a:pt x="820236" y="757787"/>
                  </a:lnTo>
                  <a:lnTo>
                    <a:pt x="820236" y="757951"/>
                  </a:lnTo>
                  <a:lnTo>
                    <a:pt x="820067" y="758114"/>
                  </a:lnTo>
                  <a:lnTo>
                    <a:pt x="820067" y="758278"/>
                  </a:lnTo>
                  <a:lnTo>
                    <a:pt x="819898" y="758606"/>
                  </a:lnTo>
                  <a:lnTo>
                    <a:pt x="815829" y="765642"/>
                  </a:lnTo>
                  <a:lnTo>
                    <a:pt x="811929" y="772678"/>
                  </a:lnTo>
                  <a:lnTo>
                    <a:pt x="807520" y="779387"/>
                  </a:lnTo>
                  <a:lnTo>
                    <a:pt x="803112" y="785933"/>
                  </a:lnTo>
                  <a:lnTo>
                    <a:pt x="798534" y="792478"/>
                  </a:lnTo>
                  <a:lnTo>
                    <a:pt x="793956" y="798860"/>
                  </a:lnTo>
                  <a:lnTo>
                    <a:pt x="784292" y="811624"/>
                  </a:lnTo>
                  <a:lnTo>
                    <a:pt x="774628" y="824224"/>
                  </a:lnTo>
                  <a:lnTo>
                    <a:pt x="764624" y="837152"/>
                  </a:lnTo>
                  <a:lnTo>
                    <a:pt x="759707" y="843697"/>
                  </a:lnTo>
                  <a:lnTo>
                    <a:pt x="755130" y="850570"/>
                  </a:lnTo>
                  <a:lnTo>
                    <a:pt x="750382" y="857443"/>
                  </a:lnTo>
                  <a:lnTo>
                    <a:pt x="745635" y="864480"/>
                  </a:lnTo>
                  <a:lnTo>
                    <a:pt x="741057" y="872007"/>
                  </a:lnTo>
                  <a:lnTo>
                    <a:pt x="736818" y="879698"/>
                  </a:lnTo>
                  <a:lnTo>
                    <a:pt x="732580" y="887552"/>
                  </a:lnTo>
                  <a:lnTo>
                    <a:pt x="728340" y="895734"/>
                  </a:lnTo>
                  <a:lnTo>
                    <a:pt x="724611" y="904407"/>
                  </a:lnTo>
                  <a:lnTo>
                    <a:pt x="720881" y="913407"/>
                  </a:lnTo>
                  <a:lnTo>
                    <a:pt x="717489" y="922898"/>
                  </a:lnTo>
                  <a:lnTo>
                    <a:pt x="714268" y="932717"/>
                  </a:lnTo>
                  <a:lnTo>
                    <a:pt x="711555" y="943026"/>
                  </a:lnTo>
                  <a:lnTo>
                    <a:pt x="710029" y="948426"/>
                  </a:lnTo>
                  <a:lnTo>
                    <a:pt x="708842" y="953826"/>
                  </a:lnTo>
                  <a:lnTo>
                    <a:pt x="707655" y="959390"/>
                  </a:lnTo>
                  <a:lnTo>
                    <a:pt x="706638" y="965281"/>
                  </a:lnTo>
                  <a:lnTo>
                    <a:pt x="705621" y="971171"/>
                  </a:lnTo>
                  <a:lnTo>
                    <a:pt x="704603" y="977226"/>
                  </a:lnTo>
                  <a:lnTo>
                    <a:pt x="703586" y="983281"/>
                  </a:lnTo>
                  <a:lnTo>
                    <a:pt x="702908" y="989663"/>
                  </a:lnTo>
                  <a:lnTo>
                    <a:pt x="702230" y="996208"/>
                  </a:lnTo>
                  <a:lnTo>
                    <a:pt x="701721" y="1002754"/>
                  </a:lnTo>
                  <a:lnTo>
                    <a:pt x="701382" y="1009626"/>
                  </a:lnTo>
                  <a:lnTo>
                    <a:pt x="700873" y="1016499"/>
                  </a:lnTo>
                  <a:lnTo>
                    <a:pt x="700704" y="1023863"/>
                  </a:lnTo>
                  <a:lnTo>
                    <a:pt x="700534" y="1031063"/>
                  </a:lnTo>
                  <a:lnTo>
                    <a:pt x="700365" y="1033845"/>
                  </a:lnTo>
                  <a:lnTo>
                    <a:pt x="699856" y="1036791"/>
                  </a:lnTo>
                  <a:lnTo>
                    <a:pt x="699178" y="1039572"/>
                  </a:lnTo>
                  <a:lnTo>
                    <a:pt x="698161" y="1042354"/>
                  </a:lnTo>
                  <a:lnTo>
                    <a:pt x="696804" y="1044645"/>
                  </a:lnTo>
                  <a:lnTo>
                    <a:pt x="695279" y="1047100"/>
                  </a:lnTo>
                  <a:lnTo>
                    <a:pt x="693583" y="1049391"/>
                  </a:lnTo>
                  <a:lnTo>
                    <a:pt x="691548" y="1051354"/>
                  </a:lnTo>
                  <a:lnTo>
                    <a:pt x="689514" y="1053154"/>
                  </a:lnTo>
                  <a:lnTo>
                    <a:pt x="687310" y="1054954"/>
                  </a:lnTo>
                  <a:lnTo>
                    <a:pt x="684766" y="1056264"/>
                  </a:lnTo>
                  <a:lnTo>
                    <a:pt x="682223" y="1057573"/>
                  </a:lnTo>
                  <a:lnTo>
                    <a:pt x="679510" y="1058391"/>
                  </a:lnTo>
                  <a:lnTo>
                    <a:pt x="676628" y="1059209"/>
                  </a:lnTo>
                  <a:lnTo>
                    <a:pt x="673746" y="1059700"/>
                  </a:lnTo>
                  <a:lnTo>
                    <a:pt x="670524" y="1059864"/>
                  </a:lnTo>
                  <a:lnTo>
                    <a:pt x="509791" y="1059864"/>
                  </a:lnTo>
                  <a:lnTo>
                    <a:pt x="348719" y="1059864"/>
                  </a:lnTo>
                  <a:lnTo>
                    <a:pt x="345498" y="1059700"/>
                  </a:lnTo>
                  <a:lnTo>
                    <a:pt x="342615" y="1059209"/>
                  </a:lnTo>
                  <a:lnTo>
                    <a:pt x="339733" y="1058391"/>
                  </a:lnTo>
                  <a:lnTo>
                    <a:pt x="337020" y="1057573"/>
                  </a:lnTo>
                  <a:lnTo>
                    <a:pt x="334477" y="1056264"/>
                  </a:lnTo>
                  <a:lnTo>
                    <a:pt x="331934" y="1054954"/>
                  </a:lnTo>
                  <a:lnTo>
                    <a:pt x="329729" y="1053154"/>
                  </a:lnTo>
                  <a:lnTo>
                    <a:pt x="327525" y="1051354"/>
                  </a:lnTo>
                  <a:lnTo>
                    <a:pt x="325660" y="1049391"/>
                  </a:lnTo>
                  <a:lnTo>
                    <a:pt x="323965" y="1047100"/>
                  </a:lnTo>
                  <a:lnTo>
                    <a:pt x="322438" y="1044809"/>
                  </a:lnTo>
                  <a:lnTo>
                    <a:pt x="321082" y="1042354"/>
                  </a:lnTo>
                  <a:lnTo>
                    <a:pt x="320065" y="1039572"/>
                  </a:lnTo>
                  <a:lnTo>
                    <a:pt x="319387" y="1036954"/>
                  </a:lnTo>
                  <a:lnTo>
                    <a:pt x="318878" y="1034009"/>
                  </a:lnTo>
                  <a:lnTo>
                    <a:pt x="318708" y="1031063"/>
                  </a:lnTo>
                  <a:lnTo>
                    <a:pt x="318539" y="1023863"/>
                  </a:lnTo>
                  <a:lnTo>
                    <a:pt x="318369" y="1016499"/>
                  </a:lnTo>
                  <a:lnTo>
                    <a:pt x="318031" y="1009626"/>
                  </a:lnTo>
                  <a:lnTo>
                    <a:pt x="317522" y="1002754"/>
                  </a:lnTo>
                  <a:lnTo>
                    <a:pt x="317013" y="996208"/>
                  </a:lnTo>
                  <a:lnTo>
                    <a:pt x="316335" y="989663"/>
                  </a:lnTo>
                  <a:lnTo>
                    <a:pt x="315656" y="983281"/>
                  </a:lnTo>
                  <a:lnTo>
                    <a:pt x="314639" y="977226"/>
                  </a:lnTo>
                  <a:lnTo>
                    <a:pt x="313622" y="971171"/>
                  </a:lnTo>
                  <a:lnTo>
                    <a:pt x="312774" y="965281"/>
                  </a:lnTo>
                  <a:lnTo>
                    <a:pt x="311587" y="959553"/>
                  </a:lnTo>
                  <a:lnTo>
                    <a:pt x="310401" y="953826"/>
                  </a:lnTo>
                  <a:lnTo>
                    <a:pt x="309214" y="948426"/>
                  </a:lnTo>
                  <a:lnTo>
                    <a:pt x="307857" y="943026"/>
                  </a:lnTo>
                  <a:lnTo>
                    <a:pt x="304975" y="932717"/>
                  </a:lnTo>
                  <a:lnTo>
                    <a:pt x="301753" y="922898"/>
                  </a:lnTo>
                  <a:lnTo>
                    <a:pt x="298363" y="913407"/>
                  </a:lnTo>
                  <a:lnTo>
                    <a:pt x="294633" y="904407"/>
                  </a:lnTo>
                  <a:lnTo>
                    <a:pt x="290902" y="895734"/>
                  </a:lnTo>
                  <a:lnTo>
                    <a:pt x="286833" y="887552"/>
                  </a:lnTo>
                  <a:lnTo>
                    <a:pt x="282425" y="879698"/>
                  </a:lnTo>
                  <a:lnTo>
                    <a:pt x="278186" y="872007"/>
                  </a:lnTo>
                  <a:lnTo>
                    <a:pt x="273608" y="864480"/>
                  </a:lnTo>
                  <a:lnTo>
                    <a:pt x="268861" y="857443"/>
                  </a:lnTo>
                  <a:lnTo>
                    <a:pt x="264114" y="850570"/>
                  </a:lnTo>
                  <a:lnTo>
                    <a:pt x="259536" y="843697"/>
                  </a:lnTo>
                  <a:lnTo>
                    <a:pt x="254619" y="837152"/>
                  </a:lnTo>
                  <a:lnTo>
                    <a:pt x="244785" y="824224"/>
                  </a:lnTo>
                  <a:lnTo>
                    <a:pt x="234951" y="811624"/>
                  </a:lnTo>
                  <a:lnTo>
                    <a:pt x="225287" y="798860"/>
                  </a:lnTo>
                  <a:lnTo>
                    <a:pt x="220709" y="792478"/>
                  </a:lnTo>
                  <a:lnTo>
                    <a:pt x="216131" y="785933"/>
                  </a:lnTo>
                  <a:lnTo>
                    <a:pt x="211722" y="779387"/>
                  </a:lnTo>
                  <a:lnTo>
                    <a:pt x="207315" y="772678"/>
                  </a:lnTo>
                  <a:lnTo>
                    <a:pt x="203415" y="765642"/>
                  </a:lnTo>
                  <a:lnTo>
                    <a:pt x="199346" y="758606"/>
                  </a:lnTo>
                  <a:lnTo>
                    <a:pt x="199176" y="758278"/>
                  </a:lnTo>
                  <a:lnTo>
                    <a:pt x="199006" y="758114"/>
                  </a:lnTo>
                  <a:lnTo>
                    <a:pt x="199176" y="758114"/>
                  </a:lnTo>
                  <a:lnTo>
                    <a:pt x="199176" y="757951"/>
                  </a:lnTo>
                  <a:lnTo>
                    <a:pt x="199006" y="757787"/>
                  </a:lnTo>
                  <a:lnTo>
                    <a:pt x="192903" y="747805"/>
                  </a:lnTo>
                  <a:lnTo>
                    <a:pt x="187307" y="737496"/>
                  </a:lnTo>
                  <a:lnTo>
                    <a:pt x="181882" y="727187"/>
                  </a:lnTo>
                  <a:lnTo>
                    <a:pt x="176796" y="716550"/>
                  </a:lnTo>
                  <a:lnTo>
                    <a:pt x="172387" y="705750"/>
                  </a:lnTo>
                  <a:lnTo>
                    <a:pt x="167979" y="694786"/>
                  </a:lnTo>
                  <a:lnTo>
                    <a:pt x="164079" y="683659"/>
                  </a:lnTo>
                  <a:lnTo>
                    <a:pt x="160688" y="672532"/>
                  </a:lnTo>
                  <a:lnTo>
                    <a:pt x="158993" y="666804"/>
                  </a:lnTo>
                  <a:lnTo>
                    <a:pt x="157467" y="661077"/>
                  </a:lnTo>
                  <a:lnTo>
                    <a:pt x="156110" y="655350"/>
                  </a:lnTo>
                  <a:lnTo>
                    <a:pt x="154754" y="649459"/>
                  </a:lnTo>
                  <a:lnTo>
                    <a:pt x="153567" y="643567"/>
                  </a:lnTo>
                  <a:lnTo>
                    <a:pt x="152550" y="637677"/>
                  </a:lnTo>
                  <a:lnTo>
                    <a:pt x="151363" y="631786"/>
                  </a:lnTo>
                  <a:lnTo>
                    <a:pt x="150515" y="625895"/>
                  </a:lnTo>
                  <a:lnTo>
                    <a:pt x="149668" y="619840"/>
                  </a:lnTo>
                  <a:lnTo>
                    <a:pt x="148989" y="613949"/>
                  </a:lnTo>
                  <a:lnTo>
                    <a:pt x="148311" y="607895"/>
                  </a:lnTo>
                  <a:lnTo>
                    <a:pt x="147972" y="601676"/>
                  </a:lnTo>
                  <a:lnTo>
                    <a:pt x="147463" y="595622"/>
                  </a:lnTo>
                  <a:lnTo>
                    <a:pt x="147294" y="589567"/>
                  </a:lnTo>
                  <a:lnTo>
                    <a:pt x="147124" y="583349"/>
                  </a:lnTo>
                  <a:lnTo>
                    <a:pt x="147124" y="577131"/>
                  </a:lnTo>
                  <a:lnTo>
                    <a:pt x="147124" y="568130"/>
                  </a:lnTo>
                  <a:lnTo>
                    <a:pt x="147463" y="559130"/>
                  </a:lnTo>
                  <a:lnTo>
                    <a:pt x="148141" y="550130"/>
                  </a:lnTo>
                  <a:lnTo>
                    <a:pt x="148820" y="541457"/>
                  </a:lnTo>
                  <a:lnTo>
                    <a:pt x="149837" y="532457"/>
                  </a:lnTo>
                  <a:lnTo>
                    <a:pt x="151193" y="523948"/>
                  </a:lnTo>
                  <a:lnTo>
                    <a:pt x="152719" y="515275"/>
                  </a:lnTo>
                  <a:lnTo>
                    <a:pt x="154415" y="506603"/>
                  </a:lnTo>
                  <a:lnTo>
                    <a:pt x="156280" y="498093"/>
                  </a:lnTo>
                  <a:lnTo>
                    <a:pt x="158484" y="489584"/>
                  </a:lnTo>
                  <a:lnTo>
                    <a:pt x="160858" y="481402"/>
                  </a:lnTo>
                  <a:lnTo>
                    <a:pt x="163232" y="473220"/>
                  </a:lnTo>
                  <a:lnTo>
                    <a:pt x="166114" y="464875"/>
                  </a:lnTo>
                  <a:lnTo>
                    <a:pt x="168996" y="456857"/>
                  </a:lnTo>
                  <a:lnTo>
                    <a:pt x="172218" y="448838"/>
                  </a:lnTo>
                  <a:lnTo>
                    <a:pt x="175439" y="440820"/>
                  </a:lnTo>
                  <a:lnTo>
                    <a:pt x="179000" y="433129"/>
                  </a:lnTo>
                  <a:lnTo>
                    <a:pt x="182730" y="425438"/>
                  </a:lnTo>
                  <a:lnTo>
                    <a:pt x="186629" y="417911"/>
                  </a:lnTo>
                  <a:lnTo>
                    <a:pt x="190868" y="410383"/>
                  </a:lnTo>
                  <a:lnTo>
                    <a:pt x="194937" y="403020"/>
                  </a:lnTo>
                  <a:lnTo>
                    <a:pt x="199515" y="395655"/>
                  </a:lnTo>
                  <a:lnTo>
                    <a:pt x="204093" y="388619"/>
                  </a:lnTo>
                  <a:lnTo>
                    <a:pt x="209010" y="381583"/>
                  </a:lnTo>
                  <a:lnTo>
                    <a:pt x="213757" y="374546"/>
                  </a:lnTo>
                  <a:lnTo>
                    <a:pt x="219013" y="367673"/>
                  </a:lnTo>
                  <a:lnTo>
                    <a:pt x="224269" y="361128"/>
                  </a:lnTo>
                  <a:lnTo>
                    <a:pt x="229865" y="354582"/>
                  </a:lnTo>
                  <a:lnTo>
                    <a:pt x="235460" y="348200"/>
                  </a:lnTo>
                  <a:lnTo>
                    <a:pt x="241224" y="341818"/>
                  </a:lnTo>
                  <a:lnTo>
                    <a:pt x="247158" y="335764"/>
                  </a:lnTo>
                  <a:lnTo>
                    <a:pt x="253262" y="329710"/>
                  </a:lnTo>
                  <a:lnTo>
                    <a:pt x="259536" y="323818"/>
                  </a:lnTo>
                  <a:lnTo>
                    <a:pt x="265809" y="318091"/>
                  </a:lnTo>
                  <a:lnTo>
                    <a:pt x="272421" y="312528"/>
                  </a:lnTo>
                  <a:lnTo>
                    <a:pt x="279034" y="307127"/>
                  </a:lnTo>
                  <a:lnTo>
                    <a:pt x="285816" y="301727"/>
                  </a:lnTo>
                  <a:lnTo>
                    <a:pt x="292598" y="296818"/>
                  </a:lnTo>
                  <a:lnTo>
                    <a:pt x="299719" y="291745"/>
                  </a:lnTo>
                  <a:lnTo>
                    <a:pt x="306840" y="287000"/>
                  </a:lnTo>
                  <a:lnTo>
                    <a:pt x="314131" y="282254"/>
                  </a:lnTo>
                  <a:lnTo>
                    <a:pt x="321591" y="277836"/>
                  </a:lnTo>
                  <a:lnTo>
                    <a:pt x="329221" y="273581"/>
                  </a:lnTo>
                  <a:lnTo>
                    <a:pt x="336850" y="269491"/>
                  </a:lnTo>
                  <a:lnTo>
                    <a:pt x="344480" y="265400"/>
                  </a:lnTo>
                  <a:lnTo>
                    <a:pt x="352280" y="261799"/>
                  </a:lnTo>
                  <a:lnTo>
                    <a:pt x="360418" y="258036"/>
                  </a:lnTo>
                  <a:lnTo>
                    <a:pt x="368556" y="254763"/>
                  </a:lnTo>
                  <a:lnTo>
                    <a:pt x="376695" y="251490"/>
                  </a:lnTo>
                  <a:lnTo>
                    <a:pt x="385002" y="248545"/>
                  </a:lnTo>
                  <a:lnTo>
                    <a:pt x="393310" y="245599"/>
                  </a:lnTo>
                  <a:lnTo>
                    <a:pt x="401788" y="242981"/>
                  </a:lnTo>
                  <a:lnTo>
                    <a:pt x="410435" y="240363"/>
                  </a:lnTo>
                  <a:lnTo>
                    <a:pt x="418913" y="238235"/>
                  </a:lnTo>
                  <a:lnTo>
                    <a:pt x="427729" y="236272"/>
                  </a:lnTo>
                  <a:lnTo>
                    <a:pt x="436546" y="234308"/>
                  </a:lnTo>
                  <a:lnTo>
                    <a:pt x="445362" y="232672"/>
                  </a:lnTo>
                  <a:lnTo>
                    <a:pt x="454518" y="231199"/>
                  </a:lnTo>
                  <a:lnTo>
                    <a:pt x="463504" y="229890"/>
                  </a:lnTo>
                  <a:lnTo>
                    <a:pt x="472660" y="228908"/>
                  </a:lnTo>
                  <a:lnTo>
                    <a:pt x="481646" y="228254"/>
                  </a:lnTo>
                  <a:lnTo>
                    <a:pt x="490971" y="227599"/>
                  </a:lnTo>
                  <a:lnTo>
                    <a:pt x="500296" y="227272"/>
                  </a:lnTo>
                  <a:close/>
                  <a:moveTo>
                    <a:pt x="484237" y="0"/>
                  </a:moveTo>
                  <a:lnTo>
                    <a:pt x="530988" y="0"/>
                  </a:lnTo>
                  <a:lnTo>
                    <a:pt x="530988" y="117095"/>
                  </a:lnTo>
                  <a:lnTo>
                    <a:pt x="484237" y="117095"/>
                  </a:lnTo>
                  <a:close/>
                </a:path>
              </a:pathLst>
            </a:custGeom>
            <a:solidFill>
              <a:srgbClr val="037780"/>
            </a:solidFill>
            <a:ln>
              <a:noFill/>
            </a:ln>
            <a:extLst/>
          </p:spPr>
          <p:txBody>
            <a:bodyPr bIns="672000" anchor="b">
              <a:scene3d>
                <a:camera prst="orthographicFront"/>
                <a:lightRig rig="threePt" dir="t"/>
              </a:scene3d>
              <a:sp3d>
                <a:contourClr>
                  <a:srgbClr val="FFFFFF"/>
                </a:contourClr>
              </a:sp3d>
            </a:bodyPr>
            <a:lstStyle/>
            <a:p>
              <a:pPr algn="ctr">
                <a:defRPr/>
              </a:pPr>
              <a:r>
                <a:rPr lang="en-US" altLang="zh-CN" sz="3200" b="1" dirty="0">
                  <a:solidFill>
                    <a:srgbClr val="FFFFFF"/>
                  </a:solidFill>
                </a:rPr>
                <a:t>02</a:t>
              </a:r>
              <a:endParaRPr lang="zh-CN" altLang="en-US" sz="3200" b="1" dirty="0">
                <a:solidFill>
                  <a:srgbClr val="FFFFFF"/>
                </a:solidFill>
              </a:endParaRPr>
            </a:p>
          </p:txBody>
        </p:sp>
        <p:sp>
          <p:nvSpPr>
            <p:cNvPr id="22" name="MH_Other_3"/>
            <p:cNvSpPr>
              <a:spLocks/>
            </p:cNvSpPr>
            <p:nvPr>
              <p:custDataLst>
                <p:tags r:id="rId3"/>
              </p:custDataLst>
            </p:nvPr>
          </p:nvSpPr>
          <p:spPr bwMode="auto">
            <a:xfrm>
              <a:off x="8943571" y="1465826"/>
              <a:ext cx="1036210" cy="1335540"/>
            </a:xfrm>
            <a:custGeom>
              <a:avLst/>
              <a:gdLst>
                <a:gd name="connsiteX0" fmla="*/ 409742 w 1036210"/>
                <a:gd name="connsiteY0" fmla="*/ 1266007 h 1335540"/>
                <a:gd name="connsiteX1" fmla="*/ 609670 w 1036210"/>
                <a:gd name="connsiteY1" fmla="*/ 1266007 h 1335540"/>
                <a:gd name="connsiteX2" fmla="*/ 609670 w 1036210"/>
                <a:gd name="connsiteY2" fmla="*/ 1269632 h 1335540"/>
                <a:gd name="connsiteX3" fmla="*/ 609160 w 1036210"/>
                <a:gd name="connsiteY3" fmla="*/ 1273093 h 1335540"/>
                <a:gd name="connsiteX4" fmla="*/ 608651 w 1036210"/>
                <a:gd name="connsiteY4" fmla="*/ 1276553 h 1335540"/>
                <a:gd name="connsiteX5" fmla="*/ 607801 w 1036210"/>
                <a:gd name="connsiteY5" fmla="*/ 1280013 h 1335540"/>
                <a:gd name="connsiteX6" fmla="*/ 606611 w 1036210"/>
                <a:gd name="connsiteY6" fmla="*/ 1283473 h 1335540"/>
                <a:gd name="connsiteX7" fmla="*/ 605421 w 1036210"/>
                <a:gd name="connsiteY7" fmla="*/ 1286769 h 1335540"/>
                <a:gd name="connsiteX8" fmla="*/ 603720 w 1036210"/>
                <a:gd name="connsiteY8" fmla="*/ 1290064 h 1335540"/>
                <a:gd name="connsiteX9" fmla="*/ 601850 w 1036210"/>
                <a:gd name="connsiteY9" fmla="*/ 1293029 h 1335540"/>
                <a:gd name="connsiteX10" fmla="*/ 599980 w 1036210"/>
                <a:gd name="connsiteY10" fmla="*/ 1296325 h 1335540"/>
                <a:gd name="connsiteX11" fmla="*/ 597600 w 1036210"/>
                <a:gd name="connsiteY11" fmla="*/ 1299126 h 1335540"/>
                <a:gd name="connsiteX12" fmla="*/ 595220 w 1036210"/>
                <a:gd name="connsiteY12" fmla="*/ 1302092 h 1335540"/>
                <a:gd name="connsiteX13" fmla="*/ 592670 w 1036210"/>
                <a:gd name="connsiteY13" fmla="*/ 1304893 h 1335540"/>
                <a:gd name="connsiteX14" fmla="*/ 589950 w 1036210"/>
                <a:gd name="connsiteY14" fmla="*/ 1307694 h 1335540"/>
                <a:gd name="connsiteX15" fmla="*/ 587060 w 1036210"/>
                <a:gd name="connsiteY15" fmla="*/ 1310330 h 1335540"/>
                <a:gd name="connsiteX16" fmla="*/ 583829 w 1036210"/>
                <a:gd name="connsiteY16" fmla="*/ 1312802 h 1335540"/>
                <a:gd name="connsiteX17" fmla="*/ 580599 w 1036210"/>
                <a:gd name="connsiteY17" fmla="*/ 1315274 h 1335540"/>
                <a:gd name="connsiteX18" fmla="*/ 577029 w 1036210"/>
                <a:gd name="connsiteY18" fmla="*/ 1317580 h 1335540"/>
                <a:gd name="connsiteX19" fmla="*/ 573459 w 1036210"/>
                <a:gd name="connsiteY19" fmla="*/ 1319722 h 1335540"/>
                <a:gd name="connsiteX20" fmla="*/ 569549 w 1036210"/>
                <a:gd name="connsiteY20" fmla="*/ 1321864 h 1335540"/>
                <a:gd name="connsiteX21" fmla="*/ 565639 w 1036210"/>
                <a:gd name="connsiteY21" fmla="*/ 1323677 h 1335540"/>
                <a:gd name="connsiteX22" fmla="*/ 561729 w 1036210"/>
                <a:gd name="connsiteY22" fmla="*/ 1325654 h 1335540"/>
                <a:gd name="connsiteX23" fmla="*/ 557478 w 1036210"/>
                <a:gd name="connsiteY23" fmla="*/ 1327302 h 1335540"/>
                <a:gd name="connsiteX24" fmla="*/ 553058 w 1036210"/>
                <a:gd name="connsiteY24" fmla="*/ 1328785 h 1335540"/>
                <a:gd name="connsiteX25" fmla="*/ 548638 w 1036210"/>
                <a:gd name="connsiteY25" fmla="*/ 1330103 h 1335540"/>
                <a:gd name="connsiteX26" fmla="*/ 544048 w 1036210"/>
                <a:gd name="connsiteY26" fmla="*/ 1331256 h 1335540"/>
                <a:gd name="connsiteX27" fmla="*/ 539458 w 1036210"/>
                <a:gd name="connsiteY27" fmla="*/ 1332574 h 1335540"/>
                <a:gd name="connsiteX28" fmla="*/ 534697 w 1036210"/>
                <a:gd name="connsiteY28" fmla="*/ 1333398 h 1335540"/>
                <a:gd name="connsiteX29" fmla="*/ 529937 w 1036210"/>
                <a:gd name="connsiteY29" fmla="*/ 1334222 h 1335540"/>
                <a:gd name="connsiteX30" fmla="*/ 525007 w 1036210"/>
                <a:gd name="connsiteY30" fmla="*/ 1334881 h 1335540"/>
                <a:gd name="connsiteX31" fmla="*/ 519907 w 1036210"/>
                <a:gd name="connsiteY31" fmla="*/ 1335211 h 1335540"/>
                <a:gd name="connsiteX32" fmla="*/ 514806 w 1036210"/>
                <a:gd name="connsiteY32" fmla="*/ 1335540 h 1335540"/>
                <a:gd name="connsiteX33" fmla="*/ 509876 w 1036210"/>
                <a:gd name="connsiteY33" fmla="*/ 1335540 h 1335540"/>
                <a:gd name="connsiteX34" fmla="*/ 504606 w 1036210"/>
                <a:gd name="connsiteY34" fmla="*/ 1335540 h 1335540"/>
                <a:gd name="connsiteX35" fmla="*/ 499506 w 1036210"/>
                <a:gd name="connsiteY35" fmla="*/ 1335211 h 1335540"/>
                <a:gd name="connsiteX36" fmla="*/ 494406 w 1036210"/>
                <a:gd name="connsiteY36" fmla="*/ 1334881 h 1335540"/>
                <a:gd name="connsiteX37" fmla="*/ 489475 w 1036210"/>
                <a:gd name="connsiteY37" fmla="*/ 1334222 h 1335540"/>
                <a:gd name="connsiteX38" fmla="*/ 484715 w 1036210"/>
                <a:gd name="connsiteY38" fmla="*/ 1333398 h 1335540"/>
                <a:gd name="connsiteX39" fmla="*/ 479955 w 1036210"/>
                <a:gd name="connsiteY39" fmla="*/ 1332574 h 1335540"/>
                <a:gd name="connsiteX40" fmla="*/ 475365 w 1036210"/>
                <a:gd name="connsiteY40" fmla="*/ 1331256 h 1335540"/>
                <a:gd name="connsiteX41" fmla="*/ 470774 w 1036210"/>
                <a:gd name="connsiteY41" fmla="*/ 1330103 h 1335540"/>
                <a:gd name="connsiteX42" fmla="*/ 466354 w 1036210"/>
                <a:gd name="connsiteY42" fmla="*/ 1328785 h 1335540"/>
                <a:gd name="connsiteX43" fmla="*/ 462104 w 1036210"/>
                <a:gd name="connsiteY43" fmla="*/ 1327302 h 1335540"/>
                <a:gd name="connsiteX44" fmla="*/ 457854 w 1036210"/>
                <a:gd name="connsiteY44" fmla="*/ 1325654 h 1335540"/>
                <a:gd name="connsiteX45" fmla="*/ 453774 w 1036210"/>
                <a:gd name="connsiteY45" fmla="*/ 1323677 h 1335540"/>
                <a:gd name="connsiteX46" fmla="*/ 449864 w 1036210"/>
                <a:gd name="connsiteY46" fmla="*/ 1321864 h 1335540"/>
                <a:gd name="connsiteX47" fmla="*/ 445954 w 1036210"/>
                <a:gd name="connsiteY47" fmla="*/ 1319722 h 1335540"/>
                <a:gd name="connsiteX48" fmla="*/ 442383 w 1036210"/>
                <a:gd name="connsiteY48" fmla="*/ 1317580 h 1335540"/>
                <a:gd name="connsiteX49" fmla="*/ 438983 w 1036210"/>
                <a:gd name="connsiteY49" fmla="*/ 1315274 h 1335540"/>
                <a:gd name="connsiteX50" fmla="*/ 435753 w 1036210"/>
                <a:gd name="connsiteY50" fmla="*/ 1312802 h 1335540"/>
                <a:gd name="connsiteX51" fmla="*/ 432523 w 1036210"/>
                <a:gd name="connsiteY51" fmla="*/ 1310330 h 1335540"/>
                <a:gd name="connsiteX52" fmla="*/ 429633 w 1036210"/>
                <a:gd name="connsiteY52" fmla="*/ 1307694 h 1335540"/>
                <a:gd name="connsiteX53" fmla="*/ 426743 w 1036210"/>
                <a:gd name="connsiteY53" fmla="*/ 1304893 h 1335540"/>
                <a:gd name="connsiteX54" fmla="*/ 424192 w 1036210"/>
                <a:gd name="connsiteY54" fmla="*/ 1302092 h 1335540"/>
                <a:gd name="connsiteX55" fmla="*/ 421812 w 1036210"/>
                <a:gd name="connsiteY55" fmla="*/ 1299126 h 1335540"/>
                <a:gd name="connsiteX56" fmla="*/ 419432 w 1036210"/>
                <a:gd name="connsiteY56" fmla="*/ 1296325 h 1335540"/>
                <a:gd name="connsiteX57" fmla="*/ 417563 w 1036210"/>
                <a:gd name="connsiteY57" fmla="*/ 1293029 h 1335540"/>
                <a:gd name="connsiteX58" fmla="*/ 415862 w 1036210"/>
                <a:gd name="connsiteY58" fmla="*/ 1290064 h 1335540"/>
                <a:gd name="connsiteX59" fmla="*/ 414162 w 1036210"/>
                <a:gd name="connsiteY59" fmla="*/ 1286769 h 1335540"/>
                <a:gd name="connsiteX60" fmla="*/ 412802 w 1036210"/>
                <a:gd name="connsiteY60" fmla="*/ 1283473 h 1335540"/>
                <a:gd name="connsiteX61" fmla="*/ 411612 w 1036210"/>
                <a:gd name="connsiteY61" fmla="*/ 1280013 h 1335540"/>
                <a:gd name="connsiteX62" fmla="*/ 410762 w 1036210"/>
                <a:gd name="connsiteY62" fmla="*/ 1276553 h 1335540"/>
                <a:gd name="connsiteX63" fmla="*/ 410252 w 1036210"/>
                <a:gd name="connsiteY63" fmla="*/ 1273093 h 1335540"/>
                <a:gd name="connsiteX64" fmla="*/ 409912 w 1036210"/>
                <a:gd name="connsiteY64" fmla="*/ 1269632 h 1335540"/>
                <a:gd name="connsiteX65" fmla="*/ 376299 w 1036210"/>
                <a:gd name="connsiteY65" fmla="*/ 1180932 h 1335540"/>
                <a:gd name="connsiteX66" fmla="*/ 643113 w 1036210"/>
                <a:gd name="connsiteY66" fmla="*/ 1180932 h 1335540"/>
                <a:gd name="connsiteX67" fmla="*/ 646326 w 1036210"/>
                <a:gd name="connsiteY67" fmla="*/ 1181097 h 1335540"/>
                <a:gd name="connsiteX68" fmla="*/ 649539 w 1036210"/>
                <a:gd name="connsiteY68" fmla="*/ 1181592 h 1335540"/>
                <a:gd name="connsiteX69" fmla="*/ 652582 w 1036210"/>
                <a:gd name="connsiteY69" fmla="*/ 1182251 h 1335540"/>
                <a:gd name="connsiteX70" fmla="*/ 655456 w 1036210"/>
                <a:gd name="connsiteY70" fmla="*/ 1183405 h 1335540"/>
                <a:gd name="connsiteX71" fmla="*/ 658162 w 1036210"/>
                <a:gd name="connsiteY71" fmla="*/ 1184560 h 1335540"/>
                <a:gd name="connsiteX72" fmla="*/ 661036 w 1036210"/>
                <a:gd name="connsiteY72" fmla="*/ 1186209 h 1335540"/>
                <a:gd name="connsiteX73" fmla="*/ 663403 w 1036210"/>
                <a:gd name="connsiteY73" fmla="*/ 1188023 h 1335540"/>
                <a:gd name="connsiteX74" fmla="*/ 665601 w 1036210"/>
                <a:gd name="connsiteY74" fmla="*/ 1190002 h 1335540"/>
                <a:gd name="connsiteX75" fmla="*/ 667799 w 1036210"/>
                <a:gd name="connsiteY75" fmla="*/ 1192311 h 1335540"/>
                <a:gd name="connsiteX76" fmla="*/ 669490 w 1036210"/>
                <a:gd name="connsiteY76" fmla="*/ 1194619 h 1335540"/>
                <a:gd name="connsiteX77" fmla="*/ 671012 w 1036210"/>
                <a:gd name="connsiteY77" fmla="*/ 1197093 h 1335540"/>
                <a:gd name="connsiteX78" fmla="*/ 672365 w 1036210"/>
                <a:gd name="connsiteY78" fmla="*/ 1199896 h 1335540"/>
                <a:gd name="connsiteX79" fmla="*/ 673548 w 1036210"/>
                <a:gd name="connsiteY79" fmla="*/ 1202700 h 1335540"/>
                <a:gd name="connsiteX80" fmla="*/ 674394 w 1036210"/>
                <a:gd name="connsiteY80" fmla="*/ 1205668 h 1335540"/>
                <a:gd name="connsiteX81" fmla="*/ 674732 w 1036210"/>
                <a:gd name="connsiteY81" fmla="*/ 1208801 h 1335540"/>
                <a:gd name="connsiteX82" fmla="*/ 674901 w 1036210"/>
                <a:gd name="connsiteY82" fmla="*/ 1211935 h 1335540"/>
                <a:gd name="connsiteX83" fmla="*/ 674732 w 1036210"/>
                <a:gd name="connsiteY83" fmla="*/ 1215068 h 1335540"/>
                <a:gd name="connsiteX84" fmla="*/ 674394 w 1036210"/>
                <a:gd name="connsiteY84" fmla="*/ 1218201 h 1335540"/>
                <a:gd name="connsiteX85" fmla="*/ 673548 w 1036210"/>
                <a:gd name="connsiteY85" fmla="*/ 1221169 h 1335540"/>
                <a:gd name="connsiteX86" fmla="*/ 672365 w 1036210"/>
                <a:gd name="connsiteY86" fmla="*/ 1224138 h 1335540"/>
                <a:gd name="connsiteX87" fmla="*/ 671012 w 1036210"/>
                <a:gd name="connsiteY87" fmla="*/ 1226776 h 1335540"/>
                <a:gd name="connsiteX88" fmla="*/ 669490 w 1036210"/>
                <a:gd name="connsiteY88" fmla="*/ 1229415 h 1335540"/>
                <a:gd name="connsiteX89" fmla="*/ 667799 w 1036210"/>
                <a:gd name="connsiteY89" fmla="*/ 1231724 h 1335540"/>
                <a:gd name="connsiteX90" fmla="*/ 665601 w 1036210"/>
                <a:gd name="connsiteY90" fmla="*/ 1233867 h 1335540"/>
                <a:gd name="connsiteX91" fmla="*/ 663403 w 1036210"/>
                <a:gd name="connsiteY91" fmla="*/ 1236011 h 1335540"/>
                <a:gd name="connsiteX92" fmla="*/ 661036 w 1036210"/>
                <a:gd name="connsiteY92" fmla="*/ 1237660 h 1335540"/>
                <a:gd name="connsiteX93" fmla="*/ 658162 w 1036210"/>
                <a:gd name="connsiteY93" fmla="*/ 1239144 h 1335540"/>
                <a:gd name="connsiteX94" fmla="*/ 655456 w 1036210"/>
                <a:gd name="connsiteY94" fmla="*/ 1240464 h 1335540"/>
                <a:gd name="connsiteX95" fmla="*/ 652582 w 1036210"/>
                <a:gd name="connsiteY95" fmla="*/ 1241618 h 1335540"/>
                <a:gd name="connsiteX96" fmla="*/ 649539 w 1036210"/>
                <a:gd name="connsiteY96" fmla="*/ 1242443 h 1335540"/>
                <a:gd name="connsiteX97" fmla="*/ 646326 w 1036210"/>
                <a:gd name="connsiteY97" fmla="*/ 1242938 h 1335540"/>
                <a:gd name="connsiteX98" fmla="*/ 643113 w 1036210"/>
                <a:gd name="connsiteY98" fmla="*/ 1243102 h 1335540"/>
                <a:gd name="connsiteX99" fmla="*/ 376299 w 1036210"/>
                <a:gd name="connsiteY99" fmla="*/ 1243102 h 1335540"/>
                <a:gd name="connsiteX100" fmla="*/ 373086 w 1036210"/>
                <a:gd name="connsiteY100" fmla="*/ 1242938 h 1335540"/>
                <a:gd name="connsiteX101" fmla="*/ 369873 w 1036210"/>
                <a:gd name="connsiteY101" fmla="*/ 1242443 h 1335540"/>
                <a:gd name="connsiteX102" fmla="*/ 366830 w 1036210"/>
                <a:gd name="connsiteY102" fmla="*/ 1241618 h 1335540"/>
                <a:gd name="connsiteX103" fmla="*/ 363956 w 1036210"/>
                <a:gd name="connsiteY103" fmla="*/ 1240464 h 1335540"/>
                <a:gd name="connsiteX104" fmla="*/ 361250 w 1036210"/>
                <a:gd name="connsiteY104" fmla="*/ 1239144 h 1335540"/>
                <a:gd name="connsiteX105" fmla="*/ 358545 w 1036210"/>
                <a:gd name="connsiteY105" fmla="*/ 1237660 h 1335540"/>
                <a:gd name="connsiteX106" fmla="*/ 356009 w 1036210"/>
                <a:gd name="connsiteY106" fmla="*/ 1236011 h 1335540"/>
                <a:gd name="connsiteX107" fmla="*/ 353811 w 1036210"/>
                <a:gd name="connsiteY107" fmla="*/ 1233867 h 1335540"/>
                <a:gd name="connsiteX108" fmla="*/ 351781 w 1036210"/>
                <a:gd name="connsiteY108" fmla="*/ 1231724 h 1335540"/>
                <a:gd name="connsiteX109" fmla="*/ 349921 w 1036210"/>
                <a:gd name="connsiteY109" fmla="*/ 1229415 h 1335540"/>
                <a:gd name="connsiteX110" fmla="*/ 348400 w 1036210"/>
                <a:gd name="connsiteY110" fmla="*/ 1226776 h 1335540"/>
                <a:gd name="connsiteX111" fmla="*/ 346878 w 1036210"/>
                <a:gd name="connsiteY111" fmla="*/ 1224138 h 1335540"/>
                <a:gd name="connsiteX112" fmla="*/ 345864 w 1036210"/>
                <a:gd name="connsiteY112" fmla="*/ 1221169 h 1335540"/>
                <a:gd name="connsiteX113" fmla="*/ 345018 w 1036210"/>
                <a:gd name="connsiteY113" fmla="*/ 1218201 h 1335540"/>
                <a:gd name="connsiteX114" fmla="*/ 344680 w 1036210"/>
                <a:gd name="connsiteY114" fmla="*/ 1215068 h 1335540"/>
                <a:gd name="connsiteX115" fmla="*/ 344511 w 1036210"/>
                <a:gd name="connsiteY115" fmla="*/ 1211935 h 1335540"/>
                <a:gd name="connsiteX116" fmla="*/ 344680 w 1036210"/>
                <a:gd name="connsiteY116" fmla="*/ 1208801 h 1335540"/>
                <a:gd name="connsiteX117" fmla="*/ 345018 w 1036210"/>
                <a:gd name="connsiteY117" fmla="*/ 1205668 h 1335540"/>
                <a:gd name="connsiteX118" fmla="*/ 345864 w 1036210"/>
                <a:gd name="connsiteY118" fmla="*/ 1202700 h 1335540"/>
                <a:gd name="connsiteX119" fmla="*/ 346878 w 1036210"/>
                <a:gd name="connsiteY119" fmla="*/ 1199896 h 1335540"/>
                <a:gd name="connsiteX120" fmla="*/ 348400 w 1036210"/>
                <a:gd name="connsiteY120" fmla="*/ 1197093 h 1335540"/>
                <a:gd name="connsiteX121" fmla="*/ 349921 w 1036210"/>
                <a:gd name="connsiteY121" fmla="*/ 1194619 h 1335540"/>
                <a:gd name="connsiteX122" fmla="*/ 351781 w 1036210"/>
                <a:gd name="connsiteY122" fmla="*/ 1192311 h 1335540"/>
                <a:gd name="connsiteX123" fmla="*/ 353811 w 1036210"/>
                <a:gd name="connsiteY123" fmla="*/ 1190002 h 1335540"/>
                <a:gd name="connsiteX124" fmla="*/ 356009 w 1036210"/>
                <a:gd name="connsiteY124" fmla="*/ 1188023 h 1335540"/>
                <a:gd name="connsiteX125" fmla="*/ 358545 w 1036210"/>
                <a:gd name="connsiteY125" fmla="*/ 1186209 h 1335540"/>
                <a:gd name="connsiteX126" fmla="*/ 361250 w 1036210"/>
                <a:gd name="connsiteY126" fmla="*/ 1184560 h 1335540"/>
                <a:gd name="connsiteX127" fmla="*/ 363956 w 1036210"/>
                <a:gd name="connsiteY127" fmla="*/ 1183405 h 1335540"/>
                <a:gd name="connsiteX128" fmla="*/ 366830 w 1036210"/>
                <a:gd name="connsiteY128" fmla="*/ 1182251 h 1335540"/>
                <a:gd name="connsiteX129" fmla="*/ 369873 w 1036210"/>
                <a:gd name="connsiteY129" fmla="*/ 1181592 h 1335540"/>
                <a:gd name="connsiteX130" fmla="*/ 373086 w 1036210"/>
                <a:gd name="connsiteY130" fmla="*/ 1181097 h 1335540"/>
                <a:gd name="connsiteX131" fmla="*/ 376299 w 1036210"/>
                <a:gd name="connsiteY131" fmla="*/ 1099129 h 1335540"/>
                <a:gd name="connsiteX132" fmla="*/ 643113 w 1036210"/>
                <a:gd name="connsiteY132" fmla="*/ 1099129 h 1335540"/>
                <a:gd name="connsiteX133" fmla="*/ 646326 w 1036210"/>
                <a:gd name="connsiteY133" fmla="*/ 1099294 h 1335540"/>
                <a:gd name="connsiteX134" fmla="*/ 649539 w 1036210"/>
                <a:gd name="connsiteY134" fmla="*/ 1099625 h 1335540"/>
                <a:gd name="connsiteX135" fmla="*/ 652582 w 1036210"/>
                <a:gd name="connsiteY135" fmla="*/ 1100452 h 1335540"/>
                <a:gd name="connsiteX136" fmla="*/ 655456 w 1036210"/>
                <a:gd name="connsiteY136" fmla="*/ 1101609 h 1335540"/>
                <a:gd name="connsiteX137" fmla="*/ 658162 w 1036210"/>
                <a:gd name="connsiteY137" fmla="*/ 1102932 h 1335540"/>
                <a:gd name="connsiteX138" fmla="*/ 661036 w 1036210"/>
                <a:gd name="connsiteY138" fmla="*/ 1104420 h 1335540"/>
                <a:gd name="connsiteX139" fmla="*/ 663403 w 1036210"/>
                <a:gd name="connsiteY139" fmla="*/ 1106239 h 1335540"/>
                <a:gd name="connsiteX140" fmla="*/ 665601 w 1036210"/>
                <a:gd name="connsiteY140" fmla="*/ 1108223 h 1335540"/>
                <a:gd name="connsiteX141" fmla="*/ 667799 w 1036210"/>
                <a:gd name="connsiteY141" fmla="*/ 1110373 h 1335540"/>
                <a:gd name="connsiteX142" fmla="*/ 669490 w 1036210"/>
                <a:gd name="connsiteY142" fmla="*/ 1112853 h 1335540"/>
                <a:gd name="connsiteX143" fmla="*/ 671012 w 1036210"/>
                <a:gd name="connsiteY143" fmla="*/ 1115498 h 1335540"/>
                <a:gd name="connsiteX144" fmla="*/ 672365 w 1036210"/>
                <a:gd name="connsiteY144" fmla="*/ 1118144 h 1335540"/>
                <a:gd name="connsiteX145" fmla="*/ 673548 w 1036210"/>
                <a:gd name="connsiteY145" fmla="*/ 1120955 h 1335540"/>
                <a:gd name="connsiteX146" fmla="*/ 674394 w 1036210"/>
                <a:gd name="connsiteY146" fmla="*/ 1123931 h 1335540"/>
                <a:gd name="connsiteX147" fmla="*/ 674732 w 1036210"/>
                <a:gd name="connsiteY147" fmla="*/ 1127072 h 1335540"/>
                <a:gd name="connsiteX148" fmla="*/ 674901 w 1036210"/>
                <a:gd name="connsiteY148" fmla="*/ 1130214 h 1335540"/>
                <a:gd name="connsiteX149" fmla="*/ 674732 w 1036210"/>
                <a:gd name="connsiteY149" fmla="*/ 1133521 h 1335540"/>
                <a:gd name="connsiteX150" fmla="*/ 674394 w 1036210"/>
                <a:gd name="connsiteY150" fmla="*/ 1136497 h 1335540"/>
                <a:gd name="connsiteX151" fmla="*/ 673548 w 1036210"/>
                <a:gd name="connsiteY151" fmla="*/ 1139474 h 1335540"/>
                <a:gd name="connsiteX152" fmla="*/ 672365 w 1036210"/>
                <a:gd name="connsiteY152" fmla="*/ 1142284 h 1335540"/>
                <a:gd name="connsiteX153" fmla="*/ 671012 w 1036210"/>
                <a:gd name="connsiteY153" fmla="*/ 1145095 h 1335540"/>
                <a:gd name="connsiteX154" fmla="*/ 669490 w 1036210"/>
                <a:gd name="connsiteY154" fmla="*/ 1147575 h 1335540"/>
                <a:gd name="connsiteX155" fmla="*/ 667799 w 1036210"/>
                <a:gd name="connsiteY155" fmla="*/ 1150221 h 1335540"/>
                <a:gd name="connsiteX156" fmla="*/ 665601 w 1036210"/>
                <a:gd name="connsiteY156" fmla="*/ 1152371 h 1335540"/>
                <a:gd name="connsiteX157" fmla="*/ 663403 w 1036210"/>
                <a:gd name="connsiteY157" fmla="*/ 1154189 h 1335540"/>
                <a:gd name="connsiteX158" fmla="*/ 661036 w 1036210"/>
                <a:gd name="connsiteY158" fmla="*/ 1156008 h 1335540"/>
                <a:gd name="connsiteX159" fmla="*/ 658162 w 1036210"/>
                <a:gd name="connsiteY159" fmla="*/ 1157662 h 1335540"/>
                <a:gd name="connsiteX160" fmla="*/ 655456 w 1036210"/>
                <a:gd name="connsiteY160" fmla="*/ 1158985 h 1335540"/>
                <a:gd name="connsiteX161" fmla="*/ 652582 w 1036210"/>
                <a:gd name="connsiteY161" fmla="*/ 1159977 h 1335540"/>
                <a:gd name="connsiteX162" fmla="*/ 649539 w 1036210"/>
                <a:gd name="connsiteY162" fmla="*/ 1160638 h 1335540"/>
                <a:gd name="connsiteX163" fmla="*/ 646326 w 1036210"/>
                <a:gd name="connsiteY163" fmla="*/ 1161134 h 1335540"/>
                <a:gd name="connsiteX164" fmla="*/ 643113 w 1036210"/>
                <a:gd name="connsiteY164" fmla="*/ 1161299 h 1335540"/>
                <a:gd name="connsiteX165" fmla="*/ 376299 w 1036210"/>
                <a:gd name="connsiteY165" fmla="*/ 1161299 h 1335540"/>
                <a:gd name="connsiteX166" fmla="*/ 373086 w 1036210"/>
                <a:gd name="connsiteY166" fmla="*/ 1161134 h 1335540"/>
                <a:gd name="connsiteX167" fmla="*/ 369873 w 1036210"/>
                <a:gd name="connsiteY167" fmla="*/ 1160638 h 1335540"/>
                <a:gd name="connsiteX168" fmla="*/ 366830 w 1036210"/>
                <a:gd name="connsiteY168" fmla="*/ 1159977 h 1335540"/>
                <a:gd name="connsiteX169" fmla="*/ 363956 w 1036210"/>
                <a:gd name="connsiteY169" fmla="*/ 1158985 h 1335540"/>
                <a:gd name="connsiteX170" fmla="*/ 361250 w 1036210"/>
                <a:gd name="connsiteY170" fmla="*/ 1157662 h 1335540"/>
                <a:gd name="connsiteX171" fmla="*/ 358545 w 1036210"/>
                <a:gd name="connsiteY171" fmla="*/ 1156008 h 1335540"/>
                <a:gd name="connsiteX172" fmla="*/ 356009 w 1036210"/>
                <a:gd name="connsiteY172" fmla="*/ 1154189 h 1335540"/>
                <a:gd name="connsiteX173" fmla="*/ 353811 w 1036210"/>
                <a:gd name="connsiteY173" fmla="*/ 1152371 h 1335540"/>
                <a:gd name="connsiteX174" fmla="*/ 351781 w 1036210"/>
                <a:gd name="connsiteY174" fmla="*/ 1150221 h 1335540"/>
                <a:gd name="connsiteX175" fmla="*/ 349921 w 1036210"/>
                <a:gd name="connsiteY175" fmla="*/ 1147575 h 1335540"/>
                <a:gd name="connsiteX176" fmla="*/ 348400 w 1036210"/>
                <a:gd name="connsiteY176" fmla="*/ 1145095 h 1335540"/>
                <a:gd name="connsiteX177" fmla="*/ 346878 w 1036210"/>
                <a:gd name="connsiteY177" fmla="*/ 1142284 h 1335540"/>
                <a:gd name="connsiteX178" fmla="*/ 345864 w 1036210"/>
                <a:gd name="connsiteY178" fmla="*/ 1139474 h 1335540"/>
                <a:gd name="connsiteX179" fmla="*/ 345018 w 1036210"/>
                <a:gd name="connsiteY179" fmla="*/ 1136497 h 1335540"/>
                <a:gd name="connsiteX180" fmla="*/ 344680 w 1036210"/>
                <a:gd name="connsiteY180" fmla="*/ 1133521 h 1335540"/>
                <a:gd name="connsiteX181" fmla="*/ 344511 w 1036210"/>
                <a:gd name="connsiteY181" fmla="*/ 1130214 h 1335540"/>
                <a:gd name="connsiteX182" fmla="*/ 344680 w 1036210"/>
                <a:gd name="connsiteY182" fmla="*/ 1127072 h 1335540"/>
                <a:gd name="connsiteX183" fmla="*/ 345018 w 1036210"/>
                <a:gd name="connsiteY183" fmla="*/ 1123931 h 1335540"/>
                <a:gd name="connsiteX184" fmla="*/ 345864 w 1036210"/>
                <a:gd name="connsiteY184" fmla="*/ 1120955 h 1335540"/>
                <a:gd name="connsiteX185" fmla="*/ 346878 w 1036210"/>
                <a:gd name="connsiteY185" fmla="*/ 1118144 h 1335540"/>
                <a:gd name="connsiteX186" fmla="*/ 348400 w 1036210"/>
                <a:gd name="connsiteY186" fmla="*/ 1115498 h 1335540"/>
                <a:gd name="connsiteX187" fmla="*/ 349921 w 1036210"/>
                <a:gd name="connsiteY187" fmla="*/ 1112853 h 1335540"/>
                <a:gd name="connsiteX188" fmla="*/ 351781 w 1036210"/>
                <a:gd name="connsiteY188" fmla="*/ 1110373 h 1335540"/>
                <a:gd name="connsiteX189" fmla="*/ 353811 w 1036210"/>
                <a:gd name="connsiteY189" fmla="*/ 1108223 h 1335540"/>
                <a:gd name="connsiteX190" fmla="*/ 356009 w 1036210"/>
                <a:gd name="connsiteY190" fmla="*/ 1106239 h 1335540"/>
                <a:gd name="connsiteX191" fmla="*/ 358545 w 1036210"/>
                <a:gd name="connsiteY191" fmla="*/ 1104420 h 1335540"/>
                <a:gd name="connsiteX192" fmla="*/ 361250 w 1036210"/>
                <a:gd name="connsiteY192" fmla="*/ 1102932 h 1335540"/>
                <a:gd name="connsiteX193" fmla="*/ 363956 w 1036210"/>
                <a:gd name="connsiteY193" fmla="*/ 1101609 h 1335540"/>
                <a:gd name="connsiteX194" fmla="*/ 366830 w 1036210"/>
                <a:gd name="connsiteY194" fmla="*/ 1100452 h 1335540"/>
                <a:gd name="connsiteX195" fmla="*/ 369873 w 1036210"/>
                <a:gd name="connsiteY195" fmla="*/ 1099625 h 1335540"/>
                <a:gd name="connsiteX196" fmla="*/ 373086 w 1036210"/>
                <a:gd name="connsiteY196" fmla="*/ 1099294 h 1335540"/>
                <a:gd name="connsiteX197" fmla="*/ 796620 w 1036210"/>
                <a:gd name="connsiteY197" fmla="*/ 749272 h 1335540"/>
                <a:gd name="connsiteX198" fmla="*/ 796577 w 1036210"/>
                <a:gd name="connsiteY198" fmla="*/ 749886 h 1335540"/>
                <a:gd name="connsiteX199" fmla="*/ 796239 w 1036210"/>
                <a:gd name="connsiteY199" fmla="*/ 752176 h 1335540"/>
                <a:gd name="connsiteX200" fmla="*/ 795731 w 1036210"/>
                <a:gd name="connsiteY200" fmla="*/ 753811 h 1335540"/>
                <a:gd name="connsiteX201" fmla="*/ 795392 w 1036210"/>
                <a:gd name="connsiteY201" fmla="*/ 754466 h 1335540"/>
                <a:gd name="connsiteX202" fmla="*/ 795053 w 1036210"/>
                <a:gd name="connsiteY202" fmla="*/ 754956 h 1335540"/>
                <a:gd name="connsiteX203" fmla="*/ 794884 w 1036210"/>
                <a:gd name="connsiteY203" fmla="*/ 755120 h 1335540"/>
                <a:gd name="connsiteX204" fmla="*/ 794037 w 1036210"/>
                <a:gd name="connsiteY204" fmla="*/ 756592 h 1335540"/>
                <a:gd name="connsiteX205" fmla="*/ 793190 w 1036210"/>
                <a:gd name="connsiteY205" fmla="*/ 757573 h 1335540"/>
                <a:gd name="connsiteX206" fmla="*/ 794545 w 1036210"/>
                <a:gd name="connsiteY206" fmla="*/ 755283 h 1335540"/>
                <a:gd name="connsiteX207" fmla="*/ 795561 w 1036210"/>
                <a:gd name="connsiteY207" fmla="*/ 753157 h 1335540"/>
                <a:gd name="connsiteX208" fmla="*/ 796239 w 1036210"/>
                <a:gd name="connsiteY208" fmla="*/ 751358 h 1335540"/>
                <a:gd name="connsiteX209" fmla="*/ 796577 w 1036210"/>
                <a:gd name="connsiteY209" fmla="*/ 749559 h 1335540"/>
                <a:gd name="connsiteX210" fmla="*/ 796747 w 1036210"/>
                <a:gd name="connsiteY210" fmla="*/ 747269 h 1335540"/>
                <a:gd name="connsiteX211" fmla="*/ 796916 w 1036210"/>
                <a:gd name="connsiteY211" fmla="*/ 747596 h 1335540"/>
                <a:gd name="connsiteX212" fmla="*/ 796747 w 1036210"/>
                <a:gd name="connsiteY212" fmla="*/ 748414 h 1335540"/>
                <a:gd name="connsiteX213" fmla="*/ 796620 w 1036210"/>
                <a:gd name="connsiteY213" fmla="*/ 749272 h 1335540"/>
                <a:gd name="connsiteX214" fmla="*/ 796747 w 1036210"/>
                <a:gd name="connsiteY214" fmla="*/ 747432 h 1335540"/>
                <a:gd name="connsiteX215" fmla="*/ 767594 w 1036210"/>
                <a:gd name="connsiteY215" fmla="*/ 747128 h 1335540"/>
                <a:gd name="connsiteX216" fmla="*/ 767449 w 1036210"/>
                <a:gd name="connsiteY216" fmla="*/ 749231 h 1335540"/>
                <a:gd name="connsiteX217" fmla="*/ 767449 w 1036210"/>
                <a:gd name="connsiteY217" fmla="*/ 749068 h 1335540"/>
                <a:gd name="connsiteX218" fmla="*/ 767449 w 1036210"/>
                <a:gd name="connsiteY218" fmla="*/ 748250 h 1335540"/>
                <a:gd name="connsiteX219" fmla="*/ 769956 w 1036210"/>
                <a:gd name="connsiteY219" fmla="*/ 740595 h 1335540"/>
                <a:gd name="connsiteX220" fmla="*/ 769650 w 1036210"/>
                <a:gd name="connsiteY220" fmla="*/ 741053 h 1335540"/>
                <a:gd name="connsiteX221" fmla="*/ 768634 w 1036210"/>
                <a:gd name="connsiteY221" fmla="*/ 743179 h 1335540"/>
                <a:gd name="connsiteX222" fmla="*/ 767957 w 1036210"/>
                <a:gd name="connsiteY222" fmla="*/ 745306 h 1335540"/>
                <a:gd name="connsiteX223" fmla="*/ 767618 w 1036210"/>
                <a:gd name="connsiteY223" fmla="*/ 746941 h 1335540"/>
                <a:gd name="connsiteX224" fmla="*/ 767594 w 1036210"/>
                <a:gd name="connsiteY224" fmla="*/ 747128 h 1335540"/>
                <a:gd name="connsiteX225" fmla="*/ 767618 w 1036210"/>
                <a:gd name="connsiteY225" fmla="*/ 746778 h 1335540"/>
                <a:gd name="connsiteX226" fmla="*/ 767957 w 1036210"/>
                <a:gd name="connsiteY226" fmla="*/ 744815 h 1335540"/>
                <a:gd name="connsiteX227" fmla="*/ 768465 w 1036210"/>
                <a:gd name="connsiteY227" fmla="*/ 743016 h 1335540"/>
                <a:gd name="connsiteX228" fmla="*/ 768691 w 1036210"/>
                <a:gd name="connsiteY228" fmla="*/ 742634 h 1335540"/>
                <a:gd name="connsiteX229" fmla="*/ 768804 w 1036210"/>
                <a:gd name="connsiteY229" fmla="*/ 742525 h 1335540"/>
                <a:gd name="connsiteX230" fmla="*/ 768804 w 1036210"/>
                <a:gd name="connsiteY230" fmla="*/ 742443 h 1335540"/>
                <a:gd name="connsiteX231" fmla="*/ 769142 w 1036210"/>
                <a:gd name="connsiteY231" fmla="*/ 741871 h 1335540"/>
                <a:gd name="connsiteX232" fmla="*/ 769396 w 1036210"/>
                <a:gd name="connsiteY232" fmla="*/ 741380 h 1335540"/>
                <a:gd name="connsiteX233" fmla="*/ 769752 w 1036210"/>
                <a:gd name="connsiteY233" fmla="*/ 740791 h 1335540"/>
                <a:gd name="connsiteX234" fmla="*/ 770159 w 1036210"/>
                <a:gd name="connsiteY234" fmla="*/ 740290 h 1335540"/>
                <a:gd name="connsiteX235" fmla="*/ 770159 w 1036210"/>
                <a:gd name="connsiteY235" fmla="*/ 740399 h 1335540"/>
                <a:gd name="connsiteX236" fmla="*/ 769956 w 1036210"/>
                <a:gd name="connsiteY236" fmla="*/ 740595 h 1335540"/>
                <a:gd name="connsiteX237" fmla="*/ 1007792 w 1036210"/>
                <a:gd name="connsiteY237" fmla="*/ 303707 h 1335540"/>
                <a:gd name="connsiteX238" fmla="*/ 1036210 w 1036210"/>
                <a:gd name="connsiteY238" fmla="*/ 338777 h 1335540"/>
                <a:gd name="connsiteX239" fmla="*/ 941984 w 1036210"/>
                <a:gd name="connsiteY239" fmla="*/ 415129 h 1335540"/>
                <a:gd name="connsiteX240" fmla="*/ 913566 w 1036210"/>
                <a:gd name="connsiteY240" fmla="*/ 380058 h 1335540"/>
                <a:gd name="connsiteX241" fmla="*/ 28418 w 1036210"/>
                <a:gd name="connsiteY241" fmla="*/ 284751 h 1335540"/>
                <a:gd name="connsiteX242" fmla="*/ 122644 w 1036210"/>
                <a:gd name="connsiteY242" fmla="*/ 361103 h 1335540"/>
                <a:gd name="connsiteX243" fmla="*/ 94226 w 1036210"/>
                <a:gd name="connsiteY243" fmla="*/ 396174 h 1335540"/>
                <a:gd name="connsiteX244" fmla="*/ 0 w 1036210"/>
                <a:gd name="connsiteY244" fmla="*/ 319822 h 1335540"/>
                <a:gd name="connsiteX245" fmla="*/ 521216 w 1036210"/>
                <a:gd name="connsiteY245" fmla="*/ 260648 h 1335540"/>
                <a:gd name="connsiteX246" fmla="*/ 513426 w 1036210"/>
                <a:gd name="connsiteY246" fmla="*/ 260811 h 1335540"/>
                <a:gd name="connsiteX247" fmla="*/ 505636 w 1036210"/>
                <a:gd name="connsiteY247" fmla="*/ 261302 h 1335540"/>
                <a:gd name="connsiteX248" fmla="*/ 497846 w 1036210"/>
                <a:gd name="connsiteY248" fmla="*/ 261793 h 1335540"/>
                <a:gd name="connsiteX249" fmla="*/ 505636 w 1036210"/>
                <a:gd name="connsiteY249" fmla="*/ 262610 h 1335540"/>
                <a:gd name="connsiteX250" fmla="*/ 513257 w 1036210"/>
                <a:gd name="connsiteY250" fmla="*/ 263428 h 1335540"/>
                <a:gd name="connsiteX251" fmla="*/ 520877 w 1036210"/>
                <a:gd name="connsiteY251" fmla="*/ 264410 h 1335540"/>
                <a:gd name="connsiteX252" fmla="*/ 528668 w 1036210"/>
                <a:gd name="connsiteY252" fmla="*/ 265555 h 1335540"/>
                <a:gd name="connsiteX253" fmla="*/ 536288 w 1036210"/>
                <a:gd name="connsiteY253" fmla="*/ 267027 h 1335540"/>
                <a:gd name="connsiteX254" fmla="*/ 543740 w 1036210"/>
                <a:gd name="connsiteY254" fmla="*/ 268499 h 1335540"/>
                <a:gd name="connsiteX255" fmla="*/ 551191 w 1036210"/>
                <a:gd name="connsiteY255" fmla="*/ 270135 h 1335540"/>
                <a:gd name="connsiteX256" fmla="*/ 558642 w 1036210"/>
                <a:gd name="connsiteY256" fmla="*/ 271770 h 1335540"/>
                <a:gd name="connsiteX257" fmla="*/ 566263 w 1036210"/>
                <a:gd name="connsiteY257" fmla="*/ 273897 h 1335540"/>
                <a:gd name="connsiteX258" fmla="*/ 573545 w 1036210"/>
                <a:gd name="connsiteY258" fmla="*/ 275860 h 1335540"/>
                <a:gd name="connsiteX259" fmla="*/ 580827 w 1036210"/>
                <a:gd name="connsiteY259" fmla="*/ 277986 h 1335540"/>
                <a:gd name="connsiteX260" fmla="*/ 587940 w 1036210"/>
                <a:gd name="connsiteY260" fmla="*/ 280440 h 1335540"/>
                <a:gd name="connsiteX261" fmla="*/ 595052 w 1036210"/>
                <a:gd name="connsiteY261" fmla="*/ 282893 h 1335540"/>
                <a:gd name="connsiteX262" fmla="*/ 602165 w 1036210"/>
                <a:gd name="connsiteY262" fmla="*/ 285674 h 1335540"/>
                <a:gd name="connsiteX263" fmla="*/ 609108 w 1036210"/>
                <a:gd name="connsiteY263" fmla="*/ 288455 h 1335540"/>
                <a:gd name="connsiteX264" fmla="*/ 616052 w 1036210"/>
                <a:gd name="connsiteY264" fmla="*/ 291562 h 1335540"/>
                <a:gd name="connsiteX265" fmla="*/ 623164 w 1036210"/>
                <a:gd name="connsiteY265" fmla="*/ 294507 h 1335540"/>
                <a:gd name="connsiteX266" fmla="*/ 629938 w 1036210"/>
                <a:gd name="connsiteY266" fmla="*/ 297942 h 1335540"/>
                <a:gd name="connsiteX267" fmla="*/ 636542 w 1036210"/>
                <a:gd name="connsiteY267" fmla="*/ 301213 h 1335540"/>
                <a:gd name="connsiteX268" fmla="*/ 643147 w 1036210"/>
                <a:gd name="connsiteY268" fmla="*/ 304812 h 1335540"/>
                <a:gd name="connsiteX269" fmla="*/ 649752 w 1036210"/>
                <a:gd name="connsiteY269" fmla="*/ 308410 h 1335540"/>
                <a:gd name="connsiteX270" fmla="*/ 656187 w 1036210"/>
                <a:gd name="connsiteY270" fmla="*/ 312172 h 1335540"/>
                <a:gd name="connsiteX271" fmla="*/ 662453 w 1036210"/>
                <a:gd name="connsiteY271" fmla="*/ 316261 h 1335540"/>
                <a:gd name="connsiteX272" fmla="*/ 668719 w 1036210"/>
                <a:gd name="connsiteY272" fmla="*/ 320187 h 1335540"/>
                <a:gd name="connsiteX273" fmla="*/ 674816 w 1036210"/>
                <a:gd name="connsiteY273" fmla="*/ 324440 h 1335540"/>
                <a:gd name="connsiteX274" fmla="*/ 680912 w 1036210"/>
                <a:gd name="connsiteY274" fmla="*/ 328693 h 1335540"/>
                <a:gd name="connsiteX275" fmla="*/ 686839 w 1036210"/>
                <a:gd name="connsiteY275" fmla="*/ 333273 h 1335540"/>
                <a:gd name="connsiteX276" fmla="*/ 692597 w 1036210"/>
                <a:gd name="connsiteY276" fmla="*/ 337689 h 1335540"/>
                <a:gd name="connsiteX277" fmla="*/ 698355 w 1036210"/>
                <a:gd name="connsiteY277" fmla="*/ 342433 h 1335540"/>
                <a:gd name="connsiteX278" fmla="*/ 703774 w 1036210"/>
                <a:gd name="connsiteY278" fmla="*/ 347176 h 1335540"/>
                <a:gd name="connsiteX279" fmla="*/ 709362 w 1036210"/>
                <a:gd name="connsiteY279" fmla="*/ 352083 h 1335540"/>
                <a:gd name="connsiteX280" fmla="*/ 714612 w 1036210"/>
                <a:gd name="connsiteY280" fmla="*/ 356990 h 1335540"/>
                <a:gd name="connsiteX281" fmla="*/ 719862 w 1036210"/>
                <a:gd name="connsiteY281" fmla="*/ 362225 h 1335540"/>
                <a:gd name="connsiteX282" fmla="*/ 725112 w 1036210"/>
                <a:gd name="connsiteY282" fmla="*/ 367459 h 1335540"/>
                <a:gd name="connsiteX283" fmla="*/ 730023 w 1036210"/>
                <a:gd name="connsiteY283" fmla="*/ 372857 h 1335540"/>
                <a:gd name="connsiteX284" fmla="*/ 734765 w 1036210"/>
                <a:gd name="connsiteY284" fmla="*/ 378254 h 1335540"/>
                <a:gd name="connsiteX285" fmla="*/ 739507 w 1036210"/>
                <a:gd name="connsiteY285" fmla="*/ 383816 h 1335540"/>
                <a:gd name="connsiteX286" fmla="*/ 744248 w 1036210"/>
                <a:gd name="connsiteY286" fmla="*/ 389541 h 1335540"/>
                <a:gd name="connsiteX287" fmla="*/ 748651 w 1036210"/>
                <a:gd name="connsiteY287" fmla="*/ 395266 h 1335540"/>
                <a:gd name="connsiteX288" fmla="*/ 752885 w 1036210"/>
                <a:gd name="connsiteY288" fmla="*/ 401154 h 1335540"/>
                <a:gd name="connsiteX289" fmla="*/ 757119 w 1036210"/>
                <a:gd name="connsiteY289" fmla="*/ 407043 h 1335540"/>
                <a:gd name="connsiteX290" fmla="*/ 761352 w 1036210"/>
                <a:gd name="connsiteY290" fmla="*/ 412931 h 1335540"/>
                <a:gd name="connsiteX291" fmla="*/ 765078 w 1036210"/>
                <a:gd name="connsiteY291" fmla="*/ 418983 h 1335540"/>
                <a:gd name="connsiteX292" fmla="*/ 768973 w 1036210"/>
                <a:gd name="connsiteY292" fmla="*/ 425199 h 1335540"/>
                <a:gd name="connsiteX293" fmla="*/ 772529 w 1036210"/>
                <a:gd name="connsiteY293" fmla="*/ 431415 h 1335540"/>
                <a:gd name="connsiteX294" fmla="*/ 776086 w 1036210"/>
                <a:gd name="connsiteY294" fmla="*/ 437794 h 1335540"/>
                <a:gd name="connsiteX295" fmla="*/ 779473 w 1036210"/>
                <a:gd name="connsiteY295" fmla="*/ 444173 h 1335540"/>
                <a:gd name="connsiteX296" fmla="*/ 782521 w 1036210"/>
                <a:gd name="connsiteY296" fmla="*/ 450552 h 1335540"/>
                <a:gd name="connsiteX297" fmla="*/ 785739 w 1036210"/>
                <a:gd name="connsiteY297" fmla="*/ 457095 h 1335540"/>
                <a:gd name="connsiteX298" fmla="*/ 788449 w 1036210"/>
                <a:gd name="connsiteY298" fmla="*/ 463638 h 1335540"/>
                <a:gd name="connsiteX299" fmla="*/ 791158 w 1036210"/>
                <a:gd name="connsiteY299" fmla="*/ 470181 h 1335540"/>
                <a:gd name="connsiteX300" fmla="*/ 793698 w 1036210"/>
                <a:gd name="connsiteY300" fmla="*/ 476887 h 1335540"/>
                <a:gd name="connsiteX301" fmla="*/ 796069 w 1036210"/>
                <a:gd name="connsiteY301" fmla="*/ 483594 h 1335540"/>
                <a:gd name="connsiteX302" fmla="*/ 798440 w 1036210"/>
                <a:gd name="connsiteY302" fmla="*/ 490464 h 1335540"/>
                <a:gd name="connsiteX303" fmla="*/ 800472 w 1036210"/>
                <a:gd name="connsiteY303" fmla="*/ 497333 h 1335540"/>
                <a:gd name="connsiteX304" fmla="*/ 802335 w 1036210"/>
                <a:gd name="connsiteY304" fmla="*/ 504203 h 1335540"/>
                <a:gd name="connsiteX305" fmla="*/ 804029 w 1036210"/>
                <a:gd name="connsiteY305" fmla="*/ 511073 h 1335540"/>
                <a:gd name="connsiteX306" fmla="*/ 805722 w 1036210"/>
                <a:gd name="connsiteY306" fmla="*/ 517943 h 1335540"/>
                <a:gd name="connsiteX307" fmla="*/ 807246 w 1036210"/>
                <a:gd name="connsiteY307" fmla="*/ 524977 h 1335540"/>
                <a:gd name="connsiteX308" fmla="*/ 808432 w 1036210"/>
                <a:gd name="connsiteY308" fmla="*/ 532010 h 1335540"/>
                <a:gd name="connsiteX309" fmla="*/ 809448 w 1036210"/>
                <a:gd name="connsiteY309" fmla="*/ 539207 h 1335540"/>
                <a:gd name="connsiteX310" fmla="*/ 810464 w 1036210"/>
                <a:gd name="connsiteY310" fmla="*/ 546241 h 1335540"/>
                <a:gd name="connsiteX311" fmla="*/ 811311 w 1036210"/>
                <a:gd name="connsiteY311" fmla="*/ 553274 h 1335540"/>
                <a:gd name="connsiteX312" fmla="*/ 811988 w 1036210"/>
                <a:gd name="connsiteY312" fmla="*/ 560308 h 1335540"/>
                <a:gd name="connsiteX313" fmla="*/ 812327 w 1036210"/>
                <a:gd name="connsiteY313" fmla="*/ 567341 h 1335540"/>
                <a:gd name="connsiteX314" fmla="*/ 812665 w 1036210"/>
                <a:gd name="connsiteY314" fmla="*/ 574539 h 1335540"/>
                <a:gd name="connsiteX315" fmla="*/ 812835 w 1036210"/>
                <a:gd name="connsiteY315" fmla="*/ 581736 h 1335540"/>
                <a:gd name="connsiteX316" fmla="*/ 812665 w 1036210"/>
                <a:gd name="connsiteY316" fmla="*/ 588769 h 1335540"/>
                <a:gd name="connsiteX317" fmla="*/ 812496 w 1036210"/>
                <a:gd name="connsiteY317" fmla="*/ 595966 h 1335540"/>
                <a:gd name="connsiteX318" fmla="*/ 812157 w 1036210"/>
                <a:gd name="connsiteY318" fmla="*/ 603000 h 1335540"/>
                <a:gd name="connsiteX319" fmla="*/ 811649 w 1036210"/>
                <a:gd name="connsiteY319" fmla="*/ 610033 h 1335540"/>
                <a:gd name="connsiteX320" fmla="*/ 810972 w 1036210"/>
                <a:gd name="connsiteY320" fmla="*/ 617067 h 1335540"/>
                <a:gd name="connsiteX321" fmla="*/ 809956 w 1036210"/>
                <a:gd name="connsiteY321" fmla="*/ 624427 h 1335540"/>
                <a:gd name="connsiteX322" fmla="*/ 808940 w 1036210"/>
                <a:gd name="connsiteY322" fmla="*/ 631461 h 1335540"/>
                <a:gd name="connsiteX323" fmla="*/ 807754 w 1036210"/>
                <a:gd name="connsiteY323" fmla="*/ 638331 h 1335540"/>
                <a:gd name="connsiteX324" fmla="*/ 806569 w 1036210"/>
                <a:gd name="connsiteY324" fmla="*/ 645364 h 1335540"/>
                <a:gd name="connsiteX325" fmla="*/ 805045 w 1036210"/>
                <a:gd name="connsiteY325" fmla="*/ 652398 h 1335540"/>
                <a:gd name="connsiteX326" fmla="*/ 803182 w 1036210"/>
                <a:gd name="connsiteY326" fmla="*/ 659268 h 1335540"/>
                <a:gd name="connsiteX327" fmla="*/ 801488 w 1036210"/>
                <a:gd name="connsiteY327" fmla="*/ 666301 h 1335540"/>
                <a:gd name="connsiteX328" fmla="*/ 799456 w 1036210"/>
                <a:gd name="connsiteY328" fmla="*/ 673171 h 1335540"/>
                <a:gd name="connsiteX329" fmla="*/ 797255 w 1036210"/>
                <a:gd name="connsiteY329" fmla="*/ 679878 h 1335540"/>
                <a:gd name="connsiteX330" fmla="*/ 795053 w 1036210"/>
                <a:gd name="connsiteY330" fmla="*/ 686748 h 1335540"/>
                <a:gd name="connsiteX331" fmla="*/ 792513 w 1036210"/>
                <a:gd name="connsiteY331" fmla="*/ 693454 h 1335540"/>
                <a:gd name="connsiteX332" fmla="*/ 789803 w 1036210"/>
                <a:gd name="connsiteY332" fmla="*/ 700160 h 1335540"/>
                <a:gd name="connsiteX333" fmla="*/ 787094 w 1036210"/>
                <a:gd name="connsiteY333" fmla="*/ 706703 h 1335540"/>
                <a:gd name="connsiteX334" fmla="*/ 784045 w 1036210"/>
                <a:gd name="connsiteY334" fmla="*/ 713246 h 1335540"/>
                <a:gd name="connsiteX335" fmla="*/ 780997 w 1036210"/>
                <a:gd name="connsiteY335" fmla="*/ 719789 h 1335540"/>
                <a:gd name="connsiteX336" fmla="*/ 777610 w 1036210"/>
                <a:gd name="connsiteY336" fmla="*/ 726332 h 1335540"/>
                <a:gd name="connsiteX337" fmla="*/ 774392 w 1036210"/>
                <a:gd name="connsiteY337" fmla="*/ 732711 h 1335540"/>
                <a:gd name="connsiteX338" fmla="*/ 770667 w 1036210"/>
                <a:gd name="connsiteY338" fmla="*/ 738926 h 1335540"/>
                <a:gd name="connsiteX339" fmla="*/ 769933 w 1036210"/>
                <a:gd name="connsiteY339" fmla="*/ 740344 h 1335540"/>
                <a:gd name="connsiteX340" fmla="*/ 769650 w 1036210"/>
                <a:gd name="connsiteY340" fmla="*/ 740726 h 1335540"/>
                <a:gd name="connsiteX341" fmla="*/ 769820 w 1036210"/>
                <a:gd name="connsiteY341" fmla="*/ 740563 h 1335540"/>
                <a:gd name="connsiteX342" fmla="*/ 769933 w 1036210"/>
                <a:gd name="connsiteY342" fmla="*/ 740344 h 1335540"/>
                <a:gd name="connsiteX343" fmla="*/ 770497 w 1036210"/>
                <a:gd name="connsiteY343" fmla="*/ 739581 h 1335540"/>
                <a:gd name="connsiteX344" fmla="*/ 771175 w 1036210"/>
                <a:gd name="connsiteY344" fmla="*/ 738763 h 1335540"/>
                <a:gd name="connsiteX345" fmla="*/ 770159 w 1036210"/>
                <a:gd name="connsiteY345" fmla="*/ 740290 h 1335540"/>
                <a:gd name="connsiteX346" fmla="*/ 770159 w 1036210"/>
                <a:gd name="connsiteY346" fmla="*/ 740235 h 1335540"/>
                <a:gd name="connsiteX347" fmla="*/ 769989 w 1036210"/>
                <a:gd name="connsiteY347" fmla="*/ 740399 h 1335540"/>
                <a:gd name="connsiteX348" fmla="*/ 769752 w 1036210"/>
                <a:gd name="connsiteY348" fmla="*/ 740791 h 1335540"/>
                <a:gd name="connsiteX349" fmla="*/ 769650 w 1036210"/>
                <a:gd name="connsiteY349" fmla="*/ 740889 h 1335540"/>
                <a:gd name="connsiteX350" fmla="*/ 769396 w 1036210"/>
                <a:gd name="connsiteY350" fmla="*/ 741380 h 1335540"/>
                <a:gd name="connsiteX351" fmla="*/ 768804 w 1036210"/>
                <a:gd name="connsiteY351" fmla="*/ 742361 h 1335540"/>
                <a:gd name="connsiteX352" fmla="*/ 768804 w 1036210"/>
                <a:gd name="connsiteY352" fmla="*/ 742443 h 1335540"/>
                <a:gd name="connsiteX353" fmla="*/ 768691 w 1036210"/>
                <a:gd name="connsiteY353" fmla="*/ 742634 h 1335540"/>
                <a:gd name="connsiteX354" fmla="*/ 768465 w 1036210"/>
                <a:gd name="connsiteY354" fmla="*/ 742852 h 1335540"/>
                <a:gd name="connsiteX355" fmla="*/ 766941 w 1036210"/>
                <a:gd name="connsiteY355" fmla="*/ 746124 h 1335540"/>
                <a:gd name="connsiteX356" fmla="*/ 763554 w 1036210"/>
                <a:gd name="connsiteY356" fmla="*/ 752339 h 1335540"/>
                <a:gd name="connsiteX357" fmla="*/ 759828 w 1036210"/>
                <a:gd name="connsiteY357" fmla="*/ 758555 h 1335540"/>
                <a:gd name="connsiteX358" fmla="*/ 756272 w 1036210"/>
                <a:gd name="connsiteY358" fmla="*/ 764771 h 1335540"/>
                <a:gd name="connsiteX359" fmla="*/ 752208 w 1036210"/>
                <a:gd name="connsiteY359" fmla="*/ 770823 h 1335540"/>
                <a:gd name="connsiteX360" fmla="*/ 748143 w 1036210"/>
                <a:gd name="connsiteY360" fmla="*/ 776875 h 1335540"/>
                <a:gd name="connsiteX361" fmla="*/ 743910 w 1036210"/>
                <a:gd name="connsiteY361" fmla="*/ 783090 h 1335540"/>
                <a:gd name="connsiteX362" fmla="*/ 739337 w 1036210"/>
                <a:gd name="connsiteY362" fmla="*/ 789142 h 1335540"/>
                <a:gd name="connsiteX363" fmla="*/ 730531 w 1036210"/>
                <a:gd name="connsiteY363" fmla="*/ 801247 h 1335540"/>
                <a:gd name="connsiteX364" fmla="*/ 721556 w 1036210"/>
                <a:gd name="connsiteY364" fmla="*/ 813678 h 1335540"/>
                <a:gd name="connsiteX365" fmla="*/ 717153 w 1036210"/>
                <a:gd name="connsiteY365" fmla="*/ 820057 h 1335540"/>
                <a:gd name="connsiteX366" fmla="*/ 712749 w 1036210"/>
                <a:gd name="connsiteY366" fmla="*/ 826600 h 1335540"/>
                <a:gd name="connsiteX367" fmla="*/ 708516 w 1036210"/>
                <a:gd name="connsiteY367" fmla="*/ 832979 h 1335540"/>
                <a:gd name="connsiteX368" fmla="*/ 704621 w 1036210"/>
                <a:gd name="connsiteY368" fmla="*/ 839686 h 1335540"/>
                <a:gd name="connsiteX369" fmla="*/ 700556 w 1036210"/>
                <a:gd name="connsiteY369" fmla="*/ 846392 h 1335540"/>
                <a:gd name="connsiteX370" fmla="*/ 696661 w 1036210"/>
                <a:gd name="connsiteY370" fmla="*/ 853098 h 1335540"/>
                <a:gd name="connsiteX371" fmla="*/ 693105 w 1036210"/>
                <a:gd name="connsiteY371" fmla="*/ 860295 h 1335540"/>
                <a:gd name="connsiteX372" fmla="*/ 689549 w 1036210"/>
                <a:gd name="connsiteY372" fmla="*/ 867165 h 1335540"/>
                <a:gd name="connsiteX373" fmla="*/ 686500 w 1036210"/>
                <a:gd name="connsiteY373" fmla="*/ 874362 h 1335540"/>
                <a:gd name="connsiteX374" fmla="*/ 683452 w 1036210"/>
                <a:gd name="connsiteY374" fmla="*/ 881396 h 1335540"/>
                <a:gd name="connsiteX375" fmla="*/ 680743 w 1036210"/>
                <a:gd name="connsiteY375" fmla="*/ 888757 h 1335540"/>
                <a:gd name="connsiteX376" fmla="*/ 678203 w 1036210"/>
                <a:gd name="connsiteY376" fmla="*/ 896281 h 1335540"/>
                <a:gd name="connsiteX377" fmla="*/ 676001 w 1036210"/>
                <a:gd name="connsiteY377" fmla="*/ 903642 h 1335540"/>
                <a:gd name="connsiteX378" fmla="*/ 673969 w 1036210"/>
                <a:gd name="connsiteY378" fmla="*/ 911002 h 1335540"/>
                <a:gd name="connsiteX379" fmla="*/ 672106 w 1036210"/>
                <a:gd name="connsiteY379" fmla="*/ 918526 h 1335540"/>
                <a:gd name="connsiteX380" fmla="*/ 670582 w 1036210"/>
                <a:gd name="connsiteY380" fmla="*/ 926051 h 1335540"/>
                <a:gd name="connsiteX381" fmla="*/ 669227 w 1036210"/>
                <a:gd name="connsiteY381" fmla="*/ 933575 h 1335540"/>
                <a:gd name="connsiteX382" fmla="*/ 668211 w 1036210"/>
                <a:gd name="connsiteY382" fmla="*/ 941099 h 1335540"/>
                <a:gd name="connsiteX383" fmla="*/ 667364 w 1036210"/>
                <a:gd name="connsiteY383" fmla="*/ 948623 h 1335540"/>
                <a:gd name="connsiteX384" fmla="*/ 666687 w 1036210"/>
                <a:gd name="connsiteY384" fmla="*/ 956311 h 1335540"/>
                <a:gd name="connsiteX385" fmla="*/ 666010 w 1036210"/>
                <a:gd name="connsiteY385" fmla="*/ 963999 h 1335540"/>
                <a:gd name="connsiteX386" fmla="*/ 665840 w 1036210"/>
                <a:gd name="connsiteY386" fmla="*/ 971523 h 1335540"/>
                <a:gd name="connsiteX387" fmla="*/ 665671 w 1036210"/>
                <a:gd name="connsiteY387" fmla="*/ 979047 h 1335540"/>
                <a:gd name="connsiteX388" fmla="*/ 665840 w 1036210"/>
                <a:gd name="connsiteY388" fmla="*/ 986735 h 1335540"/>
                <a:gd name="connsiteX389" fmla="*/ 666179 w 1036210"/>
                <a:gd name="connsiteY389" fmla="*/ 994259 h 1335540"/>
                <a:gd name="connsiteX390" fmla="*/ 666687 w 1036210"/>
                <a:gd name="connsiteY390" fmla="*/ 1001784 h 1335540"/>
                <a:gd name="connsiteX391" fmla="*/ 667703 w 1036210"/>
                <a:gd name="connsiteY391" fmla="*/ 994259 h 1335540"/>
                <a:gd name="connsiteX392" fmla="*/ 668550 w 1036210"/>
                <a:gd name="connsiteY392" fmla="*/ 986899 h 1335540"/>
                <a:gd name="connsiteX393" fmla="*/ 669735 w 1036210"/>
                <a:gd name="connsiteY393" fmla="*/ 979374 h 1335540"/>
                <a:gd name="connsiteX394" fmla="*/ 670921 w 1036210"/>
                <a:gd name="connsiteY394" fmla="*/ 972014 h 1335540"/>
                <a:gd name="connsiteX395" fmla="*/ 672275 w 1036210"/>
                <a:gd name="connsiteY395" fmla="*/ 964653 h 1335540"/>
                <a:gd name="connsiteX396" fmla="*/ 673969 w 1036210"/>
                <a:gd name="connsiteY396" fmla="*/ 957293 h 1335540"/>
                <a:gd name="connsiteX397" fmla="*/ 675662 w 1036210"/>
                <a:gd name="connsiteY397" fmla="*/ 949932 h 1335540"/>
                <a:gd name="connsiteX398" fmla="*/ 677525 w 1036210"/>
                <a:gd name="connsiteY398" fmla="*/ 942898 h 1335540"/>
                <a:gd name="connsiteX399" fmla="*/ 679557 w 1036210"/>
                <a:gd name="connsiteY399" fmla="*/ 935701 h 1335540"/>
                <a:gd name="connsiteX400" fmla="*/ 681759 w 1036210"/>
                <a:gd name="connsiteY400" fmla="*/ 928668 h 1335540"/>
                <a:gd name="connsiteX401" fmla="*/ 683960 w 1036210"/>
                <a:gd name="connsiteY401" fmla="*/ 921634 h 1335540"/>
                <a:gd name="connsiteX402" fmla="*/ 686670 w 1036210"/>
                <a:gd name="connsiteY402" fmla="*/ 914764 h 1335540"/>
                <a:gd name="connsiteX403" fmla="*/ 689379 w 1036210"/>
                <a:gd name="connsiteY403" fmla="*/ 908058 h 1335540"/>
                <a:gd name="connsiteX404" fmla="*/ 692428 w 1036210"/>
                <a:gd name="connsiteY404" fmla="*/ 901188 h 1335540"/>
                <a:gd name="connsiteX405" fmla="*/ 695476 w 1036210"/>
                <a:gd name="connsiteY405" fmla="*/ 894482 h 1335540"/>
                <a:gd name="connsiteX406" fmla="*/ 698863 w 1036210"/>
                <a:gd name="connsiteY406" fmla="*/ 887939 h 1335540"/>
                <a:gd name="connsiteX407" fmla="*/ 702250 w 1036210"/>
                <a:gd name="connsiteY407" fmla="*/ 881396 h 1335540"/>
                <a:gd name="connsiteX408" fmla="*/ 705975 w 1036210"/>
                <a:gd name="connsiteY408" fmla="*/ 875180 h 1335540"/>
                <a:gd name="connsiteX409" fmla="*/ 709701 w 1036210"/>
                <a:gd name="connsiteY409" fmla="*/ 868801 h 1335540"/>
                <a:gd name="connsiteX410" fmla="*/ 713766 w 1036210"/>
                <a:gd name="connsiteY410" fmla="*/ 862749 h 1335540"/>
                <a:gd name="connsiteX411" fmla="*/ 717999 w 1036210"/>
                <a:gd name="connsiteY411" fmla="*/ 856697 h 1335540"/>
                <a:gd name="connsiteX412" fmla="*/ 722064 w 1036210"/>
                <a:gd name="connsiteY412" fmla="*/ 850645 h 1335540"/>
                <a:gd name="connsiteX413" fmla="*/ 726636 w 1036210"/>
                <a:gd name="connsiteY413" fmla="*/ 844756 h 1335540"/>
                <a:gd name="connsiteX414" fmla="*/ 731209 w 1036210"/>
                <a:gd name="connsiteY414" fmla="*/ 838868 h 1335540"/>
                <a:gd name="connsiteX415" fmla="*/ 740523 w 1036210"/>
                <a:gd name="connsiteY415" fmla="*/ 827254 h 1335540"/>
                <a:gd name="connsiteX416" fmla="*/ 750176 w 1036210"/>
                <a:gd name="connsiteY416" fmla="*/ 815641 h 1335540"/>
                <a:gd name="connsiteX417" fmla="*/ 759998 w 1036210"/>
                <a:gd name="connsiteY417" fmla="*/ 803864 h 1335540"/>
                <a:gd name="connsiteX418" fmla="*/ 769820 w 1036210"/>
                <a:gd name="connsiteY418" fmla="*/ 791923 h 1335540"/>
                <a:gd name="connsiteX419" fmla="*/ 774562 w 1036210"/>
                <a:gd name="connsiteY419" fmla="*/ 785708 h 1335540"/>
                <a:gd name="connsiteX420" fmla="*/ 779473 w 1036210"/>
                <a:gd name="connsiteY420" fmla="*/ 779328 h 1335540"/>
                <a:gd name="connsiteX421" fmla="*/ 783876 w 1036210"/>
                <a:gd name="connsiteY421" fmla="*/ 772949 h 1335540"/>
                <a:gd name="connsiteX422" fmla="*/ 788279 w 1036210"/>
                <a:gd name="connsiteY422" fmla="*/ 766243 h 1335540"/>
                <a:gd name="connsiteX423" fmla="*/ 790481 w 1036210"/>
                <a:gd name="connsiteY423" fmla="*/ 762971 h 1335540"/>
                <a:gd name="connsiteX424" fmla="*/ 792682 w 1036210"/>
                <a:gd name="connsiteY424" fmla="*/ 759373 h 1335540"/>
                <a:gd name="connsiteX425" fmla="*/ 794037 w 1036210"/>
                <a:gd name="connsiteY425" fmla="*/ 756756 h 1335540"/>
                <a:gd name="connsiteX426" fmla="*/ 794545 w 1036210"/>
                <a:gd name="connsiteY426" fmla="*/ 756101 h 1335540"/>
                <a:gd name="connsiteX427" fmla="*/ 794884 w 1036210"/>
                <a:gd name="connsiteY427" fmla="*/ 755447 h 1335540"/>
                <a:gd name="connsiteX428" fmla="*/ 794545 w 1036210"/>
                <a:gd name="connsiteY428" fmla="*/ 755774 h 1335540"/>
                <a:gd name="connsiteX429" fmla="*/ 794884 w 1036210"/>
                <a:gd name="connsiteY429" fmla="*/ 755120 h 1335540"/>
                <a:gd name="connsiteX430" fmla="*/ 794884 w 1036210"/>
                <a:gd name="connsiteY430" fmla="*/ 755447 h 1335540"/>
                <a:gd name="connsiteX431" fmla="*/ 795053 w 1036210"/>
                <a:gd name="connsiteY431" fmla="*/ 755120 h 1335540"/>
                <a:gd name="connsiteX432" fmla="*/ 795392 w 1036210"/>
                <a:gd name="connsiteY432" fmla="*/ 754466 h 1335540"/>
                <a:gd name="connsiteX433" fmla="*/ 796069 w 1036210"/>
                <a:gd name="connsiteY433" fmla="*/ 753484 h 1335540"/>
                <a:gd name="connsiteX434" fmla="*/ 800303 w 1036210"/>
                <a:gd name="connsiteY434" fmla="*/ 746778 h 1335540"/>
                <a:gd name="connsiteX435" fmla="*/ 804537 w 1036210"/>
                <a:gd name="connsiteY435" fmla="*/ 740071 h 1335540"/>
                <a:gd name="connsiteX436" fmla="*/ 808262 w 1036210"/>
                <a:gd name="connsiteY436" fmla="*/ 733202 h 1335540"/>
                <a:gd name="connsiteX437" fmla="*/ 811988 w 1036210"/>
                <a:gd name="connsiteY437" fmla="*/ 726004 h 1335540"/>
                <a:gd name="connsiteX438" fmla="*/ 815544 w 1036210"/>
                <a:gd name="connsiteY438" fmla="*/ 718971 h 1335540"/>
                <a:gd name="connsiteX439" fmla="*/ 818931 w 1036210"/>
                <a:gd name="connsiteY439" fmla="*/ 711774 h 1335540"/>
                <a:gd name="connsiteX440" fmla="*/ 821979 w 1036210"/>
                <a:gd name="connsiteY440" fmla="*/ 704577 h 1335540"/>
                <a:gd name="connsiteX441" fmla="*/ 825028 w 1036210"/>
                <a:gd name="connsiteY441" fmla="*/ 697380 h 1335540"/>
                <a:gd name="connsiteX442" fmla="*/ 827906 w 1036210"/>
                <a:gd name="connsiteY442" fmla="*/ 690019 h 1335540"/>
                <a:gd name="connsiteX443" fmla="*/ 830616 w 1036210"/>
                <a:gd name="connsiteY443" fmla="*/ 682331 h 1335540"/>
                <a:gd name="connsiteX444" fmla="*/ 832987 w 1036210"/>
                <a:gd name="connsiteY444" fmla="*/ 674971 h 1335540"/>
                <a:gd name="connsiteX445" fmla="*/ 835188 w 1036210"/>
                <a:gd name="connsiteY445" fmla="*/ 667283 h 1335540"/>
                <a:gd name="connsiteX446" fmla="*/ 837221 w 1036210"/>
                <a:gd name="connsiteY446" fmla="*/ 659595 h 1335540"/>
                <a:gd name="connsiteX447" fmla="*/ 839084 w 1036210"/>
                <a:gd name="connsiteY447" fmla="*/ 651907 h 1335540"/>
                <a:gd name="connsiteX448" fmla="*/ 840608 w 1036210"/>
                <a:gd name="connsiteY448" fmla="*/ 644219 h 1335540"/>
                <a:gd name="connsiteX449" fmla="*/ 842301 w 1036210"/>
                <a:gd name="connsiteY449" fmla="*/ 636532 h 1335540"/>
                <a:gd name="connsiteX450" fmla="*/ 843487 w 1036210"/>
                <a:gd name="connsiteY450" fmla="*/ 628680 h 1335540"/>
                <a:gd name="connsiteX451" fmla="*/ 844503 w 1036210"/>
                <a:gd name="connsiteY451" fmla="*/ 620829 h 1335540"/>
                <a:gd name="connsiteX452" fmla="*/ 845350 w 1036210"/>
                <a:gd name="connsiteY452" fmla="*/ 613141 h 1335540"/>
                <a:gd name="connsiteX453" fmla="*/ 846027 w 1036210"/>
                <a:gd name="connsiteY453" fmla="*/ 605126 h 1335540"/>
                <a:gd name="connsiteX454" fmla="*/ 846535 w 1036210"/>
                <a:gd name="connsiteY454" fmla="*/ 597275 h 1335540"/>
                <a:gd name="connsiteX455" fmla="*/ 846874 w 1036210"/>
                <a:gd name="connsiteY455" fmla="*/ 589423 h 1335540"/>
                <a:gd name="connsiteX456" fmla="*/ 846874 w 1036210"/>
                <a:gd name="connsiteY456" fmla="*/ 581572 h 1335540"/>
                <a:gd name="connsiteX457" fmla="*/ 846874 w 1036210"/>
                <a:gd name="connsiteY457" fmla="*/ 573557 h 1335540"/>
                <a:gd name="connsiteX458" fmla="*/ 846535 w 1036210"/>
                <a:gd name="connsiteY458" fmla="*/ 565869 h 1335540"/>
                <a:gd name="connsiteX459" fmla="*/ 846027 w 1036210"/>
                <a:gd name="connsiteY459" fmla="*/ 558018 h 1335540"/>
                <a:gd name="connsiteX460" fmla="*/ 845350 w 1036210"/>
                <a:gd name="connsiteY460" fmla="*/ 550003 h 1335540"/>
                <a:gd name="connsiteX461" fmla="*/ 844503 w 1036210"/>
                <a:gd name="connsiteY461" fmla="*/ 542152 h 1335540"/>
                <a:gd name="connsiteX462" fmla="*/ 843487 w 1036210"/>
                <a:gd name="connsiteY462" fmla="*/ 534464 h 1335540"/>
                <a:gd name="connsiteX463" fmla="*/ 842301 w 1036210"/>
                <a:gd name="connsiteY463" fmla="*/ 526449 h 1335540"/>
                <a:gd name="connsiteX464" fmla="*/ 840608 w 1036210"/>
                <a:gd name="connsiteY464" fmla="*/ 518761 h 1335540"/>
                <a:gd name="connsiteX465" fmla="*/ 839084 w 1036210"/>
                <a:gd name="connsiteY465" fmla="*/ 511073 h 1335540"/>
                <a:gd name="connsiteX466" fmla="*/ 837221 w 1036210"/>
                <a:gd name="connsiteY466" fmla="*/ 503386 h 1335540"/>
                <a:gd name="connsiteX467" fmla="*/ 835019 w 1036210"/>
                <a:gd name="connsiteY467" fmla="*/ 495698 h 1335540"/>
                <a:gd name="connsiteX468" fmla="*/ 832818 w 1036210"/>
                <a:gd name="connsiteY468" fmla="*/ 488174 h 1335540"/>
                <a:gd name="connsiteX469" fmla="*/ 830447 w 1036210"/>
                <a:gd name="connsiteY469" fmla="*/ 480649 h 1335540"/>
                <a:gd name="connsiteX470" fmla="*/ 827737 w 1036210"/>
                <a:gd name="connsiteY470" fmla="*/ 473289 h 1335540"/>
                <a:gd name="connsiteX471" fmla="*/ 825028 w 1036210"/>
                <a:gd name="connsiteY471" fmla="*/ 465764 h 1335540"/>
                <a:gd name="connsiteX472" fmla="*/ 821979 w 1036210"/>
                <a:gd name="connsiteY472" fmla="*/ 458404 h 1335540"/>
                <a:gd name="connsiteX473" fmla="*/ 818931 w 1036210"/>
                <a:gd name="connsiteY473" fmla="*/ 451207 h 1335540"/>
                <a:gd name="connsiteX474" fmla="*/ 815375 w 1036210"/>
                <a:gd name="connsiteY474" fmla="*/ 444010 h 1335540"/>
                <a:gd name="connsiteX475" fmla="*/ 811988 w 1036210"/>
                <a:gd name="connsiteY475" fmla="*/ 436976 h 1335540"/>
                <a:gd name="connsiteX476" fmla="*/ 808093 w 1036210"/>
                <a:gd name="connsiteY476" fmla="*/ 429943 h 1335540"/>
                <a:gd name="connsiteX477" fmla="*/ 804198 w 1036210"/>
                <a:gd name="connsiteY477" fmla="*/ 422909 h 1335540"/>
                <a:gd name="connsiteX478" fmla="*/ 800303 w 1036210"/>
                <a:gd name="connsiteY478" fmla="*/ 416039 h 1335540"/>
                <a:gd name="connsiteX479" fmla="*/ 795900 w 1036210"/>
                <a:gd name="connsiteY479" fmla="*/ 409333 h 1335540"/>
                <a:gd name="connsiteX480" fmla="*/ 791497 w 1036210"/>
                <a:gd name="connsiteY480" fmla="*/ 402790 h 1335540"/>
                <a:gd name="connsiteX481" fmla="*/ 787094 w 1036210"/>
                <a:gd name="connsiteY481" fmla="*/ 396247 h 1335540"/>
                <a:gd name="connsiteX482" fmla="*/ 782352 w 1036210"/>
                <a:gd name="connsiteY482" fmla="*/ 389868 h 1335540"/>
                <a:gd name="connsiteX483" fmla="*/ 777441 w 1036210"/>
                <a:gd name="connsiteY483" fmla="*/ 383652 h 1335540"/>
                <a:gd name="connsiteX484" fmla="*/ 772360 w 1036210"/>
                <a:gd name="connsiteY484" fmla="*/ 377437 h 1335540"/>
                <a:gd name="connsiteX485" fmla="*/ 767280 w 1036210"/>
                <a:gd name="connsiteY485" fmla="*/ 371548 h 1335540"/>
                <a:gd name="connsiteX486" fmla="*/ 761860 w 1036210"/>
                <a:gd name="connsiteY486" fmla="*/ 365496 h 1335540"/>
                <a:gd name="connsiteX487" fmla="*/ 756441 w 1036210"/>
                <a:gd name="connsiteY487" fmla="*/ 359771 h 1335540"/>
                <a:gd name="connsiteX488" fmla="*/ 750684 w 1036210"/>
                <a:gd name="connsiteY488" fmla="*/ 354210 h 1335540"/>
                <a:gd name="connsiteX489" fmla="*/ 744926 w 1036210"/>
                <a:gd name="connsiteY489" fmla="*/ 348648 h 1335540"/>
                <a:gd name="connsiteX490" fmla="*/ 738999 w 1036210"/>
                <a:gd name="connsiteY490" fmla="*/ 343250 h 1335540"/>
                <a:gd name="connsiteX491" fmla="*/ 732902 w 1036210"/>
                <a:gd name="connsiteY491" fmla="*/ 338016 h 1335540"/>
                <a:gd name="connsiteX492" fmla="*/ 726806 w 1036210"/>
                <a:gd name="connsiteY492" fmla="*/ 333109 h 1335540"/>
                <a:gd name="connsiteX493" fmla="*/ 720540 w 1036210"/>
                <a:gd name="connsiteY493" fmla="*/ 328202 h 1335540"/>
                <a:gd name="connsiteX494" fmla="*/ 714104 w 1036210"/>
                <a:gd name="connsiteY494" fmla="*/ 323295 h 1335540"/>
                <a:gd name="connsiteX495" fmla="*/ 707669 w 1036210"/>
                <a:gd name="connsiteY495" fmla="*/ 318715 h 1335540"/>
                <a:gd name="connsiteX496" fmla="*/ 701064 w 1036210"/>
                <a:gd name="connsiteY496" fmla="*/ 314135 h 1335540"/>
                <a:gd name="connsiteX497" fmla="*/ 694460 w 1036210"/>
                <a:gd name="connsiteY497" fmla="*/ 310046 h 1335540"/>
                <a:gd name="connsiteX498" fmla="*/ 687517 w 1036210"/>
                <a:gd name="connsiteY498" fmla="*/ 305793 h 1335540"/>
                <a:gd name="connsiteX499" fmla="*/ 680743 w 1036210"/>
                <a:gd name="connsiteY499" fmla="*/ 301867 h 1335540"/>
                <a:gd name="connsiteX500" fmla="*/ 673630 w 1036210"/>
                <a:gd name="connsiteY500" fmla="*/ 298105 h 1335540"/>
                <a:gd name="connsiteX501" fmla="*/ 666687 w 1036210"/>
                <a:gd name="connsiteY501" fmla="*/ 294343 h 1335540"/>
                <a:gd name="connsiteX502" fmla="*/ 659235 w 1036210"/>
                <a:gd name="connsiteY502" fmla="*/ 291072 h 1335540"/>
                <a:gd name="connsiteX503" fmla="*/ 652123 w 1036210"/>
                <a:gd name="connsiteY503" fmla="*/ 287637 h 1335540"/>
                <a:gd name="connsiteX504" fmla="*/ 644671 w 1036210"/>
                <a:gd name="connsiteY504" fmla="*/ 284692 h 1335540"/>
                <a:gd name="connsiteX505" fmla="*/ 637389 w 1036210"/>
                <a:gd name="connsiteY505" fmla="*/ 281585 h 1335540"/>
                <a:gd name="connsiteX506" fmla="*/ 629938 w 1036210"/>
                <a:gd name="connsiteY506" fmla="*/ 278967 h 1335540"/>
                <a:gd name="connsiteX507" fmla="*/ 622317 w 1036210"/>
                <a:gd name="connsiteY507" fmla="*/ 276350 h 1335540"/>
                <a:gd name="connsiteX508" fmla="*/ 614697 w 1036210"/>
                <a:gd name="connsiteY508" fmla="*/ 274060 h 1335540"/>
                <a:gd name="connsiteX509" fmla="*/ 607076 w 1036210"/>
                <a:gd name="connsiteY509" fmla="*/ 271770 h 1335540"/>
                <a:gd name="connsiteX510" fmla="*/ 599455 w 1036210"/>
                <a:gd name="connsiteY510" fmla="*/ 269807 h 1335540"/>
                <a:gd name="connsiteX511" fmla="*/ 591835 w 1036210"/>
                <a:gd name="connsiteY511" fmla="*/ 268172 h 1335540"/>
                <a:gd name="connsiteX512" fmla="*/ 583875 w 1036210"/>
                <a:gd name="connsiteY512" fmla="*/ 266536 h 1335540"/>
                <a:gd name="connsiteX513" fmla="*/ 576085 w 1036210"/>
                <a:gd name="connsiteY513" fmla="*/ 265064 h 1335540"/>
                <a:gd name="connsiteX514" fmla="*/ 568295 w 1036210"/>
                <a:gd name="connsiteY514" fmla="*/ 263919 h 1335540"/>
                <a:gd name="connsiteX515" fmla="*/ 560505 w 1036210"/>
                <a:gd name="connsiteY515" fmla="*/ 262774 h 1335540"/>
                <a:gd name="connsiteX516" fmla="*/ 552546 w 1036210"/>
                <a:gd name="connsiteY516" fmla="*/ 261956 h 1335540"/>
                <a:gd name="connsiteX517" fmla="*/ 544756 w 1036210"/>
                <a:gd name="connsiteY517" fmla="*/ 261465 h 1335540"/>
                <a:gd name="connsiteX518" fmla="*/ 536966 w 1036210"/>
                <a:gd name="connsiteY518" fmla="*/ 260975 h 1335540"/>
                <a:gd name="connsiteX519" fmla="*/ 529176 w 1036210"/>
                <a:gd name="connsiteY519" fmla="*/ 260811 h 1335540"/>
                <a:gd name="connsiteX520" fmla="*/ 509791 w 1036210"/>
                <a:gd name="connsiteY520" fmla="*/ 227108 h 1335540"/>
                <a:gd name="connsiteX521" fmla="*/ 518947 w 1036210"/>
                <a:gd name="connsiteY521" fmla="*/ 227272 h 1335540"/>
                <a:gd name="connsiteX522" fmla="*/ 528272 w 1036210"/>
                <a:gd name="connsiteY522" fmla="*/ 227599 h 1335540"/>
                <a:gd name="connsiteX523" fmla="*/ 537597 w 1036210"/>
                <a:gd name="connsiteY523" fmla="*/ 228254 h 1335540"/>
                <a:gd name="connsiteX524" fmla="*/ 546583 w 1036210"/>
                <a:gd name="connsiteY524" fmla="*/ 228908 h 1335540"/>
                <a:gd name="connsiteX525" fmla="*/ 555909 w 1036210"/>
                <a:gd name="connsiteY525" fmla="*/ 229890 h 1335540"/>
                <a:gd name="connsiteX526" fmla="*/ 564725 w 1036210"/>
                <a:gd name="connsiteY526" fmla="*/ 231199 h 1335540"/>
                <a:gd name="connsiteX527" fmla="*/ 573881 w 1036210"/>
                <a:gd name="connsiteY527" fmla="*/ 232672 h 1335540"/>
                <a:gd name="connsiteX528" fmla="*/ 582698 w 1036210"/>
                <a:gd name="connsiteY528" fmla="*/ 234308 h 1335540"/>
                <a:gd name="connsiteX529" fmla="*/ 591684 w 1036210"/>
                <a:gd name="connsiteY529" fmla="*/ 236272 h 1335540"/>
                <a:gd name="connsiteX530" fmla="*/ 600331 w 1036210"/>
                <a:gd name="connsiteY530" fmla="*/ 238235 h 1335540"/>
                <a:gd name="connsiteX531" fmla="*/ 608808 w 1036210"/>
                <a:gd name="connsiteY531" fmla="*/ 240363 h 1335540"/>
                <a:gd name="connsiteX532" fmla="*/ 617455 w 1036210"/>
                <a:gd name="connsiteY532" fmla="*/ 242981 h 1335540"/>
                <a:gd name="connsiteX533" fmla="*/ 625933 w 1036210"/>
                <a:gd name="connsiteY533" fmla="*/ 245599 h 1335540"/>
                <a:gd name="connsiteX534" fmla="*/ 634240 w 1036210"/>
                <a:gd name="connsiteY534" fmla="*/ 248545 h 1335540"/>
                <a:gd name="connsiteX535" fmla="*/ 642718 w 1036210"/>
                <a:gd name="connsiteY535" fmla="*/ 251490 h 1335540"/>
                <a:gd name="connsiteX536" fmla="*/ 650856 w 1036210"/>
                <a:gd name="connsiteY536" fmla="*/ 254763 h 1335540"/>
                <a:gd name="connsiteX537" fmla="*/ 658825 w 1036210"/>
                <a:gd name="connsiteY537" fmla="*/ 258036 h 1335540"/>
                <a:gd name="connsiteX538" fmla="*/ 666964 w 1036210"/>
                <a:gd name="connsiteY538" fmla="*/ 261799 h 1335540"/>
                <a:gd name="connsiteX539" fmla="*/ 674763 w 1036210"/>
                <a:gd name="connsiteY539" fmla="*/ 265400 h 1335540"/>
                <a:gd name="connsiteX540" fmla="*/ 682393 w 1036210"/>
                <a:gd name="connsiteY540" fmla="*/ 269491 h 1335540"/>
                <a:gd name="connsiteX541" fmla="*/ 690022 w 1036210"/>
                <a:gd name="connsiteY541" fmla="*/ 273581 h 1335540"/>
                <a:gd name="connsiteX542" fmla="*/ 697652 w 1036210"/>
                <a:gd name="connsiteY542" fmla="*/ 277836 h 1335540"/>
                <a:gd name="connsiteX543" fmla="*/ 705113 w 1036210"/>
                <a:gd name="connsiteY543" fmla="*/ 282254 h 1335540"/>
                <a:gd name="connsiteX544" fmla="*/ 712403 w 1036210"/>
                <a:gd name="connsiteY544" fmla="*/ 287000 h 1335540"/>
                <a:gd name="connsiteX545" fmla="*/ 719524 w 1036210"/>
                <a:gd name="connsiteY545" fmla="*/ 291745 h 1335540"/>
                <a:gd name="connsiteX546" fmla="*/ 726645 w 1036210"/>
                <a:gd name="connsiteY546" fmla="*/ 296818 h 1335540"/>
                <a:gd name="connsiteX547" fmla="*/ 733427 w 1036210"/>
                <a:gd name="connsiteY547" fmla="*/ 301727 h 1335540"/>
                <a:gd name="connsiteX548" fmla="*/ 740209 w 1036210"/>
                <a:gd name="connsiteY548" fmla="*/ 307127 h 1335540"/>
                <a:gd name="connsiteX549" fmla="*/ 746821 w 1036210"/>
                <a:gd name="connsiteY549" fmla="*/ 312528 h 1335540"/>
                <a:gd name="connsiteX550" fmla="*/ 753434 w 1036210"/>
                <a:gd name="connsiteY550" fmla="*/ 318091 h 1335540"/>
                <a:gd name="connsiteX551" fmla="*/ 759707 w 1036210"/>
                <a:gd name="connsiteY551" fmla="*/ 323818 h 1335540"/>
                <a:gd name="connsiteX552" fmla="*/ 765981 w 1036210"/>
                <a:gd name="connsiteY552" fmla="*/ 329710 h 1335540"/>
                <a:gd name="connsiteX553" fmla="*/ 772084 w 1036210"/>
                <a:gd name="connsiteY553" fmla="*/ 335764 h 1335540"/>
                <a:gd name="connsiteX554" fmla="*/ 778018 w 1036210"/>
                <a:gd name="connsiteY554" fmla="*/ 341818 h 1335540"/>
                <a:gd name="connsiteX555" fmla="*/ 783783 w 1036210"/>
                <a:gd name="connsiteY555" fmla="*/ 348200 h 1335540"/>
                <a:gd name="connsiteX556" fmla="*/ 789379 w 1036210"/>
                <a:gd name="connsiteY556" fmla="*/ 354582 h 1335540"/>
                <a:gd name="connsiteX557" fmla="*/ 794974 w 1036210"/>
                <a:gd name="connsiteY557" fmla="*/ 361128 h 1335540"/>
                <a:gd name="connsiteX558" fmla="*/ 800230 w 1036210"/>
                <a:gd name="connsiteY558" fmla="*/ 367673 h 1335540"/>
                <a:gd name="connsiteX559" fmla="*/ 805486 w 1036210"/>
                <a:gd name="connsiteY559" fmla="*/ 374546 h 1335540"/>
                <a:gd name="connsiteX560" fmla="*/ 810233 w 1036210"/>
                <a:gd name="connsiteY560" fmla="*/ 381583 h 1335540"/>
                <a:gd name="connsiteX561" fmla="*/ 815150 w 1036210"/>
                <a:gd name="connsiteY561" fmla="*/ 388619 h 1335540"/>
                <a:gd name="connsiteX562" fmla="*/ 819728 w 1036210"/>
                <a:gd name="connsiteY562" fmla="*/ 395655 h 1335540"/>
                <a:gd name="connsiteX563" fmla="*/ 824306 w 1036210"/>
                <a:gd name="connsiteY563" fmla="*/ 403020 h 1335540"/>
                <a:gd name="connsiteX564" fmla="*/ 828375 w 1036210"/>
                <a:gd name="connsiteY564" fmla="*/ 410383 h 1335540"/>
                <a:gd name="connsiteX565" fmla="*/ 832614 w 1036210"/>
                <a:gd name="connsiteY565" fmla="*/ 417911 h 1335540"/>
                <a:gd name="connsiteX566" fmla="*/ 836513 w 1036210"/>
                <a:gd name="connsiteY566" fmla="*/ 425438 h 1335540"/>
                <a:gd name="connsiteX567" fmla="*/ 840244 w 1036210"/>
                <a:gd name="connsiteY567" fmla="*/ 433129 h 1335540"/>
                <a:gd name="connsiteX568" fmla="*/ 843804 w 1036210"/>
                <a:gd name="connsiteY568" fmla="*/ 440820 h 1335540"/>
                <a:gd name="connsiteX569" fmla="*/ 847026 w 1036210"/>
                <a:gd name="connsiteY569" fmla="*/ 448838 h 1335540"/>
                <a:gd name="connsiteX570" fmla="*/ 850247 w 1036210"/>
                <a:gd name="connsiteY570" fmla="*/ 456857 h 1335540"/>
                <a:gd name="connsiteX571" fmla="*/ 853129 w 1036210"/>
                <a:gd name="connsiteY571" fmla="*/ 464875 h 1335540"/>
                <a:gd name="connsiteX572" fmla="*/ 856012 w 1036210"/>
                <a:gd name="connsiteY572" fmla="*/ 473220 h 1335540"/>
                <a:gd name="connsiteX573" fmla="*/ 858555 w 1036210"/>
                <a:gd name="connsiteY573" fmla="*/ 481402 h 1335540"/>
                <a:gd name="connsiteX574" fmla="*/ 860759 w 1036210"/>
                <a:gd name="connsiteY574" fmla="*/ 489584 h 1335540"/>
                <a:gd name="connsiteX575" fmla="*/ 862963 w 1036210"/>
                <a:gd name="connsiteY575" fmla="*/ 498093 h 1335540"/>
                <a:gd name="connsiteX576" fmla="*/ 864828 w 1036210"/>
                <a:gd name="connsiteY576" fmla="*/ 506603 h 1335540"/>
                <a:gd name="connsiteX577" fmla="*/ 866524 w 1036210"/>
                <a:gd name="connsiteY577" fmla="*/ 515275 h 1335540"/>
                <a:gd name="connsiteX578" fmla="*/ 868219 w 1036210"/>
                <a:gd name="connsiteY578" fmla="*/ 523948 h 1335540"/>
                <a:gd name="connsiteX579" fmla="*/ 869406 w 1036210"/>
                <a:gd name="connsiteY579" fmla="*/ 532457 h 1335540"/>
                <a:gd name="connsiteX580" fmla="*/ 870423 w 1036210"/>
                <a:gd name="connsiteY580" fmla="*/ 541457 h 1335540"/>
                <a:gd name="connsiteX581" fmla="*/ 871101 w 1036210"/>
                <a:gd name="connsiteY581" fmla="*/ 550130 h 1335540"/>
                <a:gd name="connsiteX582" fmla="*/ 871780 w 1036210"/>
                <a:gd name="connsiteY582" fmla="*/ 559130 h 1335540"/>
                <a:gd name="connsiteX583" fmla="*/ 872119 w 1036210"/>
                <a:gd name="connsiteY583" fmla="*/ 568130 h 1335540"/>
                <a:gd name="connsiteX584" fmla="*/ 872288 w 1036210"/>
                <a:gd name="connsiteY584" fmla="*/ 577131 h 1335540"/>
                <a:gd name="connsiteX585" fmla="*/ 872119 w 1036210"/>
                <a:gd name="connsiteY585" fmla="*/ 583349 h 1335540"/>
                <a:gd name="connsiteX586" fmla="*/ 871949 w 1036210"/>
                <a:gd name="connsiteY586" fmla="*/ 589567 h 1335540"/>
                <a:gd name="connsiteX587" fmla="*/ 871780 w 1036210"/>
                <a:gd name="connsiteY587" fmla="*/ 595622 h 1335540"/>
                <a:gd name="connsiteX588" fmla="*/ 871271 w 1036210"/>
                <a:gd name="connsiteY588" fmla="*/ 601676 h 1335540"/>
                <a:gd name="connsiteX589" fmla="*/ 870932 w 1036210"/>
                <a:gd name="connsiteY589" fmla="*/ 607895 h 1335540"/>
                <a:gd name="connsiteX590" fmla="*/ 870254 w 1036210"/>
                <a:gd name="connsiteY590" fmla="*/ 613949 h 1335540"/>
                <a:gd name="connsiteX591" fmla="*/ 869576 w 1036210"/>
                <a:gd name="connsiteY591" fmla="*/ 619840 h 1335540"/>
                <a:gd name="connsiteX592" fmla="*/ 868897 w 1036210"/>
                <a:gd name="connsiteY592" fmla="*/ 625895 h 1335540"/>
                <a:gd name="connsiteX593" fmla="*/ 867880 w 1036210"/>
                <a:gd name="connsiteY593" fmla="*/ 631786 h 1335540"/>
                <a:gd name="connsiteX594" fmla="*/ 866693 w 1036210"/>
                <a:gd name="connsiteY594" fmla="*/ 637677 h 1335540"/>
                <a:gd name="connsiteX595" fmla="*/ 865676 w 1036210"/>
                <a:gd name="connsiteY595" fmla="*/ 643567 h 1335540"/>
                <a:gd name="connsiteX596" fmla="*/ 864489 w 1036210"/>
                <a:gd name="connsiteY596" fmla="*/ 649459 h 1335540"/>
                <a:gd name="connsiteX597" fmla="*/ 863302 w 1036210"/>
                <a:gd name="connsiteY597" fmla="*/ 655350 h 1335540"/>
                <a:gd name="connsiteX598" fmla="*/ 861776 w 1036210"/>
                <a:gd name="connsiteY598" fmla="*/ 661077 h 1335540"/>
                <a:gd name="connsiteX599" fmla="*/ 860250 w 1036210"/>
                <a:gd name="connsiteY599" fmla="*/ 666804 h 1335540"/>
                <a:gd name="connsiteX600" fmla="*/ 858555 w 1036210"/>
                <a:gd name="connsiteY600" fmla="*/ 672532 h 1335540"/>
                <a:gd name="connsiteX601" fmla="*/ 855164 w 1036210"/>
                <a:gd name="connsiteY601" fmla="*/ 683659 h 1335540"/>
                <a:gd name="connsiteX602" fmla="*/ 851264 w 1036210"/>
                <a:gd name="connsiteY602" fmla="*/ 694786 h 1335540"/>
                <a:gd name="connsiteX603" fmla="*/ 846856 w 1036210"/>
                <a:gd name="connsiteY603" fmla="*/ 705750 h 1335540"/>
                <a:gd name="connsiteX604" fmla="*/ 842448 w 1036210"/>
                <a:gd name="connsiteY604" fmla="*/ 716550 h 1335540"/>
                <a:gd name="connsiteX605" fmla="*/ 837361 w 1036210"/>
                <a:gd name="connsiteY605" fmla="*/ 727187 h 1335540"/>
                <a:gd name="connsiteX606" fmla="*/ 831935 w 1036210"/>
                <a:gd name="connsiteY606" fmla="*/ 737496 h 1335540"/>
                <a:gd name="connsiteX607" fmla="*/ 826340 w 1036210"/>
                <a:gd name="connsiteY607" fmla="*/ 747805 h 1335540"/>
                <a:gd name="connsiteX608" fmla="*/ 820236 w 1036210"/>
                <a:gd name="connsiteY608" fmla="*/ 757787 h 1335540"/>
                <a:gd name="connsiteX609" fmla="*/ 820236 w 1036210"/>
                <a:gd name="connsiteY609" fmla="*/ 757951 h 1335540"/>
                <a:gd name="connsiteX610" fmla="*/ 820067 w 1036210"/>
                <a:gd name="connsiteY610" fmla="*/ 758114 h 1335540"/>
                <a:gd name="connsiteX611" fmla="*/ 820067 w 1036210"/>
                <a:gd name="connsiteY611" fmla="*/ 758278 h 1335540"/>
                <a:gd name="connsiteX612" fmla="*/ 819898 w 1036210"/>
                <a:gd name="connsiteY612" fmla="*/ 758606 h 1335540"/>
                <a:gd name="connsiteX613" fmla="*/ 815829 w 1036210"/>
                <a:gd name="connsiteY613" fmla="*/ 765642 h 1335540"/>
                <a:gd name="connsiteX614" fmla="*/ 811929 w 1036210"/>
                <a:gd name="connsiteY614" fmla="*/ 772678 h 1335540"/>
                <a:gd name="connsiteX615" fmla="*/ 807520 w 1036210"/>
                <a:gd name="connsiteY615" fmla="*/ 779387 h 1335540"/>
                <a:gd name="connsiteX616" fmla="*/ 803112 w 1036210"/>
                <a:gd name="connsiteY616" fmla="*/ 785933 h 1335540"/>
                <a:gd name="connsiteX617" fmla="*/ 798534 w 1036210"/>
                <a:gd name="connsiteY617" fmla="*/ 792478 h 1335540"/>
                <a:gd name="connsiteX618" fmla="*/ 793956 w 1036210"/>
                <a:gd name="connsiteY618" fmla="*/ 798860 h 1335540"/>
                <a:gd name="connsiteX619" fmla="*/ 784292 w 1036210"/>
                <a:gd name="connsiteY619" fmla="*/ 811624 h 1335540"/>
                <a:gd name="connsiteX620" fmla="*/ 774628 w 1036210"/>
                <a:gd name="connsiteY620" fmla="*/ 824224 h 1335540"/>
                <a:gd name="connsiteX621" fmla="*/ 764624 w 1036210"/>
                <a:gd name="connsiteY621" fmla="*/ 837152 h 1335540"/>
                <a:gd name="connsiteX622" fmla="*/ 759707 w 1036210"/>
                <a:gd name="connsiteY622" fmla="*/ 843697 h 1335540"/>
                <a:gd name="connsiteX623" fmla="*/ 755130 w 1036210"/>
                <a:gd name="connsiteY623" fmla="*/ 850570 h 1335540"/>
                <a:gd name="connsiteX624" fmla="*/ 750382 w 1036210"/>
                <a:gd name="connsiteY624" fmla="*/ 857443 h 1335540"/>
                <a:gd name="connsiteX625" fmla="*/ 745635 w 1036210"/>
                <a:gd name="connsiteY625" fmla="*/ 864480 h 1335540"/>
                <a:gd name="connsiteX626" fmla="*/ 741057 w 1036210"/>
                <a:gd name="connsiteY626" fmla="*/ 872007 h 1335540"/>
                <a:gd name="connsiteX627" fmla="*/ 736818 w 1036210"/>
                <a:gd name="connsiteY627" fmla="*/ 879698 h 1335540"/>
                <a:gd name="connsiteX628" fmla="*/ 732580 w 1036210"/>
                <a:gd name="connsiteY628" fmla="*/ 887552 h 1335540"/>
                <a:gd name="connsiteX629" fmla="*/ 728340 w 1036210"/>
                <a:gd name="connsiteY629" fmla="*/ 895734 h 1335540"/>
                <a:gd name="connsiteX630" fmla="*/ 724611 w 1036210"/>
                <a:gd name="connsiteY630" fmla="*/ 904407 h 1335540"/>
                <a:gd name="connsiteX631" fmla="*/ 720881 w 1036210"/>
                <a:gd name="connsiteY631" fmla="*/ 913407 h 1335540"/>
                <a:gd name="connsiteX632" fmla="*/ 717489 w 1036210"/>
                <a:gd name="connsiteY632" fmla="*/ 922898 h 1335540"/>
                <a:gd name="connsiteX633" fmla="*/ 714268 w 1036210"/>
                <a:gd name="connsiteY633" fmla="*/ 932717 h 1335540"/>
                <a:gd name="connsiteX634" fmla="*/ 711555 w 1036210"/>
                <a:gd name="connsiteY634" fmla="*/ 943026 h 1335540"/>
                <a:gd name="connsiteX635" fmla="*/ 710029 w 1036210"/>
                <a:gd name="connsiteY635" fmla="*/ 948426 h 1335540"/>
                <a:gd name="connsiteX636" fmla="*/ 708842 w 1036210"/>
                <a:gd name="connsiteY636" fmla="*/ 953826 h 1335540"/>
                <a:gd name="connsiteX637" fmla="*/ 707655 w 1036210"/>
                <a:gd name="connsiteY637" fmla="*/ 959390 h 1335540"/>
                <a:gd name="connsiteX638" fmla="*/ 706638 w 1036210"/>
                <a:gd name="connsiteY638" fmla="*/ 965281 h 1335540"/>
                <a:gd name="connsiteX639" fmla="*/ 705621 w 1036210"/>
                <a:gd name="connsiteY639" fmla="*/ 971171 h 1335540"/>
                <a:gd name="connsiteX640" fmla="*/ 704603 w 1036210"/>
                <a:gd name="connsiteY640" fmla="*/ 977226 h 1335540"/>
                <a:gd name="connsiteX641" fmla="*/ 703586 w 1036210"/>
                <a:gd name="connsiteY641" fmla="*/ 983281 h 1335540"/>
                <a:gd name="connsiteX642" fmla="*/ 702908 w 1036210"/>
                <a:gd name="connsiteY642" fmla="*/ 989663 h 1335540"/>
                <a:gd name="connsiteX643" fmla="*/ 702230 w 1036210"/>
                <a:gd name="connsiteY643" fmla="*/ 996208 h 1335540"/>
                <a:gd name="connsiteX644" fmla="*/ 701721 w 1036210"/>
                <a:gd name="connsiteY644" fmla="*/ 1002754 h 1335540"/>
                <a:gd name="connsiteX645" fmla="*/ 701382 w 1036210"/>
                <a:gd name="connsiteY645" fmla="*/ 1009626 h 1335540"/>
                <a:gd name="connsiteX646" fmla="*/ 700873 w 1036210"/>
                <a:gd name="connsiteY646" fmla="*/ 1016499 h 1335540"/>
                <a:gd name="connsiteX647" fmla="*/ 700704 w 1036210"/>
                <a:gd name="connsiteY647" fmla="*/ 1023863 h 1335540"/>
                <a:gd name="connsiteX648" fmla="*/ 700534 w 1036210"/>
                <a:gd name="connsiteY648" fmla="*/ 1031063 h 1335540"/>
                <a:gd name="connsiteX649" fmla="*/ 700365 w 1036210"/>
                <a:gd name="connsiteY649" fmla="*/ 1033845 h 1335540"/>
                <a:gd name="connsiteX650" fmla="*/ 699856 w 1036210"/>
                <a:gd name="connsiteY650" fmla="*/ 1036791 h 1335540"/>
                <a:gd name="connsiteX651" fmla="*/ 699178 w 1036210"/>
                <a:gd name="connsiteY651" fmla="*/ 1039572 h 1335540"/>
                <a:gd name="connsiteX652" fmla="*/ 698161 w 1036210"/>
                <a:gd name="connsiteY652" fmla="*/ 1042354 h 1335540"/>
                <a:gd name="connsiteX653" fmla="*/ 696804 w 1036210"/>
                <a:gd name="connsiteY653" fmla="*/ 1044645 h 1335540"/>
                <a:gd name="connsiteX654" fmla="*/ 695279 w 1036210"/>
                <a:gd name="connsiteY654" fmla="*/ 1047100 h 1335540"/>
                <a:gd name="connsiteX655" fmla="*/ 693583 w 1036210"/>
                <a:gd name="connsiteY655" fmla="*/ 1049391 h 1335540"/>
                <a:gd name="connsiteX656" fmla="*/ 691548 w 1036210"/>
                <a:gd name="connsiteY656" fmla="*/ 1051354 h 1335540"/>
                <a:gd name="connsiteX657" fmla="*/ 689514 w 1036210"/>
                <a:gd name="connsiteY657" fmla="*/ 1053154 h 1335540"/>
                <a:gd name="connsiteX658" fmla="*/ 687310 w 1036210"/>
                <a:gd name="connsiteY658" fmla="*/ 1054954 h 1335540"/>
                <a:gd name="connsiteX659" fmla="*/ 684766 w 1036210"/>
                <a:gd name="connsiteY659" fmla="*/ 1056264 h 1335540"/>
                <a:gd name="connsiteX660" fmla="*/ 682223 w 1036210"/>
                <a:gd name="connsiteY660" fmla="*/ 1057573 h 1335540"/>
                <a:gd name="connsiteX661" fmla="*/ 679510 w 1036210"/>
                <a:gd name="connsiteY661" fmla="*/ 1058391 h 1335540"/>
                <a:gd name="connsiteX662" fmla="*/ 676628 w 1036210"/>
                <a:gd name="connsiteY662" fmla="*/ 1059209 h 1335540"/>
                <a:gd name="connsiteX663" fmla="*/ 673746 w 1036210"/>
                <a:gd name="connsiteY663" fmla="*/ 1059700 h 1335540"/>
                <a:gd name="connsiteX664" fmla="*/ 670524 w 1036210"/>
                <a:gd name="connsiteY664" fmla="*/ 1059864 h 1335540"/>
                <a:gd name="connsiteX665" fmla="*/ 509791 w 1036210"/>
                <a:gd name="connsiteY665" fmla="*/ 1059864 h 1335540"/>
                <a:gd name="connsiteX666" fmla="*/ 348719 w 1036210"/>
                <a:gd name="connsiteY666" fmla="*/ 1059864 h 1335540"/>
                <a:gd name="connsiteX667" fmla="*/ 345498 w 1036210"/>
                <a:gd name="connsiteY667" fmla="*/ 1059700 h 1335540"/>
                <a:gd name="connsiteX668" fmla="*/ 342615 w 1036210"/>
                <a:gd name="connsiteY668" fmla="*/ 1059209 h 1335540"/>
                <a:gd name="connsiteX669" fmla="*/ 339733 w 1036210"/>
                <a:gd name="connsiteY669" fmla="*/ 1058391 h 1335540"/>
                <a:gd name="connsiteX670" fmla="*/ 337020 w 1036210"/>
                <a:gd name="connsiteY670" fmla="*/ 1057573 h 1335540"/>
                <a:gd name="connsiteX671" fmla="*/ 334477 w 1036210"/>
                <a:gd name="connsiteY671" fmla="*/ 1056264 h 1335540"/>
                <a:gd name="connsiteX672" fmla="*/ 331934 w 1036210"/>
                <a:gd name="connsiteY672" fmla="*/ 1054954 h 1335540"/>
                <a:gd name="connsiteX673" fmla="*/ 329729 w 1036210"/>
                <a:gd name="connsiteY673" fmla="*/ 1053154 h 1335540"/>
                <a:gd name="connsiteX674" fmla="*/ 327525 w 1036210"/>
                <a:gd name="connsiteY674" fmla="*/ 1051354 h 1335540"/>
                <a:gd name="connsiteX675" fmla="*/ 325660 w 1036210"/>
                <a:gd name="connsiteY675" fmla="*/ 1049391 h 1335540"/>
                <a:gd name="connsiteX676" fmla="*/ 323965 w 1036210"/>
                <a:gd name="connsiteY676" fmla="*/ 1047100 h 1335540"/>
                <a:gd name="connsiteX677" fmla="*/ 322438 w 1036210"/>
                <a:gd name="connsiteY677" fmla="*/ 1044809 h 1335540"/>
                <a:gd name="connsiteX678" fmla="*/ 321082 w 1036210"/>
                <a:gd name="connsiteY678" fmla="*/ 1042354 h 1335540"/>
                <a:gd name="connsiteX679" fmla="*/ 320065 w 1036210"/>
                <a:gd name="connsiteY679" fmla="*/ 1039572 h 1335540"/>
                <a:gd name="connsiteX680" fmla="*/ 319387 w 1036210"/>
                <a:gd name="connsiteY680" fmla="*/ 1036954 h 1335540"/>
                <a:gd name="connsiteX681" fmla="*/ 318878 w 1036210"/>
                <a:gd name="connsiteY681" fmla="*/ 1034009 h 1335540"/>
                <a:gd name="connsiteX682" fmla="*/ 318708 w 1036210"/>
                <a:gd name="connsiteY682" fmla="*/ 1031063 h 1335540"/>
                <a:gd name="connsiteX683" fmla="*/ 318539 w 1036210"/>
                <a:gd name="connsiteY683" fmla="*/ 1023863 h 1335540"/>
                <a:gd name="connsiteX684" fmla="*/ 318369 w 1036210"/>
                <a:gd name="connsiteY684" fmla="*/ 1016499 h 1335540"/>
                <a:gd name="connsiteX685" fmla="*/ 318031 w 1036210"/>
                <a:gd name="connsiteY685" fmla="*/ 1009626 h 1335540"/>
                <a:gd name="connsiteX686" fmla="*/ 317522 w 1036210"/>
                <a:gd name="connsiteY686" fmla="*/ 1002754 h 1335540"/>
                <a:gd name="connsiteX687" fmla="*/ 317013 w 1036210"/>
                <a:gd name="connsiteY687" fmla="*/ 996208 h 1335540"/>
                <a:gd name="connsiteX688" fmla="*/ 316335 w 1036210"/>
                <a:gd name="connsiteY688" fmla="*/ 989663 h 1335540"/>
                <a:gd name="connsiteX689" fmla="*/ 315656 w 1036210"/>
                <a:gd name="connsiteY689" fmla="*/ 983281 h 1335540"/>
                <a:gd name="connsiteX690" fmla="*/ 314639 w 1036210"/>
                <a:gd name="connsiteY690" fmla="*/ 977226 h 1335540"/>
                <a:gd name="connsiteX691" fmla="*/ 313622 w 1036210"/>
                <a:gd name="connsiteY691" fmla="*/ 971171 h 1335540"/>
                <a:gd name="connsiteX692" fmla="*/ 312774 w 1036210"/>
                <a:gd name="connsiteY692" fmla="*/ 965281 h 1335540"/>
                <a:gd name="connsiteX693" fmla="*/ 311587 w 1036210"/>
                <a:gd name="connsiteY693" fmla="*/ 959553 h 1335540"/>
                <a:gd name="connsiteX694" fmla="*/ 310401 w 1036210"/>
                <a:gd name="connsiteY694" fmla="*/ 953826 h 1335540"/>
                <a:gd name="connsiteX695" fmla="*/ 309214 w 1036210"/>
                <a:gd name="connsiteY695" fmla="*/ 948426 h 1335540"/>
                <a:gd name="connsiteX696" fmla="*/ 307857 w 1036210"/>
                <a:gd name="connsiteY696" fmla="*/ 943026 h 1335540"/>
                <a:gd name="connsiteX697" fmla="*/ 304975 w 1036210"/>
                <a:gd name="connsiteY697" fmla="*/ 932717 h 1335540"/>
                <a:gd name="connsiteX698" fmla="*/ 301753 w 1036210"/>
                <a:gd name="connsiteY698" fmla="*/ 922898 h 1335540"/>
                <a:gd name="connsiteX699" fmla="*/ 298363 w 1036210"/>
                <a:gd name="connsiteY699" fmla="*/ 913407 h 1335540"/>
                <a:gd name="connsiteX700" fmla="*/ 294633 w 1036210"/>
                <a:gd name="connsiteY700" fmla="*/ 904407 h 1335540"/>
                <a:gd name="connsiteX701" fmla="*/ 290902 w 1036210"/>
                <a:gd name="connsiteY701" fmla="*/ 895734 h 1335540"/>
                <a:gd name="connsiteX702" fmla="*/ 286833 w 1036210"/>
                <a:gd name="connsiteY702" fmla="*/ 887552 h 1335540"/>
                <a:gd name="connsiteX703" fmla="*/ 282425 w 1036210"/>
                <a:gd name="connsiteY703" fmla="*/ 879698 h 1335540"/>
                <a:gd name="connsiteX704" fmla="*/ 278186 w 1036210"/>
                <a:gd name="connsiteY704" fmla="*/ 872007 h 1335540"/>
                <a:gd name="connsiteX705" fmla="*/ 273608 w 1036210"/>
                <a:gd name="connsiteY705" fmla="*/ 864480 h 1335540"/>
                <a:gd name="connsiteX706" fmla="*/ 268861 w 1036210"/>
                <a:gd name="connsiteY706" fmla="*/ 857443 h 1335540"/>
                <a:gd name="connsiteX707" fmla="*/ 264114 w 1036210"/>
                <a:gd name="connsiteY707" fmla="*/ 850570 h 1335540"/>
                <a:gd name="connsiteX708" fmla="*/ 259536 w 1036210"/>
                <a:gd name="connsiteY708" fmla="*/ 843697 h 1335540"/>
                <a:gd name="connsiteX709" fmla="*/ 254619 w 1036210"/>
                <a:gd name="connsiteY709" fmla="*/ 837152 h 1335540"/>
                <a:gd name="connsiteX710" fmla="*/ 244785 w 1036210"/>
                <a:gd name="connsiteY710" fmla="*/ 824224 h 1335540"/>
                <a:gd name="connsiteX711" fmla="*/ 234951 w 1036210"/>
                <a:gd name="connsiteY711" fmla="*/ 811624 h 1335540"/>
                <a:gd name="connsiteX712" fmla="*/ 225287 w 1036210"/>
                <a:gd name="connsiteY712" fmla="*/ 798860 h 1335540"/>
                <a:gd name="connsiteX713" fmla="*/ 220709 w 1036210"/>
                <a:gd name="connsiteY713" fmla="*/ 792478 h 1335540"/>
                <a:gd name="connsiteX714" fmla="*/ 216131 w 1036210"/>
                <a:gd name="connsiteY714" fmla="*/ 785933 h 1335540"/>
                <a:gd name="connsiteX715" fmla="*/ 211722 w 1036210"/>
                <a:gd name="connsiteY715" fmla="*/ 779387 h 1335540"/>
                <a:gd name="connsiteX716" fmla="*/ 207315 w 1036210"/>
                <a:gd name="connsiteY716" fmla="*/ 772678 h 1335540"/>
                <a:gd name="connsiteX717" fmla="*/ 203415 w 1036210"/>
                <a:gd name="connsiteY717" fmla="*/ 765642 h 1335540"/>
                <a:gd name="connsiteX718" fmla="*/ 199346 w 1036210"/>
                <a:gd name="connsiteY718" fmla="*/ 758606 h 1335540"/>
                <a:gd name="connsiteX719" fmla="*/ 199176 w 1036210"/>
                <a:gd name="connsiteY719" fmla="*/ 758278 h 1335540"/>
                <a:gd name="connsiteX720" fmla="*/ 199006 w 1036210"/>
                <a:gd name="connsiteY720" fmla="*/ 758114 h 1335540"/>
                <a:gd name="connsiteX721" fmla="*/ 199176 w 1036210"/>
                <a:gd name="connsiteY721" fmla="*/ 758114 h 1335540"/>
                <a:gd name="connsiteX722" fmla="*/ 199176 w 1036210"/>
                <a:gd name="connsiteY722" fmla="*/ 757951 h 1335540"/>
                <a:gd name="connsiteX723" fmla="*/ 199006 w 1036210"/>
                <a:gd name="connsiteY723" fmla="*/ 757787 h 1335540"/>
                <a:gd name="connsiteX724" fmla="*/ 192903 w 1036210"/>
                <a:gd name="connsiteY724" fmla="*/ 747805 h 1335540"/>
                <a:gd name="connsiteX725" fmla="*/ 187307 w 1036210"/>
                <a:gd name="connsiteY725" fmla="*/ 737496 h 1335540"/>
                <a:gd name="connsiteX726" fmla="*/ 181882 w 1036210"/>
                <a:gd name="connsiteY726" fmla="*/ 727187 h 1335540"/>
                <a:gd name="connsiteX727" fmla="*/ 176796 w 1036210"/>
                <a:gd name="connsiteY727" fmla="*/ 716550 h 1335540"/>
                <a:gd name="connsiteX728" fmla="*/ 172387 w 1036210"/>
                <a:gd name="connsiteY728" fmla="*/ 705750 h 1335540"/>
                <a:gd name="connsiteX729" fmla="*/ 167979 w 1036210"/>
                <a:gd name="connsiteY729" fmla="*/ 694786 h 1335540"/>
                <a:gd name="connsiteX730" fmla="*/ 164079 w 1036210"/>
                <a:gd name="connsiteY730" fmla="*/ 683659 h 1335540"/>
                <a:gd name="connsiteX731" fmla="*/ 160688 w 1036210"/>
                <a:gd name="connsiteY731" fmla="*/ 672532 h 1335540"/>
                <a:gd name="connsiteX732" fmla="*/ 158993 w 1036210"/>
                <a:gd name="connsiteY732" fmla="*/ 666804 h 1335540"/>
                <a:gd name="connsiteX733" fmla="*/ 157467 w 1036210"/>
                <a:gd name="connsiteY733" fmla="*/ 661077 h 1335540"/>
                <a:gd name="connsiteX734" fmla="*/ 156110 w 1036210"/>
                <a:gd name="connsiteY734" fmla="*/ 655350 h 1335540"/>
                <a:gd name="connsiteX735" fmla="*/ 154754 w 1036210"/>
                <a:gd name="connsiteY735" fmla="*/ 649459 h 1335540"/>
                <a:gd name="connsiteX736" fmla="*/ 153567 w 1036210"/>
                <a:gd name="connsiteY736" fmla="*/ 643567 h 1335540"/>
                <a:gd name="connsiteX737" fmla="*/ 152550 w 1036210"/>
                <a:gd name="connsiteY737" fmla="*/ 637677 h 1335540"/>
                <a:gd name="connsiteX738" fmla="*/ 151363 w 1036210"/>
                <a:gd name="connsiteY738" fmla="*/ 631786 h 1335540"/>
                <a:gd name="connsiteX739" fmla="*/ 150515 w 1036210"/>
                <a:gd name="connsiteY739" fmla="*/ 625895 h 1335540"/>
                <a:gd name="connsiteX740" fmla="*/ 149668 w 1036210"/>
                <a:gd name="connsiteY740" fmla="*/ 619840 h 1335540"/>
                <a:gd name="connsiteX741" fmla="*/ 148989 w 1036210"/>
                <a:gd name="connsiteY741" fmla="*/ 613949 h 1335540"/>
                <a:gd name="connsiteX742" fmla="*/ 148311 w 1036210"/>
                <a:gd name="connsiteY742" fmla="*/ 607895 h 1335540"/>
                <a:gd name="connsiteX743" fmla="*/ 147972 w 1036210"/>
                <a:gd name="connsiteY743" fmla="*/ 601676 h 1335540"/>
                <a:gd name="connsiteX744" fmla="*/ 147463 w 1036210"/>
                <a:gd name="connsiteY744" fmla="*/ 595622 h 1335540"/>
                <a:gd name="connsiteX745" fmla="*/ 147294 w 1036210"/>
                <a:gd name="connsiteY745" fmla="*/ 589567 h 1335540"/>
                <a:gd name="connsiteX746" fmla="*/ 147124 w 1036210"/>
                <a:gd name="connsiteY746" fmla="*/ 583349 h 1335540"/>
                <a:gd name="connsiteX747" fmla="*/ 147124 w 1036210"/>
                <a:gd name="connsiteY747" fmla="*/ 577131 h 1335540"/>
                <a:gd name="connsiteX748" fmla="*/ 147124 w 1036210"/>
                <a:gd name="connsiteY748" fmla="*/ 568130 h 1335540"/>
                <a:gd name="connsiteX749" fmla="*/ 147463 w 1036210"/>
                <a:gd name="connsiteY749" fmla="*/ 559130 h 1335540"/>
                <a:gd name="connsiteX750" fmla="*/ 148141 w 1036210"/>
                <a:gd name="connsiteY750" fmla="*/ 550130 h 1335540"/>
                <a:gd name="connsiteX751" fmla="*/ 148820 w 1036210"/>
                <a:gd name="connsiteY751" fmla="*/ 541457 h 1335540"/>
                <a:gd name="connsiteX752" fmla="*/ 149837 w 1036210"/>
                <a:gd name="connsiteY752" fmla="*/ 532457 h 1335540"/>
                <a:gd name="connsiteX753" fmla="*/ 151193 w 1036210"/>
                <a:gd name="connsiteY753" fmla="*/ 523948 h 1335540"/>
                <a:gd name="connsiteX754" fmla="*/ 152719 w 1036210"/>
                <a:gd name="connsiteY754" fmla="*/ 515275 h 1335540"/>
                <a:gd name="connsiteX755" fmla="*/ 154415 w 1036210"/>
                <a:gd name="connsiteY755" fmla="*/ 506603 h 1335540"/>
                <a:gd name="connsiteX756" fmla="*/ 156280 w 1036210"/>
                <a:gd name="connsiteY756" fmla="*/ 498093 h 1335540"/>
                <a:gd name="connsiteX757" fmla="*/ 158484 w 1036210"/>
                <a:gd name="connsiteY757" fmla="*/ 489584 h 1335540"/>
                <a:gd name="connsiteX758" fmla="*/ 160858 w 1036210"/>
                <a:gd name="connsiteY758" fmla="*/ 481402 h 1335540"/>
                <a:gd name="connsiteX759" fmla="*/ 163232 w 1036210"/>
                <a:gd name="connsiteY759" fmla="*/ 473220 h 1335540"/>
                <a:gd name="connsiteX760" fmla="*/ 166114 w 1036210"/>
                <a:gd name="connsiteY760" fmla="*/ 464875 h 1335540"/>
                <a:gd name="connsiteX761" fmla="*/ 168996 w 1036210"/>
                <a:gd name="connsiteY761" fmla="*/ 456857 h 1335540"/>
                <a:gd name="connsiteX762" fmla="*/ 172218 w 1036210"/>
                <a:gd name="connsiteY762" fmla="*/ 448838 h 1335540"/>
                <a:gd name="connsiteX763" fmla="*/ 175439 w 1036210"/>
                <a:gd name="connsiteY763" fmla="*/ 440820 h 1335540"/>
                <a:gd name="connsiteX764" fmla="*/ 179000 w 1036210"/>
                <a:gd name="connsiteY764" fmla="*/ 433129 h 1335540"/>
                <a:gd name="connsiteX765" fmla="*/ 182730 w 1036210"/>
                <a:gd name="connsiteY765" fmla="*/ 425438 h 1335540"/>
                <a:gd name="connsiteX766" fmla="*/ 186629 w 1036210"/>
                <a:gd name="connsiteY766" fmla="*/ 417911 h 1335540"/>
                <a:gd name="connsiteX767" fmla="*/ 190868 w 1036210"/>
                <a:gd name="connsiteY767" fmla="*/ 410383 h 1335540"/>
                <a:gd name="connsiteX768" fmla="*/ 194937 w 1036210"/>
                <a:gd name="connsiteY768" fmla="*/ 403020 h 1335540"/>
                <a:gd name="connsiteX769" fmla="*/ 199515 w 1036210"/>
                <a:gd name="connsiteY769" fmla="*/ 395655 h 1335540"/>
                <a:gd name="connsiteX770" fmla="*/ 204093 w 1036210"/>
                <a:gd name="connsiteY770" fmla="*/ 388619 h 1335540"/>
                <a:gd name="connsiteX771" fmla="*/ 209010 w 1036210"/>
                <a:gd name="connsiteY771" fmla="*/ 381583 h 1335540"/>
                <a:gd name="connsiteX772" fmla="*/ 213757 w 1036210"/>
                <a:gd name="connsiteY772" fmla="*/ 374546 h 1335540"/>
                <a:gd name="connsiteX773" fmla="*/ 219013 w 1036210"/>
                <a:gd name="connsiteY773" fmla="*/ 367673 h 1335540"/>
                <a:gd name="connsiteX774" fmla="*/ 224269 w 1036210"/>
                <a:gd name="connsiteY774" fmla="*/ 361128 h 1335540"/>
                <a:gd name="connsiteX775" fmla="*/ 229865 w 1036210"/>
                <a:gd name="connsiteY775" fmla="*/ 354582 h 1335540"/>
                <a:gd name="connsiteX776" fmla="*/ 235460 w 1036210"/>
                <a:gd name="connsiteY776" fmla="*/ 348200 h 1335540"/>
                <a:gd name="connsiteX777" fmla="*/ 241224 w 1036210"/>
                <a:gd name="connsiteY777" fmla="*/ 341818 h 1335540"/>
                <a:gd name="connsiteX778" fmla="*/ 247158 w 1036210"/>
                <a:gd name="connsiteY778" fmla="*/ 335764 h 1335540"/>
                <a:gd name="connsiteX779" fmla="*/ 253262 w 1036210"/>
                <a:gd name="connsiteY779" fmla="*/ 329710 h 1335540"/>
                <a:gd name="connsiteX780" fmla="*/ 259536 w 1036210"/>
                <a:gd name="connsiteY780" fmla="*/ 323818 h 1335540"/>
                <a:gd name="connsiteX781" fmla="*/ 265809 w 1036210"/>
                <a:gd name="connsiteY781" fmla="*/ 318091 h 1335540"/>
                <a:gd name="connsiteX782" fmla="*/ 272421 w 1036210"/>
                <a:gd name="connsiteY782" fmla="*/ 312528 h 1335540"/>
                <a:gd name="connsiteX783" fmla="*/ 279034 w 1036210"/>
                <a:gd name="connsiteY783" fmla="*/ 307127 h 1335540"/>
                <a:gd name="connsiteX784" fmla="*/ 285816 w 1036210"/>
                <a:gd name="connsiteY784" fmla="*/ 301727 h 1335540"/>
                <a:gd name="connsiteX785" fmla="*/ 292598 w 1036210"/>
                <a:gd name="connsiteY785" fmla="*/ 296818 h 1335540"/>
                <a:gd name="connsiteX786" fmla="*/ 299719 w 1036210"/>
                <a:gd name="connsiteY786" fmla="*/ 291745 h 1335540"/>
                <a:gd name="connsiteX787" fmla="*/ 306840 w 1036210"/>
                <a:gd name="connsiteY787" fmla="*/ 287000 h 1335540"/>
                <a:gd name="connsiteX788" fmla="*/ 314131 w 1036210"/>
                <a:gd name="connsiteY788" fmla="*/ 282254 h 1335540"/>
                <a:gd name="connsiteX789" fmla="*/ 321591 w 1036210"/>
                <a:gd name="connsiteY789" fmla="*/ 277836 h 1335540"/>
                <a:gd name="connsiteX790" fmla="*/ 329221 w 1036210"/>
                <a:gd name="connsiteY790" fmla="*/ 273581 h 1335540"/>
                <a:gd name="connsiteX791" fmla="*/ 336850 w 1036210"/>
                <a:gd name="connsiteY791" fmla="*/ 269491 h 1335540"/>
                <a:gd name="connsiteX792" fmla="*/ 344480 w 1036210"/>
                <a:gd name="connsiteY792" fmla="*/ 265400 h 1335540"/>
                <a:gd name="connsiteX793" fmla="*/ 352280 w 1036210"/>
                <a:gd name="connsiteY793" fmla="*/ 261799 h 1335540"/>
                <a:gd name="connsiteX794" fmla="*/ 360418 w 1036210"/>
                <a:gd name="connsiteY794" fmla="*/ 258036 h 1335540"/>
                <a:gd name="connsiteX795" fmla="*/ 368556 w 1036210"/>
                <a:gd name="connsiteY795" fmla="*/ 254763 h 1335540"/>
                <a:gd name="connsiteX796" fmla="*/ 376695 w 1036210"/>
                <a:gd name="connsiteY796" fmla="*/ 251490 h 1335540"/>
                <a:gd name="connsiteX797" fmla="*/ 385002 w 1036210"/>
                <a:gd name="connsiteY797" fmla="*/ 248545 h 1335540"/>
                <a:gd name="connsiteX798" fmla="*/ 393310 w 1036210"/>
                <a:gd name="connsiteY798" fmla="*/ 245599 h 1335540"/>
                <a:gd name="connsiteX799" fmla="*/ 401788 w 1036210"/>
                <a:gd name="connsiteY799" fmla="*/ 242981 h 1335540"/>
                <a:gd name="connsiteX800" fmla="*/ 410435 w 1036210"/>
                <a:gd name="connsiteY800" fmla="*/ 240363 h 1335540"/>
                <a:gd name="connsiteX801" fmla="*/ 418913 w 1036210"/>
                <a:gd name="connsiteY801" fmla="*/ 238235 h 1335540"/>
                <a:gd name="connsiteX802" fmla="*/ 427729 w 1036210"/>
                <a:gd name="connsiteY802" fmla="*/ 236272 h 1335540"/>
                <a:gd name="connsiteX803" fmla="*/ 436546 w 1036210"/>
                <a:gd name="connsiteY803" fmla="*/ 234308 h 1335540"/>
                <a:gd name="connsiteX804" fmla="*/ 445362 w 1036210"/>
                <a:gd name="connsiteY804" fmla="*/ 232672 h 1335540"/>
                <a:gd name="connsiteX805" fmla="*/ 454518 w 1036210"/>
                <a:gd name="connsiteY805" fmla="*/ 231199 h 1335540"/>
                <a:gd name="connsiteX806" fmla="*/ 463504 w 1036210"/>
                <a:gd name="connsiteY806" fmla="*/ 229890 h 1335540"/>
                <a:gd name="connsiteX807" fmla="*/ 472660 w 1036210"/>
                <a:gd name="connsiteY807" fmla="*/ 228908 h 1335540"/>
                <a:gd name="connsiteX808" fmla="*/ 481646 w 1036210"/>
                <a:gd name="connsiteY808" fmla="*/ 228254 h 1335540"/>
                <a:gd name="connsiteX809" fmla="*/ 490971 w 1036210"/>
                <a:gd name="connsiteY809" fmla="*/ 227599 h 1335540"/>
                <a:gd name="connsiteX810" fmla="*/ 500296 w 1036210"/>
                <a:gd name="connsiteY810" fmla="*/ 227272 h 1335540"/>
                <a:gd name="connsiteX811" fmla="*/ 484237 w 1036210"/>
                <a:gd name="connsiteY811" fmla="*/ 0 h 1335540"/>
                <a:gd name="connsiteX812" fmla="*/ 530988 w 1036210"/>
                <a:gd name="connsiteY812" fmla="*/ 0 h 1335540"/>
                <a:gd name="connsiteX813" fmla="*/ 530988 w 1036210"/>
                <a:gd name="connsiteY813" fmla="*/ 117095 h 1335540"/>
                <a:gd name="connsiteX814" fmla="*/ 484237 w 1036210"/>
                <a:gd name="connsiteY814" fmla="*/ 117095 h 13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1036210" h="1335540">
                  <a:moveTo>
                    <a:pt x="409742" y="1266007"/>
                  </a:moveTo>
                  <a:lnTo>
                    <a:pt x="609670" y="1266007"/>
                  </a:lnTo>
                  <a:lnTo>
                    <a:pt x="609670" y="1269632"/>
                  </a:lnTo>
                  <a:lnTo>
                    <a:pt x="609160" y="1273093"/>
                  </a:lnTo>
                  <a:lnTo>
                    <a:pt x="608651" y="1276553"/>
                  </a:lnTo>
                  <a:lnTo>
                    <a:pt x="607801" y="1280013"/>
                  </a:lnTo>
                  <a:lnTo>
                    <a:pt x="606611" y="1283473"/>
                  </a:lnTo>
                  <a:lnTo>
                    <a:pt x="605421" y="1286769"/>
                  </a:lnTo>
                  <a:lnTo>
                    <a:pt x="603720" y="1290064"/>
                  </a:lnTo>
                  <a:lnTo>
                    <a:pt x="601850" y="1293029"/>
                  </a:lnTo>
                  <a:lnTo>
                    <a:pt x="599980" y="1296325"/>
                  </a:lnTo>
                  <a:lnTo>
                    <a:pt x="597600" y="1299126"/>
                  </a:lnTo>
                  <a:lnTo>
                    <a:pt x="595220" y="1302092"/>
                  </a:lnTo>
                  <a:lnTo>
                    <a:pt x="592670" y="1304893"/>
                  </a:lnTo>
                  <a:lnTo>
                    <a:pt x="589950" y="1307694"/>
                  </a:lnTo>
                  <a:lnTo>
                    <a:pt x="587060" y="1310330"/>
                  </a:lnTo>
                  <a:lnTo>
                    <a:pt x="583829" y="1312802"/>
                  </a:lnTo>
                  <a:lnTo>
                    <a:pt x="580599" y="1315274"/>
                  </a:lnTo>
                  <a:lnTo>
                    <a:pt x="577029" y="1317580"/>
                  </a:lnTo>
                  <a:lnTo>
                    <a:pt x="573459" y="1319722"/>
                  </a:lnTo>
                  <a:lnTo>
                    <a:pt x="569549" y="1321864"/>
                  </a:lnTo>
                  <a:lnTo>
                    <a:pt x="565639" y="1323677"/>
                  </a:lnTo>
                  <a:lnTo>
                    <a:pt x="561729" y="1325654"/>
                  </a:lnTo>
                  <a:lnTo>
                    <a:pt x="557478" y="1327302"/>
                  </a:lnTo>
                  <a:lnTo>
                    <a:pt x="553058" y="1328785"/>
                  </a:lnTo>
                  <a:lnTo>
                    <a:pt x="548638" y="1330103"/>
                  </a:lnTo>
                  <a:lnTo>
                    <a:pt x="544048" y="1331256"/>
                  </a:lnTo>
                  <a:lnTo>
                    <a:pt x="539458" y="1332574"/>
                  </a:lnTo>
                  <a:lnTo>
                    <a:pt x="534697" y="1333398"/>
                  </a:lnTo>
                  <a:lnTo>
                    <a:pt x="529937" y="1334222"/>
                  </a:lnTo>
                  <a:lnTo>
                    <a:pt x="525007" y="1334881"/>
                  </a:lnTo>
                  <a:lnTo>
                    <a:pt x="519907" y="1335211"/>
                  </a:lnTo>
                  <a:lnTo>
                    <a:pt x="514806" y="1335540"/>
                  </a:lnTo>
                  <a:lnTo>
                    <a:pt x="509876" y="1335540"/>
                  </a:lnTo>
                  <a:lnTo>
                    <a:pt x="504606" y="1335540"/>
                  </a:lnTo>
                  <a:lnTo>
                    <a:pt x="499506" y="1335211"/>
                  </a:lnTo>
                  <a:lnTo>
                    <a:pt x="494406" y="1334881"/>
                  </a:lnTo>
                  <a:lnTo>
                    <a:pt x="489475" y="1334222"/>
                  </a:lnTo>
                  <a:lnTo>
                    <a:pt x="484715" y="1333398"/>
                  </a:lnTo>
                  <a:lnTo>
                    <a:pt x="479955" y="1332574"/>
                  </a:lnTo>
                  <a:lnTo>
                    <a:pt x="475365" y="1331256"/>
                  </a:lnTo>
                  <a:lnTo>
                    <a:pt x="470774" y="1330103"/>
                  </a:lnTo>
                  <a:lnTo>
                    <a:pt x="466354" y="1328785"/>
                  </a:lnTo>
                  <a:lnTo>
                    <a:pt x="462104" y="1327302"/>
                  </a:lnTo>
                  <a:lnTo>
                    <a:pt x="457854" y="1325654"/>
                  </a:lnTo>
                  <a:lnTo>
                    <a:pt x="453774" y="1323677"/>
                  </a:lnTo>
                  <a:lnTo>
                    <a:pt x="449864" y="1321864"/>
                  </a:lnTo>
                  <a:lnTo>
                    <a:pt x="445954" y="1319722"/>
                  </a:lnTo>
                  <a:lnTo>
                    <a:pt x="442383" y="1317580"/>
                  </a:lnTo>
                  <a:lnTo>
                    <a:pt x="438983" y="1315274"/>
                  </a:lnTo>
                  <a:lnTo>
                    <a:pt x="435753" y="1312802"/>
                  </a:lnTo>
                  <a:lnTo>
                    <a:pt x="432523" y="1310330"/>
                  </a:lnTo>
                  <a:lnTo>
                    <a:pt x="429633" y="1307694"/>
                  </a:lnTo>
                  <a:lnTo>
                    <a:pt x="426743" y="1304893"/>
                  </a:lnTo>
                  <a:lnTo>
                    <a:pt x="424192" y="1302092"/>
                  </a:lnTo>
                  <a:lnTo>
                    <a:pt x="421812" y="1299126"/>
                  </a:lnTo>
                  <a:lnTo>
                    <a:pt x="419432" y="1296325"/>
                  </a:lnTo>
                  <a:lnTo>
                    <a:pt x="417563" y="1293029"/>
                  </a:lnTo>
                  <a:lnTo>
                    <a:pt x="415862" y="1290064"/>
                  </a:lnTo>
                  <a:lnTo>
                    <a:pt x="414162" y="1286769"/>
                  </a:lnTo>
                  <a:lnTo>
                    <a:pt x="412802" y="1283473"/>
                  </a:lnTo>
                  <a:lnTo>
                    <a:pt x="411612" y="1280013"/>
                  </a:lnTo>
                  <a:lnTo>
                    <a:pt x="410762" y="1276553"/>
                  </a:lnTo>
                  <a:lnTo>
                    <a:pt x="410252" y="1273093"/>
                  </a:lnTo>
                  <a:lnTo>
                    <a:pt x="409912" y="1269632"/>
                  </a:lnTo>
                  <a:close/>
                  <a:moveTo>
                    <a:pt x="376299" y="1180932"/>
                  </a:moveTo>
                  <a:lnTo>
                    <a:pt x="643113" y="1180932"/>
                  </a:lnTo>
                  <a:lnTo>
                    <a:pt x="646326" y="1181097"/>
                  </a:lnTo>
                  <a:lnTo>
                    <a:pt x="649539" y="1181592"/>
                  </a:lnTo>
                  <a:lnTo>
                    <a:pt x="652582" y="1182251"/>
                  </a:lnTo>
                  <a:lnTo>
                    <a:pt x="655456" y="1183405"/>
                  </a:lnTo>
                  <a:lnTo>
                    <a:pt x="658162" y="1184560"/>
                  </a:lnTo>
                  <a:lnTo>
                    <a:pt x="661036" y="1186209"/>
                  </a:lnTo>
                  <a:lnTo>
                    <a:pt x="663403" y="1188023"/>
                  </a:lnTo>
                  <a:lnTo>
                    <a:pt x="665601" y="1190002"/>
                  </a:lnTo>
                  <a:lnTo>
                    <a:pt x="667799" y="1192311"/>
                  </a:lnTo>
                  <a:lnTo>
                    <a:pt x="669490" y="1194619"/>
                  </a:lnTo>
                  <a:lnTo>
                    <a:pt x="671012" y="1197093"/>
                  </a:lnTo>
                  <a:lnTo>
                    <a:pt x="672365" y="1199896"/>
                  </a:lnTo>
                  <a:lnTo>
                    <a:pt x="673548" y="1202700"/>
                  </a:lnTo>
                  <a:lnTo>
                    <a:pt x="674394" y="1205668"/>
                  </a:lnTo>
                  <a:lnTo>
                    <a:pt x="674732" y="1208801"/>
                  </a:lnTo>
                  <a:lnTo>
                    <a:pt x="674901" y="1211935"/>
                  </a:lnTo>
                  <a:lnTo>
                    <a:pt x="674732" y="1215068"/>
                  </a:lnTo>
                  <a:lnTo>
                    <a:pt x="674394" y="1218201"/>
                  </a:lnTo>
                  <a:lnTo>
                    <a:pt x="673548" y="1221169"/>
                  </a:lnTo>
                  <a:lnTo>
                    <a:pt x="672365" y="1224138"/>
                  </a:lnTo>
                  <a:lnTo>
                    <a:pt x="671012" y="1226776"/>
                  </a:lnTo>
                  <a:lnTo>
                    <a:pt x="669490" y="1229415"/>
                  </a:lnTo>
                  <a:lnTo>
                    <a:pt x="667799" y="1231724"/>
                  </a:lnTo>
                  <a:lnTo>
                    <a:pt x="665601" y="1233867"/>
                  </a:lnTo>
                  <a:lnTo>
                    <a:pt x="663403" y="1236011"/>
                  </a:lnTo>
                  <a:lnTo>
                    <a:pt x="661036" y="1237660"/>
                  </a:lnTo>
                  <a:lnTo>
                    <a:pt x="658162" y="1239144"/>
                  </a:lnTo>
                  <a:lnTo>
                    <a:pt x="655456" y="1240464"/>
                  </a:lnTo>
                  <a:lnTo>
                    <a:pt x="652582" y="1241618"/>
                  </a:lnTo>
                  <a:lnTo>
                    <a:pt x="649539" y="1242443"/>
                  </a:lnTo>
                  <a:lnTo>
                    <a:pt x="646326" y="1242938"/>
                  </a:lnTo>
                  <a:lnTo>
                    <a:pt x="643113" y="1243102"/>
                  </a:lnTo>
                  <a:lnTo>
                    <a:pt x="376299" y="1243102"/>
                  </a:lnTo>
                  <a:lnTo>
                    <a:pt x="373086" y="1242938"/>
                  </a:lnTo>
                  <a:lnTo>
                    <a:pt x="369873" y="1242443"/>
                  </a:lnTo>
                  <a:lnTo>
                    <a:pt x="366830" y="1241618"/>
                  </a:lnTo>
                  <a:lnTo>
                    <a:pt x="363956" y="1240464"/>
                  </a:lnTo>
                  <a:lnTo>
                    <a:pt x="361250" y="1239144"/>
                  </a:lnTo>
                  <a:lnTo>
                    <a:pt x="358545" y="1237660"/>
                  </a:lnTo>
                  <a:lnTo>
                    <a:pt x="356009" y="1236011"/>
                  </a:lnTo>
                  <a:lnTo>
                    <a:pt x="353811" y="1233867"/>
                  </a:lnTo>
                  <a:lnTo>
                    <a:pt x="351781" y="1231724"/>
                  </a:lnTo>
                  <a:lnTo>
                    <a:pt x="349921" y="1229415"/>
                  </a:lnTo>
                  <a:lnTo>
                    <a:pt x="348400" y="1226776"/>
                  </a:lnTo>
                  <a:lnTo>
                    <a:pt x="346878" y="1224138"/>
                  </a:lnTo>
                  <a:lnTo>
                    <a:pt x="345864" y="1221169"/>
                  </a:lnTo>
                  <a:lnTo>
                    <a:pt x="345018" y="1218201"/>
                  </a:lnTo>
                  <a:lnTo>
                    <a:pt x="344680" y="1215068"/>
                  </a:lnTo>
                  <a:lnTo>
                    <a:pt x="344511" y="1211935"/>
                  </a:lnTo>
                  <a:lnTo>
                    <a:pt x="344680" y="1208801"/>
                  </a:lnTo>
                  <a:lnTo>
                    <a:pt x="345018" y="1205668"/>
                  </a:lnTo>
                  <a:lnTo>
                    <a:pt x="345864" y="1202700"/>
                  </a:lnTo>
                  <a:lnTo>
                    <a:pt x="346878" y="1199896"/>
                  </a:lnTo>
                  <a:lnTo>
                    <a:pt x="348400" y="1197093"/>
                  </a:lnTo>
                  <a:lnTo>
                    <a:pt x="349921" y="1194619"/>
                  </a:lnTo>
                  <a:lnTo>
                    <a:pt x="351781" y="1192311"/>
                  </a:lnTo>
                  <a:lnTo>
                    <a:pt x="353811" y="1190002"/>
                  </a:lnTo>
                  <a:lnTo>
                    <a:pt x="356009" y="1188023"/>
                  </a:lnTo>
                  <a:lnTo>
                    <a:pt x="358545" y="1186209"/>
                  </a:lnTo>
                  <a:lnTo>
                    <a:pt x="361250" y="1184560"/>
                  </a:lnTo>
                  <a:lnTo>
                    <a:pt x="363956" y="1183405"/>
                  </a:lnTo>
                  <a:lnTo>
                    <a:pt x="366830" y="1182251"/>
                  </a:lnTo>
                  <a:lnTo>
                    <a:pt x="369873" y="1181592"/>
                  </a:lnTo>
                  <a:lnTo>
                    <a:pt x="373086" y="1181097"/>
                  </a:lnTo>
                  <a:close/>
                  <a:moveTo>
                    <a:pt x="376299" y="1099129"/>
                  </a:moveTo>
                  <a:lnTo>
                    <a:pt x="643113" y="1099129"/>
                  </a:lnTo>
                  <a:lnTo>
                    <a:pt x="646326" y="1099294"/>
                  </a:lnTo>
                  <a:lnTo>
                    <a:pt x="649539" y="1099625"/>
                  </a:lnTo>
                  <a:lnTo>
                    <a:pt x="652582" y="1100452"/>
                  </a:lnTo>
                  <a:lnTo>
                    <a:pt x="655456" y="1101609"/>
                  </a:lnTo>
                  <a:lnTo>
                    <a:pt x="658162" y="1102932"/>
                  </a:lnTo>
                  <a:lnTo>
                    <a:pt x="661036" y="1104420"/>
                  </a:lnTo>
                  <a:lnTo>
                    <a:pt x="663403" y="1106239"/>
                  </a:lnTo>
                  <a:lnTo>
                    <a:pt x="665601" y="1108223"/>
                  </a:lnTo>
                  <a:lnTo>
                    <a:pt x="667799" y="1110373"/>
                  </a:lnTo>
                  <a:lnTo>
                    <a:pt x="669490" y="1112853"/>
                  </a:lnTo>
                  <a:lnTo>
                    <a:pt x="671012" y="1115498"/>
                  </a:lnTo>
                  <a:lnTo>
                    <a:pt x="672365" y="1118144"/>
                  </a:lnTo>
                  <a:lnTo>
                    <a:pt x="673548" y="1120955"/>
                  </a:lnTo>
                  <a:lnTo>
                    <a:pt x="674394" y="1123931"/>
                  </a:lnTo>
                  <a:lnTo>
                    <a:pt x="674732" y="1127072"/>
                  </a:lnTo>
                  <a:lnTo>
                    <a:pt x="674901" y="1130214"/>
                  </a:lnTo>
                  <a:lnTo>
                    <a:pt x="674732" y="1133521"/>
                  </a:lnTo>
                  <a:lnTo>
                    <a:pt x="674394" y="1136497"/>
                  </a:lnTo>
                  <a:lnTo>
                    <a:pt x="673548" y="1139474"/>
                  </a:lnTo>
                  <a:lnTo>
                    <a:pt x="672365" y="1142284"/>
                  </a:lnTo>
                  <a:lnTo>
                    <a:pt x="671012" y="1145095"/>
                  </a:lnTo>
                  <a:lnTo>
                    <a:pt x="669490" y="1147575"/>
                  </a:lnTo>
                  <a:lnTo>
                    <a:pt x="667799" y="1150221"/>
                  </a:lnTo>
                  <a:lnTo>
                    <a:pt x="665601" y="1152371"/>
                  </a:lnTo>
                  <a:lnTo>
                    <a:pt x="663403" y="1154189"/>
                  </a:lnTo>
                  <a:lnTo>
                    <a:pt x="661036" y="1156008"/>
                  </a:lnTo>
                  <a:lnTo>
                    <a:pt x="658162" y="1157662"/>
                  </a:lnTo>
                  <a:lnTo>
                    <a:pt x="655456" y="1158985"/>
                  </a:lnTo>
                  <a:lnTo>
                    <a:pt x="652582" y="1159977"/>
                  </a:lnTo>
                  <a:lnTo>
                    <a:pt x="649539" y="1160638"/>
                  </a:lnTo>
                  <a:lnTo>
                    <a:pt x="646326" y="1161134"/>
                  </a:lnTo>
                  <a:lnTo>
                    <a:pt x="643113" y="1161299"/>
                  </a:lnTo>
                  <a:lnTo>
                    <a:pt x="376299" y="1161299"/>
                  </a:lnTo>
                  <a:lnTo>
                    <a:pt x="373086" y="1161134"/>
                  </a:lnTo>
                  <a:lnTo>
                    <a:pt x="369873" y="1160638"/>
                  </a:lnTo>
                  <a:lnTo>
                    <a:pt x="366830" y="1159977"/>
                  </a:lnTo>
                  <a:lnTo>
                    <a:pt x="363956" y="1158985"/>
                  </a:lnTo>
                  <a:lnTo>
                    <a:pt x="361250" y="1157662"/>
                  </a:lnTo>
                  <a:lnTo>
                    <a:pt x="358545" y="1156008"/>
                  </a:lnTo>
                  <a:lnTo>
                    <a:pt x="356009" y="1154189"/>
                  </a:lnTo>
                  <a:lnTo>
                    <a:pt x="353811" y="1152371"/>
                  </a:lnTo>
                  <a:lnTo>
                    <a:pt x="351781" y="1150221"/>
                  </a:lnTo>
                  <a:lnTo>
                    <a:pt x="349921" y="1147575"/>
                  </a:lnTo>
                  <a:lnTo>
                    <a:pt x="348400" y="1145095"/>
                  </a:lnTo>
                  <a:lnTo>
                    <a:pt x="346878" y="1142284"/>
                  </a:lnTo>
                  <a:lnTo>
                    <a:pt x="345864" y="1139474"/>
                  </a:lnTo>
                  <a:lnTo>
                    <a:pt x="345018" y="1136497"/>
                  </a:lnTo>
                  <a:lnTo>
                    <a:pt x="344680" y="1133521"/>
                  </a:lnTo>
                  <a:lnTo>
                    <a:pt x="344511" y="1130214"/>
                  </a:lnTo>
                  <a:lnTo>
                    <a:pt x="344680" y="1127072"/>
                  </a:lnTo>
                  <a:lnTo>
                    <a:pt x="345018" y="1123931"/>
                  </a:lnTo>
                  <a:lnTo>
                    <a:pt x="345864" y="1120955"/>
                  </a:lnTo>
                  <a:lnTo>
                    <a:pt x="346878" y="1118144"/>
                  </a:lnTo>
                  <a:lnTo>
                    <a:pt x="348400" y="1115498"/>
                  </a:lnTo>
                  <a:lnTo>
                    <a:pt x="349921" y="1112853"/>
                  </a:lnTo>
                  <a:lnTo>
                    <a:pt x="351781" y="1110373"/>
                  </a:lnTo>
                  <a:lnTo>
                    <a:pt x="353811" y="1108223"/>
                  </a:lnTo>
                  <a:lnTo>
                    <a:pt x="356009" y="1106239"/>
                  </a:lnTo>
                  <a:lnTo>
                    <a:pt x="358545" y="1104420"/>
                  </a:lnTo>
                  <a:lnTo>
                    <a:pt x="361250" y="1102932"/>
                  </a:lnTo>
                  <a:lnTo>
                    <a:pt x="363956" y="1101609"/>
                  </a:lnTo>
                  <a:lnTo>
                    <a:pt x="366830" y="1100452"/>
                  </a:lnTo>
                  <a:lnTo>
                    <a:pt x="369873" y="1099625"/>
                  </a:lnTo>
                  <a:lnTo>
                    <a:pt x="373086" y="1099294"/>
                  </a:lnTo>
                  <a:close/>
                  <a:moveTo>
                    <a:pt x="796620" y="749272"/>
                  </a:moveTo>
                  <a:lnTo>
                    <a:pt x="796577" y="749886"/>
                  </a:lnTo>
                  <a:lnTo>
                    <a:pt x="796239" y="752176"/>
                  </a:lnTo>
                  <a:lnTo>
                    <a:pt x="795731" y="753811"/>
                  </a:lnTo>
                  <a:lnTo>
                    <a:pt x="795392" y="754466"/>
                  </a:lnTo>
                  <a:lnTo>
                    <a:pt x="795053" y="754956"/>
                  </a:lnTo>
                  <a:lnTo>
                    <a:pt x="794884" y="755120"/>
                  </a:lnTo>
                  <a:lnTo>
                    <a:pt x="794037" y="756592"/>
                  </a:lnTo>
                  <a:lnTo>
                    <a:pt x="793190" y="757573"/>
                  </a:lnTo>
                  <a:lnTo>
                    <a:pt x="794545" y="755283"/>
                  </a:lnTo>
                  <a:lnTo>
                    <a:pt x="795561" y="753157"/>
                  </a:lnTo>
                  <a:lnTo>
                    <a:pt x="796239" y="751358"/>
                  </a:lnTo>
                  <a:lnTo>
                    <a:pt x="796577" y="749559"/>
                  </a:lnTo>
                  <a:close/>
                  <a:moveTo>
                    <a:pt x="796747" y="747269"/>
                  </a:moveTo>
                  <a:lnTo>
                    <a:pt x="796916" y="747596"/>
                  </a:lnTo>
                  <a:lnTo>
                    <a:pt x="796747" y="748414"/>
                  </a:lnTo>
                  <a:lnTo>
                    <a:pt x="796620" y="749272"/>
                  </a:lnTo>
                  <a:lnTo>
                    <a:pt x="796747" y="747432"/>
                  </a:lnTo>
                  <a:close/>
                  <a:moveTo>
                    <a:pt x="767594" y="747128"/>
                  </a:moveTo>
                  <a:lnTo>
                    <a:pt x="767449" y="749231"/>
                  </a:lnTo>
                  <a:lnTo>
                    <a:pt x="767449" y="749068"/>
                  </a:lnTo>
                  <a:lnTo>
                    <a:pt x="767449" y="748250"/>
                  </a:lnTo>
                  <a:close/>
                  <a:moveTo>
                    <a:pt x="769956" y="740595"/>
                  </a:moveTo>
                  <a:lnTo>
                    <a:pt x="769650" y="741053"/>
                  </a:lnTo>
                  <a:lnTo>
                    <a:pt x="768634" y="743179"/>
                  </a:lnTo>
                  <a:lnTo>
                    <a:pt x="767957" y="745306"/>
                  </a:lnTo>
                  <a:lnTo>
                    <a:pt x="767618" y="746941"/>
                  </a:lnTo>
                  <a:lnTo>
                    <a:pt x="767594" y="747128"/>
                  </a:lnTo>
                  <a:lnTo>
                    <a:pt x="767618" y="746778"/>
                  </a:lnTo>
                  <a:lnTo>
                    <a:pt x="767957" y="744815"/>
                  </a:lnTo>
                  <a:lnTo>
                    <a:pt x="768465" y="743016"/>
                  </a:lnTo>
                  <a:lnTo>
                    <a:pt x="768691" y="742634"/>
                  </a:lnTo>
                  <a:lnTo>
                    <a:pt x="768804" y="742525"/>
                  </a:lnTo>
                  <a:lnTo>
                    <a:pt x="768804" y="742443"/>
                  </a:lnTo>
                  <a:lnTo>
                    <a:pt x="769142" y="741871"/>
                  </a:lnTo>
                  <a:lnTo>
                    <a:pt x="769396" y="741380"/>
                  </a:lnTo>
                  <a:lnTo>
                    <a:pt x="769752" y="740791"/>
                  </a:lnTo>
                  <a:close/>
                  <a:moveTo>
                    <a:pt x="770159" y="740290"/>
                  </a:moveTo>
                  <a:lnTo>
                    <a:pt x="770159" y="740399"/>
                  </a:lnTo>
                  <a:lnTo>
                    <a:pt x="769956" y="740595"/>
                  </a:lnTo>
                  <a:close/>
                  <a:moveTo>
                    <a:pt x="1007792" y="303707"/>
                  </a:moveTo>
                  <a:lnTo>
                    <a:pt x="1036210" y="338777"/>
                  </a:lnTo>
                  <a:lnTo>
                    <a:pt x="941984" y="415129"/>
                  </a:lnTo>
                  <a:lnTo>
                    <a:pt x="913566" y="380058"/>
                  </a:lnTo>
                  <a:close/>
                  <a:moveTo>
                    <a:pt x="28418" y="284751"/>
                  </a:moveTo>
                  <a:lnTo>
                    <a:pt x="122644" y="361103"/>
                  </a:lnTo>
                  <a:lnTo>
                    <a:pt x="94226" y="396174"/>
                  </a:lnTo>
                  <a:lnTo>
                    <a:pt x="0" y="319822"/>
                  </a:lnTo>
                  <a:close/>
                  <a:moveTo>
                    <a:pt x="521216" y="260648"/>
                  </a:moveTo>
                  <a:lnTo>
                    <a:pt x="513426" y="260811"/>
                  </a:lnTo>
                  <a:lnTo>
                    <a:pt x="505636" y="261302"/>
                  </a:lnTo>
                  <a:lnTo>
                    <a:pt x="497846" y="261793"/>
                  </a:lnTo>
                  <a:lnTo>
                    <a:pt x="505636" y="262610"/>
                  </a:lnTo>
                  <a:lnTo>
                    <a:pt x="513257" y="263428"/>
                  </a:lnTo>
                  <a:lnTo>
                    <a:pt x="520877" y="264410"/>
                  </a:lnTo>
                  <a:lnTo>
                    <a:pt x="528668" y="265555"/>
                  </a:lnTo>
                  <a:lnTo>
                    <a:pt x="536288" y="267027"/>
                  </a:lnTo>
                  <a:lnTo>
                    <a:pt x="543740" y="268499"/>
                  </a:lnTo>
                  <a:lnTo>
                    <a:pt x="551191" y="270135"/>
                  </a:lnTo>
                  <a:lnTo>
                    <a:pt x="558642" y="271770"/>
                  </a:lnTo>
                  <a:lnTo>
                    <a:pt x="566263" y="273897"/>
                  </a:lnTo>
                  <a:lnTo>
                    <a:pt x="573545" y="275860"/>
                  </a:lnTo>
                  <a:lnTo>
                    <a:pt x="580827" y="277986"/>
                  </a:lnTo>
                  <a:lnTo>
                    <a:pt x="587940" y="280440"/>
                  </a:lnTo>
                  <a:lnTo>
                    <a:pt x="595052" y="282893"/>
                  </a:lnTo>
                  <a:lnTo>
                    <a:pt x="602165" y="285674"/>
                  </a:lnTo>
                  <a:lnTo>
                    <a:pt x="609108" y="288455"/>
                  </a:lnTo>
                  <a:lnTo>
                    <a:pt x="616052" y="291562"/>
                  </a:lnTo>
                  <a:lnTo>
                    <a:pt x="623164" y="294507"/>
                  </a:lnTo>
                  <a:lnTo>
                    <a:pt x="629938" y="297942"/>
                  </a:lnTo>
                  <a:lnTo>
                    <a:pt x="636542" y="301213"/>
                  </a:lnTo>
                  <a:lnTo>
                    <a:pt x="643147" y="304812"/>
                  </a:lnTo>
                  <a:lnTo>
                    <a:pt x="649752" y="308410"/>
                  </a:lnTo>
                  <a:lnTo>
                    <a:pt x="656187" y="312172"/>
                  </a:lnTo>
                  <a:lnTo>
                    <a:pt x="662453" y="316261"/>
                  </a:lnTo>
                  <a:lnTo>
                    <a:pt x="668719" y="320187"/>
                  </a:lnTo>
                  <a:lnTo>
                    <a:pt x="674816" y="324440"/>
                  </a:lnTo>
                  <a:lnTo>
                    <a:pt x="680912" y="328693"/>
                  </a:lnTo>
                  <a:lnTo>
                    <a:pt x="686839" y="333273"/>
                  </a:lnTo>
                  <a:lnTo>
                    <a:pt x="692597" y="337689"/>
                  </a:lnTo>
                  <a:lnTo>
                    <a:pt x="698355" y="342433"/>
                  </a:lnTo>
                  <a:lnTo>
                    <a:pt x="703774" y="347176"/>
                  </a:lnTo>
                  <a:lnTo>
                    <a:pt x="709362" y="352083"/>
                  </a:lnTo>
                  <a:lnTo>
                    <a:pt x="714612" y="356990"/>
                  </a:lnTo>
                  <a:lnTo>
                    <a:pt x="719862" y="362225"/>
                  </a:lnTo>
                  <a:lnTo>
                    <a:pt x="725112" y="367459"/>
                  </a:lnTo>
                  <a:lnTo>
                    <a:pt x="730023" y="372857"/>
                  </a:lnTo>
                  <a:lnTo>
                    <a:pt x="734765" y="378254"/>
                  </a:lnTo>
                  <a:lnTo>
                    <a:pt x="739507" y="383816"/>
                  </a:lnTo>
                  <a:lnTo>
                    <a:pt x="744248" y="389541"/>
                  </a:lnTo>
                  <a:lnTo>
                    <a:pt x="748651" y="395266"/>
                  </a:lnTo>
                  <a:lnTo>
                    <a:pt x="752885" y="401154"/>
                  </a:lnTo>
                  <a:lnTo>
                    <a:pt x="757119" y="407043"/>
                  </a:lnTo>
                  <a:lnTo>
                    <a:pt x="761352" y="412931"/>
                  </a:lnTo>
                  <a:lnTo>
                    <a:pt x="765078" y="418983"/>
                  </a:lnTo>
                  <a:lnTo>
                    <a:pt x="768973" y="425199"/>
                  </a:lnTo>
                  <a:lnTo>
                    <a:pt x="772529" y="431415"/>
                  </a:lnTo>
                  <a:lnTo>
                    <a:pt x="776086" y="437794"/>
                  </a:lnTo>
                  <a:lnTo>
                    <a:pt x="779473" y="444173"/>
                  </a:lnTo>
                  <a:lnTo>
                    <a:pt x="782521" y="450552"/>
                  </a:lnTo>
                  <a:lnTo>
                    <a:pt x="785739" y="457095"/>
                  </a:lnTo>
                  <a:lnTo>
                    <a:pt x="788449" y="463638"/>
                  </a:lnTo>
                  <a:lnTo>
                    <a:pt x="791158" y="470181"/>
                  </a:lnTo>
                  <a:lnTo>
                    <a:pt x="793698" y="476887"/>
                  </a:lnTo>
                  <a:lnTo>
                    <a:pt x="796069" y="483594"/>
                  </a:lnTo>
                  <a:lnTo>
                    <a:pt x="798440" y="490464"/>
                  </a:lnTo>
                  <a:lnTo>
                    <a:pt x="800472" y="497333"/>
                  </a:lnTo>
                  <a:lnTo>
                    <a:pt x="802335" y="504203"/>
                  </a:lnTo>
                  <a:lnTo>
                    <a:pt x="804029" y="511073"/>
                  </a:lnTo>
                  <a:lnTo>
                    <a:pt x="805722" y="517943"/>
                  </a:lnTo>
                  <a:lnTo>
                    <a:pt x="807246" y="524977"/>
                  </a:lnTo>
                  <a:lnTo>
                    <a:pt x="808432" y="532010"/>
                  </a:lnTo>
                  <a:lnTo>
                    <a:pt x="809448" y="539207"/>
                  </a:lnTo>
                  <a:lnTo>
                    <a:pt x="810464" y="546241"/>
                  </a:lnTo>
                  <a:lnTo>
                    <a:pt x="811311" y="553274"/>
                  </a:lnTo>
                  <a:lnTo>
                    <a:pt x="811988" y="560308"/>
                  </a:lnTo>
                  <a:lnTo>
                    <a:pt x="812327" y="567341"/>
                  </a:lnTo>
                  <a:lnTo>
                    <a:pt x="812665" y="574539"/>
                  </a:lnTo>
                  <a:lnTo>
                    <a:pt x="812835" y="581736"/>
                  </a:lnTo>
                  <a:lnTo>
                    <a:pt x="812665" y="588769"/>
                  </a:lnTo>
                  <a:lnTo>
                    <a:pt x="812496" y="595966"/>
                  </a:lnTo>
                  <a:lnTo>
                    <a:pt x="812157" y="603000"/>
                  </a:lnTo>
                  <a:lnTo>
                    <a:pt x="811649" y="610033"/>
                  </a:lnTo>
                  <a:lnTo>
                    <a:pt x="810972" y="617067"/>
                  </a:lnTo>
                  <a:lnTo>
                    <a:pt x="809956" y="624427"/>
                  </a:lnTo>
                  <a:lnTo>
                    <a:pt x="808940" y="631461"/>
                  </a:lnTo>
                  <a:lnTo>
                    <a:pt x="807754" y="638331"/>
                  </a:lnTo>
                  <a:lnTo>
                    <a:pt x="806569" y="645364"/>
                  </a:lnTo>
                  <a:lnTo>
                    <a:pt x="805045" y="652398"/>
                  </a:lnTo>
                  <a:lnTo>
                    <a:pt x="803182" y="659268"/>
                  </a:lnTo>
                  <a:lnTo>
                    <a:pt x="801488" y="666301"/>
                  </a:lnTo>
                  <a:lnTo>
                    <a:pt x="799456" y="673171"/>
                  </a:lnTo>
                  <a:lnTo>
                    <a:pt x="797255" y="679878"/>
                  </a:lnTo>
                  <a:lnTo>
                    <a:pt x="795053" y="686748"/>
                  </a:lnTo>
                  <a:lnTo>
                    <a:pt x="792513" y="693454"/>
                  </a:lnTo>
                  <a:lnTo>
                    <a:pt x="789803" y="700160"/>
                  </a:lnTo>
                  <a:lnTo>
                    <a:pt x="787094" y="706703"/>
                  </a:lnTo>
                  <a:lnTo>
                    <a:pt x="784045" y="713246"/>
                  </a:lnTo>
                  <a:lnTo>
                    <a:pt x="780997" y="719789"/>
                  </a:lnTo>
                  <a:lnTo>
                    <a:pt x="777610" y="726332"/>
                  </a:lnTo>
                  <a:lnTo>
                    <a:pt x="774392" y="732711"/>
                  </a:lnTo>
                  <a:lnTo>
                    <a:pt x="770667" y="738926"/>
                  </a:lnTo>
                  <a:lnTo>
                    <a:pt x="769933" y="740344"/>
                  </a:lnTo>
                  <a:lnTo>
                    <a:pt x="769650" y="740726"/>
                  </a:lnTo>
                  <a:lnTo>
                    <a:pt x="769820" y="740563"/>
                  </a:lnTo>
                  <a:lnTo>
                    <a:pt x="769933" y="740344"/>
                  </a:lnTo>
                  <a:lnTo>
                    <a:pt x="770497" y="739581"/>
                  </a:lnTo>
                  <a:lnTo>
                    <a:pt x="771175" y="738763"/>
                  </a:lnTo>
                  <a:lnTo>
                    <a:pt x="770159" y="740290"/>
                  </a:lnTo>
                  <a:lnTo>
                    <a:pt x="770159" y="740235"/>
                  </a:lnTo>
                  <a:lnTo>
                    <a:pt x="769989" y="740399"/>
                  </a:lnTo>
                  <a:lnTo>
                    <a:pt x="769752" y="740791"/>
                  </a:lnTo>
                  <a:lnTo>
                    <a:pt x="769650" y="740889"/>
                  </a:lnTo>
                  <a:lnTo>
                    <a:pt x="769396" y="741380"/>
                  </a:lnTo>
                  <a:lnTo>
                    <a:pt x="768804" y="742361"/>
                  </a:lnTo>
                  <a:lnTo>
                    <a:pt x="768804" y="742443"/>
                  </a:lnTo>
                  <a:lnTo>
                    <a:pt x="768691" y="742634"/>
                  </a:lnTo>
                  <a:lnTo>
                    <a:pt x="768465" y="742852"/>
                  </a:lnTo>
                  <a:lnTo>
                    <a:pt x="766941" y="746124"/>
                  </a:lnTo>
                  <a:lnTo>
                    <a:pt x="763554" y="752339"/>
                  </a:lnTo>
                  <a:lnTo>
                    <a:pt x="759828" y="758555"/>
                  </a:lnTo>
                  <a:lnTo>
                    <a:pt x="756272" y="764771"/>
                  </a:lnTo>
                  <a:lnTo>
                    <a:pt x="752208" y="770823"/>
                  </a:lnTo>
                  <a:lnTo>
                    <a:pt x="748143" y="776875"/>
                  </a:lnTo>
                  <a:lnTo>
                    <a:pt x="743910" y="783090"/>
                  </a:lnTo>
                  <a:lnTo>
                    <a:pt x="739337" y="789142"/>
                  </a:lnTo>
                  <a:lnTo>
                    <a:pt x="730531" y="801247"/>
                  </a:lnTo>
                  <a:lnTo>
                    <a:pt x="721556" y="813678"/>
                  </a:lnTo>
                  <a:lnTo>
                    <a:pt x="717153" y="820057"/>
                  </a:lnTo>
                  <a:lnTo>
                    <a:pt x="712749" y="826600"/>
                  </a:lnTo>
                  <a:lnTo>
                    <a:pt x="708516" y="832979"/>
                  </a:lnTo>
                  <a:lnTo>
                    <a:pt x="704621" y="839686"/>
                  </a:lnTo>
                  <a:lnTo>
                    <a:pt x="700556" y="846392"/>
                  </a:lnTo>
                  <a:lnTo>
                    <a:pt x="696661" y="853098"/>
                  </a:lnTo>
                  <a:lnTo>
                    <a:pt x="693105" y="860295"/>
                  </a:lnTo>
                  <a:lnTo>
                    <a:pt x="689549" y="867165"/>
                  </a:lnTo>
                  <a:lnTo>
                    <a:pt x="686500" y="874362"/>
                  </a:lnTo>
                  <a:lnTo>
                    <a:pt x="683452" y="881396"/>
                  </a:lnTo>
                  <a:lnTo>
                    <a:pt x="680743" y="888757"/>
                  </a:lnTo>
                  <a:lnTo>
                    <a:pt x="678203" y="896281"/>
                  </a:lnTo>
                  <a:lnTo>
                    <a:pt x="676001" y="903642"/>
                  </a:lnTo>
                  <a:lnTo>
                    <a:pt x="673969" y="911002"/>
                  </a:lnTo>
                  <a:lnTo>
                    <a:pt x="672106" y="918526"/>
                  </a:lnTo>
                  <a:lnTo>
                    <a:pt x="670582" y="926051"/>
                  </a:lnTo>
                  <a:lnTo>
                    <a:pt x="669227" y="933575"/>
                  </a:lnTo>
                  <a:lnTo>
                    <a:pt x="668211" y="941099"/>
                  </a:lnTo>
                  <a:lnTo>
                    <a:pt x="667364" y="948623"/>
                  </a:lnTo>
                  <a:lnTo>
                    <a:pt x="666687" y="956311"/>
                  </a:lnTo>
                  <a:lnTo>
                    <a:pt x="666010" y="963999"/>
                  </a:lnTo>
                  <a:lnTo>
                    <a:pt x="665840" y="971523"/>
                  </a:lnTo>
                  <a:lnTo>
                    <a:pt x="665671" y="979047"/>
                  </a:lnTo>
                  <a:lnTo>
                    <a:pt x="665840" y="986735"/>
                  </a:lnTo>
                  <a:lnTo>
                    <a:pt x="666179" y="994259"/>
                  </a:lnTo>
                  <a:lnTo>
                    <a:pt x="666687" y="1001784"/>
                  </a:lnTo>
                  <a:lnTo>
                    <a:pt x="667703" y="994259"/>
                  </a:lnTo>
                  <a:lnTo>
                    <a:pt x="668550" y="986899"/>
                  </a:lnTo>
                  <a:lnTo>
                    <a:pt x="669735" y="979374"/>
                  </a:lnTo>
                  <a:lnTo>
                    <a:pt x="670921" y="972014"/>
                  </a:lnTo>
                  <a:lnTo>
                    <a:pt x="672275" y="964653"/>
                  </a:lnTo>
                  <a:lnTo>
                    <a:pt x="673969" y="957293"/>
                  </a:lnTo>
                  <a:lnTo>
                    <a:pt x="675662" y="949932"/>
                  </a:lnTo>
                  <a:lnTo>
                    <a:pt x="677525" y="942898"/>
                  </a:lnTo>
                  <a:lnTo>
                    <a:pt x="679557" y="935701"/>
                  </a:lnTo>
                  <a:lnTo>
                    <a:pt x="681759" y="928668"/>
                  </a:lnTo>
                  <a:lnTo>
                    <a:pt x="683960" y="921634"/>
                  </a:lnTo>
                  <a:lnTo>
                    <a:pt x="686670" y="914764"/>
                  </a:lnTo>
                  <a:lnTo>
                    <a:pt x="689379" y="908058"/>
                  </a:lnTo>
                  <a:lnTo>
                    <a:pt x="692428" y="901188"/>
                  </a:lnTo>
                  <a:lnTo>
                    <a:pt x="695476" y="894482"/>
                  </a:lnTo>
                  <a:lnTo>
                    <a:pt x="698863" y="887939"/>
                  </a:lnTo>
                  <a:lnTo>
                    <a:pt x="702250" y="881396"/>
                  </a:lnTo>
                  <a:lnTo>
                    <a:pt x="705975" y="875180"/>
                  </a:lnTo>
                  <a:lnTo>
                    <a:pt x="709701" y="868801"/>
                  </a:lnTo>
                  <a:lnTo>
                    <a:pt x="713766" y="862749"/>
                  </a:lnTo>
                  <a:lnTo>
                    <a:pt x="717999" y="856697"/>
                  </a:lnTo>
                  <a:lnTo>
                    <a:pt x="722064" y="850645"/>
                  </a:lnTo>
                  <a:lnTo>
                    <a:pt x="726636" y="844756"/>
                  </a:lnTo>
                  <a:lnTo>
                    <a:pt x="731209" y="838868"/>
                  </a:lnTo>
                  <a:lnTo>
                    <a:pt x="740523" y="827254"/>
                  </a:lnTo>
                  <a:lnTo>
                    <a:pt x="750176" y="815641"/>
                  </a:lnTo>
                  <a:lnTo>
                    <a:pt x="759998" y="803864"/>
                  </a:lnTo>
                  <a:lnTo>
                    <a:pt x="769820" y="791923"/>
                  </a:lnTo>
                  <a:lnTo>
                    <a:pt x="774562" y="785708"/>
                  </a:lnTo>
                  <a:lnTo>
                    <a:pt x="779473" y="779328"/>
                  </a:lnTo>
                  <a:lnTo>
                    <a:pt x="783876" y="772949"/>
                  </a:lnTo>
                  <a:lnTo>
                    <a:pt x="788279" y="766243"/>
                  </a:lnTo>
                  <a:lnTo>
                    <a:pt x="790481" y="762971"/>
                  </a:lnTo>
                  <a:lnTo>
                    <a:pt x="792682" y="759373"/>
                  </a:lnTo>
                  <a:lnTo>
                    <a:pt x="794037" y="756756"/>
                  </a:lnTo>
                  <a:lnTo>
                    <a:pt x="794545" y="756101"/>
                  </a:lnTo>
                  <a:lnTo>
                    <a:pt x="794884" y="755447"/>
                  </a:lnTo>
                  <a:lnTo>
                    <a:pt x="794545" y="755774"/>
                  </a:lnTo>
                  <a:lnTo>
                    <a:pt x="794884" y="755120"/>
                  </a:lnTo>
                  <a:lnTo>
                    <a:pt x="794884" y="755447"/>
                  </a:lnTo>
                  <a:lnTo>
                    <a:pt x="795053" y="755120"/>
                  </a:lnTo>
                  <a:lnTo>
                    <a:pt x="795392" y="754466"/>
                  </a:lnTo>
                  <a:lnTo>
                    <a:pt x="796069" y="753484"/>
                  </a:lnTo>
                  <a:lnTo>
                    <a:pt x="800303" y="746778"/>
                  </a:lnTo>
                  <a:lnTo>
                    <a:pt x="804537" y="740071"/>
                  </a:lnTo>
                  <a:lnTo>
                    <a:pt x="808262" y="733202"/>
                  </a:lnTo>
                  <a:lnTo>
                    <a:pt x="811988" y="726004"/>
                  </a:lnTo>
                  <a:lnTo>
                    <a:pt x="815544" y="718971"/>
                  </a:lnTo>
                  <a:lnTo>
                    <a:pt x="818931" y="711774"/>
                  </a:lnTo>
                  <a:lnTo>
                    <a:pt x="821979" y="704577"/>
                  </a:lnTo>
                  <a:lnTo>
                    <a:pt x="825028" y="697380"/>
                  </a:lnTo>
                  <a:lnTo>
                    <a:pt x="827906" y="690019"/>
                  </a:lnTo>
                  <a:lnTo>
                    <a:pt x="830616" y="682331"/>
                  </a:lnTo>
                  <a:lnTo>
                    <a:pt x="832987" y="674971"/>
                  </a:lnTo>
                  <a:lnTo>
                    <a:pt x="835188" y="667283"/>
                  </a:lnTo>
                  <a:lnTo>
                    <a:pt x="837221" y="659595"/>
                  </a:lnTo>
                  <a:lnTo>
                    <a:pt x="839084" y="651907"/>
                  </a:lnTo>
                  <a:lnTo>
                    <a:pt x="840608" y="644219"/>
                  </a:lnTo>
                  <a:lnTo>
                    <a:pt x="842301" y="636532"/>
                  </a:lnTo>
                  <a:lnTo>
                    <a:pt x="843487" y="628680"/>
                  </a:lnTo>
                  <a:lnTo>
                    <a:pt x="844503" y="620829"/>
                  </a:lnTo>
                  <a:lnTo>
                    <a:pt x="845350" y="613141"/>
                  </a:lnTo>
                  <a:lnTo>
                    <a:pt x="846027" y="605126"/>
                  </a:lnTo>
                  <a:lnTo>
                    <a:pt x="846535" y="597275"/>
                  </a:lnTo>
                  <a:lnTo>
                    <a:pt x="846874" y="589423"/>
                  </a:lnTo>
                  <a:lnTo>
                    <a:pt x="846874" y="581572"/>
                  </a:lnTo>
                  <a:lnTo>
                    <a:pt x="846874" y="573557"/>
                  </a:lnTo>
                  <a:lnTo>
                    <a:pt x="846535" y="565869"/>
                  </a:lnTo>
                  <a:lnTo>
                    <a:pt x="846027" y="558018"/>
                  </a:lnTo>
                  <a:lnTo>
                    <a:pt x="845350" y="550003"/>
                  </a:lnTo>
                  <a:lnTo>
                    <a:pt x="844503" y="542152"/>
                  </a:lnTo>
                  <a:lnTo>
                    <a:pt x="843487" y="534464"/>
                  </a:lnTo>
                  <a:lnTo>
                    <a:pt x="842301" y="526449"/>
                  </a:lnTo>
                  <a:lnTo>
                    <a:pt x="840608" y="518761"/>
                  </a:lnTo>
                  <a:lnTo>
                    <a:pt x="839084" y="511073"/>
                  </a:lnTo>
                  <a:lnTo>
                    <a:pt x="837221" y="503386"/>
                  </a:lnTo>
                  <a:lnTo>
                    <a:pt x="835019" y="495698"/>
                  </a:lnTo>
                  <a:lnTo>
                    <a:pt x="832818" y="488174"/>
                  </a:lnTo>
                  <a:lnTo>
                    <a:pt x="830447" y="480649"/>
                  </a:lnTo>
                  <a:lnTo>
                    <a:pt x="827737" y="473289"/>
                  </a:lnTo>
                  <a:lnTo>
                    <a:pt x="825028" y="465764"/>
                  </a:lnTo>
                  <a:lnTo>
                    <a:pt x="821979" y="458404"/>
                  </a:lnTo>
                  <a:lnTo>
                    <a:pt x="818931" y="451207"/>
                  </a:lnTo>
                  <a:lnTo>
                    <a:pt x="815375" y="444010"/>
                  </a:lnTo>
                  <a:lnTo>
                    <a:pt x="811988" y="436976"/>
                  </a:lnTo>
                  <a:lnTo>
                    <a:pt x="808093" y="429943"/>
                  </a:lnTo>
                  <a:lnTo>
                    <a:pt x="804198" y="422909"/>
                  </a:lnTo>
                  <a:lnTo>
                    <a:pt x="800303" y="416039"/>
                  </a:lnTo>
                  <a:lnTo>
                    <a:pt x="795900" y="409333"/>
                  </a:lnTo>
                  <a:lnTo>
                    <a:pt x="791497" y="402790"/>
                  </a:lnTo>
                  <a:lnTo>
                    <a:pt x="787094" y="396247"/>
                  </a:lnTo>
                  <a:lnTo>
                    <a:pt x="782352" y="389868"/>
                  </a:lnTo>
                  <a:lnTo>
                    <a:pt x="777441" y="383652"/>
                  </a:lnTo>
                  <a:lnTo>
                    <a:pt x="772360" y="377437"/>
                  </a:lnTo>
                  <a:lnTo>
                    <a:pt x="767280" y="371548"/>
                  </a:lnTo>
                  <a:lnTo>
                    <a:pt x="761860" y="365496"/>
                  </a:lnTo>
                  <a:lnTo>
                    <a:pt x="756441" y="359771"/>
                  </a:lnTo>
                  <a:lnTo>
                    <a:pt x="750684" y="354210"/>
                  </a:lnTo>
                  <a:lnTo>
                    <a:pt x="744926" y="348648"/>
                  </a:lnTo>
                  <a:lnTo>
                    <a:pt x="738999" y="343250"/>
                  </a:lnTo>
                  <a:lnTo>
                    <a:pt x="732902" y="338016"/>
                  </a:lnTo>
                  <a:lnTo>
                    <a:pt x="726806" y="333109"/>
                  </a:lnTo>
                  <a:lnTo>
                    <a:pt x="720540" y="328202"/>
                  </a:lnTo>
                  <a:lnTo>
                    <a:pt x="714104" y="323295"/>
                  </a:lnTo>
                  <a:lnTo>
                    <a:pt x="707669" y="318715"/>
                  </a:lnTo>
                  <a:lnTo>
                    <a:pt x="701064" y="314135"/>
                  </a:lnTo>
                  <a:lnTo>
                    <a:pt x="694460" y="310046"/>
                  </a:lnTo>
                  <a:lnTo>
                    <a:pt x="687517" y="305793"/>
                  </a:lnTo>
                  <a:lnTo>
                    <a:pt x="680743" y="301867"/>
                  </a:lnTo>
                  <a:lnTo>
                    <a:pt x="673630" y="298105"/>
                  </a:lnTo>
                  <a:lnTo>
                    <a:pt x="666687" y="294343"/>
                  </a:lnTo>
                  <a:lnTo>
                    <a:pt x="659235" y="291072"/>
                  </a:lnTo>
                  <a:lnTo>
                    <a:pt x="652123" y="287637"/>
                  </a:lnTo>
                  <a:lnTo>
                    <a:pt x="644671" y="284692"/>
                  </a:lnTo>
                  <a:lnTo>
                    <a:pt x="637389" y="281585"/>
                  </a:lnTo>
                  <a:lnTo>
                    <a:pt x="629938" y="278967"/>
                  </a:lnTo>
                  <a:lnTo>
                    <a:pt x="622317" y="276350"/>
                  </a:lnTo>
                  <a:lnTo>
                    <a:pt x="614697" y="274060"/>
                  </a:lnTo>
                  <a:lnTo>
                    <a:pt x="607076" y="271770"/>
                  </a:lnTo>
                  <a:lnTo>
                    <a:pt x="599455" y="269807"/>
                  </a:lnTo>
                  <a:lnTo>
                    <a:pt x="591835" y="268172"/>
                  </a:lnTo>
                  <a:lnTo>
                    <a:pt x="583875" y="266536"/>
                  </a:lnTo>
                  <a:lnTo>
                    <a:pt x="576085" y="265064"/>
                  </a:lnTo>
                  <a:lnTo>
                    <a:pt x="568295" y="263919"/>
                  </a:lnTo>
                  <a:lnTo>
                    <a:pt x="560505" y="262774"/>
                  </a:lnTo>
                  <a:lnTo>
                    <a:pt x="552546" y="261956"/>
                  </a:lnTo>
                  <a:lnTo>
                    <a:pt x="544756" y="261465"/>
                  </a:lnTo>
                  <a:lnTo>
                    <a:pt x="536966" y="260975"/>
                  </a:lnTo>
                  <a:lnTo>
                    <a:pt x="529176" y="260811"/>
                  </a:lnTo>
                  <a:close/>
                  <a:moveTo>
                    <a:pt x="509791" y="227108"/>
                  </a:moveTo>
                  <a:lnTo>
                    <a:pt x="518947" y="227272"/>
                  </a:lnTo>
                  <a:lnTo>
                    <a:pt x="528272" y="227599"/>
                  </a:lnTo>
                  <a:lnTo>
                    <a:pt x="537597" y="228254"/>
                  </a:lnTo>
                  <a:lnTo>
                    <a:pt x="546583" y="228908"/>
                  </a:lnTo>
                  <a:lnTo>
                    <a:pt x="555909" y="229890"/>
                  </a:lnTo>
                  <a:lnTo>
                    <a:pt x="564725" y="231199"/>
                  </a:lnTo>
                  <a:lnTo>
                    <a:pt x="573881" y="232672"/>
                  </a:lnTo>
                  <a:lnTo>
                    <a:pt x="582698" y="234308"/>
                  </a:lnTo>
                  <a:lnTo>
                    <a:pt x="591684" y="236272"/>
                  </a:lnTo>
                  <a:lnTo>
                    <a:pt x="600331" y="238235"/>
                  </a:lnTo>
                  <a:lnTo>
                    <a:pt x="608808" y="240363"/>
                  </a:lnTo>
                  <a:lnTo>
                    <a:pt x="617455" y="242981"/>
                  </a:lnTo>
                  <a:lnTo>
                    <a:pt x="625933" y="245599"/>
                  </a:lnTo>
                  <a:lnTo>
                    <a:pt x="634240" y="248545"/>
                  </a:lnTo>
                  <a:lnTo>
                    <a:pt x="642718" y="251490"/>
                  </a:lnTo>
                  <a:lnTo>
                    <a:pt x="650856" y="254763"/>
                  </a:lnTo>
                  <a:lnTo>
                    <a:pt x="658825" y="258036"/>
                  </a:lnTo>
                  <a:lnTo>
                    <a:pt x="666964" y="261799"/>
                  </a:lnTo>
                  <a:lnTo>
                    <a:pt x="674763" y="265400"/>
                  </a:lnTo>
                  <a:lnTo>
                    <a:pt x="682393" y="269491"/>
                  </a:lnTo>
                  <a:lnTo>
                    <a:pt x="690022" y="273581"/>
                  </a:lnTo>
                  <a:lnTo>
                    <a:pt x="697652" y="277836"/>
                  </a:lnTo>
                  <a:lnTo>
                    <a:pt x="705113" y="282254"/>
                  </a:lnTo>
                  <a:lnTo>
                    <a:pt x="712403" y="287000"/>
                  </a:lnTo>
                  <a:lnTo>
                    <a:pt x="719524" y="291745"/>
                  </a:lnTo>
                  <a:lnTo>
                    <a:pt x="726645" y="296818"/>
                  </a:lnTo>
                  <a:lnTo>
                    <a:pt x="733427" y="301727"/>
                  </a:lnTo>
                  <a:lnTo>
                    <a:pt x="740209" y="307127"/>
                  </a:lnTo>
                  <a:lnTo>
                    <a:pt x="746821" y="312528"/>
                  </a:lnTo>
                  <a:lnTo>
                    <a:pt x="753434" y="318091"/>
                  </a:lnTo>
                  <a:lnTo>
                    <a:pt x="759707" y="323818"/>
                  </a:lnTo>
                  <a:lnTo>
                    <a:pt x="765981" y="329710"/>
                  </a:lnTo>
                  <a:lnTo>
                    <a:pt x="772084" y="335764"/>
                  </a:lnTo>
                  <a:lnTo>
                    <a:pt x="778018" y="341818"/>
                  </a:lnTo>
                  <a:lnTo>
                    <a:pt x="783783" y="348200"/>
                  </a:lnTo>
                  <a:lnTo>
                    <a:pt x="789379" y="354582"/>
                  </a:lnTo>
                  <a:lnTo>
                    <a:pt x="794974" y="361128"/>
                  </a:lnTo>
                  <a:lnTo>
                    <a:pt x="800230" y="367673"/>
                  </a:lnTo>
                  <a:lnTo>
                    <a:pt x="805486" y="374546"/>
                  </a:lnTo>
                  <a:lnTo>
                    <a:pt x="810233" y="381583"/>
                  </a:lnTo>
                  <a:lnTo>
                    <a:pt x="815150" y="388619"/>
                  </a:lnTo>
                  <a:lnTo>
                    <a:pt x="819728" y="395655"/>
                  </a:lnTo>
                  <a:lnTo>
                    <a:pt x="824306" y="403020"/>
                  </a:lnTo>
                  <a:lnTo>
                    <a:pt x="828375" y="410383"/>
                  </a:lnTo>
                  <a:lnTo>
                    <a:pt x="832614" y="417911"/>
                  </a:lnTo>
                  <a:lnTo>
                    <a:pt x="836513" y="425438"/>
                  </a:lnTo>
                  <a:lnTo>
                    <a:pt x="840244" y="433129"/>
                  </a:lnTo>
                  <a:lnTo>
                    <a:pt x="843804" y="440820"/>
                  </a:lnTo>
                  <a:lnTo>
                    <a:pt x="847026" y="448838"/>
                  </a:lnTo>
                  <a:lnTo>
                    <a:pt x="850247" y="456857"/>
                  </a:lnTo>
                  <a:lnTo>
                    <a:pt x="853129" y="464875"/>
                  </a:lnTo>
                  <a:lnTo>
                    <a:pt x="856012" y="473220"/>
                  </a:lnTo>
                  <a:lnTo>
                    <a:pt x="858555" y="481402"/>
                  </a:lnTo>
                  <a:lnTo>
                    <a:pt x="860759" y="489584"/>
                  </a:lnTo>
                  <a:lnTo>
                    <a:pt x="862963" y="498093"/>
                  </a:lnTo>
                  <a:lnTo>
                    <a:pt x="864828" y="506603"/>
                  </a:lnTo>
                  <a:lnTo>
                    <a:pt x="866524" y="515275"/>
                  </a:lnTo>
                  <a:lnTo>
                    <a:pt x="868219" y="523948"/>
                  </a:lnTo>
                  <a:lnTo>
                    <a:pt x="869406" y="532457"/>
                  </a:lnTo>
                  <a:lnTo>
                    <a:pt x="870423" y="541457"/>
                  </a:lnTo>
                  <a:lnTo>
                    <a:pt x="871101" y="550130"/>
                  </a:lnTo>
                  <a:lnTo>
                    <a:pt x="871780" y="559130"/>
                  </a:lnTo>
                  <a:lnTo>
                    <a:pt x="872119" y="568130"/>
                  </a:lnTo>
                  <a:lnTo>
                    <a:pt x="872288" y="577131"/>
                  </a:lnTo>
                  <a:lnTo>
                    <a:pt x="872119" y="583349"/>
                  </a:lnTo>
                  <a:lnTo>
                    <a:pt x="871949" y="589567"/>
                  </a:lnTo>
                  <a:lnTo>
                    <a:pt x="871780" y="595622"/>
                  </a:lnTo>
                  <a:lnTo>
                    <a:pt x="871271" y="601676"/>
                  </a:lnTo>
                  <a:lnTo>
                    <a:pt x="870932" y="607895"/>
                  </a:lnTo>
                  <a:lnTo>
                    <a:pt x="870254" y="613949"/>
                  </a:lnTo>
                  <a:lnTo>
                    <a:pt x="869576" y="619840"/>
                  </a:lnTo>
                  <a:lnTo>
                    <a:pt x="868897" y="625895"/>
                  </a:lnTo>
                  <a:lnTo>
                    <a:pt x="867880" y="631786"/>
                  </a:lnTo>
                  <a:lnTo>
                    <a:pt x="866693" y="637677"/>
                  </a:lnTo>
                  <a:lnTo>
                    <a:pt x="865676" y="643567"/>
                  </a:lnTo>
                  <a:lnTo>
                    <a:pt x="864489" y="649459"/>
                  </a:lnTo>
                  <a:lnTo>
                    <a:pt x="863302" y="655350"/>
                  </a:lnTo>
                  <a:lnTo>
                    <a:pt x="861776" y="661077"/>
                  </a:lnTo>
                  <a:lnTo>
                    <a:pt x="860250" y="666804"/>
                  </a:lnTo>
                  <a:lnTo>
                    <a:pt x="858555" y="672532"/>
                  </a:lnTo>
                  <a:lnTo>
                    <a:pt x="855164" y="683659"/>
                  </a:lnTo>
                  <a:lnTo>
                    <a:pt x="851264" y="694786"/>
                  </a:lnTo>
                  <a:lnTo>
                    <a:pt x="846856" y="705750"/>
                  </a:lnTo>
                  <a:lnTo>
                    <a:pt x="842448" y="716550"/>
                  </a:lnTo>
                  <a:lnTo>
                    <a:pt x="837361" y="727187"/>
                  </a:lnTo>
                  <a:lnTo>
                    <a:pt x="831935" y="737496"/>
                  </a:lnTo>
                  <a:lnTo>
                    <a:pt x="826340" y="747805"/>
                  </a:lnTo>
                  <a:lnTo>
                    <a:pt x="820236" y="757787"/>
                  </a:lnTo>
                  <a:lnTo>
                    <a:pt x="820236" y="757951"/>
                  </a:lnTo>
                  <a:lnTo>
                    <a:pt x="820067" y="758114"/>
                  </a:lnTo>
                  <a:lnTo>
                    <a:pt x="820067" y="758278"/>
                  </a:lnTo>
                  <a:lnTo>
                    <a:pt x="819898" y="758606"/>
                  </a:lnTo>
                  <a:lnTo>
                    <a:pt x="815829" y="765642"/>
                  </a:lnTo>
                  <a:lnTo>
                    <a:pt x="811929" y="772678"/>
                  </a:lnTo>
                  <a:lnTo>
                    <a:pt x="807520" y="779387"/>
                  </a:lnTo>
                  <a:lnTo>
                    <a:pt x="803112" y="785933"/>
                  </a:lnTo>
                  <a:lnTo>
                    <a:pt x="798534" y="792478"/>
                  </a:lnTo>
                  <a:lnTo>
                    <a:pt x="793956" y="798860"/>
                  </a:lnTo>
                  <a:lnTo>
                    <a:pt x="784292" y="811624"/>
                  </a:lnTo>
                  <a:lnTo>
                    <a:pt x="774628" y="824224"/>
                  </a:lnTo>
                  <a:lnTo>
                    <a:pt x="764624" y="837152"/>
                  </a:lnTo>
                  <a:lnTo>
                    <a:pt x="759707" y="843697"/>
                  </a:lnTo>
                  <a:lnTo>
                    <a:pt x="755130" y="850570"/>
                  </a:lnTo>
                  <a:lnTo>
                    <a:pt x="750382" y="857443"/>
                  </a:lnTo>
                  <a:lnTo>
                    <a:pt x="745635" y="864480"/>
                  </a:lnTo>
                  <a:lnTo>
                    <a:pt x="741057" y="872007"/>
                  </a:lnTo>
                  <a:lnTo>
                    <a:pt x="736818" y="879698"/>
                  </a:lnTo>
                  <a:lnTo>
                    <a:pt x="732580" y="887552"/>
                  </a:lnTo>
                  <a:lnTo>
                    <a:pt x="728340" y="895734"/>
                  </a:lnTo>
                  <a:lnTo>
                    <a:pt x="724611" y="904407"/>
                  </a:lnTo>
                  <a:lnTo>
                    <a:pt x="720881" y="913407"/>
                  </a:lnTo>
                  <a:lnTo>
                    <a:pt x="717489" y="922898"/>
                  </a:lnTo>
                  <a:lnTo>
                    <a:pt x="714268" y="932717"/>
                  </a:lnTo>
                  <a:lnTo>
                    <a:pt x="711555" y="943026"/>
                  </a:lnTo>
                  <a:lnTo>
                    <a:pt x="710029" y="948426"/>
                  </a:lnTo>
                  <a:lnTo>
                    <a:pt x="708842" y="953826"/>
                  </a:lnTo>
                  <a:lnTo>
                    <a:pt x="707655" y="959390"/>
                  </a:lnTo>
                  <a:lnTo>
                    <a:pt x="706638" y="965281"/>
                  </a:lnTo>
                  <a:lnTo>
                    <a:pt x="705621" y="971171"/>
                  </a:lnTo>
                  <a:lnTo>
                    <a:pt x="704603" y="977226"/>
                  </a:lnTo>
                  <a:lnTo>
                    <a:pt x="703586" y="983281"/>
                  </a:lnTo>
                  <a:lnTo>
                    <a:pt x="702908" y="989663"/>
                  </a:lnTo>
                  <a:lnTo>
                    <a:pt x="702230" y="996208"/>
                  </a:lnTo>
                  <a:lnTo>
                    <a:pt x="701721" y="1002754"/>
                  </a:lnTo>
                  <a:lnTo>
                    <a:pt x="701382" y="1009626"/>
                  </a:lnTo>
                  <a:lnTo>
                    <a:pt x="700873" y="1016499"/>
                  </a:lnTo>
                  <a:lnTo>
                    <a:pt x="700704" y="1023863"/>
                  </a:lnTo>
                  <a:lnTo>
                    <a:pt x="700534" y="1031063"/>
                  </a:lnTo>
                  <a:lnTo>
                    <a:pt x="700365" y="1033845"/>
                  </a:lnTo>
                  <a:lnTo>
                    <a:pt x="699856" y="1036791"/>
                  </a:lnTo>
                  <a:lnTo>
                    <a:pt x="699178" y="1039572"/>
                  </a:lnTo>
                  <a:lnTo>
                    <a:pt x="698161" y="1042354"/>
                  </a:lnTo>
                  <a:lnTo>
                    <a:pt x="696804" y="1044645"/>
                  </a:lnTo>
                  <a:lnTo>
                    <a:pt x="695279" y="1047100"/>
                  </a:lnTo>
                  <a:lnTo>
                    <a:pt x="693583" y="1049391"/>
                  </a:lnTo>
                  <a:lnTo>
                    <a:pt x="691548" y="1051354"/>
                  </a:lnTo>
                  <a:lnTo>
                    <a:pt x="689514" y="1053154"/>
                  </a:lnTo>
                  <a:lnTo>
                    <a:pt x="687310" y="1054954"/>
                  </a:lnTo>
                  <a:lnTo>
                    <a:pt x="684766" y="1056264"/>
                  </a:lnTo>
                  <a:lnTo>
                    <a:pt x="682223" y="1057573"/>
                  </a:lnTo>
                  <a:lnTo>
                    <a:pt x="679510" y="1058391"/>
                  </a:lnTo>
                  <a:lnTo>
                    <a:pt x="676628" y="1059209"/>
                  </a:lnTo>
                  <a:lnTo>
                    <a:pt x="673746" y="1059700"/>
                  </a:lnTo>
                  <a:lnTo>
                    <a:pt x="670524" y="1059864"/>
                  </a:lnTo>
                  <a:lnTo>
                    <a:pt x="509791" y="1059864"/>
                  </a:lnTo>
                  <a:lnTo>
                    <a:pt x="348719" y="1059864"/>
                  </a:lnTo>
                  <a:lnTo>
                    <a:pt x="345498" y="1059700"/>
                  </a:lnTo>
                  <a:lnTo>
                    <a:pt x="342615" y="1059209"/>
                  </a:lnTo>
                  <a:lnTo>
                    <a:pt x="339733" y="1058391"/>
                  </a:lnTo>
                  <a:lnTo>
                    <a:pt x="337020" y="1057573"/>
                  </a:lnTo>
                  <a:lnTo>
                    <a:pt x="334477" y="1056264"/>
                  </a:lnTo>
                  <a:lnTo>
                    <a:pt x="331934" y="1054954"/>
                  </a:lnTo>
                  <a:lnTo>
                    <a:pt x="329729" y="1053154"/>
                  </a:lnTo>
                  <a:lnTo>
                    <a:pt x="327525" y="1051354"/>
                  </a:lnTo>
                  <a:lnTo>
                    <a:pt x="325660" y="1049391"/>
                  </a:lnTo>
                  <a:lnTo>
                    <a:pt x="323965" y="1047100"/>
                  </a:lnTo>
                  <a:lnTo>
                    <a:pt x="322438" y="1044809"/>
                  </a:lnTo>
                  <a:lnTo>
                    <a:pt x="321082" y="1042354"/>
                  </a:lnTo>
                  <a:lnTo>
                    <a:pt x="320065" y="1039572"/>
                  </a:lnTo>
                  <a:lnTo>
                    <a:pt x="319387" y="1036954"/>
                  </a:lnTo>
                  <a:lnTo>
                    <a:pt x="318878" y="1034009"/>
                  </a:lnTo>
                  <a:lnTo>
                    <a:pt x="318708" y="1031063"/>
                  </a:lnTo>
                  <a:lnTo>
                    <a:pt x="318539" y="1023863"/>
                  </a:lnTo>
                  <a:lnTo>
                    <a:pt x="318369" y="1016499"/>
                  </a:lnTo>
                  <a:lnTo>
                    <a:pt x="318031" y="1009626"/>
                  </a:lnTo>
                  <a:lnTo>
                    <a:pt x="317522" y="1002754"/>
                  </a:lnTo>
                  <a:lnTo>
                    <a:pt x="317013" y="996208"/>
                  </a:lnTo>
                  <a:lnTo>
                    <a:pt x="316335" y="989663"/>
                  </a:lnTo>
                  <a:lnTo>
                    <a:pt x="315656" y="983281"/>
                  </a:lnTo>
                  <a:lnTo>
                    <a:pt x="314639" y="977226"/>
                  </a:lnTo>
                  <a:lnTo>
                    <a:pt x="313622" y="971171"/>
                  </a:lnTo>
                  <a:lnTo>
                    <a:pt x="312774" y="965281"/>
                  </a:lnTo>
                  <a:lnTo>
                    <a:pt x="311587" y="959553"/>
                  </a:lnTo>
                  <a:lnTo>
                    <a:pt x="310401" y="953826"/>
                  </a:lnTo>
                  <a:lnTo>
                    <a:pt x="309214" y="948426"/>
                  </a:lnTo>
                  <a:lnTo>
                    <a:pt x="307857" y="943026"/>
                  </a:lnTo>
                  <a:lnTo>
                    <a:pt x="304975" y="932717"/>
                  </a:lnTo>
                  <a:lnTo>
                    <a:pt x="301753" y="922898"/>
                  </a:lnTo>
                  <a:lnTo>
                    <a:pt x="298363" y="913407"/>
                  </a:lnTo>
                  <a:lnTo>
                    <a:pt x="294633" y="904407"/>
                  </a:lnTo>
                  <a:lnTo>
                    <a:pt x="290902" y="895734"/>
                  </a:lnTo>
                  <a:lnTo>
                    <a:pt x="286833" y="887552"/>
                  </a:lnTo>
                  <a:lnTo>
                    <a:pt x="282425" y="879698"/>
                  </a:lnTo>
                  <a:lnTo>
                    <a:pt x="278186" y="872007"/>
                  </a:lnTo>
                  <a:lnTo>
                    <a:pt x="273608" y="864480"/>
                  </a:lnTo>
                  <a:lnTo>
                    <a:pt x="268861" y="857443"/>
                  </a:lnTo>
                  <a:lnTo>
                    <a:pt x="264114" y="850570"/>
                  </a:lnTo>
                  <a:lnTo>
                    <a:pt x="259536" y="843697"/>
                  </a:lnTo>
                  <a:lnTo>
                    <a:pt x="254619" y="837152"/>
                  </a:lnTo>
                  <a:lnTo>
                    <a:pt x="244785" y="824224"/>
                  </a:lnTo>
                  <a:lnTo>
                    <a:pt x="234951" y="811624"/>
                  </a:lnTo>
                  <a:lnTo>
                    <a:pt x="225287" y="798860"/>
                  </a:lnTo>
                  <a:lnTo>
                    <a:pt x="220709" y="792478"/>
                  </a:lnTo>
                  <a:lnTo>
                    <a:pt x="216131" y="785933"/>
                  </a:lnTo>
                  <a:lnTo>
                    <a:pt x="211722" y="779387"/>
                  </a:lnTo>
                  <a:lnTo>
                    <a:pt x="207315" y="772678"/>
                  </a:lnTo>
                  <a:lnTo>
                    <a:pt x="203415" y="765642"/>
                  </a:lnTo>
                  <a:lnTo>
                    <a:pt x="199346" y="758606"/>
                  </a:lnTo>
                  <a:lnTo>
                    <a:pt x="199176" y="758278"/>
                  </a:lnTo>
                  <a:lnTo>
                    <a:pt x="199006" y="758114"/>
                  </a:lnTo>
                  <a:lnTo>
                    <a:pt x="199176" y="758114"/>
                  </a:lnTo>
                  <a:lnTo>
                    <a:pt x="199176" y="757951"/>
                  </a:lnTo>
                  <a:lnTo>
                    <a:pt x="199006" y="757787"/>
                  </a:lnTo>
                  <a:lnTo>
                    <a:pt x="192903" y="747805"/>
                  </a:lnTo>
                  <a:lnTo>
                    <a:pt x="187307" y="737496"/>
                  </a:lnTo>
                  <a:lnTo>
                    <a:pt x="181882" y="727187"/>
                  </a:lnTo>
                  <a:lnTo>
                    <a:pt x="176796" y="716550"/>
                  </a:lnTo>
                  <a:lnTo>
                    <a:pt x="172387" y="705750"/>
                  </a:lnTo>
                  <a:lnTo>
                    <a:pt x="167979" y="694786"/>
                  </a:lnTo>
                  <a:lnTo>
                    <a:pt x="164079" y="683659"/>
                  </a:lnTo>
                  <a:lnTo>
                    <a:pt x="160688" y="672532"/>
                  </a:lnTo>
                  <a:lnTo>
                    <a:pt x="158993" y="666804"/>
                  </a:lnTo>
                  <a:lnTo>
                    <a:pt x="157467" y="661077"/>
                  </a:lnTo>
                  <a:lnTo>
                    <a:pt x="156110" y="655350"/>
                  </a:lnTo>
                  <a:lnTo>
                    <a:pt x="154754" y="649459"/>
                  </a:lnTo>
                  <a:lnTo>
                    <a:pt x="153567" y="643567"/>
                  </a:lnTo>
                  <a:lnTo>
                    <a:pt x="152550" y="637677"/>
                  </a:lnTo>
                  <a:lnTo>
                    <a:pt x="151363" y="631786"/>
                  </a:lnTo>
                  <a:lnTo>
                    <a:pt x="150515" y="625895"/>
                  </a:lnTo>
                  <a:lnTo>
                    <a:pt x="149668" y="619840"/>
                  </a:lnTo>
                  <a:lnTo>
                    <a:pt x="148989" y="613949"/>
                  </a:lnTo>
                  <a:lnTo>
                    <a:pt x="148311" y="607895"/>
                  </a:lnTo>
                  <a:lnTo>
                    <a:pt x="147972" y="601676"/>
                  </a:lnTo>
                  <a:lnTo>
                    <a:pt x="147463" y="595622"/>
                  </a:lnTo>
                  <a:lnTo>
                    <a:pt x="147294" y="589567"/>
                  </a:lnTo>
                  <a:lnTo>
                    <a:pt x="147124" y="583349"/>
                  </a:lnTo>
                  <a:lnTo>
                    <a:pt x="147124" y="577131"/>
                  </a:lnTo>
                  <a:lnTo>
                    <a:pt x="147124" y="568130"/>
                  </a:lnTo>
                  <a:lnTo>
                    <a:pt x="147463" y="559130"/>
                  </a:lnTo>
                  <a:lnTo>
                    <a:pt x="148141" y="550130"/>
                  </a:lnTo>
                  <a:lnTo>
                    <a:pt x="148820" y="541457"/>
                  </a:lnTo>
                  <a:lnTo>
                    <a:pt x="149837" y="532457"/>
                  </a:lnTo>
                  <a:lnTo>
                    <a:pt x="151193" y="523948"/>
                  </a:lnTo>
                  <a:lnTo>
                    <a:pt x="152719" y="515275"/>
                  </a:lnTo>
                  <a:lnTo>
                    <a:pt x="154415" y="506603"/>
                  </a:lnTo>
                  <a:lnTo>
                    <a:pt x="156280" y="498093"/>
                  </a:lnTo>
                  <a:lnTo>
                    <a:pt x="158484" y="489584"/>
                  </a:lnTo>
                  <a:lnTo>
                    <a:pt x="160858" y="481402"/>
                  </a:lnTo>
                  <a:lnTo>
                    <a:pt x="163232" y="473220"/>
                  </a:lnTo>
                  <a:lnTo>
                    <a:pt x="166114" y="464875"/>
                  </a:lnTo>
                  <a:lnTo>
                    <a:pt x="168996" y="456857"/>
                  </a:lnTo>
                  <a:lnTo>
                    <a:pt x="172218" y="448838"/>
                  </a:lnTo>
                  <a:lnTo>
                    <a:pt x="175439" y="440820"/>
                  </a:lnTo>
                  <a:lnTo>
                    <a:pt x="179000" y="433129"/>
                  </a:lnTo>
                  <a:lnTo>
                    <a:pt x="182730" y="425438"/>
                  </a:lnTo>
                  <a:lnTo>
                    <a:pt x="186629" y="417911"/>
                  </a:lnTo>
                  <a:lnTo>
                    <a:pt x="190868" y="410383"/>
                  </a:lnTo>
                  <a:lnTo>
                    <a:pt x="194937" y="403020"/>
                  </a:lnTo>
                  <a:lnTo>
                    <a:pt x="199515" y="395655"/>
                  </a:lnTo>
                  <a:lnTo>
                    <a:pt x="204093" y="388619"/>
                  </a:lnTo>
                  <a:lnTo>
                    <a:pt x="209010" y="381583"/>
                  </a:lnTo>
                  <a:lnTo>
                    <a:pt x="213757" y="374546"/>
                  </a:lnTo>
                  <a:lnTo>
                    <a:pt x="219013" y="367673"/>
                  </a:lnTo>
                  <a:lnTo>
                    <a:pt x="224269" y="361128"/>
                  </a:lnTo>
                  <a:lnTo>
                    <a:pt x="229865" y="354582"/>
                  </a:lnTo>
                  <a:lnTo>
                    <a:pt x="235460" y="348200"/>
                  </a:lnTo>
                  <a:lnTo>
                    <a:pt x="241224" y="341818"/>
                  </a:lnTo>
                  <a:lnTo>
                    <a:pt x="247158" y="335764"/>
                  </a:lnTo>
                  <a:lnTo>
                    <a:pt x="253262" y="329710"/>
                  </a:lnTo>
                  <a:lnTo>
                    <a:pt x="259536" y="323818"/>
                  </a:lnTo>
                  <a:lnTo>
                    <a:pt x="265809" y="318091"/>
                  </a:lnTo>
                  <a:lnTo>
                    <a:pt x="272421" y="312528"/>
                  </a:lnTo>
                  <a:lnTo>
                    <a:pt x="279034" y="307127"/>
                  </a:lnTo>
                  <a:lnTo>
                    <a:pt x="285816" y="301727"/>
                  </a:lnTo>
                  <a:lnTo>
                    <a:pt x="292598" y="296818"/>
                  </a:lnTo>
                  <a:lnTo>
                    <a:pt x="299719" y="291745"/>
                  </a:lnTo>
                  <a:lnTo>
                    <a:pt x="306840" y="287000"/>
                  </a:lnTo>
                  <a:lnTo>
                    <a:pt x="314131" y="282254"/>
                  </a:lnTo>
                  <a:lnTo>
                    <a:pt x="321591" y="277836"/>
                  </a:lnTo>
                  <a:lnTo>
                    <a:pt x="329221" y="273581"/>
                  </a:lnTo>
                  <a:lnTo>
                    <a:pt x="336850" y="269491"/>
                  </a:lnTo>
                  <a:lnTo>
                    <a:pt x="344480" y="265400"/>
                  </a:lnTo>
                  <a:lnTo>
                    <a:pt x="352280" y="261799"/>
                  </a:lnTo>
                  <a:lnTo>
                    <a:pt x="360418" y="258036"/>
                  </a:lnTo>
                  <a:lnTo>
                    <a:pt x="368556" y="254763"/>
                  </a:lnTo>
                  <a:lnTo>
                    <a:pt x="376695" y="251490"/>
                  </a:lnTo>
                  <a:lnTo>
                    <a:pt x="385002" y="248545"/>
                  </a:lnTo>
                  <a:lnTo>
                    <a:pt x="393310" y="245599"/>
                  </a:lnTo>
                  <a:lnTo>
                    <a:pt x="401788" y="242981"/>
                  </a:lnTo>
                  <a:lnTo>
                    <a:pt x="410435" y="240363"/>
                  </a:lnTo>
                  <a:lnTo>
                    <a:pt x="418913" y="238235"/>
                  </a:lnTo>
                  <a:lnTo>
                    <a:pt x="427729" y="236272"/>
                  </a:lnTo>
                  <a:lnTo>
                    <a:pt x="436546" y="234308"/>
                  </a:lnTo>
                  <a:lnTo>
                    <a:pt x="445362" y="232672"/>
                  </a:lnTo>
                  <a:lnTo>
                    <a:pt x="454518" y="231199"/>
                  </a:lnTo>
                  <a:lnTo>
                    <a:pt x="463504" y="229890"/>
                  </a:lnTo>
                  <a:lnTo>
                    <a:pt x="472660" y="228908"/>
                  </a:lnTo>
                  <a:lnTo>
                    <a:pt x="481646" y="228254"/>
                  </a:lnTo>
                  <a:lnTo>
                    <a:pt x="490971" y="227599"/>
                  </a:lnTo>
                  <a:lnTo>
                    <a:pt x="500296" y="227272"/>
                  </a:lnTo>
                  <a:close/>
                  <a:moveTo>
                    <a:pt x="484237" y="0"/>
                  </a:moveTo>
                  <a:lnTo>
                    <a:pt x="530988" y="0"/>
                  </a:lnTo>
                  <a:lnTo>
                    <a:pt x="530988" y="117095"/>
                  </a:lnTo>
                  <a:lnTo>
                    <a:pt x="484237" y="117095"/>
                  </a:lnTo>
                  <a:close/>
                </a:path>
              </a:pathLst>
            </a:custGeom>
            <a:solidFill>
              <a:srgbClr val="F69834"/>
            </a:solidFill>
            <a:ln>
              <a:noFill/>
            </a:ln>
            <a:extLst/>
          </p:spPr>
          <p:txBody>
            <a:bodyPr bIns="672000" anchor="b">
              <a:scene3d>
                <a:camera prst="orthographicFront"/>
                <a:lightRig rig="threePt" dir="t"/>
              </a:scene3d>
              <a:sp3d>
                <a:contourClr>
                  <a:srgbClr val="FFFFFF"/>
                </a:contourClr>
              </a:sp3d>
            </a:bodyPr>
            <a:lstStyle/>
            <a:p>
              <a:pPr algn="ctr">
                <a:defRPr/>
              </a:pPr>
              <a:r>
                <a:rPr lang="en-US" altLang="zh-CN" sz="3200" b="1" dirty="0">
                  <a:solidFill>
                    <a:srgbClr val="FFFFFF"/>
                  </a:solidFill>
                </a:rPr>
                <a:t>03</a:t>
              </a:r>
              <a:endParaRPr lang="zh-CN" altLang="en-US" sz="3200" b="1" dirty="0">
                <a:solidFill>
                  <a:srgbClr val="FFFFFF"/>
                </a:solidFill>
              </a:endParaRPr>
            </a:p>
          </p:txBody>
        </p:sp>
        <p:sp>
          <p:nvSpPr>
            <p:cNvPr id="23" name="MH_Other_4"/>
            <p:cNvSpPr>
              <a:spLocks/>
            </p:cNvSpPr>
            <p:nvPr>
              <p:custDataLst>
                <p:tags r:id="rId4"/>
              </p:custDataLst>
            </p:nvPr>
          </p:nvSpPr>
          <p:spPr bwMode="auto">
            <a:xfrm>
              <a:off x="3797081" y="4166510"/>
              <a:ext cx="1036210" cy="1335540"/>
            </a:xfrm>
            <a:custGeom>
              <a:avLst/>
              <a:gdLst>
                <a:gd name="connsiteX0" fmla="*/ 409742 w 1036210"/>
                <a:gd name="connsiteY0" fmla="*/ 1266007 h 1335540"/>
                <a:gd name="connsiteX1" fmla="*/ 609670 w 1036210"/>
                <a:gd name="connsiteY1" fmla="*/ 1266007 h 1335540"/>
                <a:gd name="connsiteX2" fmla="*/ 609670 w 1036210"/>
                <a:gd name="connsiteY2" fmla="*/ 1269632 h 1335540"/>
                <a:gd name="connsiteX3" fmla="*/ 609160 w 1036210"/>
                <a:gd name="connsiteY3" fmla="*/ 1273093 h 1335540"/>
                <a:gd name="connsiteX4" fmla="*/ 608651 w 1036210"/>
                <a:gd name="connsiteY4" fmla="*/ 1276553 h 1335540"/>
                <a:gd name="connsiteX5" fmla="*/ 607800 w 1036210"/>
                <a:gd name="connsiteY5" fmla="*/ 1280013 h 1335540"/>
                <a:gd name="connsiteX6" fmla="*/ 606610 w 1036210"/>
                <a:gd name="connsiteY6" fmla="*/ 1283473 h 1335540"/>
                <a:gd name="connsiteX7" fmla="*/ 605420 w 1036210"/>
                <a:gd name="connsiteY7" fmla="*/ 1286769 h 1335540"/>
                <a:gd name="connsiteX8" fmla="*/ 603720 w 1036210"/>
                <a:gd name="connsiteY8" fmla="*/ 1290064 h 1335540"/>
                <a:gd name="connsiteX9" fmla="*/ 601850 w 1036210"/>
                <a:gd name="connsiteY9" fmla="*/ 1293029 h 1335540"/>
                <a:gd name="connsiteX10" fmla="*/ 599980 w 1036210"/>
                <a:gd name="connsiteY10" fmla="*/ 1296325 h 1335540"/>
                <a:gd name="connsiteX11" fmla="*/ 597600 w 1036210"/>
                <a:gd name="connsiteY11" fmla="*/ 1299126 h 1335540"/>
                <a:gd name="connsiteX12" fmla="*/ 595220 w 1036210"/>
                <a:gd name="connsiteY12" fmla="*/ 1302092 h 1335540"/>
                <a:gd name="connsiteX13" fmla="*/ 592670 w 1036210"/>
                <a:gd name="connsiteY13" fmla="*/ 1304893 h 1335540"/>
                <a:gd name="connsiteX14" fmla="*/ 589950 w 1036210"/>
                <a:gd name="connsiteY14" fmla="*/ 1307694 h 1335540"/>
                <a:gd name="connsiteX15" fmla="*/ 587059 w 1036210"/>
                <a:gd name="connsiteY15" fmla="*/ 1310330 h 1335540"/>
                <a:gd name="connsiteX16" fmla="*/ 583829 w 1036210"/>
                <a:gd name="connsiteY16" fmla="*/ 1312802 h 1335540"/>
                <a:gd name="connsiteX17" fmla="*/ 580599 w 1036210"/>
                <a:gd name="connsiteY17" fmla="*/ 1315274 h 1335540"/>
                <a:gd name="connsiteX18" fmla="*/ 577029 w 1036210"/>
                <a:gd name="connsiteY18" fmla="*/ 1317580 h 1335540"/>
                <a:gd name="connsiteX19" fmla="*/ 573459 w 1036210"/>
                <a:gd name="connsiteY19" fmla="*/ 1319722 h 1335540"/>
                <a:gd name="connsiteX20" fmla="*/ 569549 w 1036210"/>
                <a:gd name="connsiteY20" fmla="*/ 1321864 h 1335540"/>
                <a:gd name="connsiteX21" fmla="*/ 565639 w 1036210"/>
                <a:gd name="connsiteY21" fmla="*/ 1323677 h 1335540"/>
                <a:gd name="connsiteX22" fmla="*/ 561729 w 1036210"/>
                <a:gd name="connsiteY22" fmla="*/ 1325654 h 1335540"/>
                <a:gd name="connsiteX23" fmla="*/ 557478 w 1036210"/>
                <a:gd name="connsiteY23" fmla="*/ 1327302 h 1335540"/>
                <a:gd name="connsiteX24" fmla="*/ 553058 w 1036210"/>
                <a:gd name="connsiteY24" fmla="*/ 1328785 h 1335540"/>
                <a:gd name="connsiteX25" fmla="*/ 548638 w 1036210"/>
                <a:gd name="connsiteY25" fmla="*/ 1330103 h 1335540"/>
                <a:gd name="connsiteX26" fmla="*/ 544048 w 1036210"/>
                <a:gd name="connsiteY26" fmla="*/ 1331256 h 1335540"/>
                <a:gd name="connsiteX27" fmla="*/ 539458 w 1036210"/>
                <a:gd name="connsiteY27" fmla="*/ 1332574 h 1335540"/>
                <a:gd name="connsiteX28" fmla="*/ 534697 w 1036210"/>
                <a:gd name="connsiteY28" fmla="*/ 1333398 h 1335540"/>
                <a:gd name="connsiteX29" fmla="*/ 529937 w 1036210"/>
                <a:gd name="connsiteY29" fmla="*/ 1334222 h 1335540"/>
                <a:gd name="connsiteX30" fmla="*/ 525007 w 1036210"/>
                <a:gd name="connsiteY30" fmla="*/ 1334881 h 1335540"/>
                <a:gd name="connsiteX31" fmla="*/ 519907 w 1036210"/>
                <a:gd name="connsiteY31" fmla="*/ 1335211 h 1335540"/>
                <a:gd name="connsiteX32" fmla="*/ 514806 w 1036210"/>
                <a:gd name="connsiteY32" fmla="*/ 1335540 h 1335540"/>
                <a:gd name="connsiteX33" fmla="*/ 509876 w 1036210"/>
                <a:gd name="connsiteY33" fmla="*/ 1335540 h 1335540"/>
                <a:gd name="connsiteX34" fmla="*/ 504606 w 1036210"/>
                <a:gd name="connsiteY34" fmla="*/ 1335540 h 1335540"/>
                <a:gd name="connsiteX35" fmla="*/ 499506 w 1036210"/>
                <a:gd name="connsiteY35" fmla="*/ 1335211 h 1335540"/>
                <a:gd name="connsiteX36" fmla="*/ 494406 w 1036210"/>
                <a:gd name="connsiteY36" fmla="*/ 1334881 h 1335540"/>
                <a:gd name="connsiteX37" fmla="*/ 489475 w 1036210"/>
                <a:gd name="connsiteY37" fmla="*/ 1334222 h 1335540"/>
                <a:gd name="connsiteX38" fmla="*/ 484715 w 1036210"/>
                <a:gd name="connsiteY38" fmla="*/ 1333398 h 1335540"/>
                <a:gd name="connsiteX39" fmla="*/ 479955 w 1036210"/>
                <a:gd name="connsiteY39" fmla="*/ 1332574 h 1335540"/>
                <a:gd name="connsiteX40" fmla="*/ 475365 w 1036210"/>
                <a:gd name="connsiteY40" fmla="*/ 1331256 h 1335540"/>
                <a:gd name="connsiteX41" fmla="*/ 470774 w 1036210"/>
                <a:gd name="connsiteY41" fmla="*/ 1330103 h 1335540"/>
                <a:gd name="connsiteX42" fmla="*/ 466354 w 1036210"/>
                <a:gd name="connsiteY42" fmla="*/ 1328785 h 1335540"/>
                <a:gd name="connsiteX43" fmla="*/ 462104 w 1036210"/>
                <a:gd name="connsiteY43" fmla="*/ 1327302 h 1335540"/>
                <a:gd name="connsiteX44" fmla="*/ 457854 w 1036210"/>
                <a:gd name="connsiteY44" fmla="*/ 1325654 h 1335540"/>
                <a:gd name="connsiteX45" fmla="*/ 453774 w 1036210"/>
                <a:gd name="connsiteY45" fmla="*/ 1323677 h 1335540"/>
                <a:gd name="connsiteX46" fmla="*/ 449864 w 1036210"/>
                <a:gd name="connsiteY46" fmla="*/ 1321864 h 1335540"/>
                <a:gd name="connsiteX47" fmla="*/ 445954 w 1036210"/>
                <a:gd name="connsiteY47" fmla="*/ 1319722 h 1335540"/>
                <a:gd name="connsiteX48" fmla="*/ 442383 w 1036210"/>
                <a:gd name="connsiteY48" fmla="*/ 1317580 h 1335540"/>
                <a:gd name="connsiteX49" fmla="*/ 438983 w 1036210"/>
                <a:gd name="connsiteY49" fmla="*/ 1315274 h 1335540"/>
                <a:gd name="connsiteX50" fmla="*/ 435753 w 1036210"/>
                <a:gd name="connsiteY50" fmla="*/ 1312802 h 1335540"/>
                <a:gd name="connsiteX51" fmla="*/ 432523 w 1036210"/>
                <a:gd name="connsiteY51" fmla="*/ 1310330 h 1335540"/>
                <a:gd name="connsiteX52" fmla="*/ 429633 w 1036210"/>
                <a:gd name="connsiteY52" fmla="*/ 1307694 h 1335540"/>
                <a:gd name="connsiteX53" fmla="*/ 426743 w 1036210"/>
                <a:gd name="connsiteY53" fmla="*/ 1304893 h 1335540"/>
                <a:gd name="connsiteX54" fmla="*/ 424192 w 1036210"/>
                <a:gd name="connsiteY54" fmla="*/ 1302092 h 1335540"/>
                <a:gd name="connsiteX55" fmla="*/ 421812 w 1036210"/>
                <a:gd name="connsiteY55" fmla="*/ 1299126 h 1335540"/>
                <a:gd name="connsiteX56" fmla="*/ 419432 w 1036210"/>
                <a:gd name="connsiteY56" fmla="*/ 1296325 h 1335540"/>
                <a:gd name="connsiteX57" fmla="*/ 417562 w 1036210"/>
                <a:gd name="connsiteY57" fmla="*/ 1293029 h 1335540"/>
                <a:gd name="connsiteX58" fmla="*/ 415862 w 1036210"/>
                <a:gd name="connsiteY58" fmla="*/ 1290064 h 1335540"/>
                <a:gd name="connsiteX59" fmla="*/ 414162 w 1036210"/>
                <a:gd name="connsiteY59" fmla="*/ 1286769 h 1335540"/>
                <a:gd name="connsiteX60" fmla="*/ 412802 w 1036210"/>
                <a:gd name="connsiteY60" fmla="*/ 1283473 h 1335540"/>
                <a:gd name="connsiteX61" fmla="*/ 411612 w 1036210"/>
                <a:gd name="connsiteY61" fmla="*/ 1280013 h 1335540"/>
                <a:gd name="connsiteX62" fmla="*/ 410762 w 1036210"/>
                <a:gd name="connsiteY62" fmla="*/ 1276553 h 1335540"/>
                <a:gd name="connsiteX63" fmla="*/ 410252 w 1036210"/>
                <a:gd name="connsiteY63" fmla="*/ 1273093 h 1335540"/>
                <a:gd name="connsiteX64" fmla="*/ 409912 w 1036210"/>
                <a:gd name="connsiteY64" fmla="*/ 1269632 h 1335540"/>
                <a:gd name="connsiteX65" fmla="*/ 376299 w 1036210"/>
                <a:gd name="connsiteY65" fmla="*/ 1180932 h 1335540"/>
                <a:gd name="connsiteX66" fmla="*/ 643113 w 1036210"/>
                <a:gd name="connsiteY66" fmla="*/ 1180932 h 1335540"/>
                <a:gd name="connsiteX67" fmla="*/ 646326 w 1036210"/>
                <a:gd name="connsiteY67" fmla="*/ 1181097 h 1335540"/>
                <a:gd name="connsiteX68" fmla="*/ 649539 w 1036210"/>
                <a:gd name="connsiteY68" fmla="*/ 1181592 h 1335540"/>
                <a:gd name="connsiteX69" fmla="*/ 652582 w 1036210"/>
                <a:gd name="connsiteY69" fmla="*/ 1182251 h 1335540"/>
                <a:gd name="connsiteX70" fmla="*/ 655456 w 1036210"/>
                <a:gd name="connsiteY70" fmla="*/ 1183406 h 1335540"/>
                <a:gd name="connsiteX71" fmla="*/ 658162 w 1036210"/>
                <a:gd name="connsiteY71" fmla="*/ 1184560 h 1335540"/>
                <a:gd name="connsiteX72" fmla="*/ 661036 w 1036210"/>
                <a:gd name="connsiteY72" fmla="*/ 1186209 h 1335540"/>
                <a:gd name="connsiteX73" fmla="*/ 663403 w 1036210"/>
                <a:gd name="connsiteY73" fmla="*/ 1188023 h 1335540"/>
                <a:gd name="connsiteX74" fmla="*/ 665601 w 1036210"/>
                <a:gd name="connsiteY74" fmla="*/ 1190002 h 1335540"/>
                <a:gd name="connsiteX75" fmla="*/ 667799 w 1036210"/>
                <a:gd name="connsiteY75" fmla="*/ 1192311 h 1335540"/>
                <a:gd name="connsiteX76" fmla="*/ 669490 w 1036210"/>
                <a:gd name="connsiteY76" fmla="*/ 1194619 h 1335540"/>
                <a:gd name="connsiteX77" fmla="*/ 671012 w 1036210"/>
                <a:gd name="connsiteY77" fmla="*/ 1197093 h 1335540"/>
                <a:gd name="connsiteX78" fmla="*/ 672365 w 1036210"/>
                <a:gd name="connsiteY78" fmla="*/ 1199897 h 1335540"/>
                <a:gd name="connsiteX79" fmla="*/ 673548 w 1036210"/>
                <a:gd name="connsiteY79" fmla="*/ 1202700 h 1335540"/>
                <a:gd name="connsiteX80" fmla="*/ 674394 w 1036210"/>
                <a:gd name="connsiteY80" fmla="*/ 1205668 h 1335540"/>
                <a:gd name="connsiteX81" fmla="*/ 674732 w 1036210"/>
                <a:gd name="connsiteY81" fmla="*/ 1208801 h 1335540"/>
                <a:gd name="connsiteX82" fmla="*/ 674901 w 1036210"/>
                <a:gd name="connsiteY82" fmla="*/ 1211935 h 1335540"/>
                <a:gd name="connsiteX83" fmla="*/ 674732 w 1036210"/>
                <a:gd name="connsiteY83" fmla="*/ 1215068 h 1335540"/>
                <a:gd name="connsiteX84" fmla="*/ 674394 w 1036210"/>
                <a:gd name="connsiteY84" fmla="*/ 1218201 h 1335540"/>
                <a:gd name="connsiteX85" fmla="*/ 673548 w 1036210"/>
                <a:gd name="connsiteY85" fmla="*/ 1221169 h 1335540"/>
                <a:gd name="connsiteX86" fmla="*/ 672365 w 1036210"/>
                <a:gd name="connsiteY86" fmla="*/ 1224138 h 1335540"/>
                <a:gd name="connsiteX87" fmla="*/ 671012 w 1036210"/>
                <a:gd name="connsiteY87" fmla="*/ 1226776 h 1335540"/>
                <a:gd name="connsiteX88" fmla="*/ 669490 w 1036210"/>
                <a:gd name="connsiteY88" fmla="*/ 1229415 h 1335540"/>
                <a:gd name="connsiteX89" fmla="*/ 667799 w 1036210"/>
                <a:gd name="connsiteY89" fmla="*/ 1231724 h 1335540"/>
                <a:gd name="connsiteX90" fmla="*/ 665601 w 1036210"/>
                <a:gd name="connsiteY90" fmla="*/ 1233867 h 1335540"/>
                <a:gd name="connsiteX91" fmla="*/ 663403 w 1036210"/>
                <a:gd name="connsiteY91" fmla="*/ 1236012 h 1335540"/>
                <a:gd name="connsiteX92" fmla="*/ 661036 w 1036210"/>
                <a:gd name="connsiteY92" fmla="*/ 1237660 h 1335540"/>
                <a:gd name="connsiteX93" fmla="*/ 658162 w 1036210"/>
                <a:gd name="connsiteY93" fmla="*/ 1239144 h 1335540"/>
                <a:gd name="connsiteX94" fmla="*/ 655456 w 1036210"/>
                <a:gd name="connsiteY94" fmla="*/ 1240464 h 1335540"/>
                <a:gd name="connsiteX95" fmla="*/ 652582 w 1036210"/>
                <a:gd name="connsiteY95" fmla="*/ 1241618 h 1335540"/>
                <a:gd name="connsiteX96" fmla="*/ 649539 w 1036210"/>
                <a:gd name="connsiteY96" fmla="*/ 1242443 h 1335540"/>
                <a:gd name="connsiteX97" fmla="*/ 646326 w 1036210"/>
                <a:gd name="connsiteY97" fmla="*/ 1242938 h 1335540"/>
                <a:gd name="connsiteX98" fmla="*/ 643113 w 1036210"/>
                <a:gd name="connsiteY98" fmla="*/ 1243102 h 1335540"/>
                <a:gd name="connsiteX99" fmla="*/ 376299 w 1036210"/>
                <a:gd name="connsiteY99" fmla="*/ 1243102 h 1335540"/>
                <a:gd name="connsiteX100" fmla="*/ 373086 w 1036210"/>
                <a:gd name="connsiteY100" fmla="*/ 1242938 h 1335540"/>
                <a:gd name="connsiteX101" fmla="*/ 369873 w 1036210"/>
                <a:gd name="connsiteY101" fmla="*/ 1242443 h 1335540"/>
                <a:gd name="connsiteX102" fmla="*/ 366830 w 1036210"/>
                <a:gd name="connsiteY102" fmla="*/ 1241618 h 1335540"/>
                <a:gd name="connsiteX103" fmla="*/ 363956 w 1036210"/>
                <a:gd name="connsiteY103" fmla="*/ 1240464 h 1335540"/>
                <a:gd name="connsiteX104" fmla="*/ 361250 w 1036210"/>
                <a:gd name="connsiteY104" fmla="*/ 1239144 h 1335540"/>
                <a:gd name="connsiteX105" fmla="*/ 358544 w 1036210"/>
                <a:gd name="connsiteY105" fmla="*/ 1237660 h 1335540"/>
                <a:gd name="connsiteX106" fmla="*/ 356009 w 1036210"/>
                <a:gd name="connsiteY106" fmla="*/ 1236012 h 1335540"/>
                <a:gd name="connsiteX107" fmla="*/ 353811 w 1036210"/>
                <a:gd name="connsiteY107" fmla="*/ 1233867 h 1335540"/>
                <a:gd name="connsiteX108" fmla="*/ 351781 w 1036210"/>
                <a:gd name="connsiteY108" fmla="*/ 1231724 h 1335540"/>
                <a:gd name="connsiteX109" fmla="*/ 349921 w 1036210"/>
                <a:gd name="connsiteY109" fmla="*/ 1229415 h 1335540"/>
                <a:gd name="connsiteX110" fmla="*/ 348399 w 1036210"/>
                <a:gd name="connsiteY110" fmla="*/ 1226776 h 1335540"/>
                <a:gd name="connsiteX111" fmla="*/ 346878 w 1036210"/>
                <a:gd name="connsiteY111" fmla="*/ 1224138 h 1335540"/>
                <a:gd name="connsiteX112" fmla="*/ 345864 w 1036210"/>
                <a:gd name="connsiteY112" fmla="*/ 1221169 h 1335540"/>
                <a:gd name="connsiteX113" fmla="*/ 345018 w 1036210"/>
                <a:gd name="connsiteY113" fmla="*/ 1218201 h 1335540"/>
                <a:gd name="connsiteX114" fmla="*/ 344680 w 1036210"/>
                <a:gd name="connsiteY114" fmla="*/ 1215068 h 1335540"/>
                <a:gd name="connsiteX115" fmla="*/ 344511 w 1036210"/>
                <a:gd name="connsiteY115" fmla="*/ 1211935 h 1335540"/>
                <a:gd name="connsiteX116" fmla="*/ 344680 w 1036210"/>
                <a:gd name="connsiteY116" fmla="*/ 1208801 h 1335540"/>
                <a:gd name="connsiteX117" fmla="*/ 345018 w 1036210"/>
                <a:gd name="connsiteY117" fmla="*/ 1205668 h 1335540"/>
                <a:gd name="connsiteX118" fmla="*/ 345864 w 1036210"/>
                <a:gd name="connsiteY118" fmla="*/ 1202700 h 1335540"/>
                <a:gd name="connsiteX119" fmla="*/ 346878 w 1036210"/>
                <a:gd name="connsiteY119" fmla="*/ 1199897 h 1335540"/>
                <a:gd name="connsiteX120" fmla="*/ 348399 w 1036210"/>
                <a:gd name="connsiteY120" fmla="*/ 1197093 h 1335540"/>
                <a:gd name="connsiteX121" fmla="*/ 349921 w 1036210"/>
                <a:gd name="connsiteY121" fmla="*/ 1194619 h 1335540"/>
                <a:gd name="connsiteX122" fmla="*/ 351781 w 1036210"/>
                <a:gd name="connsiteY122" fmla="*/ 1192311 h 1335540"/>
                <a:gd name="connsiteX123" fmla="*/ 353811 w 1036210"/>
                <a:gd name="connsiteY123" fmla="*/ 1190002 h 1335540"/>
                <a:gd name="connsiteX124" fmla="*/ 356009 w 1036210"/>
                <a:gd name="connsiteY124" fmla="*/ 1188023 h 1335540"/>
                <a:gd name="connsiteX125" fmla="*/ 358544 w 1036210"/>
                <a:gd name="connsiteY125" fmla="*/ 1186209 h 1335540"/>
                <a:gd name="connsiteX126" fmla="*/ 361250 w 1036210"/>
                <a:gd name="connsiteY126" fmla="*/ 1184560 h 1335540"/>
                <a:gd name="connsiteX127" fmla="*/ 363956 w 1036210"/>
                <a:gd name="connsiteY127" fmla="*/ 1183406 h 1335540"/>
                <a:gd name="connsiteX128" fmla="*/ 366830 w 1036210"/>
                <a:gd name="connsiteY128" fmla="*/ 1182251 h 1335540"/>
                <a:gd name="connsiteX129" fmla="*/ 369873 w 1036210"/>
                <a:gd name="connsiteY129" fmla="*/ 1181592 h 1335540"/>
                <a:gd name="connsiteX130" fmla="*/ 373086 w 1036210"/>
                <a:gd name="connsiteY130" fmla="*/ 1181097 h 1335540"/>
                <a:gd name="connsiteX131" fmla="*/ 376299 w 1036210"/>
                <a:gd name="connsiteY131" fmla="*/ 1099129 h 1335540"/>
                <a:gd name="connsiteX132" fmla="*/ 643113 w 1036210"/>
                <a:gd name="connsiteY132" fmla="*/ 1099129 h 1335540"/>
                <a:gd name="connsiteX133" fmla="*/ 646326 w 1036210"/>
                <a:gd name="connsiteY133" fmla="*/ 1099294 h 1335540"/>
                <a:gd name="connsiteX134" fmla="*/ 649539 w 1036210"/>
                <a:gd name="connsiteY134" fmla="*/ 1099625 h 1335540"/>
                <a:gd name="connsiteX135" fmla="*/ 652582 w 1036210"/>
                <a:gd name="connsiteY135" fmla="*/ 1100452 h 1335540"/>
                <a:gd name="connsiteX136" fmla="*/ 655456 w 1036210"/>
                <a:gd name="connsiteY136" fmla="*/ 1101609 h 1335540"/>
                <a:gd name="connsiteX137" fmla="*/ 658162 w 1036210"/>
                <a:gd name="connsiteY137" fmla="*/ 1102932 h 1335540"/>
                <a:gd name="connsiteX138" fmla="*/ 661036 w 1036210"/>
                <a:gd name="connsiteY138" fmla="*/ 1104420 h 1335540"/>
                <a:gd name="connsiteX139" fmla="*/ 663403 w 1036210"/>
                <a:gd name="connsiteY139" fmla="*/ 1106239 h 1335540"/>
                <a:gd name="connsiteX140" fmla="*/ 665601 w 1036210"/>
                <a:gd name="connsiteY140" fmla="*/ 1108223 h 1335540"/>
                <a:gd name="connsiteX141" fmla="*/ 667799 w 1036210"/>
                <a:gd name="connsiteY141" fmla="*/ 1110373 h 1335540"/>
                <a:gd name="connsiteX142" fmla="*/ 669490 w 1036210"/>
                <a:gd name="connsiteY142" fmla="*/ 1112853 h 1335540"/>
                <a:gd name="connsiteX143" fmla="*/ 671012 w 1036210"/>
                <a:gd name="connsiteY143" fmla="*/ 1115498 h 1335540"/>
                <a:gd name="connsiteX144" fmla="*/ 672365 w 1036210"/>
                <a:gd name="connsiteY144" fmla="*/ 1118144 h 1335540"/>
                <a:gd name="connsiteX145" fmla="*/ 673548 w 1036210"/>
                <a:gd name="connsiteY145" fmla="*/ 1120955 h 1335540"/>
                <a:gd name="connsiteX146" fmla="*/ 674394 w 1036210"/>
                <a:gd name="connsiteY146" fmla="*/ 1123931 h 1335540"/>
                <a:gd name="connsiteX147" fmla="*/ 674732 w 1036210"/>
                <a:gd name="connsiteY147" fmla="*/ 1127072 h 1335540"/>
                <a:gd name="connsiteX148" fmla="*/ 674901 w 1036210"/>
                <a:gd name="connsiteY148" fmla="*/ 1130214 h 1335540"/>
                <a:gd name="connsiteX149" fmla="*/ 674732 w 1036210"/>
                <a:gd name="connsiteY149" fmla="*/ 1133521 h 1335540"/>
                <a:gd name="connsiteX150" fmla="*/ 674394 w 1036210"/>
                <a:gd name="connsiteY150" fmla="*/ 1136497 h 1335540"/>
                <a:gd name="connsiteX151" fmla="*/ 673548 w 1036210"/>
                <a:gd name="connsiteY151" fmla="*/ 1139474 h 1335540"/>
                <a:gd name="connsiteX152" fmla="*/ 672365 w 1036210"/>
                <a:gd name="connsiteY152" fmla="*/ 1142284 h 1335540"/>
                <a:gd name="connsiteX153" fmla="*/ 671012 w 1036210"/>
                <a:gd name="connsiteY153" fmla="*/ 1145095 h 1335540"/>
                <a:gd name="connsiteX154" fmla="*/ 669490 w 1036210"/>
                <a:gd name="connsiteY154" fmla="*/ 1147576 h 1335540"/>
                <a:gd name="connsiteX155" fmla="*/ 667799 w 1036210"/>
                <a:gd name="connsiteY155" fmla="*/ 1150221 h 1335540"/>
                <a:gd name="connsiteX156" fmla="*/ 665601 w 1036210"/>
                <a:gd name="connsiteY156" fmla="*/ 1152371 h 1335540"/>
                <a:gd name="connsiteX157" fmla="*/ 663403 w 1036210"/>
                <a:gd name="connsiteY157" fmla="*/ 1154189 h 1335540"/>
                <a:gd name="connsiteX158" fmla="*/ 661036 w 1036210"/>
                <a:gd name="connsiteY158" fmla="*/ 1156008 h 1335540"/>
                <a:gd name="connsiteX159" fmla="*/ 658162 w 1036210"/>
                <a:gd name="connsiteY159" fmla="*/ 1157662 h 1335540"/>
                <a:gd name="connsiteX160" fmla="*/ 655456 w 1036210"/>
                <a:gd name="connsiteY160" fmla="*/ 1158985 h 1335540"/>
                <a:gd name="connsiteX161" fmla="*/ 652582 w 1036210"/>
                <a:gd name="connsiteY161" fmla="*/ 1159977 h 1335540"/>
                <a:gd name="connsiteX162" fmla="*/ 649539 w 1036210"/>
                <a:gd name="connsiteY162" fmla="*/ 1160638 h 1335540"/>
                <a:gd name="connsiteX163" fmla="*/ 646326 w 1036210"/>
                <a:gd name="connsiteY163" fmla="*/ 1161134 h 1335540"/>
                <a:gd name="connsiteX164" fmla="*/ 643113 w 1036210"/>
                <a:gd name="connsiteY164" fmla="*/ 1161299 h 1335540"/>
                <a:gd name="connsiteX165" fmla="*/ 376299 w 1036210"/>
                <a:gd name="connsiteY165" fmla="*/ 1161299 h 1335540"/>
                <a:gd name="connsiteX166" fmla="*/ 373086 w 1036210"/>
                <a:gd name="connsiteY166" fmla="*/ 1161134 h 1335540"/>
                <a:gd name="connsiteX167" fmla="*/ 369873 w 1036210"/>
                <a:gd name="connsiteY167" fmla="*/ 1160638 h 1335540"/>
                <a:gd name="connsiteX168" fmla="*/ 366830 w 1036210"/>
                <a:gd name="connsiteY168" fmla="*/ 1159977 h 1335540"/>
                <a:gd name="connsiteX169" fmla="*/ 363956 w 1036210"/>
                <a:gd name="connsiteY169" fmla="*/ 1158985 h 1335540"/>
                <a:gd name="connsiteX170" fmla="*/ 361250 w 1036210"/>
                <a:gd name="connsiteY170" fmla="*/ 1157662 h 1335540"/>
                <a:gd name="connsiteX171" fmla="*/ 358544 w 1036210"/>
                <a:gd name="connsiteY171" fmla="*/ 1156008 h 1335540"/>
                <a:gd name="connsiteX172" fmla="*/ 356009 w 1036210"/>
                <a:gd name="connsiteY172" fmla="*/ 1154189 h 1335540"/>
                <a:gd name="connsiteX173" fmla="*/ 353811 w 1036210"/>
                <a:gd name="connsiteY173" fmla="*/ 1152371 h 1335540"/>
                <a:gd name="connsiteX174" fmla="*/ 351781 w 1036210"/>
                <a:gd name="connsiteY174" fmla="*/ 1150221 h 1335540"/>
                <a:gd name="connsiteX175" fmla="*/ 349921 w 1036210"/>
                <a:gd name="connsiteY175" fmla="*/ 1147576 h 1335540"/>
                <a:gd name="connsiteX176" fmla="*/ 348399 w 1036210"/>
                <a:gd name="connsiteY176" fmla="*/ 1145095 h 1335540"/>
                <a:gd name="connsiteX177" fmla="*/ 346878 w 1036210"/>
                <a:gd name="connsiteY177" fmla="*/ 1142284 h 1335540"/>
                <a:gd name="connsiteX178" fmla="*/ 345864 w 1036210"/>
                <a:gd name="connsiteY178" fmla="*/ 1139474 h 1335540"/>
                <a:gd name="connsiteX179" fmla="*/ 345018 w 1036210"/>
                <a:gd name="connsiteY179" fmla="*/ 1136497 h 1335540"/>
                <a:gd name="connsiteX180" fmla="*/ 344680 w 1036210"/>
                <a:gd name="connsiteY180" fmla="*/ 1133521 h 1335540"/>
                <a:gd name="connsiteX181" fmla="*/ 344511 w 1036210"/>
                <a:gd name="connsiteY181" fmla="*/ 1130214 h 1335540"/>
                <a:gd name="connsiteX182" fmla="*/ 344680 w 1036210"/>
                <a:gd name="connsiteY182" fmla="*/ 1127072 h 1335540"/>
                <a:gd name="connsiteX183" fmla="*/ 345018 w 1036210"/>
                <a:gd name="connsiteY183" fmla="*/ 1123931 h 1335540"/>
                <a:gd name="connsiteX184" fmla="*/ 345864 w 1036210"/>
                <a:gd name="connsiteY184" fmla="*/ 1120955 h 1335540"/>
                <a:gd name="connsiteX185" fmla="*/ 346878 w 1036210"/>
                <a:gd name="connsiteY185" fmla="*/ 1118144 h 1335540"/>
                <a:gd name="connsiteX186" fmla="*/ 348399 w 1036210"/>
                <a:gd name="connsiteY186" fmla="*/ 1115498 h 1335540"/>
                <a:gd name="connsiteX187" fmla="*/ 349921 w 1036210"/>
                <a:gd name="connsiteY187" fmla="*/ 1112853 h 1335540"/>
                <a:gd name="connsiteX188" fmla="*/ 351781 w 1036210"/>
                <a:gd name="connsiteY188" fmla="*/ 1110373 h 1335540"/>
                <a:gd name="connsiteX189" fmla="*/ 353811 w 1036210"/>
                <a:gd name="connsiteY189" fmla="*/ 1108223 h 1335540"/>
                <a:gd name="connsiteX190" fmla="*/ 356009 w 1036210"/>
                <a:gd name="connsiteY190" fmla="*/ 1106239 h 1335540"/>
                <a:gd name="connsiteX191" fmla="*/ 358544 w 1036210"/>
                <a:gd name="connsiteY191" fmla="*/ 1104420 h 1335540"/>
                <a:gd name="connsiteX192" fmla="*/ 361250 w 1036210"/>
                <a:gd name="connsiteY192" fmla="*/ 1102932 h 1335540"/>
                <a:gd name="connsiteX193" fmla="*/ 363956 w 1036210"/>
                <a:gd name="connsiteY193" fmla="*/ 1101609 h 1335540"/>
                <a:gd name="connsiteX194" fmla="*/ 366830 w 1036210"/>
                <a:gd name="connsiteY194" fmla="*/ 1100452 h 1335540"/>
                <a:gd name="connsiteX195" fmla="*/ 369873 w 1036210"/>
                <a:gd name="connsiteY195" fmla="*/ 1099625 h 1335540"/>
                <a:gd name="connsiteX196" fmla="*/ 373086 w 1036210"/>
                <a:gd name="connsiteY196" fmla="*/ 1099294 h 1335540"/>
                <a:gd name="connsiteX197" fmla="*/ 796620 w 1036210"/>
                <a:gd name="connsiteY197" fmla="*/ 749272 h 1335540"/>
                <a:gd name="connsiteX198" fmla="*/ 796577 w 1036210"/>
                <a:gd name="connsiteY198" fmla="*/ 749886 h 1335540"/>
                <a:gd name="connsiteX199" fmla="*/ 796239 w 1036210"/>
                <a:gd name="connsiteY199" fmla="*/ 752176 h 1335540"/>
                <a:gd name="connsiteX200" fmla="*/ 795730 w 1036210"/>
                <a:gd name="connsiteY200" fmla="*/ 753811 h 1335540"/>
                <a:gd name="connsiteX201" fmla="*/ 795392 w 1036210"/>
                <a:gd name="connsiteY201" fmla="*/ 754466 h 1335540"/>
                <a:gd name="connsiteX202" fmla="*/ 795053 w 1036210"/>
                <a:gd name="connsiteY202" fmla="*/ 754956 h 1335540"/>
                <a:gd name="connsiteX203" fmla="*/ 794884 w 1036210"/>
                <a:gd name="connsiteY203" fmla="*/ 755120 h 1335540"/>
                <a:gd name="connsiteX204" fmla="*/ 794037 w 1036210"/>
                <a:gd name="connsiteY204" fmla="*/ 756592 h 1335540"/>
                <a:gd name="connsiteX205" fmla="*/ 793190 w 1036210"/>
                <a:gd name="connsiteY205" fmla="*/ 757573 h 1335540"/>
                <a:gd name="connsiteX206" fmla="*/ 794545 w 1036210"/>
                <a:gd name="connsiteY206" fmla="*/ 755284 h 1335540"/>
                <a:gd name="connsiteX207" fmla="*/ 795561 w 1036210"/>
                <a:gd name="connsiteY207" fmla="*/ 753157 h 1335540"/>
                <a:gd name="connsiteX208" fmla="*/ 796239 w 1036210"/>
                <a:gd name="connsiteY208" fmla="*/ 751358 h 1335540"/>
                <a:gd name="connsiteX209" fmla="*/ 796577 w 1036210"/>
                <a:gd name="connsiteY209" fmla="*/ 749559 h 1335540"/>
                <a:gd name="connsiteX210" fmla="*/ 796747 w 1036210"/>
                <a:gd name="connsiteY210" fmla="*/ 747269 h 1335540"/>
                <a:gd name="connsiteX211" fmla="*/ 796916 w 1036210"/>
                <a:gd name="connsiteY211" fmla="*/ 747596 h 1335540"/>
                <a:gd name="connsiteX212" fmla="*/ 796747 w 1036210"/>
                <a:gd name="connsiteY212" fmla="*/ 748414 h 1335540"/>
                <a:gd name="connsiteX213" fmla="*/ 796620 w 1036210"/>
                <a:gd name="connsiteY213" fmla="*/ 749272 h 1335540"/>
                <a:gd name="connsiteX214" fmla="*/ 796747 w 1036210"/>
                <a:gd name="connsiteY214" fmla="*/ 747433 h 1335540"/>
                <a:gd name="connsiteX215" fmla="*/ 767594 w 1036210"/>
                <a:gd name="connsiteY215" fmla="*/ 747128 h 1335540"/>
                <a:gd name="connsiteX216" fmla="*/ 767449 w 1036210"/>
                <a:gd name="connsiteY216" fmla="*/ 749231 h 1335540"/>
                <a:gd name="connsiteX217" fmla="*/ 767449 w 1036210"/>
                <a:gd name="connsiteY217" fmla="*/ 749068 h 1335540"/>
                <a:gd name="connsiteX218" fmla="*/ 767449 w 1036210"/>
                <a:gd name="connsiteY218" fmla="*/ 748250 h 1335540"/>
                <a:gd name="connsiteX219" fmla="*/ 769956 w 1036210"/>
                <a:gd name="connsiteY219" fmla="*/ 740595 h 1335540"/>
                <a:gd name="connsiteX220" fmla="*/ 769650 w 1036210"/>
                <a:gd name="connsiteY220" fmla="*/ 741053 h 1335540"/>
                <a:gd name="connsiteX221" fmla="*/ 768634 w 1036210"/>
                <a:gd name="connsiteY221" fmla="*/ 743179 h 1335540"/>
                <a:gd name="connsiteX222" fmla="*/ 767957 w 1036210"/>
                <a:gd name="connsiteY222" fmla="*/ 745306 h 1335540"/>
                <a:gd name="connsiteX223" fmla="*/ 767618 w 1036210"/>
                <a:gd name="connsiteY223" fmla="*/ 746941 h 1335540"/>
                <a:gd name="connsiteX224" fmla="*/ 767594 w 1036210"/>
                <a:gd name="connsiteY224" fmla="*/ 747128 h 1335540"/>
                <a:gd name="connsiteX225" fmla="*/ 767618 w 1036210"/>
                <a:gd name="connsiteY225" fmla="*/ 746778 h 1335540"/>
                <a:gd name="connsiteX226" fmla="*/ 767957 w 1036210"/>
                <a:gd name="connsiteY226" fmla="*/ 744815 h 1335540"/>
                <a:gd name="connsiteX227" fmla="*/ 768465 w 1036210"/>
                <a:gd name="connsiteY227" fmla="*/ 743016 h 1335540"/>
                <a:gd name="connsiteX228" fmla="*/ 768691 w 1036210"/>
                <a:gd name="connsiteY228" fmla="*/ 742634 h 1335540"/>
                <a:gd name="connsiteX229" fmla="*/ 768804 w 1036210"/>
                <a:gd name="connsiteY229" fmla="*/ 742525 h 1335540"/>
                <a:gd name="connsiteX230" fmla="*/ 768804 w 1036210"/>
                <a:gd name="connsiteY230" fmla="*/ 742443 h 1335540"/>
                <a:gd name="connsiteX231" fmla="*/ 769142 w 1036210"/>
                <a:gd name="connsiteY231" fmla="*/ 741871 h 1335540"/>
                <a:gd name="connsiteX232" fmla="*/ 769396 w 1036210"/>
                <a:gd name="connsiteY232" fmla="*/ 741380 h 1335540"/>
                <a:gd name="connsiteX233" fmla="*/ 769752 w 1036210"/>
                <a:gd name="connsiteY233" fmla="*/ 740791 h 1335540"/>
                <a:gd name="connsiteX234" fmla="*/ 770158 w 1036210"/>
                <a:gd name="connsiteY234" fmla="*/ 740290 h 1335540"/>
                <a:gd name="connsiteX235" fmla="*/ 770158 w 1036210"/>
                <a:gd name="connsiteY235" fmla="*/ 740399 h 1335540"/>
                <a:gd name="connsiteX236" fmla="*/ 769956 w 1036210"/>
                <a:gd name="connsiteY236" fmla="*/ 740595 h 1335540"/>
                <a:gd name="connsiteX237" fmla="*/ 1007792 w 1036210"/>
                <a:gd name="connsiteY237" fmla="*/ 303707 h 1335540"/>
                <a:gd name="connsiteX238" fmla="*/ 1036210 w 1036210"/>
                <a:gd name="connsiteY238" fmla="*/ 338777 h 1335540"/>
                <a:gd name="connsiteX239" fmla="*/ 941983 w 1036210"/>
                <a:gd name="connsiteY239" fmla="*/ 415129 h 1335540"/>
                <a:gd name="connsiteX240" fmla="*/ 913566 w 1036210"/>
                <a:gd name="connsiteY240" fmla="*/ 380058 h 1335540"/>
                <a:gd name="connsiteX241" fmla="*/ 28418 w 1036210"/>
                <a:gd name="connsiteY241" fmla="*/ 284752 h 1335540"/>
                <a:gd name="connsiteX242" fmla="*/ 122644 w 1036210"/>
                <a:gd name="connsiteY242" fmla="*/ 361103 h 1335540"/>
                <a:gd name="connsiteX243" fmla="*/ 94227 w 1036210"/>
                <a:gd name="connsiteY243" fmla="*/ 396174 h 1335540"/>
                <a:gd name="connsiteX244" fmla="*/ 0 w 1036210"/>
                <a:gd name="connsiteY244" fmla="*/ 319822 h 1335540"/>
                <a:gd name="connsiteX245" fmla="*/ 521216 w 1036210"/>
                <a:gd name="connsiteY245" fmla="*/ 260648 h 1335540"/>
                <a:gd name="connsiteX246" fmla="*/ 513426 w 1036210"/>
                <a:gd name="connsiteY246" fmla="*/ 260811 h 1335540"/>
                <a:gd name="connsiteX247" fmla="*/ 505636 w 1036210"/>
                <a:gd name="connsiteY247" fmla="*/ 261302 h 1335540"/>
                <a:gd name="connsiteX248" fmla="*/ 497846 w 1036210"/>
                <a:gd name="connsiteY248" fmla="*/ 261793 h 1335540"/>
                <a:gd name="connsiteX249" fmla="*/ 505636 w 1036210"/>
                <a:gd name="connsiteY249" fmla="*/ 262611 h 1335540"/>
                <a:gd name="connsiteX250" fmla="*/ 513257 w 1036210"/>
                <a:gd name="connsiteY250" fmla="*/ 263428 h 1335540"/>
                <a:gd name="connsiteX251" fmla="*/ 520877 w 1036210"/>
                <a:gd name="connsiteY251" fmla="*/ 264410 h 1335540"/>
                <a:gd name="connsiteX252" fmla="*/ 528667 w 1036210"/>
                <a:gd name="connsiteY252" fmla="*/ 265555 h 1335540"/>
                <a:gd name="connsiteX253" fmla="*/ 536288 w 1036210"/>
                <a:gd name="connsiteY253" fmla="*/ 267027 h 1335540"/>
                <a:gd name="connsiteX254" fmla="*/ 543740 w 1036210"/>
                <a:gd name="connsiteY254" fmla="*/ 268499 h 1335540"/>
                <a:gd name="connsiteX255" fmla="*/ 551191 w 1036210"/>
                <a:gd name="connsiteY255" fmla="*/ 270135 h 1335540"/>
                <a:gd name="connsiteX256" fmla="*/ 558642 w 1036210"/>
                <a:gd name="connsiteY256" fmla="*/ 271770 h 1335540"/>
                <a:gd name="connsiteX257" fmla="*/ 566263 w 1036210"/>
                <a:gd name="connsiteY257" fmla="*/ 273897 h 1335540"/>
                <a:gd name="connsiteX258" fmla="*/ 573545 w 1036210"/>
                <a:gd name="connsiteY258" fmla="*/ 275860 h 1335540"/>
                <a:gd name="connsiteX259" fmla="*/ 580827 w 1036210"/>
                <a:gd name="connsiteY259" fmla="*/ 277986 h 1335540"/>
                <a:gd name="connsiteX260" fmla="*/ 587939 w 1036210"/>
                <a:gd name="connsiteY260" fmla="*/ 280440 h 1335540"/>
                <a:gd name="connsiteX261" fmla="*/ 595052 w 1036210"/>
                <a:gd name="connsiteY261" fmla="*/ 282894 h 1335540"/>
                <a:gd name="connsiteX262" fmla="*/ 602165 w 1036210"/>
                <a:gd name="connsiteY262" fmla="*/ 285674 h 1335540"/>
                <a:gd name="connsiteX263" fmla="*/ 609108 w 1036210"/>
                <a:gd name="connsiteY263" fmla="*/ 288455 h 1335540"/>
                <a:gd name="connsiteX264" fmla="*/ 616052 w 1036210"/>
                <a:gd name="connsiteY264" fmla="*/ 291562 h 1335540"/>
                <a:gd name="connsiteX265" fmla="*/ 623164 w 1036210"/>
                <a:gd name="connsiteY265" fmla="*/ 294507 h 1335540"/>
                <a:gd name="connsiteX266" fmla="*/ 629938 w 1036210"/>
                <a:gd name="connsiteY266" fmla="*/ 297942 h 1335540"/>
                <a:gd name="connsiteX267" fmla="*/ 636542 w 1036210"/>
                <a:gd name="connsiteY267" fmla="*/ 301213 h 1335540"/>
                <a:gd name="connsiteX268" fmla="*/ 643147 w 1036210"/>
                <a:gd name="connsiteY268" fmla="*/ 304812 h 1335540"/>
                <a:gd name="connsiteX269" fmla="*/ 649752 w 1036210"/>
                <a:gd name="connsiteY269" fmla="*/ 308410 h 1335540"/>
                <a:gd name="connsiteX270" fmla="*/ 656187 w 1036210"/>
                <a:gd name="connsiteY270" fmla="*/ 312172 h 1335540"/>
                <a:gd name="connsiteX271" fmla="*/ 662453 w 1036210"/>
                <a:gd name="connsiteY271" fmla="*/ 316261 h 1335540"/>
                <a:gd name="connsiteX272" fmla="*/ 668719 w 1036210"/>
                <a:gd name="connsiteY272" fmla="*/ 320188 h 1335540"/>
                <a:gd name="connsiteX273" fmla="*/ 674816 w 1036210"/>
                <a:gd name="connsiteY273" fmla="*/ 324440 h 1335540"/>
                <a:gd name="connsiteX274" fmla="*/ 680912 w 1036210"/>
                <a:gd name="connsiteY274" fmla="*/ 328693 h 1335540"/>
                <a:gd name="connsiteX275" fmla="*/ 686839 w 1036210"/>
                <a:gd name="connsiteY275" fmla="*/ 333273 h 1335540"/>
                <a:gd name="connsiteX276" fmla="*/ 692597 w 1036210"/>
                <a:gd name="connsiteY276" fmla="*/ 337690 h 1335540"/>
                <a:gd name="connsiteX277" fmla="*/ 698355 w 1036210"/>
                <a:gd name="connsiteY277" fmla="*/ 342433 h 1335540"/>
                <a:gd name="connsiteX278" fmla="*/ 703774 w 1036210"/>
                <a:gd name="connsiteY278" fmla="*/ 347176 h 1335540"/>
                <a:gd name="connsiteX279" fmla="*/ 709362 w 1036210"/>
                <a:gd name="connsiteY279" fmla="*/ 352083 h 1335540"/>
                <a:gd name="connsiteX280" fmla="*/ 714612 w 1036210"/>
                <a:gd name="connsiteY280" fmla="*/ 356990 h 1335540"/>
                <a:gd name="connsiteX281" fmla="*/ 719862 w 1036210"/>
                <a:gd name="connsiteY281" fmla="*/ 362225 h 1335540"/>
                <a:gd name="connsiteX282" fmla="*/ 725112 w 1036210"/>
                <a:gd name="connsiteY282" fmla="*/ 367459 h 1335540"/>
                <a:gd name="connsiteX283" fmla="*/ 730023 w 1036210"/>
                <a:gd name="connsiteY283" fmla="*/ 372857 h 1335540"/>
                <a:gd name="connsiteX284" fmla="*/ 734765 w 1036210"/>
                <a:gd name="connsiteY284" fmla="*/ 378255 h 1335540"/>
                <a:gd name="connsiteX285" fmla="*/ 739507 w 1036210"/>
                <a:gd name="connsiteY285" fmla="*/ 383816 h 1335540"/>
                <a:gd name="connsiteX286" fmla="*/ 744248 w 1036210"/>
                <a:gd name="connsiteY286" fmla="*/ 389541 h 1335540"/>
                <a:gd name="connsiteX287" fmla="*/ 748651 w 1036210"/>
                <a:gd name="connsiteY287" fmla="*/ 395266 h 1335540"/>
                <a:gd name="connsiteX288" fmla="*/ 752885 w 1036210"/>
                <a:gd name="connsiteY288" fmla="*/ 401154 h 1335540"/>
                <a:gd name="connsiteX289" fmla="*/ 757119 w 1036210"/>
                <a:gd name="connsiteY289" fmla="*/ 407043 h 1335540"/>
                <a:gd name="connsiteX290" fmla="*/ 761352 w 1036210"/>
                <a:gd name="connsiteY290" fmla="*/ 412931 h 1335540"/>
                <a:gd name="connsiteX291" fmla="*/ 765078 w 1036210"/>
                <a:gd name="connsiteY291" fmla="*/ 418983 h 1335540"/>
                <a:gd name="connsiteX292" fmla="*/ 768973 w 1036210"/>
                <a:gd name="connsiteY292" fmla="*/ 425199 h 1335540"/>
                <a:gd name="connsiteX293" fmla="*/ 772529 w 1036210"/>
                <a:gd name="connsiteY293" fmla="*/ 431415 h 1335540"/>
                <a:gd name="connsiteX294" fmla="*/ 776086 w 1036210"/>
                <a:gd name="connsiteY294" fmla="*/ 437794 h 1335540"/>
                <a:gd name="connsiteX295" fmla="*/ 779473 w 1036210"/>
                <a:gd name="connsiteY295" fmla="*/ 444173 h 1335540"/>
                <a:gd name="connsiteX296" fmla="*/ 782521 w 1036210"/>
                <a:gd name="connsiteY296" fmla="*/ 450553 h 1335540"/>
                <a:gd name="connsiteX297" fmla="*/ 785739 w 1036210"/>
                <a:gd name="connsiteY297" fmla="*/ 457095 h 1335540"/>
                <a:gd name="connsiteX298" fmla="*/ 788448 w 1036210"/>
                <a:gd name="connsiteY298" fmla="*/ 463638 h 1335540"/>
                <a:gd name="connsiteX299" fmla="*/ 791158 w 1036210"/>
                <a:gd name="connsiteY299" fmla="*/ 470181 h 1335540"/>
                <a:gd name="connsiteX300" fmla="*/ 793698 w 1036210"/>
                <a:gd name="connsiteY300" fmla="*/ 476887 h 1335540"/>
                <a:gd name="connsiteX301" fmla="*/ 796069 w 1036210"/>
                <a:gd name="connsiteY301" fmla="*/ 483594 h 1335540"/>
                <a:gd name="connsiteX302" fmla="*/ 798440 w 1036210"/>
                <a:gd name="connsiteY302" fmla="*/ 490464 h 1335540"/>
                <a:gd name="connsiteX303" fmla="*/ 800472 w 1036210"/>
                <a:gd name="connsiteY303" fmla="*/ 497334 h 1335540"/>
                <a:gd name="connsiteX304" fmla="*/ 802335 w 1036210"/>
                <a:gd name="connsiteY304" fmla="*/ 504203 h 1335540"/>
                <a:gd name="connsiteX305" fmla="*/ 804029 w 1036210"/>
                <a:gd name="connsiteY305" fmla="*/ 511073 h 1335540"/>
                <a:gd name="connsiteX306" fmla="*/ 805722 w 1036210"/>
                <a:gd name="connsiteY306" fmla="*/ 517943 h 1335540"/>
                <a:gd name="connsiteX307" fmla="*/ 807246 w 1036210"/>
                <a:gd name="connsiteY307" fmla="*/ 524977 h 1335540"/>
                <a:gd name="connsiteX308" fmla="*/ 808432 w 1036210"/>
                <a:gd name="connsiteY308" fmla="*/ 532010 h 1335540"/>
                <a:gd name="connsiteX309" fmla="*/ 809448 w 1036210"/>
                <a:gd name="connsiteY309" fmla="*/ 539207 h 1335540"/>
                <a:gd name="connsiteX310" fmla="*/ 810464 w 1036210"/>
                <a:gd name="connsiteY310" fmla="*/ 546241 h 1335540"/>
                <a:gd name="connsiteX311" fmla="*/ 811311 w 1036210"/>
                <a:gd name="connsiteY311" fmla="*/ 553275 h 1335540"/>
                <a:gd name="connsiteX312" fmla="*/ 811988 w 1036210"/>
                <a:gd name="connsiteY312" fmla="*/ 560308 h 1335540"/>
                <a:gd name="connsiteX313" fmla="*/ 812327 w 1036210"/>
                <a:gd name="connsiteY313" fmla="*/ 567342 h 1335540"/>
                <a:gd name="connsiteX314" fmla="*/ 812665 w 1036210"/>
                <a:gd name="connsiteY314" fmla="*/ 574539 h 1335540"/>
                <a:gd name="connsiteX315" fmla="*/ 812835 w 1036210"/>
                <a:gd name="connsiteY315" fmla="*/ 581736 h 1335540"/>
                <a:gd name="connsiteX316" fmla="*/ 812665 w 1036210"/>
                <a:gd name="connsiteY316" fmla="*/ 588769 h 1335540"/>
                <a:gd name="connsiteX317" fmla="*/ 812496 w 1036210"/>
                <a:gd name="connsiteY317" fmla="*/ 595966 h 1335540"/>
                <a:gd name="connsiteX318" fmla="*/ 812157 w 1036210"/>
                <a:gd name="connsiteY318" fmla="*/ 603000 h 1335540"/>
                <a:gd name="connsiteX319" fmla="*/ 811649 w 1036210"/>
                <a:gd name="connsiteY319" fmla="*/ 610033 h 1335540"/>
                <a:gd name="connsiteX320" fmla="*/ 810972 w 1036210"/>
                <a:gd name="connsiteY320" fmla="*/ 617067 h 1335540"/>
                <a:gd name="connsiteX321" fmla="*/ 809956 w 1036210"/>
                <a:gd name="connsiteY321" fmla="*/ 624427 h 1335540"/>
                <a:gd name="connsiteX322" fmla="*/ 808940 w 1036210"/>
                <a:gd name="connsiteY322" fmla="*/ 631461 h 1335540"/>
                <a:gd name="connsiteX323" fmla="*/ 807754 w 1036210"/>
                <a:gd name="connsiteY323" fmla="*/ 638331 h 1335540"/>
                <a:gd name="connsiteX324" fmla="*/ 806569 w 1036210"/>
                <a:gd name="connsiteY324" fmla="*/ 645364 h 1335540"/>
                <a:gd name="connsiteX325" fmla="*/ 805045 w 1036210"/>
                <a:gd name="connsiteY325" fmla="*/ 652398 h 1335540"/>
                <a:gd name="connsiteX326" fmla="*/ 803182 w 1036210"/>
                <a:gd name="connsiteY326" fmla="*/ 659268 h 1335540"/>
                <a:gd name="connsiteX327" fmla="*/ 801488 w 1036210"/>
                <a:gd name="connsiteY327" fmla="*/ 666301 h 1335540"/>
                <a:gd name="connsiteX328" fmla="*/ 799456 w 1036210"/>
                <a:gd name="connsiteY328" fmla="*/ 673171 h 1335540"/>
                <a:gd name="connsiteX329" fmla="*/ 797255 w 1036210"/>
                <a:gd name="connsiteY329" fmla="*/ 679878 h 1335540"/>
                <a:gd name="connsiteX330" fmla="*/ 795053 w 1036210"/>
                <a:gd name="connsiteY330" fmla="*/ 686748 h 1335540"/>
                <a:gd name="connsiteX331" fmla="*/ 792513 w 1036210"/>
                <a:gd name="connsiteY331" fmla="*/ 693454 h 1335540"/>
                <a:gd name="connsiteX332" fmla="*/ 789803 w 1036210"/>
                <a:gd name="connsiteY332" fmla="*/ 700160 h 1335540"/>
                <a:gd name="connsiteX333" fmla="*/ 787094 w 1036210"/>
                <a:gd name="connsiteY333" fmla="*/ 706704 h 1335540"/>
                <a:gd name="connsiteX334" fmla="*/ 784045 w 1036210"/>
                <a:gd name="connsiteY334" fmla="*/ 713246 h 1335540"/>
                <a:gd name="connsiteX335" fmla="*/ 780997 w 1036210"/>
                <a:gd name="connsiteY335" fmla="*/ 719789 h 1335540"/>
                <a:gd name="connsiteX336" fmla="*/ 777610 w 1036210"/>
                <a:gd name="connsiteY336" fmla="*/ 726332 h 1335540"/>
                <a:gd name="connsiteX337" fmla="*/ 774392 w 1036210"/>
                <a:gd name="connsiteY337" fmla="*/ 732711 h 1335540"/>
                <a:gd name="connsiteX338" fmla="*/ 770666 w 1036210"/>
                <a:gd name="connsiteY338" fmla="*/ 738927 h 1335540"/>
                <a:gd name="connsiteX339" fmla="*/ 769933 w 1036210"/>
                <a:gd name="connsiteY339" fmla="*/ 740344 h 1335540"/>
                <a:gd name="connsiteX340" fmla="*/ 769650 w 1036210"/>
                <a:gd name="connsiteY340" fmla="*/ 740726 h 1335540"/>
                <a:gd name="connsiteX341" fmla="*/ 769820 w 1036210"/>
                <a:gd name="connsiteY341" fmla="*/ 740563 h 1335540"/>
                <a:gd name="connsiteX342" fmla="*/ 769933 w 1036210"/>
                <a:gd name="connsiteY342" fmla="*/ 740344 h 1335540"/>
                <a:gd name="connsiteX343" fmla="*/ 770497 w 1036210"/>
                <a:gd name="connsiteY343" fmla="*/ 739581 h 1335540"/>
                <a:gd name="connsiteX344" fmla="*/ 771175 w 1036210"/>
                <a:gd name="connsiteY344" fmla="*/ 738763 h 1335540"/>
                <a:gd name="connsiteX345" fmla="*/ 770158 w 1036210"/>
                <a:gd name="connsiteY345" fmla="*/ 740290 h 1335540"/>
                <a:gd name="connsiteX346" fmla="*/ 770158 w 1036210"/>
                <a:gd name="connsiteY346" fmla="*/ 740235 h 1335540"/>
                <a:gd name="connsiteX347" fmla="*/ 769989 w 1036210"/>
                <a:gd name="connsiteY347" fmla="*/ 740399 h 1335540"/>
                <a:gd name="connsiteX348" fmla="*/ 769752 w 1036210"/>
                <a:gd name="connsiteY348" fmla="*/ 740791 h 1335540"/>
                <a:gd name="connsiteX349" fmla="*/ 769650 w 1036210"/>
                <a:gd name="connsiteY349" fmla="*/ 740889 h 1335540"/>
                <a:gd name="connsiteX350" fmla="*/ 769396 w 1036210"/>
                <a:gd name="connsiteY350" fmla="*/ 741380 h 1335540"/>
                <a:gd name="connsiteX351" fmla="*/ 768804 w 1036210"/>
                <a:gd name="connsiteY351" fmla="*/ 742361 h 1335540"/>
                <a:gd name="connsiteX352" fmla="*/ 768804 w 1036210"/>
                <a:gd name="connsiteY352" fmla="*/ 742443 h 1335540"/>
                <a:gd name="connsiteX353" fmla="*/ 768691 w 1036210"/>
                <a:gd name="connsiteY353" fmla="*/ 742634 h 1335540"/>
                <a:gd name="connsiteX354" fmla="*/ 768465 w 1036210"/>
                <a:gd name="connsiteY354" fmla="*/ 742853 h 1335540"/>
                <a:gd name="connsiteX355" fmla="*/ 766941 w 1036210"/>
                <a:gd name="connsiteY355" fmla="*/ 746124 h 1335540"/>
                <a:gd name="connsiteX356" fmla="*/ 763554 w 1036210"/>
                <a:gd name="connsiteY356" fmla="*/ 752339 h 1335540"/>
                <a:gd name="connsiteX357" fmla="*/ 759828 w 1036210"/>
                <a:gd name="connsiteY357" fmla="*/ 758555 h 1335540"/>
                <a:gd name="connsiteX358" fmla="*/ 756272 w 1036210"/>
                <a:gd name="connsiteY358" fmla="*/ 764771 h 1335540"/>
                <a:gd name="connsiteX359" fmla="*/ 752208 w 1036210"/>
                <a:gd name="connsiteY359" fmla="*/ 770823 h 1335540"/>
                <a:gd name="connsiteX360" fmla="*/ 748143 w 1036210"/>
                <a:gd name="connsiteY360" fmla="*/ 776875 h 1335540"/>
                <a:gd name="connsiteX361" fmla="*/ 743910 w 1036210"/>
                <a:gd name="connsiteY361" fmla="*/ 783090 h 1335540"/>
                <a:gd name="connsiteX362" fmla="*/ 739337 w 1036210"/>
                <a:gd name="connsiteY362" fmla="*/ 789143 h 1335540"/>
                <a:gd name="connsiteX363" fmla="*/ 730531 w 1036210"/>
                <a:gd name="connsiteY363" fmla="*/ 801247 h 1335540"/>
                <a:gd name="connsiteX364" fmla="*/ 721556 w 1036210"/>
                <a:gd name="connsiteY364" fmla="*/ 813678 h 1335540"/>
                <a:gd name="connsiteX365" fmla="*/ 717152 w 1036210"/>
                <a:gd name="connsiteY365" fmla="*/ 820057 h 1335540"/>
                <a:gd name="connsiteX366" fmla="*/ 712749 w 1036210"/>
                <a:gd name="connsiteY366" fmla="*/ 826600 h 1335540"/>
                <a:gd name="connsiteX367" fmla="*/ 708516 w 1036210"/>
                <a:gd name="connsiteY367" fmla="*/ 832979 h 1335540"/>
                <a:gd name="connsiteX368" fmla="*/ 704620 w 1036210"/>
                <a:gd name="connsiteY368" fmla="*/ 839686 h 1335540"/>
                <a:gd name="connsiteX369" fmla="*/ 700556 w 1036210"/>
                <a:gd name="connsiteY369" fmla="*/ 846392 h 1335540"/>
                <a:gd name="connsiteX370" fmla="*/ 696661 w 1036210"/>
                <a:gd name="connsiteY370" fmla="*/ 853098 h 1335540"/>
                <a:gd name="connsiteX371" fmla="*/ 693105 w 1036210"/>
                <a:gd name="connsiteY371" fmla="*/ 860295 h 1335540"/>
                <a:gd name="connsiteX372" fmla="*/ 689549 w 1036210"/>
                <a:gd name="connsiteY372" fmla="*/ 867165 h 1335540"/>
                <a:gd name="connsiteX373" fmla="*/ 686500 w 1036210"/>
                <a:gd name="connsiteY373" fmla="*/ 874363 h 1335540"/>
                <a:gd name="connsiteX374" fmla="*/ 683452 w 1036210"/>
                <a:gd name="connsiteY374" fmla="*/ 881396 h 1335540"/>
                <a:gd name="connsiteX375" fmla="*/ 680743 w 1036210"/>
                <a:gd name="connsiteY375" fmla="*/ 888757 h 1335540"/>
                <a:gd name="connsiteX376" fmla="*/ 678203 w 1036210"/>
                <a:gd name="connsiteY376" fmla="*/ 896281 h 1335540"/>
                <a:gd name="connsiteX377" fmla="*/ 676001 w 1036210"/>
                <a:gd name="connsiteY377" fmla="*/ 903642 h 1335540"/>
                <a:gd name="connsiteX378" fmla="*/ 673969 w 1036210"/>
                <a:gd name="connsiteY378" fmla="*/ 911002 h 1335540"/>
                <a:gd name="connsiteX379" fmla="*/ 672106 w 1036210"/>
                <a:gd name="connsiteY379" fmla="*/ 918526 h 1335540"/>
                <a:gd name="connsiteX380" fmla="*/ 670582 w 1036210"/>
                <a:gd name="connsiteY380" fmla="*/ 926051 h 1335540"/>
                <a:gd name="connsiteX381" fmla="*/ 669227 w 1036210"/>
                <a:gd name="connsiteY381" fmla="*/ 933575 h 1335540"/>
                <a:gd name="connsiteX382" fmla="*/ 668211 w 1036210"/>
                <a:gd name="connsiteY382" fmla="*/ 941099 h 1335540"/>
                <a:gd name="connsiteX383" fmla="*/ 667364 w 1036210"/>
                <a:gd name="connsiteY383" fmla="*/ 948623 h 1335540"/>
                <a:gd name="connsiteX384" fmla="*/ 666687 w 1036210"/>
                <a:gd name="connsiteY384" fmla="*/ 956311 h 1335540"/>
                <a:gd name="connsiteX385" fmla="*/ 666009 w 1036210"/>
                <a:gd name="connsiteY385" fmla="*/ 963999 h 1335540"/>
                <a:gd name="connsiteX386" fmla="*/ 665840 w 1036210"/>
                <a:gd name="connsiteY386" fmla="*/ 971523 h 1335540"/>
                <a:gd name="connsiteX387" fmla="*/ 665671 w 1036210"/>
                <a:gd name="connsiteY387" fmla="*/ 979047 h 1335540"/>
                <a:gd name="connsiteX388" fmla="*/ 665840 w 1036210"/>
                <a:gd name="connsiteY388" fmla="*/ 986735 h 1335540"/>
                <a:gd name="connsiteX389" fmla="*/ 666179 w 1036210"/>
                <a:gd name="connsiteY389" fmla="*/ 994259 h 1335540"/>
                <a:gd name="connsiteX390" fmla="*/ 666687 w 1036210"/>
                <a:gd name="connsiteY390" fmla="*/ 1001784 h 1335540"/>
                <a:gd name="connsiteX391" fmla="*/ 667703 w 1036210"/>
                <a:gd name="connsiteY391" fmla="*/ 994259 h 1335540"/>
                <a:gd name="connsiteX392" fmla="*/ 668550 w 1036210"/>
                <a:gd name="connsiteY392" fmla="*/ 986899 h 1335540"/>
                <a:gd name="connsiteX393" fmla="*/ 669735 w 1036210"/>
                <a:gd name="connsiteY393" fmla="*/ 979375 h 1335540"/>
                <a:gd name="connsiteX394" fmla="*/ 670921 w 1036210"/>
                <a:gd name="connsiteY394" fmla="*/ 972014 h 1335540"/>
                <a:gd name="connsiteX395" fmla="*/ 672275 w 1036210"/>
                <a:gd name="connsiteY395" fmla="*/ 964653 h 1335540"/>
                <a:gd name="connsiteX396" fmla="*/ 673969 w 1036210"/>
                <a:gd name="connsiteY396" fmla="*/ 957293 h 1335540"/>
                <a:gd name="connsiteX397" fmla="*/ 675662 w 1036210"/>
                <a:gd name="connsiteY397" fmla="*/ 949932 h 1335540"/>
                <a:gd name="connsiteX398" fmla="*/ 677525 w 1036210"/>
                <a:gd name="connsiteY398" fmla="*/ 942898 h 1335540"/>
                <a:gd name="connsiteX399" fmla="*/ 679557 w 1036210"/>
                <a:gd name="connsiteY399" fmla="*/ 935701 h 1335540"/>
                <a:gd name="connsiteX400" fmla="*/ 681759 w 1036210"/>
                <a:gd name="connsiteY400" fmla="*/ 928668 h 1335540"/>
                <a:gd name="connsiteX401" fmla="*/ 683960 w 1036210"/>
                <a:gd name="connsiteY401" fmla="*/ 921634 h 1335540"/>
                <a:gd name="connsiteX402" fmla="*/ 686670 w 1036210"/>
                <a:gd name="connsiteY402" fmla="*/ 914764 h 1335540"/>
                <a:gd name="connsiteX403" fmla="*/ 689379 w 1036210"/>
                <a:gd name="connsiteY403" fmla="*/ 908058 h 1335540"/>
                <a:gd name="connsiteX404" fmla="*/ 692428 w 1036210"/>
                <a:gd name="connsiteY404" fmla="*/ 901188 h 1335540"/>
                <a:gd name="connsiteX405" fmla="*/ 695476 w 1036210"/>
                <a:gd name="connsiteY405" fmla="*/ 894482 h 1335540"/>
                <a:gd name="connsiteX406" fmla="*/ 698863 w 1036210"/>
                <a:gd name="connsiteY406" fmla="*/ 887939 h 1335540"/>
                <a:gd name="connsiteX407" fmla="*/ 702250 w 1036210"/>
                <a:gd name="connsiteY407" fmla="*/ 881396 h 1335540"/>
                <a:gd name="connsiteX408" fmla="*/ 705975 w 1036210"/>
                <a:gd name="connsiteY408" fmla="*/ 875180 h 1335540"/>
                <a:gd name="connsiteX409" fmla="*/ 709701 w 1036210"/>
                <a:gd name="connsiteY409" fmla="*/ 868801 h 1335540"/>
                <a:gd name="connsiteX410" fmla="*/ 713765 w 1036210"/>
                <a:gd name="connsiteY410" fmla="*/ 862749 h 1335540"/>
                <a:gd name="connsiteX411" fmla="*/ 717999 w 1036210"/>
                <a:gd name="connsiteY411" fmla="*/ 856697 h 1335540"/>
                <a:gd name="connsiteX412" fmla="*/ 722064 w 1036210"/>
                <a:gd name="connsiteY412" fmla="*/ 850645 h 1335540"/>
                <a:gd name="connsiteX413" fmla="*/ 726636 w 1036210"/>
                <a:gd name="connsiteY413" fmla="*/ 844756 h 1335540"/>
                <a:gd name="connsiteX414" fmla="*/ 731209 w 1036210"/>
                <a:gd name="connsiteY414" fmla="*/ 838868 h 1335540"/>
                <a:gd name="connsiteX415" fmla="*/ 740523 w 1036210"/>
                <a:gd name="connsiteY415" fmla="*/ 827254 h 1335540"/>
                <a:gd name="connsiteX416" fmla="*/ 750176 w 1036210"/>
                <a:gd name="connsiteY416" fmla="*/ 815641 h 1335540"/>
                <a:gd name="connsiteX417" fmla="*/ 759998 w 1036210"/>
                <a:gd name="connsiteY417" fmla="*/ 803864 h 1335540"/>
                <a:gd name="connsiteX418" fmla="*/ 769820 w 1036210"/>
                <a:gd name="connsiteY418" fmla="*/ 791923 h 1335540"/>
                <a:gd name="connsiteX419" fmla="*/ 774562 w 1036210"/>
                <a:gd name="connsiteY419" fmla="*/ 785708 h 1335540"/>
                <a:gd name="connsiteX420" fmla="*/ 779473 w 1036210"/>
                <a:gd name="connsiteY420" fmla="*/ 779328 h 1335540"/>
                <a:gd name="connsiteX421" fmla="*/ 783876 w 1036210"/>
                <a:gd name="connsiteY421" fmla="*/ 772949 h 1335540"/>
                <a:gd name="connsiteX422" fmla="*/ 788279 w 1036210"/>
                <a:gd name="connsiteY422" fmla="*/ 766243 h 1335540"/>
                <a:gd name="connsiteX423" fmla="*/ 790481 w 1036210"/>
                <a:gd name="connsiteY423" fmla="*/ 762971 h 1335540"/>
                <a:gd name="connsiteX424" fmla="*/ 792682 w 1036210"/>
                <a:gd name="connsiteY424" fmla="*/ 759373 h 1335540"/>
                <a:gd name="connsiteX425" fmla="*/ 794037 w 1036210"/>
                <a:gd name="connsiteY425" fmla="*/ 756756 h 1335540"/>
                <a:gd name="connsiteX426" fmla="*/ 794545 w 1036210"/>
                <a:gd name="connsiteY426" fmla="*/ 756101 h 1335540"/>
                <a:gd name="connsiteX427" fmla="*/ 794884 w 1036210"/>
                <a:gd name="connsiteY427" fmla="*/ 755447 h 1335540"/>
                <a:gd name="connsiteX428" fmla="*/ 794545 w 1036210"/>
                <a:gd name="connsiteY428" fmla="*/ 755774 h 1335540"/>
                <a:gd name="connsiteX429" fmla="*/ 794884 w 1036210"/>
                <a:gd name="connsiteY429" fmla="*/ 755120 h 1335540"/>
                <a:gd name="connsiteX430" fmla="*/ 794884 w 1036210"/>
                <a:gd name="connsiteY430" fmla="*/ 755447 h 1335540"/>
                <a:gd name="connsiteX431" fmla="*/ 795053 w 1036210"/>
                <a:gd name="connsiteY431" fmla="*/ 755120 h 1335540"/>
                <a:gd name="connsiteX432" fmla="*/ 795392 w 1036210"/>
                <a:gd name="connsiteY432" fmla="*/ 754466 h 1335540"/>
                <a:gd name="connsiteX433" fmla="*/ 796069 w 1036210"/>
                <a:gd name="connsiteY433" fmla="*/ 753484 h 1335540"/>
                <a:gd name="connsiteX434" fmla="*/ 800303 w 1036210"/>
                <a:gd name="connsiteY434" fmla="*/ 746778 h 1335540"/>
                <a:gd name="connsiteX435" fmla="*/ 804537 w 1036210"/>
                <a:gd name="connsiteY435" fmla="*/ 740072 h 1335540"/>
                <a:gd name="connsiteX436" fmla="*/ 808262 w 1036210"/>
                <a:gd name="connsiteY436" fmla="*/ 733202 h 1335540"/>
                <a:gd name="connsiteX437" fmla="*/ 811988 w 1036210"/>
                <a:gd name="connsiteY437" fmla="*/ 726004 h 1335540"/>
                <a:gd name="connsiteX438" fmla="*/ 815544 w 1036210"/>
                <a:gd name="connsiteY438" fmla="*/ 718971 h 1335540"/>
                <a:gd name="connsiteX439" fmla="*/ 818931 w 1036210"/>
                <a:gd name="connsiteY439" fmla="*/ 711774 h 1335540"/>
                <a:gd name="connsiteX440" fmla="*/ 821979 w 1036210"/>
                <a:gd name="connsiteY440" fmla="*/ 704577 h 1335540"/>
                <a:gd name="connsiteX441" fmla="*/ 825028 w 1036210"/>
                <a:gd name="connsiteY441" fmla="*/ 697380 h 1335540"/>
                <a:gd name="connsiteX442" fmla="*/ 827906 w 1036210"/>
                <a:gd name="connsiteY442" fmla="*/ 690019 h 1335540"/>
                <a:gd name="connsiteX443" fmla="*/ 830616 w 1036210"/>
                <a:gd name="connsiteY443" fmla="*/ 682331 h 1335540"/>
                <a:gd name="connsiteX444" fmla="*/ 832987 w 1036210"/>
                <a:gd name="connsiteY444" fmla="*/ 674971 h 1335540"/>
                <a:gd name="connsiteX445" fmla="*/ 835188 w 1036210"/>
                <a:gd name="connsiteY445" fmla="*/ 667283 h 1335540"/>
                <a:gd name="connsiteX446" fmla="*/ 837221 w 1036210"/>
                <a:gd name="connsiteY446" fmla="*/ 659595 h 1335540"/>
                <a:gd name="connsiteX447" fmla="*/ 839083 w 1036210"/>
                <a:gd name="connsiteY447" fmla="*/ 651907 h 1335540"/>
                <a:gd name="connsiteX448" fmla="*/ 840608 w 1036210"/>
                <a:gd name="connsiteY448" fmla="*/ 644219 h 1335540"/>
                <a:gd name="connsiteX449" fmla="*/ 842301 w 1036210"/>
                <a:gd name="connsiteY449" fmla="*/ 636532 h 1335540"/>
                <a:gd name="connsiteX450" fmla="*/ 843487 w 1036210"/>
                <a:gd name="connsiteY450" fmla="*/ 628680 h 1335540"/>
                <a:gd name="connsiteX451" fmla="*/ 844503 w 1036210"/>
                <a:gd name="connsiteY451" fmla="*/ 620829 h 1335540"/>
                <a:gd name="connsiteX452" fmla="*/ 845349 w 1036210"/>
                <a:gd name="connsiteY452" fmla="*/ 613141 h 1335540"/>
                <a:gd name="connsiteX453" fmla="*/ 846027 w 1036210"/>
                <a:gd name="connsiteY453" fmla="*/ 605127 h 1335540"/>
                <a:gd name="connsiteX454" fmla="*/ 846535 w 1036210"/>
                <a:gd name="connsiteY454" fmla="*/ 597275 h 1335540"/>
                <a:gd name="connsiteX455" fmla="*/ 846874 w 1036210"/>
                <a:gd name="connsiteY455" fmla="*/ 589423 h 1335540"/>
                <a:gd name="connsiteX456" fmla="*/ 846874 w 1036210"/>
                <a:gd name="connsiteY456" fmla="*/ 581572 h 1335540"/>
                <a:gd name="connsiteX457" fmla="*/ 846874 w 1036210"/>
                <a:gd name="connsiteY457" fmla="*/ 573557 h 1335540"/>
                <a:gd name="connsiteX458" fmla="*/ 846535 w 1036210"/>
                <a:gd name="connsiteY458" fmla="*/ 565869 h 1335540"/>
                <a:gd name="connsiteX459" fmla="*/ 846027 w 1036210"/>
                <a:gd name="connsiteY459" fmla="*/ 558018 h 1335540"/>
                <a:gd name="connsiteX460" fmla="*/ 845349 w 1036210"/>
                <a:gd name="connsiteY460" fmla="*/ 550003 h 1335540"/>
                <a:gd name="connsiteX461" fmla="*/ 844503 w 1036210"/>
                <a:gd name="connsiteY461" fmla="*/ 542152 h 1335540"/>
                <a:gd name="connsiteX462" fmla="*/ 843487 w 1036210"/>
                <a:gd name="connsiteY462" fmla="*/ 534464 h 1335540"/>
                <a:gd name="connsiteX463" fmla="*/ 842301 w 1036210"/>
                <a:gd name="connsiteY463" fmla="*/ 526449 h 1335540"/>
                <a:gd name="connsiteX464" fmla="*/ 840608 w 1036210"/>
                <a:gd name="connsiteY464" fmla="*/ 518761 h 1335540"/>
                <a:gd name="connsiteX465" fmla="*/ 839083 w 1036210"/>
                <a:gd name="connsiteY465" fmla="*/ 511073 h 1335540"/>
                <a:gd name="connsiteX466" fmla="*/ 837221 w 1036210"/>
                <a:gd name="connsiteY466" fmla="*/ 503386 h 1335540"/>
                <a:gd name="connsiteX467" fmla="*/ 835019 w 1036210"/>
                <a:gd name="connsiteY467" fmla="*/ 495698 h 1335540"/>
                <a:gd name="connsiteX468" fmla="*/ 832817 w 1036210"/>
                <a:gd name="connsiteY468" fmla="*/ 488174 h 1335540"/>
                <a:gd name="connsiteX469" fmla="*/ 830447 w 1036210"/>
                <a:gd name="connsiteY469" fmla="*/ 480649 h 1335540"/>
                <a:gd name="connsiteX470" fmla="*/ 827737 w 1036210"/>
                <a:gd name="connsiteY470" fmla="*/ 473289 h 1335540"/>
                <a:gd name="connsiteX471" fmla="*/ 825028 w 1036210"/>
                <a:gd name="connsiteY471" fmla="*/ 465765 h 1335540"/>
                <a:gd name="connsiteX472" fmla="*/ 821979 w 1036210"/>
                <a:gd name="connsiteY472" fmla="*/ 458404 h 1335540"/>
                <a:gd name="connsiteX473" fmla="*/ 818931 w 1036210"/>
                <a:gd name="connsiteY473" fmla="*/ 451207 h 1335540"/>
                <a:gd name="connsiteX474" fmla="*/ 815375 w 1036210"/>
                <a:gd name="connsiteY474" fmla="*/ 444010 h 1335540"/>
                <a:gd name="connsiteX475" fmla="*/ 811988 w 1036210"/>
                <a:gd name="connsiteY475" fmla="*/ 436977 h 1335540"/>
                <a:gd name="connsiteX476" fmla="*/ 808093 w 1036210"/>
                <a:gd name="connsiteY476" fmla="*/ 429943 h 1335540"/>
                <a:gd name="connsiteX477" fmla="*/ 804198 w 1036210"/>
                <a:gd name="connsiteY477" fmla="*/ 422910 h 1335540"/>
                <a:gd name="connsiteX478" fmla="*/ 800303 w 1036210"/>
                <a:gd name="connsiteY478" fmla="*/ 416039 h 1335540"/>
                <a:gd name="connsiteX479" fmla="*/ 795900 w 1036210"/>
                <a:gd name="connsiteY479" fmla="*/ 409333 h 1335540"/>
                <a:gd name="connsiteX480" fmla="*/ 791497 w 1036210"/>
                <a:gd name="connsiteY480" fmla="*/ 402790 h 1335540"/>
                <a:gd name="connsiteX481" fmla="*/ 787094 w 1036210"/>
                <a:gd name="connsiteY481" fmla="*/ 396247 h 1335540"/>
                <a:gd name="connsiteX482" fmla="*/ 782352 w 1036210"/>
                <a:gd name="connsiteY482" fmla="*/ 389868 h 1335540"/>
                <a:gd name="connsiteX483" fmla="*/ 777441 w 1036210"/>
                <a:gd name="connsiteY483" fmla="*/ 383652 h 1335540"/>
                <a:gd name="connsiteX484" fmla="*/ 772360 w 1036210"/>
                <a:gd name="connsiteY484" fmla="*/ 377437 h 1335540"/>
                <a:gd name="connsiteX485" fmla="*/ 767280 w 1036210"/>
                <a:gd name="connsiteY485" fmla="*/ 371549 h 1335540"/>
                <a:gd name="connsiteX486" fmla="*/ 761860 w 1036210"/>
                <a:gd name="connsiteY486" fmla="*/ 365496 h 1335540"/>
                <a:gd name="connsiteX487" fmla="*/ 756441 w 1036210"/>
                <a:gd name="connsiteY487" fmla="*/ 359771 h 1335540"/>
                <a:gd name="connsiteX488" fmla="*/ 750684 w 1036210"/>
                <a:gd name="connsiteY488" fmla="*/ 354210 h 1335540"/>
                <a:gd name="connsiteX489" fmla="*/ 744926 w 1036210"/>
                <a:gd name="connsiteY489" fmla="*/ 348648 h 1335540"/>
                <a:gd name="connsiteX490" fmla="*/ 738999 w 1036210"/>
                <a:gd name="connsiteY490" fmla="*/ 343251 h 1335540"/>
                <a:gd name="connsiteX491" fmla="*/ 732902 w 1036210"/>
                <a:gd name="connsiteY491" fmla="*/ 338016 h 1335540"/>
                <a:gd name="connsiteX492" fmla="*/ 726805 w 1036210"/>
                <a:gd name="connsiteY492" fmla="*/ 333109 h 1335540"/>
                <a:gd name="connsiteX493" fmla="*/ 720539 w 1036210"/>
                <a:gd name="connsiteY493" fmla="*/ 328202 h 1335540"/>
                <a:gd name="connsiteX494" fmla="*/ 714104 w 1036210"/>
                <a:gd name="connsiteY494" fmla="*/ 323295 h 1335540"/>
                <a:gd name="connsiteX495" fmla="*/ 707669 w 1036210"/>
                <a:gd name="connsiteY495" fmla="*/ 318715 h 1335540"/>
                <a:gd name="connsiteX496" fmla="*/ 701064 w 1036210"/>
                <a:gd name="connsiteY496" fmla="*/ 314135 h 1335540"/>
                <a:gd name="connsiteX497" fmla="*/ 694460 w 1036210"/>
                <a:gd name="connsiteY497" fmla="*/ 310046 h 1335540"/>
                <a:gd name="connsiteX498" fmla="*/ 687517 w 1036210"/>
                <a:gd name="connsiteY498" fmla="*/ 305793 h 1335540"/>
                <a:gd name="connsiteX499" fmla="*/ 680743 w 1036210"/>
                <a:gd name="connsiteY499" fmla="*/ 301867 h 1335540"/>
                <a:gd name="connsiteX500" fmla="*/ 673630 w 1036210"/>
                <a:gd name="connsiteY500" fmla="*/ 298105 h 1335540"/>
                <a:gd name="connsiteX501" fmla="*/ 666687 w 1036210"/>
                <a:gd name="connsiteY501" fmla="*/ 294343 h 1335540"/>
                <a:gd name="connsiteX502" fmla="*/ 659235 w 1036210"/>
                <a:gd name="connsiteY502" fmla="*/ 291072 h 1335540"/>
                <a:gd name="connsiteX503" fmla="*/ 652123 w 1036210"/>
                <a:gd name="connsiteY503" fmla="*/ 287637 h 1335540"/>
                <a:gd name="connsiteX504" fmla="*/ 644671 w 1036210"/>
                <a:gd name="connsiteY504" fmla="*/ 284692 h 1335540"/>
                <a:gd name="connsiteX505" fmla="*/ 637389 w 1036210"/>
                <a:gd name="connsiteY505" fmla="*/ 281585 h 1335540"/>
                <a:gd name="connsiteX506" fmla="*/ 629938 w 1036210"/>
                <a:gd name="connsiteY506" fmla="*/ 278968 h 1335540"/>
                <a:gd name="connsiteX507" fmla="*/ 622317 w 1036210"/>
                <a:gd name="connsiteY507" fmla="*/ 276350 h 1335540"/>
                <a:gd name="connsiteX508" fmla="*/ 614697 w 1036210"/>
                <a:gd name="connsiteY508" fmla="*/ 274060 h 1335540"/>
                <a:gd name="connsiteX509" fmla="*/ 607076 w 1036210"/>
                <a:gd name="connsiteY509" fmla="*/ 271770 h 1335540"/>
                <a:gd name="connsiteX510" fmla="*/ 599455 w 1036210"/>
                <a:gd name="connsiteY510" fmla="*/ 269808 h 1335540"/>
                <a:gd name="connsiteX511" fmla="*/ 591834 w 1036210"/>
                <a:gd name="connsiteY511" fmla="*/ 268172 h 1335540"/>
                <a:gd name="connsiteX512" fmla="*/ 583875 w 1036210"/>
                <a:gd name="connsiteY512" fmla="*/ 266537 h 1335540"/>
                <a:gd name="connsiteX513" fmla="*/ 576085 w 1036210"/>
                <a:gd name="connsiteY513" fmla="*/ 265064 h 1335540"/>
                <a:gd name="connsiteX514" fmla="*/ 568295 w 1036210"/>
                <a:gd name="connsiteY514" fmla="*/ 263919 h 1335540"/>
                <a:gd name="connsiteX515" fmla="*/ 560505 w 1036210"/>
                <a:gd name="connsiteY515" fmla="*/ 262774 h 1335540"/>
                <a:gd name="connsiteX516" fmla="*/ 552546 w 1036210"/>
                <a:gd name="connsiteY516" fmla="*/ 261956 h 1335540"/>
                <a:gd name="connsiteX517" fmla="*/ 544756 w 1036210"/>
                <a:gd name="connsiteY517" fmla="*/ 261466 h 1335540"/>
                <a:gd name="connsiteX518" fmla="*/ 536966 w 1036210"/>
                <a:gd name="connsiteY518" fmla="*/ 260975 h 1335540"/>
                <a:gd name="connsiteX519" fmla="*/ 529175 w 1036210"/>
                <a:gd name="connsiteY519" fmla="*/ 260811 h 1335540"/>
                <a:gd name="connsiteX520" fmla="*/ 509791 w 1036210"/>
                <a:gd name="connsiteY520" fmla="*/ 227108 h 1335540"/>
                <a:gd name="connsiteX521" fmla="*/ 518947 w 1036210"/>
                <a:gd name="connsiteY521" fmla="*/ 227272 h 1335540"/>
                <a:gd name="connsiteX522" fmla="*/ 528272 w 1036210"/>
                <a:gd name="connsiteY522" fmla="*/ 227599 h 1335540"/>
                <a:gd name="connsiteX523" fmla="*/ 537597 w 1036210"/>
                <a:gd name="connsiteY523" fmla="*/ 228254 h 1335540"/>
                <a:gd name="connsiteX524" fmla="*/ 546583 w 1036210"/>
                <a:gd name="connsiteY524" fmla="*/ 228908 h 1335540"/>
                <a:gd name="connsiteX525" fmla="*/ 555909 w 1036210"/>
                <a:gd name="connsiteY525" fmla="*/ 229890 h 1335540"/>
                <a:gd name="connsiteX526" fmla="*/ 564725 w 1036210"/>
                <a:gd name="connsiteY526" fmla="*/ 231199 h 1335540"/>
                <a:gd name="connsiteX527" fmla="*/ 573881 w 1036210"/>
                <a:gd name="connsiteY527" fmla="*/ 232672 h 1335540"/>
                <a:gd name="connsiteX528" fmla="*/ 582697 w 1036210"/>
                <a:gd name="connsiteY528" fmla="*/ 234308 h 1335540"/>
                <a:gd name="connsiteX529" fmla="*/ 591683 w 1036210"/>
                <a:gd name="connsiteY529" fmla="*/ 236272 h 1335540"/>
                <a:gd name="connsiteX530" fmla="*/ 600331 w 1036210"/>
                <a:gd name="connsiteY530" fmla="*/ 238236 h 1335540"/>
                <a:gd name="connsiteX531" fmla="*/ 608808 w 1036210"/>
                <a:gd name="connsiteY531" fmla="*/ 240363 h 1335540"/>
                <a:gd name="connsiteX532" fmla="*/ 617455 w 1036210"/>
                <a:gd name="connsiteY532" fmla="*/ 242981 h 1335540"/>
                <a:gd name="connsiteX533" fmla="*/ 625932 w 1036210"/>
                <a:gd name="connsiteY533" fmla="*/ 245600 h 1335540"/>
                <a:gd name="connsiteX534" fmla="*/ 634240 w 1036210"/>
                <a:gd name="connsiteY534" fmla="*/ 248545 h 1335540"/>
                <a:gd name="connsiteX535" fmla="*/ 642718 w 1036210"/>
                <a:gd name="connsiteY535" fmla="*/ 251490 h 1335540"/>
                <a:gd name="connsiteX536" fmla="*/ 650856 w 1036210"/>
                <a:gd name="connsiteY536" fmla="*/ 254763 h 1335540"/>
                <a:gd name="connsiteX537" fmla="*/ 658825 w 1036210"/>
                <a:gd name="connsiteY537" fmla="*/ 258036 h 1335540"/>
                <a:gd name="connsiteX538" fmla="*/ 666964 w 1036210"/>
                <a:gd name="connsiteY538" fmla="*/ 261799 h 1335540"/>
                <a:gd name="connsiteX539" fmla="*/ 674763 w 1036210"/>
                <a:gd name="connsiteY539" fmla="*/ 265400 h 1335540"/>
                <a:gd name="connsiteX540" fmla="*/ 682393 w 1036210"/>
                <a:gd name="connsiteY540" fmla="*/ 269491 h 1335540"/>
                <a:gd name="connsiteX541" fmla="*/ 690022 w 1036210"/>
                <a:gd name="connsiteY541" fmla="*/ 273582 h 1335540"/>
                <a:gd name="connsiteX542" fmla="*/ 697652 w 1036210"/>
                <a:gd name="connsiteY542" fmla="*/ 277836 h 1335540"/>
                <a:gd name="connsiteX543" fmla="*/ 705112 w 1036210"/>
                <a:gd name="connsiteY543" fmla="*/ 282255 h 1335540"/>
                <a:gd name="connsiteX544" fmla="*/ 712403 w 1036210"/>
                <a:gd name="connsiteY544" fmla="*/ 287000 h 1335540"/>
                <a:gd name="connsiteX545" fmla="*/ 719524 w 1036210"/>
                <a:gd name="connsiteY545" fmla="*/ 291745 h 1335540"/>
                <a:gd name="connsiteX546" fmla="*/ 726645 w 1036210"/>
                <a:gd name="connsiteY546" fmla="*/ 296818 h 1335540"/>
                <a:gd name="connsiteX547" fmla="*/ 733427 w 1036210"/>
                <a:gd name="connsiteY547" fmla="*/ 301727 h 1335540"/>
                <a:gd name="connsiteX548" fmla="*/ 740209 w 1036210"/>
                <a:gd name="connsiteY548" fmla="*/ 307127 h 1335540"/>
                <a:gd name="connsiteX549" fmla="*/ 746821 w 1036210"/>
                <a:gd name="connsiteY549" fmla="*/ 312528 h 1335540"/>
                <a:gd name="connsiteX550" fmla="*/ 753434 w 1036210"/>
                <a:gd name="connsiteY550" fmla="*/ 318091 h 1335540"/>
                <a:gd name="connsiteX551" fmla="*/ 759707 w 1036210"/>
                <a:gd name="connsiteY551" fmla="*/ 323818 h 1335540"/>
                <a:gd name="connsiteX552" fmla="*/ 765981 w 1036210"/>
                <a:gd name="connsiteY552" fmla="*/ 329710 h 1335540"/>
                <a:gd name="connsiteX553" fmla="*/ 772084 w 1036210"/>
                <a:gd name="connsiteY553" fmla="*/ 335764 h 1335540"/>
                <a:gd name="connsiteX554" fmla="*/ 778018 w 1036210"/>
                <a:gd name="connsiteY554" fmla="*/ 341819 h 1335540"/>
                <a:gd name="connsiteX555" fmla="*/ 783783 w 1036210"/>
                <a:gd name="connsiteY555" fmla="*/ 348201 h 1335540"/>
                <a:gd name="connsiteX556" fmla="*/ 789379 w 1036210"/>
                <a:gd name="connsiteY556" fmla="*/ 354582 h 1335540"/>
                <a:gd name="connsiteX557" fmla="*/ 794974 w 1036210"/>
                <a:gd name="connsiteY557" fmla="*/ 361128 h 1335540"/>
                <a:gd name="connsiteX558" fmla="*/ 800230 w 1036210"/>
                <a:gd name="connsiteY558" fmla="*/ 367674 h 1335540"/>
                <a:gd name="connsiteX559" fmla="*/ 805485 w 1036210"/>
                <a:gd name="connsiteY559" fmla="*/ 374547 h 1335540"/>
                <a:gd name="connsiteX560" fmla="*/ 810233 w 1036210"/>
                <a:gd name="connsiteY560" fmla="*/ 381583 h 1335540"/>
                <a:gd name="connsiteX561" fmla="*/ 815150 w 1036210"/>
                <a:gd name="connsiteY561" fmla="*/ 388619 h 1335540"/>
                <a:gd name="connsiteX562" fmla="*/ 819728 w 1036210"/>
                <a:gd name="connsiteY562" fmla="*/ 395656 h 1335540"/>
                <a:gd name="connsiteX563" fmla="*/ 824306 w 1036210"/>
                <a:gd name="connsiteY563" fmla="*/ 403020 h 1335540"/>
                <a:gd name="connsiteX564" fmla="*/ 828375 w 1036210"/>
                <a:gd name="connsiteY564" fmla="*/ 410383 h 1335540"/>
                <a:gd name="connsiteX565" fmla="*/ 832614 w 1036210"/>
                <a:gd name="connsiteY565" fmla="*/ 417911 h 1335540"/>
                <a:gd name="connsiteX566" fmla="*/ 836513 w 1036210"/>
                <a:gd name="connsiteY566" fmla="*/ 425438 h 1335540"/>
                <a:gd name="connsiteX567" fmla="*/ 840244 w 1036210"/>
                <a:gd name="connsiteY567" fmla="*/ 433129 h 1335540"/>
                <a:gd name="connsiteX568" fmla="*/ 843804 w 1036210"/>
                <a:gd name="connsiteY568" fmla="*/ 440820 h 1335540"/>
                <a:gd name="connsiteX569" fmla="*/ 847026 w 1036210"/>
                <a:gd name="connsiteY569" fmla="*/ 448838 h 1335540"/>
                <a:gd name="connsiteX570" fmla="*/ 850247 w 1036210"/>
                <a:gd name="connsiteY570" fmla="*/ 456857 h 1335540"/>
                <a:gd name="connsiteX571" fmla="*/ 853129 w 1036210"/>
                <a:gd name="connsiteY571" fmla="*/ 464875 h 1335540"/>
                <a:gd name="connsiteX572" fmla="*/ 856012 w 1036210"/>
                <a:gd name="connsiteY572" fmla="*/ 473220 h 1335540"/>
                <a:gd name="connsiteX573" fmla="*/ 858555 w 1036210"/>
                <a:gd name="connsiteY573" fmla="*/ 481402 h 1335540"/>
                <a:gd name="connsiteX574" fmla="*/ 860759 w 1036210"/>
                <a:gd name="connsiteY574" fmla="*/ 489584 h 1335540"/>
                <a:gd name="connsiteX575" fmla="*/ 862963 w 1036210"/>
                <a:gd name="connsiteY575" fmla="*/ 498093 h 1335540"/>
                <a:gd name="connsiteX576" fmla="*/ 864828 w 1036210"/>
                <a:gd name="connsiteY576" fmla="*/ 506603 h 1335540"/>
                <a:gd name="connsiteX577" fmla="*/ 866524 w 1036210"/>
                <a:gd name="connsiteY577" fmla="*/ 515275 h 1335540"/>
                <a:gd name="connsiteX578" fmla="*/ 868219 w 1036210"/>
                <a:gd name="connsiteY578" fmla="*/ 523948 h 1335540"/>
                <a:gd name="connsiteX579" fmla="*/ 869406 w 1036210"/>
                <a:gd name="connsiteY579" fmla="*/ 532457 h 1335540"/>
                <a:gd name="connsiteX580" fmla="*/ 870423 w 1036210"/>
                <a:gd name="connsiteY580" fmla="*/ 541457 h 1335540"/>
                <a:gd name="connsiteX581" fmla="*/ 871101 w 1036210"/>
                <a:gd name="connsiteY581" fmla="*/ 550130 h 1335540"/>
                <a:gd name="connsiteX582" fmla="*/ 871780 w 1036210"/>
                <a:gd name="connsiteY582" fmla="*/ 559130 h 1335540"/>
                <a:gd name="connsiteX583" fmla="*/ 872118 w 1036210"/>
                <a:gd name="connsiteY583" fmla="*/ 568130 h 1335540"/>
                <a:gd name="connsiteX584" fmla="*/ 872288 w 1036210"/>
                <a:gd name="connsiteY584" fmla="*/ 577131 h 1335540"/>
                <a:gd name="connsiteX585" fmla="*/ 872118 w 1036210"/>
                <a:gd name="connsiteY585" fmla="*/ 583349 h 1335540"/>
                <a:gd name="connsiteX586" fmla="*/ 871949 w 1036210"/>
                <a:gd name="connsiteY586" fmla="*/ 589567 h 1335540"/>
                <a:gd name="connsiteX587" fmla="*/ 871780 w 1036210"/>
                <a:gd name="connsiteY587" fmla="*/ 595622 h 1335540"/>
                <a:gd name="connsiteX588" fmla="*/ 871271 w 1036210"/>
                <a:gd name="connsiteY588" fmla="*/ 601676 h 1335540"/>
                <a:gd name="connsiteX589" fmla="*/ 870932 w 1036210"/>
                <a:gd name="connsiteY589" fmla="*/ 607895 h 1335540"/>
                <a:gd name="connsiteX590" fmla="*/ 870254 w 1036210"/>
                <a:gd name="connsiteY590" fmla="*/ 613949 h 1335540"/>
                <a:gd name="connsiteX591" fmla="*/ 869576 w 1036210"/>
                <a:gd name="connsiteY591" fmla="*/ 619840 h 1335540"/>
                <a:gd name="connsiteX592" fmla="*/ 868897 w 1036210"/>
                <a:gd name="connsiteY592" fmla="*/ 625895 h 1335540"/>
                <a:gd name="connsiteX593" fmla="*/ 867880 w 1036210"/>
                <a:gd name="connsiteY593" fmla="*/ 631786 h 1335540"/>
                <a:gd name="connsiteX594" fmla="*/ 866693 w 1036210"/>
                <a:gd name="connsiteY594" fmla="*/ 637677 h 1335540"/>
                <a:gd name="connsiteX595" fmla="*/ 865676 w 1036210"/>
                <a:gd name="connsiteY595" fmla="*/ 643568 h 1335540"/>
                <a:gd name="connsiteX596" fmla="*/ 864489 w 1036210"/>
                <a:gd name="connsiteY596" fmla="*/ 649459 h 1335540"/>
                <a:gd name="connsiteX597" fmla="*/ 863302 w 1036210"/>
                <a:gd name="connsiteY597" fmla="*/ 655350 h 1335540"/>
                <a:gd name="connsiteX598" fmla="*/ 861776 w 1036210"/>
                <a:gd name="connsiteY598" fmla="*/ 661077 h 1335540"/>
                <a:gd name="connsiteX599" fmla="*/ 860250 w 1036210"/>
                <a:gd name="connsiteY599" fmla="*/ 666804 h 1335540"/>
                <a:gd name="connsiteX600" fmla="*/ 858555 w 1036210"/>
                <a:gd name="connsiteY600" fmla="*/ 672532 h 1335540"/>
                <a:gd name="connsiteX601" fmla="*/ 855164 w 1036210"/>
                <a:gd name="connsiteY601" fmla="*/ 683659 h 1335540"/>
                <a:gd name="connsiteX602" fmla="*/ 851264 w 1036210"/>
                <a:gd name="connsiteY602" fmla="*/ 694786 h 1335540"/>
                <a:gd name="connsiteX603" fmla="*/ 846856 w 1036210"/>
                <a:gd name="connsiteY603" fmla="*/ 705750 h 1335540"/>
                <a:gd name="connsiteX604" fmla="*/ 842448 w 1036210"/>
                <a:gd name="connsiteY604" fmla="*/ 716550 h 1335540"/>
                <a:gd name="connsiteX605" fmla="*/ 837361 w 1036210"/>
                <a:gd name="connsiteY605" fmla="*/ 727187 h 1335540"/>
                <a:gd name="connsiteX606" fmla="*/ 831935 w 1036210"/>
                <a:gd name="connsiteY606" fmla="*/ 737496 h 1335540"/>
                <a:gd name="connsiteX607" fmla="*/ 826340 w 1036210"/>
                <a:gd name="connsiteY607" fmla="*/ 747806 h 1335540"/>
                <a:gd name="connsiteX608" fmla="*/ 820236 w 1036210"/>
                <a:gd name="connsiteY608" fmla="*/ 757787 h 1335540"/>
                <a:gd name="connsiteX609" fmla="*/ 820236 w 1036210"/>
                <a:gd name="connsiteY609" fmla="*/ 757951 h 1335540"/>
                <a:gd name="connsiteX610" fmla="*/ 820067 w 1036210"/>
                <a:gd name="connsiteY610" fmla="*/ 758115 h 1335540"/>
                <a:gd name="connsiteX611" fmla="*/ 820067 w 1036210"/>
                <a:gd name="connsiteY611" fmla="*/ 758278 h 1335540"/>
                <a:gd name="connsiteX612" fmla="*/ 819897 w 1036210"/>
                <a:gd name="connsiteY612" fmla="*/ 758606 h 1335540"/>
                <a:gd name="connsiteX613" fmla="*/ 815828 w 1036210"/>
                <a:gd name="connsiteY613" fmla="*/ 765642 h 1335540"/>
                <a:gd name="connsiteX614" fmla="*/ 811929 w 1036210"/>
                <a:gd name="connsiteY614" fmla="*/ 772678 h 1335540"/>
                <a:gd name="connsiteX615" fmla="*/ 807520 w 1036210"/>
                <a:gd name="connsiteY615" fmla="*/ 779387 h 1335540"/>
                <a:gd name="connsiteX616" fmla="*/ 803112 w 1036210"/>
                <a:gd name="connsiteY616" fmla="*/ 785933 h 1335540"/>
                <a:gd name="connsiteX617" fmla="*/ 798534 w 1036210"/>
                <a:gd name="connsiteY617" fmla="*/ 792479 h 1335540"/>
                <a:gd name="connsiteX618" fmla="*/ 793956 w 1036210"/>
                <a:gd name="connsiteY618" fmla="*/ 798860 h 1335540"/>
                <a:gd name="connsiteX619" fmla="*/ 784292 w 1036210"/>
                <a:gd name="connsiteY619" fmla="*/ 811624 h 1335540"/>
                <a:gd name="connsiteX620" fmla="*/ 774628 w 1036210"/>
                <a:gd name="connsiteY620" fmla="*/ 824224 h 1335540"/>
                <a:gd name="connsiteX621" fmla="*/ 764624 w 1036210"/>
                <a:gd name="connsiteY621" fmla="*/ 837152 h 1335540"/>
                <a:gd name="connsiteX622" fmla="*/ 759707 w 1036210"/>
                <a:gd name="connsiteY622" fmla="*/ 843697 h 1335540"/>
                <a:gd name="connsiteX623" fmla="*/ 755130 w 1036210"/>
                <a:gd name="connsiteY623" fmla="*/ 850570 h 1335540"/>
                <a:gd name="connsiteX624" fmla="*/ 750382 w 1036210"/>
                <a:gd name="connsiteY624" fmla="*/ 857443 h 1335540"/>
                <a:gd name="connsiteX625" fmla="*/ 745634 w 1036210"/>
                <a:gd name="connsiteY625" fmla="*/ 864480 h 1335540"/>
                <a:gd name="connsiteX626" fmla="*/ 741057 w 1036210"/>
                <a:gd name="connsiteY626" fmla="*/ 872007 h 1335540"/>
                <a:gd name="connsiteX627" fmla="*/ 736818 w 1036210"/>
                <a:gd name="connsiteY627" fmla="*/ 879698 h 1335540"/>
                <a:gd name="connsiteX628" fmla="*/ 732579 w 1036210"/>
                <a:gd name="connsiteY628" fmla="*/ 887553 h 1335540"/>
                <a:gd name="connsiteX629" fmla="*/ 728340 w 1036210"/>
                <a:gd name="connsiteY629" fmla="*/ 895734 h 1335540"/>
                <a:gd name="connsiteX630" fmla="*/ 724611 w 1036210"/>
                <a:gd name="connsiteY630" fmla="*/ 904407 h 1335540"/>
                <a:gd name="connsiteX631" fmla="*/ 720880 w 1036210"/>
                <a:gd name="connsiteY631" fmla="*/ 913407 h 1335540"/>
                <a:gd name="connsiteX632" fmla="*/ 717489 w 1036210"/>
                <a:gd name="connsiteY632" fmla="*/ 922898 h 1335540"/>
                <a:gd name="connsiteX633" fmla="*/ 714268 w 1036210"/>
                <a:gd name="connsiteY633" fmla="*/ 932717 h 1335540"/>
                <a:gd name="connsiteX634" fmla="*/ 711555 w 1036210"/>
                <a:gd name="connsiteY634" fmla="*/ 943026 h 1335540"/>
                <a:gd name="connsiteX635" fmla="*/ 710029 w 1036210"/>
                <a:gd name="connsiteY635" fmla="*/ 948426 h 1335540"/>
                <a:gd name="connsiteX636" fmla="*/ 708842 w 1036210"/>
                <a:gd name="connsiteY636" fmla="*/ 953826 h 1335540"/>
                <a:gd name="connsiteX637" fmla="*/ 707655 w 1036210"/>
                <a:gd name="connsiteY637" fmla="*/ 959390 h 1335540"/>
                <a:gd name="connsiteX638" fmla="*/ 706638 w 1036210"/>
                <a:gd name="connsiteY638" fmla="*/ 965281 h 1335540"/>
                <a:gd name="connsiteX639" fmla="*/ 705621 w 1036210"/>
                <a:gd name="connsiteY639" fmla="*/ 971172 h 1335540"/>
                <a:gd name="connsiteX640" fmla="*/ 704603 w 1036210"/>
                <a:gd name="connsiteY640" fmla="*/ 977226 h 1335540"/>
                <a:gd name="connsiteX641" fmla="*/ 703586 w 1036210"/>
                <a:gd name="connsiteY641" fmla="*/ 983281 h 1335540"/>
                <a:gd name="connsiteX642" fmla="*/ 702908 w 1036210"/>
                <a:gd name="connsiteY642" fmla="*/ 989663 h 1335540"/>
                <a:gd name="connsiteX643" fmla="*/ 702230 w 1036210"/>
                <a:gd name="connsiteY643" fmla="*/ 996208 h 1335540"/>
                <a:gd name="connsiteX644" fmla="*/ 701721 w 1036210"/>
                <a:gd name="connsiteY644" fmla="*/ 1002754 h 1335540"/>
                <a:gd name="connsiteX645" fmla="*/ 701382 w 1036210"/>
                <a:gd name="connsiteY645" fmla="*/ 1009626 h 1335540"/>
                <a:gd name="connsiteX646" fmla="*/ 700873 w 1036210"/>
                <a:gd name="connsiteY646" fmla="*/ 1016499 h 1335540"/>
                <a:gd name="connsiteX647" fmla="*/ 700704 w 1036210"/>
                <a:gd name="connsiteY647" fmla="*/ 1023863 h 1335540"/>
                <a:gd name="connsiteX648" fmla="*/ 700534 w 1036210"/>
                <a:gd name="connsiteY648" fmla="*/ 1031063 h 1335540"/>
                <a:gd name="connsiteX649" fmla="*/ 700365 w 1036210"/>
                <a:gd name="connsiteY649" fmla="*/ 1033845 h 1335540"/>
                <a:gd name="connsiteX650" fmla="*/ 699856 w 1036210"/>
                <a:gd name="connsiteY650" fmla="*/ 1036791 h 1335540"/>
                <a:gd name="connsiteX651" fmla="*/ 699178 w 1036210"/>
                <a:gd name="connsiteY651" fmla="*/ 1039572 h 1335540"/>
                <a:gd name="connsiteX652" fmla="*/ 698161 w 1036210"/>
                <a:gd name="connsiteY652" fmla="*/ 1042354 h 1335540"/>
                <a:gd name="connsiteX653" fmla="*/ 696804 w 1036210"/>
                <a:gd name="connsiteY653" fmla="*/ 1044645 h 1335540"/>
                <a:gd name="connsiteX654" fmla="*/ 695279 w 1036210"/>
                <a:gd name="connsiteY654" fmla="*/ 1047100 h 1335540"/>
                <a:gd name="connsiteX655" fmla="*/ 693583 w 1036210"/>
                <a:gd name="connsiteY655" fmla="*/ 1049391 h 1335540"/>
                <a:gd name="connsiteX656" fmla="*/ 691548 w 1036210"/>
                <a:gd name="connsiteY656" fmla="*/ 1051355 h 1335540"/>
                <a:gd name="connsiteX657" fmla="*/ 689514 w 1036210"/>
                <a:gd name="connsiteY657" fmla="*/ 1053154 h 1335540"/>
                <a:gd name="connsiteX658" fmla="*/ 687310 w 1036210"/>
                <a:gd name="connsiteY658" fmla="*/ 1054954 h 1335540"/>
                <a:gd name="connsiteX659" fmla="*/ 684766 w 1036210"/>
                <a:gd name="connsiteY659" fmla="*/ 1056264 h 1335540"/>
                <a:gd name="connsiteX660" fmla="*/ 682223 w 1036210"/>
                <a:gd name="connsiteY660" fmla="*/ 1057573 h 1335540"/>
                <a:gd name="connsiteX661" fmla="*/ 679510 w 1036210"/>
                <a:gd name="connsiteY661" fmla="*/ 1058391 h 1335540"/>
                <a:gd name="connsiteX662" fmla="*/ 676628 w 1036210"/>
                <a:gd name="connsiteY662" fmla="*/ 1059209 h 1335540"/>
                <a:gd name="connsiteX663" fmla="*/ 673746 w 1036210"/>
                <a:gd name="connsiteY663" fmla="*/ 1059700 h 1335540"/>
                <a:gd name="connsiteX664" fmla="*/ 670524 w 1036210"/>
                <a:gd name="connsiteY664" fmla="*/ 1059864 h 1335540"/>
                <a:gd name="connsiteX665" fmla="*/ 509791 w 1036210"/>
                <a:gd name="connsiteY665" fmla="*/ 1059864 h 1335540"/>
                <a:gd name="connsiteX666" fmla="*/ 348719 w 1036210"/>
                <a:gd name="connsiteY666" fmla="*/ 1059864 h 1335540"/>
                <a:gd name="connsiteX667" fmla="*/ 345497 w 1036210"/>
                <a:gd name="connsiteY667" fmla="*/ 1059700 h 1335540"/>
                <a:gd name="connsiteX668" fmla="*/ 342615 w 1036210"/>
                <a:gd name="connsiteY668" fmla="*/ 1059209 h 1335540"/>
                <a:gd name="connsiteX669" fmla="*/ 339733 w 1036210"/>
                <a:gd name="connsiteY669" fmla="*/ 1058391 h 1335540"/>
                <a:gd name="connsiteX670" fmla="*/ 337020 w 1036210"/>
                <a:gd name="connsiteY670" fmla="*/ 1057573 h 1335540"/>
                <a:gd name="connsiteX671" fmla="*/ 334477 w 1036210"/>
                <a:gd name="connsiteY671" fmla="*/ 1056264 h 1335540"/>
                <a:gd name="connsiteX672" fmla="*/ 331933 w 1036210"/>
                <a:gd name="connsiteY672" fmla="*/ 1054954 h 1335540"/>
                <a:gd name="connsiteX673" fmla="*/ 329729 w 1036210"/>
                <a:gd name="connsiteY673" fmla="*/ 1053154 h 1335540"/>
                <a:gd name="connsiteX674" fmla="*/ 327525 w 1036210"/>
                <a:gd name="connsiteY674" fmla="*/ 1051355 h 1335540"/>
                <a:gd name="connsiteX675" fmla="*/ 325660 w 1036210"/>
                <a:gd name="connsiteY675" fmla="*/ 1049391 h 1335540"/>
                <a:gd name="connsiteX676" fmla="*/ 323965 w 1036210"/>
                <a:gd name="connsiteY676" fmla="*/ 1047100 h 1335540"/>
                <a:gd name="connsiteX677" fmla="*/ 322438 w 1036210"/>
                <a:gd name="connsiteY677" fmla="*/ 1044809 h 1335540"/>
                <a:gd name="connsiteX678" fmla="*/ 321082 w 1036210"/>
                <a:gd name="connsiteY678" fmla="*/ 1042354 h 1335540"/>
                <a:gd name="connsiteX679" fmla="*/ 320065 w 1036210"/>
                <a:gd name="connsiteY679" fmla="*/ 1039572 h 1335540"/>
                <a:gd name="connsiteX680" fmla="*/ 319386 w 1036210"/>
                <a:gd name="connsiteY680" fmla="*/ 1036954 h 1335540"/>
                <a:gd name="connsiteX681" fmla="*/ 318878 w 1036210"/>
                <a:gd name="connsiteY681" fmla="*/ 1034009 h 1335540"/>
                <a:gd name="connsiteX682" fmla="*/ 318708 w 1036210"/>
                <a:gd name="connsiteY682" fmla="*/ 1031063 h 1335540"/>
                <a:gd name="connsiteX683" fmla="*/ 318539 w 1036210"/>
                <a:gd name="connsiteY683" fmla="*/ 1023863 h 1335540"/>
                <a:gd name="connsiteX684" fmla="*/ 318369 w 1036210"/>
                <a:gd name="connsiteY684" fmla="*/ 1016499 h 1335540"/>
                <a:gd name="connsiteX685" fmla="*/ 318030 w 1036210"/>
                <a:gd name="connsiteY685" fmla="*/ 1009626 h 1335540"/>
                <a:gd name="connsiteX686" fmla="*/ 317521 w 1036210"/>
                <a:gd name="connsiteY686" fmla="*/ 1002754 h 1335540"/>
                <a:gd name="connsiteX687" fmla="*/ 317013 w 1036210"/>
                <a:gd name="connsiteY687" fmla="*/ 996208 h 1335540"/>
                <a:gd name="connsiteX688" fmla="*/ 316335 w 1036210"/>
                <a:gd name="connsiteY688" fmla="*/ 989663 h 1335540"/>
                <a:gd name="connsiteX689" fmla="*/ 315656 w 1036210"/>
                <a:gd name="connsiteY689" fmla="*/ 983281 h 1335540"/>
                <a:gd name="connsiteX690" fmla="*/ 314639 w 1036210"/>
                <a:gd name="connsiteY690" fmla="*/ 977226 h 1335540"/>
                <a:gd name="connsiteX691" fmla="*/ 313622 w 1036210"/>
                <a:gd name="connsiteY691" fmla="*/ 971172 h 1335540"/>
                <a:gd name="connsiteX692" fmla="*/ 312774 w 1036210"/>
                <a:gd name="connsiteY692" fmla="*/ 965281 h 1335540"/>
                <a:gd name="connsiteX693" fmla="*/ 311587 w 1036210"/>
                <a:gd name="connsiteY693" fmla="*/ 959553 h 1335540"/>
                <a:gd name="connsiteX694" fmla="*/ 310400 w 1036210"/>
                <a:gd name="connsiteY694" fmla="*/ 953826 h 1335540"/>
                <a:gd name="connsiteX695" fmla="*/ 309214 w 1036210"/>
                <a:gd name="connsiteY695" fmla="*/ 948426 h 1335540"/>
                <a:gd name="connsiteX696" fmla="*/ 307857 w 1036210"/>
                <a:gd name="connsiteY696" fmla="*/ 943026 h 1335540"/>
                <a:gd name="connsiteX697" fmla="*/ 304975 w 1036210"/>
                <a:gd name="connsiteY697" fmla="*/ 932717 h 1335540"/>
                <a:gd name="connsiteX698" fmla="*/ 301753 w 1036210"/>
                <a:gd name="connsiteY698" fmla="*/ 922898 h 1335540"/>
                <a:gd name="connsiteX699" fmla="*/ 298363 w 1036210"/>
                <a:gd name="connsiteY699" fmla="*/ 913407 h 1335540"/>
                <a:gd name="connsiteX700" fmla="*/ 294632 w 1036210"/>
                <a:gd name="connsiteY700" fmla="*/ 904407 h 1335540"/>
                <a:gd name="connsiteX701" fmla="*/ 290902 w 1036210"/>
                <a:gd name="connsiteY701" fmla="*/ 895734 h 1335540"/>
                <a:gd name="connsiteX702" fmla="*/ 286833 w 1036210"/>
                <a:gd name="connsiteY702" fmla="*/ 887553 h 1335540"/>
                <a:gd name="connsiteX703" fmla="*/ 282425 w 1036210"/>
                <a:gd name="connsiteY703" fmla="*/ 879698 h 1335540"/>
                <a:gd name="connsiteX704" fmla="*/ 278186 w 1036210"/>
                <a:gd name="connsiteY704" fmla="*/ 872007 h 1335540"/>
                <a:gd name="connsiteX705" fmla="*/ 273608 w 1036210"/>
                <a:gd name="connsiteY705" fmla="*/ 864480 h 1335540"/>
                <a:gd name="connsiteX706" fmla="*/ 268861 w 1036210"/>
                <a:gd name="connsiteY706" fmla="*/ 857443 h 1335540"/>
                <a:gd name="connsiteX707" fmla="*/ 264114 w 1036210"/>
                <a:gd name="connsiteY707" fmla="*/ 850570 h 1335540"/>
                <a:gd name="connsiteX708" fmla="*/ 259535 w 1036210"/>
                <a:gd name="connsiteY708" fmla="*/ 843697 h 1335540"/>
                <a:gd name="connsiteX709" fmla="*/ 254619 w 1036210"/>
                <a:gd name="connsiteY709" fmla="*/ 837152 h 1335540"/>
                <a:gd name="connsiteX710" fmla="*/ 244785 w 1036210"/>
                <a:gd name="connsiteY710" fmla="*/ 824224 h 1335540"/>
                <a:gd name="connsiteX711" fmla="*/ 234951 w 1036210"/>
                <a:gd name="connsiteY711" fmla="*/ 811624 h 1335540"/>
                <a:gd name="connsiteX712" fmla="*/ 225286 w 1036210"/>
                <a:gd name="connsiteY712" fmla="*/ 798860 h 1335540"/>
                <a:gd name="connsiteX713" fmla="*/ 220709 w 1036210"/>
                <a:gd name="connsiteY713" fmla="*/ 792479 h 1335540"/>
                <a:gd name="connsiteX714" fmla="*/ 216131 w 1036210"/>
                <a:gd name="connsiteY714" fmla="*/ 785933 h 1335540"/>
                <a:gd name="connsiteX715" fmla="*/ 211722 w 1036210"/>
                <a:gd name="connsiteY715" fmla="*/ 779387 h 1335540"/>
                <a:gd name="connsiteX716" fmla="*/ 207314 w 1036210"/>
                <a:gd name="connsiteY716" fmla="*/ 772678 h 1335540"/>
                <a:gd name="connsiteX717" fmla="*/ 203415 w 1036210"/>
                <a:gd name="connsiteY717" fmla="*/ 765642 h 1335540"/>
                <a:gd name="connsiteX718" fmla="*/ 199346 w 1036210"/>
                <a:gd name="connsiteY718" fmla="*/ 758606 h 1335540"/>
                <a:gd name="connsiteX719" fmla="*/ 199176 w 1036210"/>
                <a:gd name="connsiteY719" fmla="*/ 758278 h 1335540"/>
                <a:gd name="connsiteX720" fmla="*/ 199006 w 1036210"/>
                <a:gd name="connsiteY720" fmla="*/ 758115 h 1335540"/>
                <a:gd name="connsiteX721" fmla="*/ 199176 w 1036210"/>
                <a:gd name="connsiteY721" fmla="*/ 758115 h 1335540"/>
                <a:gd name="connsiteX722" fmla="*/ 199176 w 1036210"/>
                <a:gd name="connsiteY722" fmla="*/ 757951 h 1335540"/>
                <a:gd name="connsiteX723" fmla="*/ 199006 w 1036210"/>
                <a:gd name="connsiteY723" fmla="*/ 757787 h 1335540"/>
                <a:gd name="connsiteX724" fmla="*/ 192902 w 1036210"/>
                <a:gd name="connsiteY724" fmla="*/ 747806 h 1335540"/>
                <a:gd name="connsiteX725" fmla="*/ 187307 w 1036210"/>
                <a:gd name="connsiteY725" fmla="*/ 737496 h 1335540"/>
                <a:gd name="connsiteX726" fmla="*/ 181882 w 1036210"/>
                <a:gd name="connsiteY726" fmla="*/ 727187 h 1335540"/>
                <a:gd name="connsiteX727" fmla="*/ 176796 w 1036210"/>
                <a:gd name="connsiteY727" fmla="*/ 716550 h 1335540"/>
                <a:gd name="connsiteX728" fmla="*/ 172387 w 1036210"/>
                <a:gd name="connsiteY728" fmla="*/ 705750 h 1335540"/>
                <a:gd name="connsiteX729" fmla="*/ 167979 w 1036210"/>
                <a:gd name="connsiteY729" fmla="*/ 694786 h 1335540"/>
                <a:gd name="connsiteX730" fmla="*/ 164079 w 1036210"/>
                <a:gd name="connsiteY730" fmla="*/ 683659 h 1335540"/>
                <a:gd name="connsiteX731" fmla="*/ 160688 w 1036210"/>
                <a:gd name="connsiteY731" fmla="*/ 672532 h 1335540"/>
                <a:gd name="connsiteX732" fmla="*/ 158993 w 1036210"/>
                <a:gd name="connsiteY732" fmla="*/ 666804 h 1335540"/>
                <a:gd name="connsiteX733" fmla="*/ 157467 w 1036210"/>
                <a:gd name="connsiteY733" fmla="*/ 661077 h 1335540"/>
                <a:gd name="connsiteX734" fmla="*/ 156110 w 1036210"/>
                <a:gd name="connsiteY734" fmla="*/ 655350 h 1335540"/>
                <a:gd name="connsiteX735" fmla="*/ 154754 w 1036210"/>
                <a:gd name="connsiteY735" fmla="*/ 649459 h 1335540"/>
                <a:gd name="connsiteX736" fmla="*/ 153567 w 1036210"/>
                <a:gd name="connsiteY736" fmla="*/ 643568 h 1335540"/>
                <a:gd name="connsiteX737" fmla="*/ 152550 w 1036210"/>
                <a:gd name="connsiteY737" fmla="*/ 637677 h 1335540"/>
                <a:gd name="connsiteX738" fmla="*/ 151363 w 1036210"/>
                <a:gd name="connsiteY738" fmla="*/ 631786 h 1335540"/>
                <a:gd name="connsiteX739" fmla="*/ 150515 w 1036210"/>
                <a:gd name="connsiteY739" fmla="*/ 625895 h 1335540"/>
                <a:gd name="connsiteX740" fmla="*/ 149667 w 1036210"/>
                <a:gd name="connsiteY740" fmla="*/ 619840 h 1335540"/>
                <a:gd name="connsiteX741" fmla="*/ 148989 w 1036210"/>
                <a:gd name="connsiteY741" fmla="*/ 613949 h 1335540"/>
                <a:gd name="connsiteX742" fmla="*/ 148311 w 1036210"/>
                <a:gd name="connsiteY742" fmla="*/ 607895 h 1335540"/>
                <a:gd name="connsiteX743" fmla="*/ 147972 w 1036210"/>
                <a:gd name="connsiteY743" fmla="*/ 601676 h 1335540"/>
                <a:gd name="connsiteX744" fmla="*/ 147463 w 1036210"/>
                <a:gd name="connsiteY744" fmla="*/ 595622 h 1335540"/>
                <a:gd name="connsiteX745" fmla="*/ 147294 w 1036210"/>
                <a:gd name="connsiteY745" fmla="*/ 589567 h 1335540"/>
                <a:gd name="connsiteX746" fmla="*/ 147124 w 1036210"/>
                <a:gd name="connsiteY746" fmla="*/ 583349 h 1335540"/>
                <a:gd name="connsiteX747" fmla="*/ 147124 w 1036210"/>
                <a:gd name="connsiteY747" fmla="*/ 577131 h 1335540"/>
                <a:gd name="connsiteX748" fmla="*/ 147124 w 1036210"/>
                <a:gd name="connsiteY748" fmla="*/ 568130 h 1335540"/>
                <a:gd name="connsiteX749" fmla="*/ 147463 w 1036210"/>
                <a:gd name="connsiteY749" fmla="*/ 559130 h 1335540"/>
                <a:gd name="connsiteX750" fmla="*/ 148141 w 1036210"/>
                <a:gd name="connsiteY750" fmla="*/ 550130 h 1335540"/>
                <a:gd name="connsiteX751" fmla="*/ 148820 w 1036210"/>
                <a:gd name="connsiteY751" fmla="*/ 541457 h 1335540"/>
                <a:gd name="connsiteX752" fmla="*/ 149837 w 1036210"/>
                <a:gd name="connsiteY752" fmla="*/ 532457 h 1335540"/>
                <a:gd name="connsiteX753" fmla="*/ 151193 w 1036210"/>
                <a:gd name="connsiteY753" fmla="*/ 523948 h 1335540"/>
                <a:gd name="connsiteX754" fmla="*/ 152719 w 1036210"/>
                <a:gd name="connsiteY754" fmla="*/ 515275 h 1335540"/>
                <a:gd name="connsiteX755" fmla="*/ 154415 w 1036210"/>
                <a:gd name="connsiteY755" fmla="*/ 506603 h 1335540"/>
                <a:gd name="connsiteX756" fmla="*/ 156280 w 1036210"/>
                <a:gd name="connsiteY756" fmla="*/ 498093 h 1335540"/>
                <a:gd name="connsiteX757" fmla="*/ 158484 w 1036210"/>
                <a:gd name="connsiteY757" fmla="*/ 489584 h 1335540"/>
                <a:gd name="connsiteX758" fmla="*/ 160858 w 1036210"/>
                <a:gd name="connsiteY758" fmla="*/ 481402 h 1335540"/>
                <a:gd name="connsiteX759" fmla="*/ 163232 w 1036210"/>
                <a:gd name="connsiteY759" fmla="*/ 473220 h 1335540"/>
                <a:gd name="connsiteX760" fmla="*/ 166114 w 1036210"/>
                <a:gd name="connsiteY760" fmla="*/ 464875 h 1335540"/>
                <a:gd name="connsiteX761" fmla="*/ 168996 w 1036210"/>
                <a:gd name="connsiteY761" fmla="*/ 456857 h 1335540"/>
                <a:gd name="connsiteX762" fmla="*/ 172218 w 1036210"/>
                <a:gd name="connsiteY762" fmla="*/ 448838 h 1335540"/>
                <a:gd name="connsiteX763" fmla="*/ 175439 w 1036210"/>
                <a:gd name="connsiteY763" fmla="*/ 440820 h 1335540"/>
                <a:gd name="connsiteX764" fmla="*/ 179000 w 1036210"/>
                <a:gd name="connsiteY764" fmla="*/ 433129 h 1335540"/>
                <a:gd name="connsiteX765" fmla="*/ 182730 w 1036210"/>
                <a:gd name="connsiteY765" fmla="*/ 425438 h 1335540"/>
                <a:gd name="connsiteX766" fmla="*/ 186629 w 1036210"/>
                <a:gd name="connsiteY766" fmla="*/ 417911 h 1335540"/>
                <a:gd name="connsiteX767" fmla="*/ 190868 w 1036210"/>
                <a:gd name="connsiteY767" fmla="*/ 410383 h 1335540"/>
                <a:gd name="connsiteX768" fmla="*/ 194937 w 1036210"/>
                <a:gd name="connsiteY768" fmla="*/ 403020 h 1335540"/>
                <a:gd name="connsiteX769" fmla="*/ 199515 w 1036210"/>
                <a:gd name="connsiteY769" fmla="*/ 395656 h 1335540"/>
                <a:gd name="connsiteX770" fmla="*/ 204093 w 1036210"/>
                <a:gd name="connsiteY770" fmla="*/ 388619 h 1335540"/>
                <a:gd name="connsiteX771" fmla="*/ 209010 w 1036210"/>
                <a:gd name="connsiteY771" fmla="*/ 381583 h 1335540"/>
                <a:gd name="connsiteX772" fmla="*/ 213757 w 1036210"/>
                <a:gd name="connsiteY772" fmla="*/ 374547 h 1335540"/>
                <a:gd name="connsiteX773" fmla="*/ 219013 w 1036210"/>
                <a:gd name="connsiteY773" fmla="*/ 367674 h 1335540"/>
                <a:gd name="connsiteX774" fmla="*/ 224269 w 1036210"/>
                <a:gd name="connsiteY774" fmla="*/ 361128 h 1335540"/>
                <a:gd name="connsiteX775" fmla="*/ 229865 w 1036210"/>
                <a:gd name="connsiteY775" fmla="*/ 354582 h 1335540"/>
                <a:gd name="connsiteX776" fmla="*/ 235460 w 1036210"/>
                <a:gd name="connsiteY776" fmla="*/ 348201 h 1335540"/>
                <a:gd name="connsiteX777" fmla="*/ 241224 w 1036210"/>
                <a:gd name="connsiteY777" fmla="*/ 341819 h 1335540"/>
                <a:gd name="connsiteX778" fmla="*/ 247158 w 1036210"/>
                <a:gd name="connsiteY778" fmla="*/ 335764 h 1335540"/>
                <a:gd name="connsiteX779" fmla="*/ 253262 w 1036210"/>
                <a:gd name="connsiteY779" fmla="*/ 329710 h 1335540"/>
                <a:gd name="connsiteX780" fmla="*/ 259535 w 1036210"/>
                <a:gd name="connsiteY780" fmla="*/ 323818 h 1335540"/>
                <a:gd name="connsiteX781" fmla="*/ 265809 w 1036210"/>
                <a:gd name="connsiteY781" fmla="*/ 318091 h 1335540"/>
                <a:gd name="connsiteX782" fmla="*/ 272421 w 1036210"/>
                <a:gd name="connsiteY782" fmla="*/ 312528 h 1335540"/>
                <a:gd name="connsiteX783" fmla="*/ 279034 w 1036210"/>
                <a:gd name="connsiteY783" fmla="*/ 307127 h 1335540"/>
                <a:gd name="connsiteX784" fmla="*/ 285816 w 1036210"/>
                <a:gd name="connsiteY784" fmla="*/ 301727 h 1335540"/>
                <a:gd name="connsiteX785" fmla="*/ 292598 w 1036210"/>
                <a:gd name="connsiteY785" fmla="*/ 296818 h 1335540"/>
                <a:gd name="connsiteX786" fmla="*/ 299719 w 1036210"/>
                <a:gd name="connsiteY786" fmla="*/ 291745 h 1335540"/>
                <a:gd name="connsiteX787" fmla="*/ 306840 w 1036210"/>
                <a:gd name="connsiteY787" fmla="*/ 287000 h 1335540"/>
                <a:gd name="connsiteX788" fmla="*/ 314131 w 1036210"/>
                <a:gd name="connsiteY788" fmla="*/ 282255 h 1335540"/>
                <a:gd name="connsiteX789" fmla="*/ 321591 w 1036210"/>
                <a:gd name="connsiteY789" fmla="*/ 277836 h 1335540"/>
                <a:gd name="connsiteX790" fmla="*/ 329220 w 1036210"/>
                <a:gd name="connsiteY790" fmla="*/ 273582 h 1335540"/>
                <a:gd name="connsiteX791" fmla="*/ 336850 w 1036210"/>
                <a:gd name="connsiteY791" fmla="*/ 269491 h 1335540"/>
                <a:gd name="connsiteX792" fmla="*/ 344480 w 1036210"/>
                <a:gd name="connsiteY792" fmla="*/ 265400 h 1335540"/>
                <a:gd name="connsiteX793" fmla="*/ 352280 w 1036210"/>
                <a:gd name="connsiteY793" fmla="*/ 261799 h 1335540"/>
                <a:gd name="connsiteX794" fmla="*/ 360418 w 1036210"/>
                <a:gd name="connsiteY794" fmla="*/ 258036 h 1335540"/>
                <a:gd name="connsiteX795" fmla="*/ 368556 w 1036210"/>
                <a:gd name="connsiteY795" fmla="*/ 254763 h 1335540"/>
                <a:gd name="connsiteX796" fmla="*/ 376695 w 1036210"/>
                <a:gd name="connsiteY796" fmla="*/ 251490 h 1335540"/>
                <a:gd name="connsiteX797" fmla="*/ 385002 w 1036210"/>
                <a:gd name="connsiteY797" fmla="*/ 248545 h 1335540"/>
                <a:gd name="connsiteX798" fmla="*/ 393310 w 1036210"/>
                <a:gd name="connsiteY798" fmla="*/ 245600 h 1335540"/>
                <a:gd name="connsiteX799" fmla="*/ 401788 w 1036210"/>
                <a:gd name="connsiteY799" fmla="*/ 242981 h 1335540"/>
                <a:gd name="connsiteX800" fmla="*/ 410435 w 1036210"/>
                <a:gd name="connsiteY800" fmla="*/ 240363 h 1335540"/>
                <a:gd name="connsiteX801" fmla="*/ 418913 w 1036210"/>
                <a:gd name="connsiteY801" fmla="*/ 238236 h 1335540"/>
                <a:gd name="connsiteX802" fmla="*/ 427729 w 1036210"/>
                <a:gd name="connsiteY802" fmla="*/ 236272 h 1335540"/>
                <a:gd name="connsiteX803" fmla="*/ 436546 w 1036210"/>
                <a:gd name="connsiteY803" fmla="*/ 234308 h 1335540"/>
                <a:gd name="connsiteX804" fmla="*/ 445362 w 1036210"/>
                <a:gd name="connsiteY804" fmla="*/ 232672 h 1335540"/>
                <a:gd name="connsiteX805" fmla="*/ 454518 w 1036210"/>
                <a:gd name="connsiteY805" fmla="*/ 231199 h 1335540"/>
                <a:gd name="connsiteX806" fmla="*/ 463504 w 1036210"/>
                <a:gd name="connsiteY806" fmla="*/ 229890 h 1335540"/>
                <a:gd name="connsiteX807" fmla="*/ 472660 w 1036210"/>
                <a:gd name="connsiteY807" fmla="*/ 228908 h 1335540"/>
                <a:gd name="connsiteX808" fmla="*/ 481646 w 1036210"/>
                <a:gd name="connsiteY808" fmla="*/ 228254 h 1335540"/>
                <a:gd name="connsiteX809" fmla="*/ 490971 w 1036210"/>
                <a:gd name="connsiteY809" fmla="*/ 227599 h 1335540"/>
                <a:gd name="connsiteX810" fmla="*/ 500296 w 1036210"/>
                <a:gd name="connsiteY810" fmla="*/ 227272 h 1335540"/>
                <a:gd name="connsiteX811" fmla="*/ 484237 w 1036210"/>
                <a:gd name="connsiteY811" fmla="*/ 0 h 1335540"/>
                <a:gd name="connsiteX812" fmla="*/ 530988 w 1036210"/>
                <a:gd name="connsiteY812" fmla="*/ 0 h 1335540"/>
                <a:gd name="connsiteX813" fmla="*/ 530988 w 1036210"/>
                <a:gd name="connsiteY813" fmla="*/ 117095 h 1335540"/>
                <a:gd name="connsiteX814" fmla="*/ 484237 w 1036210"/>
                <a:gd name="connsiteY814" fmla="*/ 117095 h 13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1036210" h="1335540">
                  <a:moveTo>
                    <a:pt x="409742" y="1266007"/>
                  </a:moveTo>
                  <a:lnTo>
                    <a:pt x="609670" y="1266007"/>
                  </a:lnTo>
                  <a:lnTo>
                    <a:pt x="609670" y="1269632"/>
                  </a:lnTo>
                  <a:lnTo>
                    <a:pt x="609160" y="1273093"/>
                  </a:lnTo>
                  <a:lnTo>
                    <a:pt x="608651" y="1276553"/>
                  </a:lnTo>
                  <a:lnTo>
                    <a:pt x="607800" y="1280013"/>
                  </a:lnTo>
                  <a:lnTo>
                    <a:pt x="606610" y="1283473"/>
                  </a:lnTo>
                  <a:lnTo>
                    <a:pt x="605420" y="1286769"/>
                  </a:lnTo>
                  <a:lnTo>
                    <a:pt x="603720" y="1290064"/>
                  </a:lnTo>
                  <a:lnTo>
                    <a:pt x="601850" y="1293029"/>
                  </a:lnTo>
                  <a:lnTo>
                    <a:pt x="599980" y="1296325"/>
                  </a:lnTo>
                  <a:lnTo>
                    <a:pt x="597600" y="1299126"/>
                  </a:lnTo>
                  <a:lnTo>
                    <a:pt x="595220" y="1302092"/>
                  </a:lnTo>
                  <a:lnTo>
                    <a:pt x="592670" y="1304893"/>
                  </a:lnTo>
                  <a:lnTo>
                    <a:pt x="589950" y="1307694"/>
                  </a:lnTo>
                  <a:lnTo>
                    <a:pt x="587059" y="1310330"/>
                  </a:lnTo>
                  <a:lnTo>
                    <a:pt x="583829" y="1312802"/>
                  </a:lnTo>
                  <a:lnTo>
                    <a:pt x="580599" y="1315274"/>
                  </a:lnTo>
                  <a:lnTo>
                    <a:pt x="577029" y="1317580"/>
                  </a:lnTo>
                  <a:lnTo>
                    <a:pt x="573459" y="1319722"/>
                  </a:lnTo>
                  <a:lnTo>
                    <a:pt x="569549" y="1321864"/>
                  </a:lnTo>
                  <a:lnTo>
                    <a:pt x="565639" y="1323677"/>
                  </a:lnTo>
                  <a:lnTo>
                    <a:pt x="561729" y="1325654"/>
                  </a:lnTo>
                  <a:lnTo>
                    <a:pt x="557478" y="1327302"/>
                  </a:lnTo>
                  <a:lnTo>
                    <a:pt x="553058" y="1328785"/>
                  </a:lnTo>
                  <a:lnTo>
                    <a:pt x="548638" y="1330103"/>
                  </a:lnTo>
                  <a:lnTo>
                    <a:pt x="544048" y="1331256"/>
                  </a:lnTo>
                  <a:lnTo>
                    <a:pt x="539458" y="1332574"/>
                  </a:lnTo>
                  <a:lnTo>
                    <a:pt x="534697" y="1333398"/>
                  </a:lnTo>
                  <a:lnTo>
                    <a:pt x="529937" y="1334222"/>
                  </a:lnTo>
                  <a:lnTo>
                    <a:pt x="525007" y="1334881"/>
                  </a:lnTo>
                  <a:lnTo>
                    <a:pt x="519907" y="1335211"/>
                  </a:lnTo>
                  <a:lnTo>
                    <a:pt x="514806" y="1335540"/>
                  </a:lnTo>
                  <a:lnTo>
                    <a:pt x="509876" y="1335540"/>
                  </a:lnTo>
                  <a:lnTo>
                    <a:pt x="504606" y="1335540"/>
                  </a:lnTo>
                  <a:lnTo>
                    <a:pt x="499506" y="1335211"/>
                  </a:lnTo>
                  <a:lnTo>
                    <a:pt x="494406" y="1334881"/>
                  </a:lnTo>
                  <a:lnTo>
                    <a:pt x="489475" y="1334222"/>
                  </a:lnTo>
                  <a:lnTo>
                    <a:pt x="484715" y="1333398"/>
                  </a:lnTo>
                  <a:lnTo>
                    <a:pt x="479955" y="1332574"/>
                  </a:lnTo>
                  <a:lnTo>
                    <a:pt x="475365" y="1331256"/>
                  </a:lnTo>
                  <a:lnTo>
                    <a:pt x="470774" y="1330103"/>
                  </a:lnTo>
                  <a:lnTo>
                    <a:pt x="466354" y="1328785"/>
                  </a:lnTo>
                  <a:lnTo>
                    <a:pt x="462104" y="1327302"/>
                  </a:lnTo>
                  <a:lnTo>
                    <a:pt x="457854" y="1325654"/>
                  </a:lnTo>
                  <a:lnTo>
                    <a:pt x="453774" y="1323677"/>
                  </a:lnTo>
                  <a:lnTo>
                    <a:pt x="449864" y="1321864"/>
                  </a:lnTo>
                  <a:lnTo>
                    <a:pt x="445954" y="1319722"/>
                  </a:lnTo>
                  <a:lnTo>
                    <a:pt x="442383" y="1317580"/>
                  </a:lnTo>
                  <a:lnTo>
                    <a:pt x="438983" y="1315274"/>
                  </a:lnTo>
                  <a:lnTo>
                    <a:pt x="435753" y="1312802"/>
                  </a:lnTo>
                  <a:lnTo>
                    <a:pt x="432523" y="1310330"/>
                  </a:lnTo>
                  <a:lnTo>
                    <a:pt x="429633" y="1307694"/>
                  </a:lnTo>
                  <a:lnTo>
                    <a:pt x="426743" y="1304893"/>
                  </a:lnTo>
                  <a:lnTo>
                    <a:pt x="424192" y="1302092"/>
                  </a:lnTo>
                  <a:lnTo>
                    <a:pt x="421812" y="1299126"/>
                  </a:lnTo>
                  <a:lnTo>
                    <a:pt x="419432" y="1296325"/>
                  </a:lnTo>
                  <a:lnTo>
                    <a:pt x="417562" y="1293029"/>
                  </a:lnTo>
                  <a:lnTo>
                    <a:pt x="415862" y="1290064"/>
                  </a:lnTo>
                  <a:lnTo>
                    <a:pt x="414162" y="1286769"/>
                  </a:lnTo>
                  <a:lnTo>
                    <a:pt x="412802" y="1283473"/>
                  </a:lnTo>
                  <a:lnTo>
                    <a:pt x="411612" y="1280013"/>
                  </a:lnTo>
                  <a:lnTo>
                    <a:pt x="410762" y="1276553"/>
                  </a:lnTo>
                  <a:lnTo>
                    <a:pt x="410252" y="1273093"/>
                  </a:lnTo>
                  <a:lnTo>
                    <a:pt x="409912" y="1269632"/>
                  </a:lnTo>
                  <a:close/>
                  <a:moveTo>
                    <a:pt x="376299" y="1180932"/>
                  </a:moveTo>
                  <a:lnTo>
                    <a:pt x="643113" y="1180932"/>
                  </a:lnTo>
                  <a:lnTo>
                    <a:pt x="646326" y="1181097"/>
                  </a:lnTo>
                  <a:lnTo>
                    <a:pt x="649539" y="1181592"/>
                  </a:lnTo>
                  <a:lnTo>
                    <a:pt x="652582" y="1182251"/>
                  </a:lnTo>
                  <a:lnTo>
                    <a:pt x="655456" y="1183406"/>
                  </a:lnTo>
                  <a:lnTo>
                    <a:pt x="658162" y="1184560"/>
                  </a:lnTo>
                  <a:lnTo>
                    <a:pt x="661036" y="1186209"/>
                  </a:lnTo>
                  <a:lnTo>
                    <a:pt x="663403" y="1188023"/>
                  </a:lnTo>
                  <a:lnTo>
                    <a:pt x="665601" y="1190002"/>
                  </a:lnTo>
                  <a:lnTo>
                    <a:pt x="667799" y="1192311"/>
                  </a:lnTo>
                  <a:lnTo>
                    <a:pt x="669490" y="1194619"/>
                  </a:lnTo>
                  <a:lnTo>
                    <a:pt x="671012" y="1197093"/>
                  </a:lnTo>
                  <a:lnTo>
                    <a:pt x="672365" y="1199897"/>
                  </a:lnTo>
                  <a:lnTo>
                    <a:pt x="673548" y="1202700"/>
                  </a:lnTo>
                  <a:lnTo>
                    <a:pt x="674394" y="1205668"/>
                  </a:lnTo>
                  <a:lnTo>
                    <a:pt x="674732" y="1208801"/>
                  </a:lnTo>
                  <a:lnTo>
                    <a:pt x="674901" y="1211935"/>
                  </a:lnTo>
                  <a:lnTo>
                    <a:pt x="674732" y="1215068"/>
                  </a:lnTo>
                  <a:lnTo>
                    <a:pt x="674394" y="1218201"/>
                  </a:lnTo>
                  <a:lnTo>
                    <a:pt x="673548" y="1221169"/>
                  </a:lnTo>
                  <a:lnTo>
                    <a:pt x="672365" y="1224138"/>
                  </a:lnTo>
                  <a:lnTo>
                    <a:pt x="671012" y="1226776"/>
                  </a:lnTo>
                  <a:lnTo>
                    <a:pt x="669490" y="1229415"/>
                  </a:lnTo>
                  <a:lnTo>
                    <a:pt x="667799" y="1231724"/>
                  </a:lnTo>
                  <a:lnTo>
                    <a:pt x="665601" y="1233867"/>
                  </a:lnTo>
                  <a:lnTo>
                    <a:pt x="663403" y="1236012"/>
                  </a:lnTo>
                  <a:lnTo>
                    <a:pt x="661036" y="1237660"/>
                  </a:lnTo>
                  <a:lnTo>
                    <a:pt x="658162" y="1239144"/>
                  </a:lnTo>
                  <a:lnTo>
                    <a:pt x="655456" y="1240464"/>
                  </a:lnTo>
                  <a:lnTo>
                    <a:pt x="652582" y="1241618"/>
                  </a:lnTo>
                  <a:lnTo>
                    <a:pt x="649539" y="1242443"/>
                  </a:lnTo>
                  <a:lnTo>
                    <a:pt x="646326" y="1242938"/>
                  </a:lnTo>
                  <a:lnTo>
                    <a:pt x="643113" y="1243102"/>
                  </a:lnTo>
                  <a:lnTo>
                    <a:pt x="376299" y="1243102"/>
                  </a:lnTo>
                  <a:lnTo>
                    <a:pt x="373086" y="1242938"/>
                  </a:lnTo>
                  <a:lnTo>
                    <a:pt x="369873" y="1242443"/>
                  </a:lnTo>
                  <a:lnTo>
                    <a:pt x="366830" y="1241618"/>
                  </a:lnTo>
                  <a:lnTo>
                    <a:pt x="363956" y="1240464"/>
                  </a:lnTo>
                  <a:lnTo>
                    <a:pt x="361250" y="1239144"/>
                  </a:lnTo>
                  <a:lnTo>
                    <a:pt x="358544" y="1237660"/>
                  </a:lnTo>
                  <a:lnTo>
                    <a:pt x="356009" y="1236012"/>
                  </a:lnTo>
                  <a:lnTo>
                    <a:pt x="353811" y="1233867"/>
                  </a:lnTo>
                  <a:lnTo>
                    <a:pt x="351781" y="1231724"/>
                  </a:lnTo>
                  <a:lnTo>
                    <a:pt x="349921" y="1229415"/>
                  </a:lnTo>
                  <a:lnTo>
                    <a:pt x="348399" y="1226776"/>
                  </a:lnTo>
                  <a:lnTo>
                    <a:pt x="346878" y="1224138"/>
                  </a:lnTo>
                  <a:lnTo>
                    <a:pt x="345864" y="1221169"/>
                  </a:lnTo>
                  <a:lnTo>
                    <a:pt x="345018" y="1218201"/>
                  </a:lnTo>
                  <a:lnTo>
                    <a:pt x="344680" y="1215068"/>
                  </a:lnTo>
                  <a:lnTo>
                    <a:pt x="344511" y="1211935"/>
                  </a:lnTo>
                  <a:lnTo>
                    <a:pt x="344680" y="1208801"/>
                  </a:lnTo>
                  <a:lnTo>
                    <a:pt x="345018" y="1205668"/>
                  </a:lnTo>
                  <a:lnTo>
                    <a:pt x="345864" y="1202700"/>
                  </a:lnTo>
                  <a:lnTo>
                    <a:pt x="346878" y="1199897"/>
                  </a:lnTo>
                  <a:lnTo>
                    <a:pt x="348399" y="1197093"/>
                  </a:lnTo>
                  <a:lnTo>
                    <a:pt x="349921" y="1194619"/>
                  </a:lnTo>
                  <a:lnTo>
                    <a:pt x="351781" y="1192311"/>
                  </a:lnTo>
                  <a:lnTo>
                    <a:pt x="353811" y="1190002"/>
                  </a:lnTo>
                  <a:lnTo>
                    <a:pt x="356009" y="1188023"/>
                  </a:lnTo>
                  <a:lnTo>
                    <a:pt x="358544" y="1186209"/>
                  </a:lnTo>
                  <a:lnTo>
                    <a:pt x="361250" y="1184560"/>
                  </a:lnTo>
                  <a:lnTo>
                    <a:pt x="363956" y="1183406"/>
                  </a:lnTo>
                  <a:lnTo>
                    <a:pt x="366830" y="1182251"/>
                  </a:lnTo>
                  <a:lnTo>
                    <a:pt x="369873" y="1181592"/>
                  </a:lnTo>
                  <a:lnTo>
                    <a:pt x="373086" y="1181097"/>
                  </a:lnTo>
                  <a:close/>
                  <a:moveTo>
                    <a:pt x="376299" y="1099129"/>
                  </a:moveTo>
                  <a:lnTo>
                    <a:pt x="643113" y="1099129"/>
                  </a:lnTo>
                  <a:lnTo>
                    <a:pt x="646326" y="1099294"/>
                  </a:lnTo>
                  <a:lnTo>
                    <a:pt x="649539" y="1099625"/>
                  </a:lnTo>
                  <a:lnTo>
                    <a:pt x="652582" y="1100452"/>
                  </a:lnTo>
                  <a:lnTo>
                    <a:pt x="655456" y="1101609"/>
                  </a:lnTo>
                  <a:lnTo>
                    <a:pt x="658162" y="1102932"/>
                  </a:lnTo>
                  <a:lnTo>
                    <a:pt x="661036" y="1104420"/>
                  </a:lnTo>
                  <a:lnTo>
                    <a:pt x="663403" y="1106239"/>
                  </a:lnTo>
                  <a:lnTo>
                    <a:pt x="665601" y="1108223"/>
                  </a:lnTo>
                  <a:lnTo>
                    <a:pt x="667799" y="1110373"/>
                  </a:lnTo>
                  <a:lnTo>
                    <a:pt x="669490" y="1112853"/>
                  </a:lnTo>
                  <a:lnTo>
                    <a:pt x="671012" y="1115498"/>
                  </a:lnTo>
                  <a:lnTo>
                    <a:pt x="672365" y="1118144"/>
                  </a:lnTo>
                  <a:lnTo>
                    <a:pt x="673548" y="1120955"/>
                  </a:lnTo>
                  <a:lnTo>
                    <a:pt x="674394" y="1123931"/>
                  </a:lnTo>
                  <a:lnTo>
                    <a:pt x="674732" y="1127072"/>
                  </a:lnTo>
                  <a:lnTo>
                    <a:pt x="674901" y="1130214"/>
                  </a:lnTo>
                  <a:lnTo>
                    <a:pt x="674732" y="1133521"/>
                  </a:lnTo>
                  <a:lnTo>
                    <a:pt x="674394" y="1136497"/>
                  </a:lnTo>
                  <a:lnTo>
                    <a:pt x="673548" y="1139474"/>
                  </a:lnTo>
                  <a:lnTo>
                    <a:pt x="672365" y="1142284"/>
                  </a:lnTo>
                  <a:lnTo>
                    <a:pt x="671012" y="1145095"/>
                  </a:lnTo>
                  <a:lnTo>
                    <a:pt x="669490" y="1147576"/>
                  </a:lnTo>
                  <a:lnTo>
                    <a:pt x="667799" y="1150221"/>
                  </a:lnTo>
                  <a:lnTo>
                    <a:pt x="665601" y="1152371"/>
                  </a:lnTo>
                  <a:lnTo>
                    <a:pt x="663403" y="1154189"/>
                  </a:lnTo>
                  <a:lnTo>
                    <a:pt x="661036" y="1156008"/>
                  </a:lnTo>
                  <a:lnTo>
                    <a:pt x="658162" y="1157662"/>
                  </a:lnTo>
                  <a:lnTo>
                    <a:pt x="655456" y="1158985"/>
                  </a:lnTo>
                  <a:lnTo>
                    <a:pt x="652582" y="1159977"/>
                  </a:lnTo>
                  <a:lnTo>
                    <a:pt x="649539" y="1160638"/>
                  </a:lnTo>
                  <a:lnTo>
                    <a:pt x="646326" y="1161134"/>
                  </a:lnTo>
                  <a:lnTo>
                    <a:pt x="643113" y="1161299"/>
                  </a:lnTo>
                  <a:lnTo>
                    <a:pt x="376299" y="1161299"/>
                  </a:lnTo>
                  <a:lnTo>
                    <a:pt x="373086" y="1161134"/>
                  </a:lnTo>
                  <a:lnTo>
                    <a:pt x="369873" y="1160638"/>
                  </a:lnTo>
                  <a:lnTo>
                    <a:pt x="366830" y="1159977"/>
                  </a:lnTo>
                  <a:lnTo>
                    <a:pt x="363956" y="1158985"/>
                  </a:lnTo>
                  <a:lnTo>
                    <a:pt x="361250" y="1157662"/>
                  </a:lnTo>
                  <a:lnTo>
                    <a:pt x="358544" y="1156008"/>
                  </a:lnTo>
                  <a:lnTo>
                    <a:pt x="356009" y="1154189"/>
                  </a:lnTo>
                  <a:lnTo>
                    <a:pt x="353811" y="1152371"/>
                  </a:lnTo>
                  <a:lnTo>
                    <a:pt x="351781" y="1150221"/>
                  </a:lnTo>
                  <a:lnTo>
                    <a:pt x="349921" y="1147576"/>
                  </a:lnTo>
                  <a:lnTo>
                    <a:pt x="348399" y="1145095"/>
                  </a:lnTo>
                  <a:lnTo>
                    <a:pt x="346878" y="1142284"/>
                  </a:lnTo>
                  <a:lnTo>
                    <a:pt x="345864" y="1139474"/>
                  </a:lnTo>
                  <a:lnTo>
                    <a:pt x="345018" y="1136497"/>
                  </a:lnTo>
                  <a:lnTo>
                    <a:pt x="344680" y="1133521"/>
                  </a:lnTo>
                  <a:lnTo>
                    <a:pt x="344511" y="1130214"/>
                  </a:lnTo>
                  <a:lnTo>
                    <a:pt x="344680" y="1127072"/>
                  </a:lnTo>
                  <a:lnTo>
                    <a:pt x="345018" y="1123931"/>
                  </a:lnTo>
                  <a:lnTo>
                    <a:pt x="345864" y="1120955"/>
                  </a:lnTo>
                  <a:lnTo>
                    <a:pt x="346878" y="1118144"/>
                  </a:lnTo>
                  <a:lnTo>
                    <a:pt x="348399" y="1115498"/>
                  </a:lnTo>
                  <a:lnTo>
                    <a:pt x="349921" y="1112853"/>
                  </a:lnTo>
                  <a:lnTo>
                    <a:pt x="351781" y="1110373"/>
                  </a:lnTo>
                  <a:lnTo>
                    <a:pt x="353811" y="1108223"/>
                  </a:lnTo>
                  <a:lnTo>
                    <a:pt x="356009" y="1106239"/>
                  </a:lnTo>
                  <a:lnTo>
                    <a:pt x="358544" y="1104420"/>
                  </a:lnTo>
                  <a:lnTo>
                    <a:pt x="361250" y="1102932"/>
                  </a:lnTo>
                  <a:lnTo>
                    <a:pt x="363956" y="1101609"/>
                  </a:lnTo>
                  <a:lnTo>
                    <a:pt x="366830" y="1100452"/>
                  </a:lnTo>
                  <a:lnTo>
                    <a:pt x="369873" y="1099625"/>
                  </a:lnTo>
                  <a:lnTo>
                    <a:pt x="373086" y="1099294"/>
                  </a:lnTo>
                  <a:close/>
                  <a:moveTo>
                    <a:pt x="796620" y="749272"/>
                  </a:moveTo>
                  <a:lnTo>
                    <a:pt x="796577" y="749886"/>
                  </a:lnTo>
                  <a:lnTo>
                    <a:pt x="796239" y="752176"/>
                  </a:lnTo>
                  <a:lnTo>
                    <a:pt x="795730" y="753811"/>
                  </a:lnTo>
                  <a:lnTo>
                    <a:pt x="795392" y="754466"/>
                  </a:lnTo>
                  <a:lnTo>
                    <a:pt x="795053" y="754956"/>
                  </a:lnTo>
                  <a:lnTo>
                    <a:pt x="794884" y="755120"/>
                  </a:lnTo>
                  <a:lnTo>
                    <a:pt x="794037" y="756592"/>
                  </a:lnTo>
                  <a:lnTo>
                    <a:pt x="793190" y="757573"/>
                  </a:lnTo>
                  <a:lnTo>
                    <a:pt x="794545" y="755284"/>
                  </a:lnTo>
                  <a:lnTo>
                    <a:pt x="795561" y="753157"/>
                  </a:lnTo>
                  <a:lnTo>
                    <a:pt x="796239" y="751358"/>
                  </a:lnTo>
                  <a:lnTo>
                    <a:pt x="796577" y="749559"/>
                  </a:lnTo>
                  <a:close/>
                  <a:moveTo>
                    <a:pt x="796747" y="747269"/>
                  </a:moveTo>
                  <a:lnTo>
                    <a:pt x="796916" y="747596"/>
                  </a:lnTo>
                  <a:lnTo>
                    <a:pt x="796747" y="748414"/>
                  </a:lnTo>
                  <a:lnTo>
                    <a:pt x="796620" y="749272"/>
                  </a:lnTo>
                  <a:lnTo>
                    <a:pt x="796747" y="747433"/>
                  </a:lnTo>
                  <a:close/>
                  <a:moveTo>
                    <a:pt x="767594" y="747128"/>
                  </a:moveTo>
                  <a:lnTo>
                    <a:pt x="767449" y="749231"/>
                  </a:lnTo>
                  <a:lnTo>
                    <a:pt x="767449" y="749068"/>
                  </a:lnTo>
                  <a:lnTo>
                    <a:pt x="767449" y="748250"/>
                  </a:lnTo>
                  <a:close/>
                  <a:moveTo>
                    <a:pt x="769956" y="740595"/>
                  </a:moveTo>
                  <a:lnTo>
                    <a:pt x="769650" y="741053"/>
                  </a:lnTo>
                  <a:lnTo>
                    <a:pt x="768634" y="743179"/>
                  </a:lnTo>
                  <a:lnTo>
                    <a:pt x="767957" y="745306"/>
                  </a:lnTo>
                  <a:lnTo>
                    <a:pt x="767618" y="746941"/>
                  </a:lnTo>
                  <a:lnTo>
                    <a:pt x="767594" y="747128"/>
                  </a:lnTo>
                  <a:lnTo>
                    <a:pt x="767618" y="746778"/>
                  </a:lnTo>
                  <a:lnTo>
                    <a:pt x="767957" y="744815"/>
                  </a:lnTo>
                  <a:lnTo>
                    <a:pt x="768465" y="743016"/>
                  </a:lnTo>
                  <a:lnTo>
                    <a:pt x="768691" y="742634"/>
                  </a:lnTo>
                  <a:lnTo>
                    <a:pt x="768804" y="742525"/>
                  </a:lnTo>
                  <a:lnTo>
                    <a:pt x="768804" y="742443"/>
                  </a:lnTo>
                  <a:lnTo>
                    <a:pt x="769142" y="741871"/>
                  </a:lnTo>
                  <a:lnTo>
                    <a:pt x="769396" y="741380"/>
                  </a:lnTo>
                  <a:lnTo>
                    <a:pt x="769752" y="740791"/>
                  </a:lnTo>
                  <a:close/>
                  <a:moveTo>
                    <a:pt x="770158" y="740290"/>
                  </a:moveTo>
                  <a:lnTo>
                    <a:pt x="770158" y="740399"/>
                  </a:lnTo>
                  <a:lnTo>
                    <a:pt x="769956" y="740595"/>
                  </a:lnTo>
                  <a:close/>
                  <a:moveTo>
                    <a:pt x="1007792" y="303707"/>
                  </a:moveTo>
                  <a:lnTo>
                    <a:pt x="1036210" y="338777"/>
                  </a:lnTo>
                  <a:lnTo>
                    <a:pt x="941983" y="415129"/>
                  </a:lnTo>
                  <a:lnTo>
                    <a:pt x="913566" y="380058"/>
                  </a:lnTo>
                  <a:close/>
                  <a:moveTo>
                    <a:pt x="28418" y="284752"/>
                  </a:moveTo>
                  <a:lnTo>
                    <a:pt x="122644" y="361103"/>
                  </a:lnTo>
                  <a:lnTo>
                    <a:pt x="94227" y="396174"/>
                  </a:lnTo>
                  <a:lnTo>
                    <a:pt x="0" y="319822"/>
                  </a:lnTo>
                  <a:close/>
                  <a:moveTo>
                    <a:pt x="521216" y="260648"/>
                  </a:moveTo>
                  <a:lnTo>
                    <a:pt x="513426" y="260811"/>
                  </a:lnTo>
                  <a:lnTo>
                    <a:pt x="505636" y="261302"/>
                  </a:lnTo>
                  <a:lnTo>
                    <a:pt x="497846" y="261793"/>
                  </a:lnTo>
                  <a:lnTo>
                    <a:pt x="505636" y="262611"/>
                  </a:lnTo>
                  <a:lnTo>
                    <a:pt x="513257" y="263428"/>
                  </a:lnTo>
                  <a:lnTo>
                    <a:pt x="520877" y="264410"/>
                  </a:lnTo>
                  <a:lnTo>
                    <a:pt x="528667" y="265555"/>
                  </a:lnTo>
                  <a:lnTo>
                    <a:pt x="536288" y="267027"/>
                  </a:lnTo>
                  <a:lnTo>
                    <a:pt x="543740" y="268499"/>
                  </a:lnTo>
                  <a:lnTo>
                    <a:pt x="551191" y="270135"/>
                  </a:lnTo>
                  <a:lnTo>
                    <a:pt x="558642" y="271770"/>
                  </a:lnTo>
                  <a:lnTo>
                    <a:pt x="566263" y="273897"/>
                  </a:lnTo>
                  <a:lnTo>
                    <a:pt x="573545" y="275860"/>
                  </a:lnTo>
                  <a:lnTo>
                    <a:pt x="580827" y="277986"/>
                  </a:lnTo>
                  <a:lnTo>
                    <a:pt x="587939" y="280440"/>
                  </a:lnTo>
                  <a:lnTo>
                    <a:pt x="595052" y="282894"/>
                  </a:lnTo>
                  <a:lnTo>
                    <a:pt x="602165" y="285674"/>
                  </a:lnTo>
                  <a:lnTo>
                    <a:pt x="609108" y="288455"/>
                  </a:lnTo>
                  <a:lnTo>
                    <a:pt x="616052" y="291562"/>
                  </a:lnTo>
                  <a:lnTo>
                    <a:pt x="623164" y="294507"/>
                  </a:lnTo>
                  <a:lnTo>
                    <a:pt x="629938" y="297942"/>
                  </a:lnTo>
                  <a:lnTo>
                    <a:pt x="636542" y="301213"/>
                  </a:lnTo>
                  <a:lnTo>
                    <a:pt x="643147" y="304812"/>
                  </a:lnTo>
                  <a:lnTo>
                    <a:pt x="649752" y="308410"/>
                  </a:lnTo>
                  <a:lnTo>
                    <a:pt x="656187" y="312172"/>
                  </a:lnTo>
                  <a:lnTo>
                    <a:pt x="662453" y="316261"/>
                  </a:lnTo>
                  <a:lnTo>
                    <a:pt x="668719" y="320188"/>
                  </a:lnTo>
                  <a:lnTo>
                    <a:pt x="674816" y="324440"/>
                  </a:lnTo>
                  <a:lnTo>
                    <a:pt x="680912" y="328693"/>
                  </a:lnTo>
                  <a:lnTo>
                    <a:pt x="686839" y="333273"/>
                  </a:lnTo>
                  <a:lnTo>
                    <a:pt x="692597" y="337690"/>
                  </a:lnTo>
                  <a:lnTo>
                    <a:pt x="698355" y="342433"/>
                  </a:lnTo>
                  <a:lnTo>
                    <a:pt x="703774" y="347176"/>
                  </a:lnTo>
                  <a:lnTo>
                    <a:pt x="709362" y="352083"/>
                  </a:lnTo>
                  <a:lnTo>
                    <a:pt x="714612" y="356990"/>
                  </a:lnTo>
                  <a:lnTo>
                    <a:pt x="719862" y="362225"/>
                  </a:lnTo>
                  <a:lnTo>
                    <a:pt x="725112" y="367459"/>
                  </a:lnTo>
                  <a:lnTo>
                    <a:pt x="730023" y="372857"/>
                  </a:lnTo>
                  <a:lnTo>
                    <a:pt x="734765" y="378255"/>
                  </a:lnTo>
                  <a:lnTo>
                    <a:pt x="739507" y="383816"/>
                  </a:lnTo>
                  <a:lnTo>
                    <a:pt x="744248" y="389541"/>
                  </a:lnTo>
                  <a:lnTo>
                    <a:pt x="748651" y="395266"/>
                  </a:lnTo>
                  <a:lnTo>
                    <a:pt x="752885" y="401154"/>
                  </a:lnTo>
                  <a:lnTo>
                    <a:pt x="757119" y="407043"/>
                  </a:lnTo>
                  <a:lnTo>
                    <a:pt x="761352" y="412931"/>
                  </a:lnTo>
                  <a:lnTo>
                    <a:pt x="765078" y="418983"/>
                  </a:lnTo>
                  <a:lnTo>
                    <a:pt x="768973" y="425199"/>
                  </a:lnTo>
                  <a:lnTo>
                    <a:pt x="772529" y="431415"/>
                  </a:lnTo>
                  <a:lnTo>
                    <a:pt x="776086" y="437794"/>
                  </a:lnTo>
                  <a:lnTo>
                    <a:pt x="779473" y="444173"/>
                  </a:lnTo>
                  <a:lnTo>
                    <a:pt x="782521" y="450553"/>
                  </a:lnTo>
                  <a:lnTo>
                    <a:pt x="785739" y="457095"/>
                  </a:lnTo>
                  <a:lnTo>
                    <a:pt x="788448" y="463638"/>
                  </a:lnTo>
                  <a:lnTo>
                    <a:pt x="791158" y="470181"/>
                  </a:lnTo>
                  <a:lnTo>
                    <a:pt x="793698" y="476887"/>
                  </a:lnTo>
                  <a:lnTo>
                    <a:pt x="796069" y="483594"/>
                  </a:lnTo>
                  <a:lnTo>
                    <a:pt x="798440" y="490464"/>
                  </a:lnTo>
                  <a:lnTo>
                    <a:pt x="800472" y="497334"/>
                  </a:lnTo>
                  <a:lnTo>
                    <a:pt x="802335" y="504203"/>
                  </a:lnTo>
                  <a:lnTo>
                    <a:pt x="804029" y="511073"/>
                  </a:lnTo>
                  <a:lnTo>
                    <a:pt x="805722" y="517943"/>
                  </a:lnTo>
                  <a:lnTo>
                    <a:pt x="807246" y="524977"/>
                  </a:lnTo>
                  <a:lnTo>
                    <a:pt x="808432" y="532010"/>
                  </a:lnTo>
                  <a:lnTo>
                    <a:pt x="809448" y="539207"/>
                  </a:lnTo>
                  <a:lnTo>
                    <a:pt x="810464" y="546241"/>
                  </a:lnTo>
                  <a:lnTo>
                    <a:pt x="811311" y="553275"/>
                  </a:lnTo>
                  <a:lnTo>
                    <a:pt x="811988" y="560308"/>
                  </a:lnTo>
                  <a:lnTo>
                    <a:pt x="812327" y="567342"/>
                  </a:lnTo>
                  <a:lnTo>
                    <a:pt x="812665" y="574539"/>
                  </a:lnTo>
                  <a:lnTo>
                    <a:pt x="812835" y="581736"/>
                  </a:lnTo>
                  <a:lnTo>
                    <a:pt x="812665" y="588769"/>
                  </a:lnTo>
                  <a:lnTo>
                    <a:pt x="812496" y="595966"/>
                  </a:lnTo>
                  <a:lnTo>
                    <a:pt x="812157" y="603000"/>
                  </a:lnTo>
                  <a:lnTo>
                    <a:pt x="811649" y="610033"/>
                  </a:lnTo>
                  <a:lnTo>
                    <a:pt x="810972" y="617067"/>
                  </a:lnTo>
                  <a:lnTo>
                    <a:pt x="809956" y="624427"/>
                  </a:lnTo>
                  <a:lnTo>
                    <a:pt x="808940" y="631461"/>
                  </a:lnTo>
                  <a:lnTo>
                    <a:pt x="807754" y="638331"/>
                  </a:lnTo>
                  <a:lnTo>
                    <a:pt x="806569" y="645364"/>
                  </a:lnTo>
                  <a:lnTo>
                    <a:pt x="805045" y="652398"/>
                  </a:lnTo>
                  <a:lnTo>
                    <a:pt x="803182" y="659268"/>
                  </a:lnTo>
                  <a:lnTo>
                    <a:pt x="801488" y="666301"/>
                  </a:lnTo>
                  <a:lnTo>
                    <a:pt x="799456" y="673171"/>
                  </a:lnTo>
                  <a:lnTo>
                    <a:pt x="797255" y="679878"/>
                  </a:lnTo>
                  <a:lnTo>
                    <a:pt x="795053" y="686748"/>
                  </a:lnTo>
                  <a:lnTo>
                    <a:pt x="792513" y="693454"/>
                  </a:lnTo>
                  <a:lnTo>
                    <a:pt x="789803" y="700160"/>
                  </a:lnTo>
                  <a:lnTo>
                    <a:pt x="787094" y="706704"/>
                  </a:lnTo>
                  <a:lnTo>
                    <a:pt x="784045" y="713246"/>
                  </a:lnTo>
                  <a:lnTo>
                    <a:pt x="780997" y="719789"/>
                  </a:lnTo>
                  <a:lnTo>
                    <a:pt x="777610" y="726332"/>
                  </a:lnTo>
                  <a:lnTo>
                    <a:pt x="774392" y="732711"/>
                  </a:lnTo>
                  <a:lnTo>
                    <a:pt x="770666" y="738927"/>
                  </a:lnTo>
                  <a:lnTo>
                    <a:pt x="769933" y="740344"/>
                  </a:lnTo>
                  <a:lnTo>
                    <a:pt x="769650" y="740726"/>
                  </a:lnTo>
                  <a:lnTo>
                    <a:pt x="769820" y="740563"/>
                  </a:lnTo>
                  <a:lnTo>
                    <a:pt x="769933" y="740344"/>
                  </a:lnTo>
                  <a:lnTo>
                    <a:pt x="770497" y="739581"/>
                  </a:lnTo>
                  <a:lnTo>
                    <a:pt x="771175" y="738763"/>
                  </a:lnTo>
                  <a:lnTo>
                    <a:pt x="770158" y="740290"/>
                  </a:lnTo>
                  <a:lnTo>
                    <a:pt x="770158" y="740235"/>
                  </a:lnTo>
                  <a:lnTo>
                    <a:pt x="769989" y="740399"/>
                  </a:lnTo>
                  <a:lnTo>
                    <a:pt x="769752" y="740791"/>
                  </a:lnTo>
                  <a:lnTo>
                    <a:pt x="769650" y="740889"/>
                  </a:lnTo>
                  <a:lnTo>
                    <a:pt x="769396" y="741380"/>
                  </a:lnTo>
                  <a:lnTo>
                    <a:pt x="768804" y="742361"/>
                  </a:lnTo>
                  <a:lnTo>
                    <a:pt x="768804" y="742443"/>
                  </a:lnTo>
                  <a:lnTo>
                    <a:pt x="768691" y="742634"/>
                  </a:lnTo>
                  <a:lnTo>
                    <a:pt x="768465" y="742853"/>
                  </a:lnTo>
                  <a:lnTo>
                    <a:pt x="766941" y="746124"/>
                  </a:lnTo>
                  <a:lnTo>
                    <a:pt x="763554" y="752339"/>
                  </a:lnTo>
                  <a:lnTo>
                    <a:pt x="759828" y="758555"/>
                  </a:lnTo>
                  <a:lnTo>
                    <a:pt x="756272" y="764771"/>
                  </a:lnTo>
                  <a:lnTo>
                    <a:pt x="752208" y="770823"/>
                  </a:lnTo>
                  <a:lnTo>
                    <a:pt x="748143" y="776875"/>
                  </a:lnTo>
                  <a:lnTo>
                    <a:pt x="743910" y="783090"/>
                  </a:lnTo>
                  <a:lnTo>
                    <a:pt x="739337" y="789143"/>
                  </a:lnTo>
                  <a:lnTo>
                    <a:pt x="730531" y="801247"/>
                  </a:lnTo>
                  <a:lnTo>
                    <a:pt x="721556" y="813678"/>
                  </a:lnTo>
                  <a:lnTo>
                    <a:pt x="717152" y="820057"/>
                  </a:lnTo>
                  <a:lnTo>
                    <a:pt x="712749" y="826600"/>
                  </a:lnTo>
                  <a:lnTo>
                    <a:pt x="708516" y="832979"/>
                  </a:lnTo>
                  <a:lnTo>
                    <a:pt x="704620" y="839686"/>
                  </a:lnTo>
                  <a:lnTo>
                    <a:pt x="700556" y="846392"/>
                  </a:lnTo>
                  <a:lnTo>
                    <a:pt x="696661" y="853098"/>
                  </a:lnTo>
                  <a:lnTo>
                    <a:pt x="693105" y="860295"/>
                  </a:lnTo>
                  <a:lnTo>
                    <a:pt x="689549" y="867165"/>
                  </a:lnTo>
                  <a:lnTo>
                    <a:pt x="686500" y="874363"/>
                  </a:lnTo>
                  <a:lnTo>
                    <a:pt x="683452" y="881396"/>
                  </a:lnTo>
                  <a:lnTo>
                    <a:pt x="680743" y="888757"/>
                  </a:lnTo>
                  <a:lnTo>
                    <a:pt x="678203" y="896281"/>
                  </a:lnTo>
                  <a:lnTo>
                    <a:pt x="676001" y="903642"/>
                  </a:lnTo>
                  <a:lnTo>
                    <a:pt x="673969" y="911002"/>
                  </a:lnTo>
                  <a:lnTo>
                    <a:pt x="672106" y="918526"/>
                  </a:lnTo>
                  <a:lnTo>
                    <a:pt x="670582" y="926051"/>
                  </a:lnTo>
                  <a:lnTo>
                    <a:pt x="669227" y="933575"/>
                  </a:lnTo>
                  <a:lnTo>
                    <a:pt x="668211" y="941099"/>
                  </a:lnTo>
                  <a:lnTo>
                    <a:pt x="667364" y="948623"/>
                  </a:lnTo>
                  <a:lnTo>
                    <a:pt x="666687" y="956311"/>
                  </a:lnTo>
                  <a:lnTo>
                    <a:pt x="666009" y="963999"/>
                  </a:lnTo>
                  <a:lnTo>
                    <a:pt x="665840" y="971523"/>
                  </a:lnTo>
                  <a:lnTo>
                    <a:pt x="665671" y="979047"/>
                  </a:lnTo>
                  <a:lnTo>
                    <a:pt x="665840" y="986735"/>
                  </a:lnTo>
                  <a:lnTo>
                    <a:pt x="666179" y="994259"/>
                  </a:lnTo>
                  <a:lnTo>
                    <a:pt x="666687" y="1001784"/>
                  </a:lnTo>
                  <a:lnTo>
                    <a:pt x="667703" y="994259"/>
                  </a:lnTo>
                  <a:lnTo>
                    <a:pt x="668550" y="986899"/>
                  </a:lnTo>
                  <a:lnTo>
                    <a:pt x="669735" y="979375"/>
                  </a:lnTo>
                  <a:lnTo>
                    <a:pt x="670921" y="972014"/>
                  </a:lnTo>
                  <a:lnTo>
                    <a:pt x="672275" y="964653"/>
                  </a:lnTo>
                  <a:lnTo>
                    <a:pt x="673969" y="957293"/>
                  </a:lnTo>
                  <a:lnTo>
                    <a:pt x="675662" y="949932"/>
                  </a:lnTo>
                  <a:lnTo>
                    <a:pt x="677525" y="942898"/>
                  </a:lnTo>
                  <a:lnTo>
                    <a:pt x="679557" y="935701"/>
                  </a:lnTo>
                  <a:lnTo>
                    <a:pt x="681759" y="928668"/>
                  </a:lnTo>
                  <a:lnTo>
                    <a:pt x="683960" y="921634"/>
                  </a:lnTo>
                  <a:lnTo>
                    <a:pt x="686670" y="914764"/>
                  </a:lnTo>
                  <a:lnTo>
                    <a:pt x="689379" y="908058"/>
                  </a:lnTo>
                  <a:lnTo>
                    <a:pt x="692428" y="901188"/>
                  </a:lnTo>
                  <a:lnTo>
                    <a:pt x="695476" y="894482"/>
                  </a:lnTo>
                  <a:lnTo>
                    <a:pt x="698863" y="887939"/>
                  </a:lnTo>
                  <a:lnTo>
                    <a:pt x="702250" y="881396"/>
                  </a:lnTo>
                  <a:lnTo>
                    <a:pt x="705975" y="875180"/>
                  </a:lnTo>
                  <a:lnTo>
                    <a:pt x="709701" y="868801"/>
                  </a:lnTo>
                  <a:lnTo>
                    <a:pt x="713765" y="862749"/>
                  </a:lnTo>
                  <a:lnTo>
                    <a:pt x="717999" y="856697"/>
                  </a:lnTo>
                  <a:lnTo>
                    <a:pt x="722064" y="850645"/>
                  </a:lnTo>
                  <a:lnTo>
                    <a:pt x="726636" y="844756"/>
                  </a:lnTo>
                  <a:lnTo>
                    <a:pt x="731209" y="838868"/>
                  </a:lnTo>
                  <a:lnTo>
                    <a:pt x="740523" y="827254"/>
                  </a:lnTo>
                  <a:lnTo>
                    <a:pt x="750176" y="815641"/>
                  </a:lnTo>
                  <a:lnTo>
                    <a:pt x="759998" y="803864"/>
                  </a:lnTo>
                  <a:lnTo>
                    <a:pt x="769820" y="791923"/>
                  </a:lnTo>
                  <a:lnTo>
                    <a:pt x="774562" y="785708"/>
                  </a:lnTo>
                  <a:lnTo>
                    <a:pt x="779473" y="779328"/>
                  </a:lnTo>
                  <a:lnTo>
                    <a:pt x="783876" y="772949"/>
                  </a:lnTo>
                  <a:lnTo>
                    <a:pt x="788279" y="766243"/>
                  </a:lnTo>
                  <a:lnTo>
                    <a:pt x="790481" y="762971"/>
                  </a:lnTo>
                  <a:lnTo>
                    <a:pt x="792682" y="759373"/>
                  </a:lnTo>
                  <a:lnTo>
                    <a:pt x="794037" y="756756"/>
                  </a:lnTo>
                  <a:lnTo>
                    <a:pt x="794545" y="756101"/>
                  </a:lnTo>
                  <a:lnTo>
                    <a:pt x="794884" y="755447"/>
                  </a:lnTo>
                  <a:lnTo>
                    <a:pt x="794545" y="755774"/>
                  </a:lnTo>
                  <a:lnTo>
                    <a:pt x="794884" y="755120"/>
                  </a:lnTo>
                  <a:lnTo>
                    <a:pt x="794884" y="755447"/>
                  </a:lnTo>
                  <a:lnTo>
                    <a:pt x="795053" y="755120"/>
                  </a:lnTo>
                  <a:lnTo>
                    <a:pt x="795392" y="754466"/>
                  </a:lnTo>
                  <a:lnTo>
                    <a:pt x="796069" y="753484"/>
                  </a:lnTo>
                  <a:lnTo>
                    <a:pt x="800303" y="746778"/>
                  </a:lnTo>
                  <a:lnTo>
                    <a:pt x="804537" y="740072"/>
                  </a:lnTo>
                  <a:lnTo>
                    <a:pt x="808262" y="733202"/>
                  </a:lnTo>
                  <a:lnTo>
                    <a:pt x="811988" y="726004"/>
                  </a:lnTo>
                  <a:lnTo>
                    <a:pt x="815544" y="718971"/>
                  </a:lnTo>
                  <a:lnTo>
                    <a:pt x="818931" y="711774"/>
                  </a:lnTo>
                  <a:lnTo>
                    <a:pt x="821979" y="704577"/>
                  </a:lnTo>
                  <a:lnTo>
                    <a:pt x="825028" y="697380"/>
                  </a:lnTo>
                  <a:lnTo>
                    <a:pt x="827906" y="690019"/>
                  </a:lnTo>
                  <a:lnTo>
                    <a:pt x="830616" y="682331"/>
                  </a:lnTo>
                  <a:lnTo>
                    <a:pt x="832987" y="674971"/>
                  </a:lnTo>
                  <a:lnTo>
                    <a:pt x="835188" y="667283"/>
                  </a:lnTo>
                  <a:lnTo>
                    <a:pt x="837221" y="659595"/>
                  </a:lnTo>
                  <a:lnTo>
                    <a:pt x="839083" y="651907"/>
                  </a:lnTo>
                  <a:lnTo>
                    <a:pt x="840608" y="644219"/>
                  </a:lnTo>
                  <a:lnTo>
                    <a:pt x="842301" y="636532"/>
                  </a:lnTo>
                  <a:lnTo>
                    <a:pt x="843487" y="628680"/>
                  </a:lnTo>
                  <a:lnTo>
                    <a:pt x="844503" y="620829"/>
                  </a:lnTo>
                  <a:lnTo>
                    <a:pt x="845349" y="613141"/>
                  </a:lnTo>
                  <a:lnTo>
                    <a:pt x="846027" y="605127"/>
                  </a:lnTo>
                  <a:lnTo>
                    <a:pt x="846535" y="597275"/>
                  </a:lnTo>
                  <a:lnTo>
                    <a:pt x="846874" y="589423"/>
                  </a:lnTo>
                  <a:lnTo>
                    <a:pt x="846874" y="581572"/>
                  </a:lnTo>
                  <a:lnTo>
                    <a:pt x="846874" y="573557"/>
                  </a:lnTo>
                  <a:lnTo>
                    <a:pt x="846535" y="565869"/>
                  </a:lnTo>
                  <a:lnTo>
                    <a:pt x="846027" y="558018"/>
                  </a:lnTo>
                  <a:lnTo>
                    <a:pt x="845349" y="550003"/>
                  </a:lnTo>
                  <a:lnTo>
                    <a:pt x="844503" y="542152"/>
                  </a:lnTo>
                  <a:lnTo>
                    <a:pt x="843487" y="534464"/>
                  </a:lnTo>
                  <a:lnTo>
                    <a:pt x="842301" y="526449"/>
                  </a:lnTo>
                  <a:lnTo>
                    <a:pt x="840608" y="518761"/>
                  </a:lnTo>
                  <a:lnTo>
                    <a:pt x="839083" y="511073"/>
                  </a:lnTo>
                  <a:lnTo>
                    <a:pt x="837221" y="503386"/>
                  </a:lnTo>
                  <a:lnTo>
                    <a:pt x="835019" y="495698"/>
                  </a:lnTo>
                  <a:lnTo>
                    <a:pt x="832817" y="488174"/>
                  </a:lnTo>
                  <a:lnTo>
                    <a:pt x="830447" y="480649"/>
                  </a:lnTo>
                  <a:lnTo>
                    <a:pt x="827737" y="473289"/>
                  </a:lnTo>
                  <a:lnTo>
                    <a:pt x="825028" y="465765"/>
                  </a:lnTo>
                  <a:lnTo>
                    <a:pt x="821979" y="458404"/>
                  </a:lnTo>
                  <a:lnTo>
                    <a:pt x="818931" y="451207"/>
                  </a:lnTo>
                  <a:lnTo>
                    <a:pt x="815375" y="444010"/>
                  </a:lnTo>
                  <a:lnTo>
                    <a:pt x="811988" y="436977"/>
                  </a:lnTo>
                  <a:lnTo>
                    <a:pt x="808093" y="429943"/>
                  </a:lnTo>
                  <a:lnTo>
                    <a:pt x="804198" y="422910"/>
                  </a:lnTo>
                  <a:lnTo>
                    <a:pt x="800303" y="416039"/>
                  </a:lnTo>
                  <a:lnTo>
                    <a:pt x="795900" y="409333"/>
                  </a:lnTo>
                  <a:lnTo>
                    <a:pt x="791497" y="402790"/>
                  </a:lnTo>
                  <a:lnTo>
                    <a:pt x="787094" y="396247"/>
                  </a:lnTo>
                  <a:lnTo>
                    <a:pt x="782352" y="389868"/>
                  </a:lnTo>
                  <a:lnTo>
                    <a:pt x="777441" y="383652"/>
                  </a:lnTo>
                  <a:lnTo>
                    <a:pt x="772360" y="377437"/>
                  </a:lnTo>
                  <a:lnTo>
                    <a:pt x="767280" y="371549"/>
                  </a:lnTo>
                  <a:lnTo>
                    <a:pt x="761860" y="365496"/>
                  </a:lnTo>
                  <a:lnTo>
                    <a:pt x="756441" y="359771"/>
                  </a:lnTo>
                  <a:lnTo>
                    <a:pt x="750684" y="354210"/>
                  </a:lnTo>
                  <a:lnTo>
                    <a:pt x="744926" y="348648"/>
                  </a:lnTo>
                  <a:lnTo>
                    <a:pt x="738999" y="343251"/>
                  </a:lnTo>
                  <a:lnTo>
                    <a:pt x="732902" y="338016"/>
                  </a:lnTo>
                  <a:lnTo>
                    <a:pt x="726805" y="333109"/>
                  </a:lnTo>
                  <a:lnTo>
                    <a:pt x="720539" y="328202"/>
                  </a:lnTo>
                  <a:lnTo>
                    <a:pt x="714104" y="323295"/>
                  </a:lnTo>
                  <a:lnTo>
                    <a:pt x="707669" y="318715"/>
                  </a:lnTo>
                  <a:lnTo>
                    <a:pt x="701064" y="314135"/>
                  </a:lnTo>
                  <a:lnTo>
                    <a:pt x="694460" y="310046"/>
                  </a:lnTo>
                  <a:lnTo>
                    <a:pt x="687517" y="305793"/>
                  </a:lnTo>
                  <a:lnTo>
                    <a:pt x="680743" y="301867"/>
                  </a:lnTo>
                  <a:lnTo>
                    <a:pt x="673630" y="298105"/>
                  </a:lnTo>
                  <a:lnTo>
                    <a:pt x="666687" y="294343"/>
                  </a:lnTo>
                  <a:lnTo>
                    <a:pt x="659235" y="291072"/>
                  </a:lnTo>
                  <a:lnTo>
                    <a:pt x="652123" y="287637"/>
                  </a:lnTo>
                  <a:lnTo>
                    <a:pt x="644671" y="284692"/>
                  </a:lnTo>
                  <a:lnTo>
                    <a:pt x="637389" y="281585"/>
                  </a:lnTo>
                  <a:lnTo>
                    <a:pt x="629938" y="278968"/>
                  </a:lnTo>
                  <a:lnTo>
                    <a:pt x="622317" y="276350"/>
                  </a:lnTo>
                  <a:lnTo>
                    <a:pt x="614697" y="274060"/>
                  </a:lnTo>
                  <a:lnTo>
                    <a:pt x="607076" y="271770"/>
                  </a:lnTo>
                  <a:lnTo>
                    <a:pt x="599455" y="269808"/>
                  </a:lnTo>
                  <a:lnTo>
                    <a:pt x="591834" y="268172"/>
                  </a:lnTo>
                  <a:lnTo>
                    <a:pt x="583875" y="266537"/>
                  </a:lnTo>
                  <a:lnTo>
                    <a:pt x="576085" y="265064"/>
                  </a:lnTo>
                  <a:lnTo>
                    <a:pt x="568295" y="263919"/>
                  </a:lnTo>
                  <a:lnTo>
                    <a:pt x="560505" y="262774"/>
                  </a:lnTo>
                  <a:lnTo>
                    <a:pt x="552546" y="261956"/>
                  </a:lnTo>
                  <a:lnTo>
                    <a:pt x="544756" y="261466"/>
                  </a:lnTo>
                  <a:lnTo>
                    <a:pt x="536966" y="260975"/>
                  </a:lnTo>
                  <a:lnTo>
                    <a:pt x="529175" y="260811"/>
                  </a:lnTo>
                  <a:close/>
                  <a:moveTo>
                    <a:pt x="509791" y="227108"/>
                  </a:moveTo>
                  <a:lnTo>
                    <a:pt x="518947" y="227272"/>
                  </a:lnTo>
                  <a:lnTo>
                    <a:pt x="528272" y="227599"/>
                  </a:lnTo>
                  <a:lnTo>
                    <a:pt x="537597" y="228254"/>
                  </a:lnTo>
                  <a:lnTo>
                    <a:pt x="546583" y="228908"/>
                  </a:lnTo>
                  <a:lnTo>
                    <a:pt x="555909" y="229890"/>
                  </a:lnTo>
                  <a:lnTo>
                    <a:pt x="564725" y="231199"/>
                  </a:lnTo>
                  <a:lnTo>
                    <a:pt x="573881" y="232672"/>
                  </a:lnTo>
                  <a:lnTo>
                    <a:pt x="582697" y="234308"/>
                  </a:lnTo>
                  <a:lnTo>
                    <a:pt x="591683" y="236272"/>
                  </a:lnTo>
                  <a:lnTo>
                    <a:pt x="600331" y="238236"/>
                  </a:lnTo>
                  <a:lnTo>
                    <a:pt x="608808" y="240363"/>
                  </a:lnTo>
                  <a:lnTo>
                    <a:pt x="617455" y="242981"/>
                  </a:lnTo>
                  <a:lnTo>
                    <a:pt x="625932" y="245600"/>
                  </a:lnTo>
                  <a:lnTo>
                    <a:pt x="634240" y="248545"/>
                  </a:lnTo>
                  <a:lnTo>
                    <a:pt x="642718" y="251490"/>
                  </a:lnTo>
                  <a:lnTo>
                    <a:pt x="650856" y="254763"/>
                  </a:lnTo>
                  <a:lnTo>
                    <a:pt x="658825" y="258036"/>
                  </a:lnTo>
                  <a:lnTo>
                    <a:pt x="666964" y="261799"/>
                  </a:lnTo>
                  <a:lnTo>
                    <a:pt x="674763" y="265400"/>
                  </a:lnTo>
                  <a:lnTo>
                    <a:pt x="682393" y="269491"/>
                  </a:lnTo>
                  <a:lnTo>
                    <a:pt x="690022" y="273582"/>
                  </a:lnTo>
                  <a:lnTo>
                    <a:pt x="697652" y="277836"/>
                  </a:lnTo>
                  <a:lnTo>
                    <a:pt x="705112" y="282255"/>
                  </a:lnTo>
                  <a:lnTo>
                    <a:pt x="712403" y="287000"/>
                  </a:lnTo>
                  <a:lnTo>
                    <a:pt x="719524" y="291745"/>
                  </a:lnTo>
                  <a:lnTo>
                    <a:pt x="726645" y="296818"/>
                  </a:lnTo>
                  <a:lnTo>
                    <a:pt x="733427" y="301727"/>
                  </a:lnTo>
                  <a:lnTo>
                    <a:pt x="740209" y="307127"/>
                  </a:lnTo>
                  <a:lnTo>
                    <a:pt x="746821" y="312528"/>
                  </a:lnTo>
                  <a:lnTo>
                    <a:pt x="753434" y="318091"/>
                  </a:lnTo>
                  <a:lnTo>
                    <a:pt x="759707" y="323818"/>
                  </a:lnTo>
                  <a:lnTo>
                    <a:pt x="765981" y="329710"/>
                  </a:lnTo>
                  <a:lnTo>
                    <a:pt x="772084" y="335764"/>
                  </a:lnTo>
                  <a:lnTo>
                    <a:pt x="778018" y="341819"/>
                  </a:lnTo>
                  <a:lnTo>
                    <a:pt x="783783" y="348201"/>
                  </a:lnTo>
                  <a:lnTo>
                    <a:pt x="789379" y="354582"/>
                  </a:lnTo>
                  <a:lnTo>
                    <a:pt x="794974" y="361128"/>
                  </a:lnTo>
                  <a:lnTo>
                    <a:pt x="800230" y="367674"/>
                  </a:lnTo>
                  <a:lnTo>
                    <a:pt x="805485" y="374547"/>
                  </a:lnTo>
                  <a:lnTo>
                    <a:pt x="810233" y="381583"/>
                  </a:lnTo>
                  <a:lnTo>
                    <a:pt x="815150" y="388619"/>
                  </a:lnTo>
                  <a:lnTo>
                    <a:pt x="819728" y="395656"/>
                  </a:lnTo>
                  <a:lnTo>
                    <a:pt x="824306" y="403020"/>
                  </a:lnTo>
                  <a:lnTo>
                    <a:pt x="828375" y="410383"/>
                  </a:lnTo>
                  <a:lnTo>
                    <a:pt x="832614" y="417911"/>
                  </a:lnTo>
                  <a:lnTo>
                    <a:pt x="836513" y="425438"/>
                  </a:lnTo>
                  <a:lnTo>
                    <a:pt x="840244" y="433129"/>
                  </a:lnTo>
                  <a:lnTo>
                    <a:pt x="843804" y="440820"/>
                  </a:lnTo>
                  <a:lnTo>
                    <a:pt x="847026" y="448838"/>
                  </a:lnTo>
                  <a:lnTo>
                    <a:pt x="850247" y="456857"/>
                  </a:lnTo>
                  <a:lnTo>
                    <a:pt x="853129" y="464875"/>
                  </a:lnTo>
                  <a:lnTo>
                    <a:pt x="856012" y="473220"/>
                  </a:lnTo>
                  <a:lnTo>
                    <a:pt x="858555" y="481402"/>
                  </a:lnTo>
                  <a:lnTo>
                    <a:pt x="860759" y="489584"/>
                  </a:lnTo>
                  <a:lnTo>
                    <a:pt x="862963" y="498093"/>
                  </a:lnTo>
                  <a:lnTo>
                    <a:pt x="864828" y="506603"/>
                  </a:lnTo>
                  <a:lnTo>
                    <a:pt x="866524" y="515275"/>
                  </a:lnTo>
                  <a:lnTo>
                    <a:pt x="868219" y="523948"/>
                  </a:lnTo>
                  <a:lnTo>
                    <a:pt x="869406" y="532457"/>
                  </a:lnTo>
                  <a:lnTo>
                    <a:pt x="870423" y="541457"/>
                  </a:lnTo>
                  <a:lnTo>
                    <a:pt x="871101" y="550130"/>
                  </a:lnTo>
                  <a:lnTo>
                    <a:pt x="871780" y="559130"/>
                  </a:lnTo>
                  <a:lnTo>
                    <a:pt x="872118" y="568130"/>
                  </a:lnTo>
                  <a:lnTo>
                    <a:pt x="872288" y="577131"/>
                  </a:lnTo>
                  <a:lnTo>
                    <a:pt x="872118" y="583349"/>
                  </a:lnTo>
                  <a:lnTo>
                    <a:pt x="871949" y="589567"/>
                  </a:lnTo>
                  <a:lnTo>
                    <a:pt x="871780" y="595622"/>
                  </a:lnTo>
                  <a:lnTo>
                    <a:pt x="871271" y="601676"/>
                  </a:lnTo>
                  <a:lnTo>
                    <a:pt x="870932" y="607895"/>
                  </a:lnTo>
                  <a:lnTo>
                    <a:pt x="870254" y="613949"/>
                  </a:lnTo>
                  <a:lnTo>
                    <a:pt x="869576" y="619840"/>
                  </a:lnTo>
                  <a:lnTo>
                    <a:pt x="868897" y="625895"/>
                  </a:lnTo>
                  <a:lnTo>
                    <a:pt x="867880" y="631786"/>
                  </a:lnTo>
                  <a:lnTo>
                    <a:pt x="866693" y="637677"/>
                  </a:lnTo>
                  <a:lnTo>
                    <a:pt x="865676" y="643568"/>
                  </a:lnTo>
                  <a:lnTo>
                    <a:pt x="864489" y="649459"/>
                  </a:lnTo>
                  <a:lnTo>
                    <a:pt x="863302" y="655350"/>
                  </a:lnTo>
                  <a:lnTo>
                    <a:pt x="861776" y="661077"/>
                  </a:lnTo>
                  <a:lnTo>
                    <a:pt x="860250" y="666804"/>
                  </a:lnTo>
                  <a:lnTo>
                    <a:pt x="858555" y="672532"/>
                  </a:lnTo>
                  <a:lnTo>
                    <a:pt x="855164" y="683659"/>
                  </a:lnTo>
                  <a:lnTo>
                    <a:pt x="851264" y="694786"/>
                  </a:lnTo>
                  <a:lnTo>
                    <a:pt x="846856" y="705750"/>
                  </a:lnTo>
                  <a:lnTo>
                    <a:pt x="842448" y="716550"/>
                  </a:lnTo>
                  <a:lnTo>
                    <a:pt x="837361" y="727187"/>
                  </a:lnTo>
                  <a:lnTo>
                    <a:pt x="831935" y="737496"/>
                  </a:lnTo>
                  <a:lnTo>
                    <a:pt x="826340" y="747806"/>
                  </a:lnTo>
                  <a:lnTo>
                    <a:pt x="820236" y="757787"/>
                  </a:lnTo>
                  <a:lnTo>
                    <a:pt x="820236" y="757951"/>
                  </a:lnTo>
                  <a:lnTo>
                    <a:pt x="820067" y="758115"/>
                  </a:lnTo>
                  <a:lnTo>
                    <a:pt x="820067" y="758278"/>
                  </a:lnTo>
                  <a:lnTo>
                    <a:pt x="819897" y="758606"/>
                  </a:lnTo>
                  <a:lnTo>
                    <a:pt x="815828" y="765642"/>
                  </a:lnTo>
                  <a:lnTo>
                    <a:pt x="811929" y="772678"/>
                  </a:lnTo>
                  <a:lnTo>
                    <a:pt x="807520" y="779387"/>
                  </a:lnTo>
                  <a:lnTo>
                    <a:pt x="803112" y="785933"/>
                  </a:lnTo>
                  <a:lnTo>
                    <a:pt x="798534" y="792479"/>
                  </a:lnTo>
                  <a:lnTo>
                    <a:pt x="793956" y="798860"/>
                  </a:lnTo>
                  <a:lnTo>
                    <a:pt x="784292" y="811624"/>
                  </a:lnTo>
                  <a:lnTo>
                    <a:pt x="774628" y="824224"/>
                  </a:lnTo>
                  <a:lnTo>
                    <a:pt x="764624" y="837152"/>
                  </a:lnTo>
                  <a:lnTo>
                    <a:pt x="759707" y="843697"/>
                  </a:lnTo>
                  <a:lnTo>
                    <a:pt x="755130" y="850570"/>
                  </a:lnTo>
                  <a:lnTo>
                    <a:pt x="750382" y="857443"/>
                  </a:lnTo>
                  <a:lnTo>
                    <a:pt x="745634" y="864480"/>
                  </a:lnTo>
                  <a:lnTo>
                    <a:pt x="741057" y="872007"/>
                  </a:lnTo>
                  <a:lnTo>
                    <a:pt x="736818" y="879698"/>
                  </a:lnTo>
                  <a:lnTo>
                    <a:pt x="732579" y="887553"/>
                  </a:lnTo>
                  <a:lnTo>
                    <a:pt x="728340" y="895734"/>
                  </a:lnTo>
                  <a:lnTo>
                    <a:pt x="724611" y="904407"/>
                  </a:lnTo>
                  <a:lnTo>
                    <a:pt x="720880" y="913407"/>
                  </a:lnTo>
                  <a:lnTo>
                    <a:pt x="717489" y="922898"/>
                  </a:lnTo>
                  <a:lnTo>
                    <a:pt x="714268" y="932717"/>
                  </a:lnTo>
                  <a:lnTo>
                    <a:pt x="711555" y="943026"/>
                  </a:lnTo>
                  <a:lnTo>
                    <a:pt x="710029" y="948426"/>
                  </a:lnTo>
                  <a:lnTo>
                    <a:pt x="708842" y="953826"/>
                  </a:lnTo>
                  <a:lnTo>
                    <a:pt x="707655" y="959390"/>
                  </a:lnTo>
                  <a:lnTo>
                    <a:pt x="706638" y="965281"/>
                  </a:lnTo>
                  <a:lnTo>
                    <a:pt x="705621" y="971172"/>
                  </a:lnTo>
                  <a:lnTo>
                    <a:pt x="704603" y="977226"/>
                  </a:lnTo>
                  <a:lnTo>
                    <a:pt x="703586" y="983281"/>
                  </a:lnTo>
                  <a:lnTo>
                    <a:pt x="702908" y="989663"/>
                  </a:lnTo>
                  <a:lnTo>
                    <a:pt x="702230" y="996208"/>
                  </a:lnTo>
                  <a:lnTo>
                    <a:pt x="701721" y="1002754"/>
                  </a:lnTo>
                  <a:lnTo>
                    <a:pt x="701382" y="1009626"/>
                  </a:lnTo>
                  <a:lnTo>
                    <a:pt x="700873" y="1016499"/>
                  </a:lnTo>
                  <a:lnTo>
                    <a:pt x="700704" y="1023863"/>
                  </a:lnTo>
                  <a:lnTo>
                    <a:pt x="700534" y="1031063"/>
                  </a:lnTo>
                  <a:lnTo>
                    <a:pt x="700365" y="1033845"/>
                  </a:lnTo>
                  <a:lnTo>
                    <a:pt x="699856" y="1036791"/>
                  </a:lnTo>
                  <a:lnTo>
                    <a:pt x="699178" y="1039572"/>
                  </a:lnTo>
                  <a:lnTo>
                    <a:pt x="698161" y="1042354"/>
                  </a:lnTo>
                  <a:lnTo>
                    <a:pt x="696804" y="1044645"/>
                  </a:lnTo>
                  <a:lnTo>
                    <a:pt x="695279" y="1047100"/>
                  </a:lnTo>
                  <a:lnTo>
                    <a:pt x="693583" y="1049391"/>
                  </a:lnTo>
                  <a:lnTo>
                    <a:pt x="691548" y="1051355"/>
                  </a:lnTo>
                  <a:lnTo>
                    <a:pt x="689514" y="1053154"/>
                  </a:lnTo>
                  <a:lnTo>
                    <a:pt x="687310" y="1054954"/>
                  </a:lnTo>
                  <a:lnTo>
                    <a:pt x="684766" y="1056264"/>
                  </a:lnTo>
                  <a:lnTo>
                    <a:pt x="682223" y="1057573"/>
                  </a:lnTo>
                  <a:lnTo>
                    <a:pt x="679510" y="1058391"/>
                  </a:lnTo>
                  <a:lnTo>
                    <a:pt x="676628" y="1059209"/>
                  </a:lnTo>
                  <a:lnTo>
                    <a:pt x="673746" y="1059700"/>
                  </a:lnTo>
                  <a:lnTo>
                    <a:pt x="670524" y="1059864"/>
                  </a:lnTo>
                  <a:lnTo>
                    <a:pt x="509791" y="1059864"/>
                  </a:lnTo>
                  <a:lnTo>
                    <a:pt x="348719" y="1059864"/>
                  </a:lnTo>
                  <a:lnTo>
                    <a:pt x="345497" y="1059700"/>
                  </a:lnTo>
                  <a:lnTo>
                    <a:pt x="342615" y="1059209"/>
                  </a:lnTo>
                  <a:lnTo>
                    <a:pt x="339733" y="1058391"/>
                  </a:lnTo>
                  <a:lnTo>
                    <a:pt x="337020" y="1057573"/>
                  </a:lnTo>
                  <a:lnTo>
                    <a:pt x="334477" y="1056264"/>
                  </a:lnTo>
                  <a:lnTo>
                    <a:pt x="331933" y="1054954"/>
                  </a:lnTo>
                  <a:lnTo>
                    <a:pt x="329729" y="1053154"/>
                  </a:lnTo>
                  <a:lnTo>
                    <a:pt x="327525" y="1051355"/>
                  </a:lnTo>
                  <a:lnTo>
                    <a:pt x="325660" y="1049391"/>
                  </a:lnTo>
                  <a:lnTo>
                    <a:pt x="323965" y="1047100"/>
                  </a:lnTo>
                  <a:lnTo>
                    <a:pt x="322438" y="1044809"/>
                  </a:lnTo>
                  <a:lnTo>
                    <a:pt x="321082" y="1042354"/>
                  </a:lnTo>
                  <a:lnTo>
                    <a:pt x="320065" y="1039572"/>
                  </a:lnTo>
                  <a:lnTo>
                    <a:pt x="319386" y="1036954"/>
                  </a:lnTo>
                  <a:lnTo>
                    <a:pt x="318878" y="1034009"/>
                  </a:lnTo>
                  <a:lnTo>
                    <a:pt x="318708" y="1031063"/>
                  </a:lnTo>
                  <a:lnTo>
                    <a:pt x="318539" y="1023863"/>
                  </a:lnTo>
                  <a:lnTo>
                    <a:pt x="318369" y="1016499"/>
                  </a:lnTo>
                  <a:lnTo>
                    <a:pt x="318030" y="1009626"/>
                  </a:lnTo>
                  <a:lnTo>
                    <a:pt x="317521" y="1002754"/>
                  </a:lnTo>
                  <a:lnTo>
                    <a:pt x="317013" y="996208"/>
                  </a:lnTo>
                  <a:lnTo>
                    <a:pt x="316335" y="989663"/>
                  </a:lnTo>
                  <a:lnTo>
                    <a:pt x="315656" y="983281"/>
                  </a:lnTo>
                  <a:lnTo>
                    <a:pt x="314639" y="977226"/>
                  </a:lnTo>
                  <a:lnTo>
                    <a:pt x="313622" y="971172"/>
                  </a:lnTo>
                  <a:lnTo>
                    <a:pt x="312774" y="965281"/>
                  </a:lnTo>
                  <a:lnTo>
                    <a:pt x="311587" y="959553"/>
                  </a:lnTo>
                  <a:lnTo>
                    <a:pt x="310400" y="953826"/>
                  </a:lnTo>
                  <a:lnTo>
                    <a:pt x="309214" y="948426"/>
                  </a:lnTo>
                  <a:lnTo>
                    <a:pt x="307857" y="943026"/>
                  </a:lnTo>
                  <a:lnTo>
                    <a:pt x="304975" y="932717"/>
                  </a:lnTo>
                  <a:lnTo>
                    <a:pt x="301753" y="922898"/>
                  </a:lnTo>
                  <a:lnTo>
                    <a:pt x="298363" y="913407"/>
                  </a:lnTo>
                  <a:lnTo>
                    <a:pt x="294632" y="904407"/>
                  </a:lnTo>
                  <a:lnTo>
                    <a:pt x="290902" y="895734"/>
                  </a:lnTo>
                  <a:lnTo>
                    <a:pt x="286833" y="887553"/>
                  </a:lnTo>
                  <a:lnTo>
                    <a:pt x="282425" y="879698"/>
                  </a:lnTo>
                  <a:lnTo>
                    <a:pt x="278186" y="872007"/>
                  </a:lnTo>
                  <a:lnTo>
                    <a:pt x="273608" y="864480"/>
                  </a:lnTo>
                  <a:lnTo>
                    <a:pt x="268861" y="857443"/>
                  </a:lnTo>
                  <a:lnTo>
                    <a:pt x="264114" y="850570"/>
                  </a:lnTo>
                  <a:lnTo>
                    <a:pt x="259535" y="843697"/>
                  </a:lnTo>
                  <a:lnTo>
                    <a:pt x="254619" y="837152"/>
                  </a:lnTo>
                  <a:lnTo>
                    <a:pt x="244785" y="824224"/>
                  </a:lnTo>
                  <a:lnTo>
                    <a:pt x="234951" y="811624"/>
                  </a:lnTo>
                  <a:lnTo>
                    <a:pt x="225286" y="798860"/>
                  </a:lnTo>
                  <a:lnTo>
                    <a:pt x="220709" y="792479"/>
                  </a:lnTo>
                  <a:lnTo>
                    <a:pt x="216131" y="785933"/>
                  </a:lnTo>
                  <a:lnTo>
                    <a:pt x="211722" y="779387"/>
                  </a:lnTo>
                  <a:lnTo>
                    <a:pt x="207314" y="772678"/>
                  </a:lnTo>
                  <a:lnTo>
                    <a:pt x="203415" y="765642"/>
                  </a:lnTo>
                  <a:lnTo>
                    <a:pt x="199346" y="758606"/>
                  </a:lnTo>
                  <a:lnTo>
                    <a:pt x="199176" y="758278"/>
                  </a:lnTo>
                  <a:lnTo>
                    <a:pt x="199006" y="758115"/>
                  </a:lnTo>
                  <a:lnTo>
                    <a:pt x="199176" y="758115"/>
                  </a:lnTo>
                  <a:lnTo>
                    <a:pt x="199176" y="757951"/>
                  </a:lnTo>
                  <a:lnTo>
                    <a:pt x="199006" y="757787"/>
                  </a:lnTo>
                  <a:lnTo>
                    <a:pt x="192902" y="747806"/>
                  </a:lnTo>
                  <a:lnTo>
                    <a:pt x="187307" y="737496"/>
                  </a:lnTo>
                  <a:lnTo>
                    <a:pt x="181882" y="727187"/>
                  </a:lnTo>
                  <a:lnTo>
                    <a:pt x="176796" y="716550"/>
                  </a:lnTo>
                  <a:lnTo>
                    <a:pt x="172387" y="705750"/>
                  </a:lnTo>
                  <a:lnTo>
                    <a:pt x="167979" y="694786"/>
                  </a:lnTo>
                  <a:lnTo>
                    <a:pt x="164079" y="683659"/>
                  </a:lnTo>
                  <a:lnTo>
                    <a:pt x="160688" y="672532"/>
                  </a:lnTo>
                  <a:lnTo>
                    <a:pt x="158993" y="666804"/>
                  </a:lnTo>
                  <a:lnTo>
                    <a:pt x="157467" y="661077"/>
                  </a:lnTo>
                  <a:lnTo>
                    <a:pt x="156110" y="655350"/>
                  </a:lnTo>
                  <a:lnTo>
                    <a:pt x="154754" y="649459"/>
                  </a:lnTo>
                  <a:lnTo>
                    <a:pt x="153567" y="643568"/>
                  </a:lnTo>
                  <a:lnTo>
                    <a:pt x="152550" y="637677"/>
                  </a:lnTo>
                  <a:lnTo>
                    <a:pt x="151363" y="631786"/>
                  </a:lnTo>
                  <a:lnTo>
                    <a:pt x="150515" y="625895"/>
                  </a:lnTo>
                  <a:lnTo>
                    <a:pt x="149667" y="619840"/>
                  </a:lnTo>
                  <a:lnTo>
                    <a:pt x="148989" y="613949"/>
                  </a:lnTo>
                  <a:lnTo>
                    <a:pt x="148311" y="607895"/>
                  </a:lnTo>
                  <a:lnTo>
                    <a:pt x="147972" y="601676"/>
                  </a:lnTo>
                  <a:lnTo>
                    <a:pt x="147463" y="595622"/>
                  </a:lnTo>
                  <a:lnTo>
                    <a:pt x="147294" y="589567"/>
                  </a:lnTo>
                  <a:lnTo>
                    <a:pt x="147124" y="583349"/>
                  </a:lnTo>
                  <a:lnTo>
                    <a:pt x="147124" y="577131"/>
                  </a:lnTo>
                  <a:lnTo>
                    <a:pt x="147124" y="568130"/>
                  </a:lnTo>
                  <a:lnTo>
                    <a:pt x="147463" y="559130"/>
                  </a:lnTo>
                  <a:lnTo>
                    <a:pt x="148141" y="550130"/>
                  </a:lnTo>
                  <a:lnTo>
                    <a:pt x="148820" y="541457"/>
                  </a:lnTo>
                  <a:lnTo>
                    <a:pt x="149837" y="532457"/>
                  </a:lnTo>
                  <a:lnTo>
                    <a:pt x="151193" y="523948"/>
                  </a:lnTo>
                  <a:lnTo>
                    <a:pt x="152719" y="515275"/>
                  </a:lnTo>
                  <a:lnTo>
                    <a:pt x="154415" y="506603"/>
                  </a:lnTo>
                  <a:lnTo>
                    <a:pt x="156280" y="498093"/>
                  </a:lnTo>
                  <a:lnTo>
                    <a:pt x="158484" y="489584"/>
                  </a:lnTo>
                  <a:lnTo>
                    <a:pt x="160858" y="481402"/>
                  </a:lnTo>
                  <a:lnTo>
                    <a:pt x="163232" y="473220"/>
                  </a:lnTo>
                  <a:lnTo>
                    <a:pt x="166114" y="464875"/>
                  </a:lnTo>
                  <a:lnTo>
                    <a:pt x="168996" y="456857"/>
                  </a:lnTo>
                  <a:lnTo>
                    <a:pt x="172218" y="448838"/>
                  </a:lnTo>
                  <a:lnTo>
                    <a:pt x="175439" y="440820"/>
                  </a:lnTo>
                  <a:lnTo>
                    <a:pt x="179000" y="433129"/>
                  </a:lnTo>
                  <a:lnTo>
                    <a:pt x="182730" y="425438"/>
                  </a:lnTo>
                  <a:lnTo>
                    <a:pt x="186629" y="417911"/>
                  </a:lnTo>
                  <a:lnTo>
                    <a:pt x="190868" y="410383"/>
                  </a:lnTo>
                  <a:lnTo>
                    <a:pt x="194937" y="403020"/>
                  </a:lnTo>
                  <a:lnTo>
                    <a:pt x="199515" y="395656"/>
                  </a:lnTo>
                  <a:lnTo>
                    <a:pt x="204093" y="388619"/>
                  </a:lnTo>
                  <a:lnTo>
                    <a:pt x="209010" y="381583"/>
                  </a:lnTo>
                  <a:lnTo>
                    <a:pt x="213757" y="374547"/>
                  </a:lnTo>
                  <a:lnTo>
                    <a:pt x="219013" y="367674"/>
                  </a:lnTo>
                  <a:lnTo>
                    <a:pt x="224269" y="361128"/>
                  </a:lnTo>
                  <a:lnTo>
                    <a:pt x="229865" y="354582"/>
                  </a:lnTo>
                  <a:lnTo>
                    <a:pt x="235460" y="348201"/>
                  </a:lnTo>
                  <a:lnTo>
                    <a:pt x="241224" y="341819"/>
                  </a:lnTo>
                  <a:lnTo>
                    <a:pt x="247158" y="335764"/>
                  </a:lnTo>
                  <a:lnTo>
                    <a:pt x="253262" y="329710"/>
                  </a:lnTo>
                  <a:lnTo>
                    <a:pt x="259535" y="323818"/>
                  </a:lnTo>
                  <a:lnTo>
                    <a:pt x="265809" y="318091"/>
                  </a:lnTo>
                  <a:lnTo>
                    <a:pt x="272421" y="312528"/>
                  </a:lnTo>
                  <a:lnTo>
                    <a:pt x="279034" y="307127"/>
                  </a:lnTo>
                  <a:lnTo>
                    <a:pt x="285816" y="301727"/>
                  </a:lnTo>
                  <a:lnTo>
                    <a:pt x="292598" y="296818"/>
                  </a:lnTo>
                  <a:lnTo>
                    <a:pt x="299719" y="291745"/>
                  </a:lnTo>
                  <a:lnTo>
                    <a:pt x="306840" y="287000"/>
                  </a:lnTo>
                  <a:lnTo>
                    <a:pt x="314131" y="282255"/>
                  </a:lnTo>
                  <a:lnTo>
                    <a:pt x="321591" y="277836"/>
                  </a:lnTo>
                  <a:lnTo>
                    <a:pt x="329220" y="273582"/>
                  </a:lnTo>
                  <a:lnTo>
                    <a:pt x="336850" y="269491"/>
                  </a:lnTo>
                  <a:lnTo>
                    <a:pt x="344480" y="265400"/>
                  </a:lnTo>
                  <a:lnTo>
                    <a:pt x="352280" y="261799"/>
                  </a:lnTo>
                  <a:lnTo>
                    <a:pt x="360418" y="258036"/>
                  </a:lnTo>
                  <a:lnTo>
                    <a:pt x="368556" y="254763"/>
                  </a:lnTo>
                  <a:lnTo>
                    <a:pt x="376695" y="251490"/>
                  </a:lnTo>
                  <a:lnTo>
                    <a:pt x="385002" y="248545"/>
                  </a:lnTo>
                  <a:lnTo>
                    <a:pt x="393310" y="245600"/>
                  </a:lnTo>
                  <a:lnTo>
                    <a:pt x="401788" y="242981"/>
                  </a:lnTo>
                  <a:lnTo>
                    <a:pt x="410435" y="240363"/>
                  </a:lnTo>
                  <a:lnTo>
                    <a:pt x="418913" y="238236"/>
                  </a:lnTo>
                  <a:lnTo>
                    <a:pt x="427729" y="236272"/>
                  </a:lnTo>
                  <a:lnTo>
                    <a:pt x="436546" y="234308"/>
                  </a:lnTo>
                  <a:lnTo>
                    <a:pt x="445362" y="232672"/>
                  </a:lnTo>
                  <a:lnTo>
                    <a:pt x="454518" y="231199"/>
                  </a:lnTo>
                  <a:lnTo>
                    <a:pt x="463504" y="229890"/>
                  </a:lnTo>
                  <a:lnTo>
                    <a:pt x="472660" y="228908"/>
                  </a:lnTo>
                  <a:lnTo>
                    <a:pt x="481646" y="228254"/>
                  </a:lnTo>
                  <a:lnTo>
                    <a:pt x="490971" y="227599"/>
                  </a:lnTo>
                  <a:lnTo>
                    <a:pt x="500296" y="227272"/>
                  </a:lnTo>
                  <a:close/>
                  <a:moveTo>
                    <a:pt x="484237" y="0"/>
                  </a:moveTo>
                  <a:lnTo>
                    <a:pt x="530988" y="0"/>
                  </a:lnTo>
                  <a:lnTo>
                    <a:pt x="530988" y="117095"/>
                  </a:lnTo>
                  <a:lnTo>
                    <a:pt x="484237" y="117095"/>
                  </a:lnTo>
                  <a:close/>
                </a:path>
              </a:pathLst>
            </a:custGeom>
            <a:solidFill>
              <a:srgbClr val="FBBA03"/>
            </a:solidFill>
            <a:ln>
              <a:noFill/>
            </a:ln>
            <a:extLst/>
          </p:spPr>
          <p:txBody>
            <a:bodyPr bIns="672000" anchor="b">
              <a:scene3d>
                <a:camera prst="orthographicFront"/>
                <a:lightRig rig="threePt" dir="t"/>
              </a:scene3d>
              <a:sp3d>
                <a:contourClr>
                  <a:srgbClr val="FFFFFF"/>
                </a:contourClr>
              </a:sp3d>
            </a:bodyPr>
            <a:lstStyle/>
            <a:p>
              <a:pPr algn="ctr">
                <a:defRPr/>
              </a:pPr>
              <a:r>
                <a:rPr lang="en-US" altLang="zh-CN" sz="3200" b="1" dirty="0">
                  <a:solidFill>
                    <a:srgbClr val="FFFFFF"/>
                  </a:solidFill>
                </a:rPr>
                <a:t>04</a:t>
              </a:r>
              <a:endParaRPr lang="zh-CN" altLang="en-US" sz="3200" b="1" dirty="0">
                <a:solidFill>
                  <a:srgbClr val="FFFFFF"/>
                </a:solidFill>
              </a:endParaRPr>
            </a:p>
          </p:txBody>
        </p:sp>
        <p:sp>
          <p:nvSpPr>
            <p:cNvPr id="24" name="MH_Other_5"/>
            <p:cNvSpPr>
              <a:spLocks/>
            </p:cNvSpPr>
            <p:nvPr>
              <p:custDataLst>
                <p:tags r:id="rId5"/>
              </p:custDataLst>
            </p:nvPr>
          </p:nvSpPr>
          <p:spPr bwMode="auto">
            <a:xfrm>
              <a:off x="7087924" y="4138377"/>
              <a:ext cx="1036210" cy="1335540"/>
            </a:xfrm>
            <a:custGeom>
              <a:avLst/>
              <a:gdLst>
                <a:gd name="connsiteX0" fmla="*/ 409742 w 1036210"/>
                <a:gd name="connsiteY0" fmla="*/ 1266007 h 1335540"/>
                <a:gd name="connsiteX1" fmla="*/ 609670 w 1036210"/>
                <a:gd name="connsiteY1" fmla="*/ 1266007 h 1335540"/>
                <a:gd name="connsiteX2" fmla="*/ 609670 w 1036210"/>
                <a:gd name="connsiteY2" fmla="*/ 1269632 h 1335540"/>
                <a:gd name="connsiteX3" fmla="*/ 609160 w 1036210"/>
                <a:gd name="connsiteY3" fmla="*/ 1273093 h 1335540"/>
                <a:gd name="connsiteX4" fmla="*/ 608651 w 1036210"/>
                <a:gd name="connsiteY4" fmla="*/ 1276553 h 1335540"/>
                <a:gd name="connsiteX5" fmla="*/ 607801 w 1036210"/>
                <a:gd name="connsiteY5" fmla="*/ 1280013 h 1335540"/>
                <a:gd name="connsiteX6" fmla="*/ 606611 w 1036210"/>
                <a:gd name="connsiteY6" fmla="*/ 1283473 h 1335540"/>
                <a:gd name="connsiteX7" fmla="*/ 605421 w 1036210"/>
                <a:gd name="connsiteY7" fmla="*/ 1286769 h 1335540"/>
                <a:gd name="connsiteX8" fmla="*/ 603720 w 1036210"/>
                <a:gd name="connsiteY8" fmla="*/ 1290064 h 1335540"/>
                <a:gd name="connsiteX9" fmla="*/ 601850 w 1036210"/>
                <a:gd name="connsiteY9" fmla="*/ 1293029 h 1335540"/>
                <a:gd name="connsiteX10" fmla="*/ 599980 w 1036210"/>
                <a:gd name="connsiteY10" fmla="*/ 1296325 h 1335540"/>
                <a:gd name="connsiteX11" fmla="*/ 597600 w 1036210"/>
                <a:gd name="connsiteY11" fmla="*/ 1299126 h 1335540"/>
                <a:gd name="connsiteX12" fmla="*/ 595220 w 1036210"/>
                <a:gd name="connsiteY12" fmla="*/ 1302092 h 1335540"/>
                <a:gd name="connsiteX13" fmla="*/ 592670 w 1036210"/>
                <a:gd name="connsiteY13" fmla="*/ 1304893 h 1335540"/>
                <a:gd name="connsiteX14" fmla="*/ 589950 w 1036210"/>
                <a:gd name="connsiteY14" fmla="*/ 1307694 h 1335540"/>
                <a:gd name="connsiteX15" fmla="*/ 587060 w 1036210"/>
                <a:gd name="connsiteY15" fmla="*/ 1310330 h 1335540"/>
                <a:gd name="connsiteX16" fmla="*/ 583829 w 1036210"/>
                <a:gd name="connsiteY16" fmla="*/ 1312802 h 1335540"/>
                <a:gd name="connsiteX17" fmla="*/ 580599 w 1036210"/>
                <a:gd name="connsiteY17" fmla="*/ 1315274 h 1335540"/>
                <a:gd name="connsiteX18" fmla="*/ 577029 w 1036210"/>
                <a:gd name="connsiteY18" fmla="*/ 1317580 h 1335540"/>
                <a:gd name="connsiteX19" fmla="*/ 573459 w 1036210"/>
                <a:gd name="connsiteY19" fmla="*/ 1319722 h 1335540"/>
                <a:gd name="connsiteX20" fmla="*/ 569549 w 1036210"/>
                <a:gd name="connsiteY20" fmla="*/ 1321864 h 1335540"/>
                <a:gd name="connsiteX21" fmla="*/ 565639 w 1036210"/>
                <a:gd name="connsiteY21" fmla="*/ 1323677 h 1335540"/>
                <a:gd name="connsiteX22" fmla="*/ 561729 w 1036210"/>
                <a:gd name="connsiteY22" fmla="*/ 1325654 h 1335540"/>
                <a:gd name="connsiteX23" fmla="*/ 557478 w 1036210"/>
                <a:gd name="connsiteY23" fmla="*/ 1327302 h 1335540"/>
                <a:gd name="connsiteX24" fmla="*/ 553058 w 1036210"/>
                <a:gd name="connsiteY24" fmla="*/ 1328785 h 1335540"/>
                <a:gd name="connsiteX25" fmla="*/ 548638 w 1036210"/>
                <a:gd name="connsiteY25" fmla="*/ 1330103 h 1335540"/>
                <a:gd name="connsiteX26" fmla="*/ 544048 w 1036210"/>
                <a:gd name="connsiteY26" fmla="*/ 1331256 h 1335540"/>
                <a:gd name="connsiteX27" fmla="*/ 539458 w 1036210"/>
                <a:gd name="connsiteY27" fmla="*/ 1332574 h 1335540"/>
                <a:gd name="connsiteX28" fmla="*/ 534697 w 1036210"/>
                <a:gd name="connsiteY28" fmla="*/ 1333398 h 1335540"/>
                <a:gd name="connsiteX29" fmla="*/ 529937 w 1036210"/>
                <a:gd name="connsiteY29" fmla="*/ 1334222 h 1335540"/>
                <a:gd name="connsiteX30" fmla="*/ 525007 w 1036210"/>
                <a:gd name="connsiteY30" fmla="*/ 1334881 h 1335540"/>
                <a:gd name="connsiteX31" fmla="*/ 519907 w 1036210"/>
                <a:gd name="connsiteY31" fmla="*/ 1335211 h 1335540"/>
                <a:gd name="connsiteX32" fmla="*/ 514806 w 1036210"/>
                <a:gd name="connsiteY32" fmla="*/ 1335540 h 1335540"/>
                <a:gd name="connsiteX33" fmla="*/ 509876 w 1036210"/>
                <a:gd name="connsiteY33" fmla="*/ 1335540 h 1335540"/>
                <a:gd name="connsiteX34" fmla="*/ 504606 w 1036210"/>
                <a:gd name="connsiteY34" fmla="*/ 1335540 h 1335540"/>
                <a:gd name="connsiteX35" fmla="*/ 499506 w 1036210"/>
                <a:gd name="connsiteY35" fmla="*/ 1335211 h 1335540"/>
                <a:gd name="connsiteX36" fmla="*/ 494406 w 1036210"/>
                <a:gd name="connsiteY36" fmla="*/ 1334881 h 1335540"/>
                <a:gd name="connsiteX37" fmla="*/ 489475 w 1036210"/>
                <a:gd name="connsiteY37" fmla="*/ 1334222 h 1335540"/>
                <a:gd name="connsiteX38" fmla="*/ 484715 w 1036210"/>
                <a:gd name="connsiteY38" fmla="*/ 1333398 h 1335540"/>
                <a:gd name="connsiteX39" fmla="*/ 479955 w 1036210"/>
                <a:gd name="connsiteY39" fmla="*/ 1332574 h 1335540"/>
                <a:gd name="connsiteX40" fmla="*/ 475365 w 1036210"/>
                <a:gd name="connsiteY40" fmla="*/ 1331256 h 1335540"/>
                <a:gd name="connsiteX41" fmla="*/ 470774 w 1036210"/>
                <a:gd name="connsiteY41" fmla="*/ 1330103 h 1335540"/>
                <a:gd name="connsiteX42" fmla="*/ 466354 w 1036210"/>
                <a:gd name="connsiteY42" fmla="*/ 1328785 h 1335540"/>
                <a:gd name="connsiteX43" fmla="*/ 462104 w 1036210"/>
                <a:gd name="connsiteY43" fmla="*/ 1327302 h 1335540"/>
                <a:gd name="connsiteX44" fmla="*/ 457854 w 1036210"/>
                <a:gd name="connsiteY44" fmla="*/ 1325654 h 1335540"/>
                <a:gd name="connsiteX45" fmla="*/ 453774 w 1036210"/>
                <a:gd name="connsiteY45" fmla="*/ 1323677 h 1335540"/>
                <a:gd name="connsiteX46" fmla="*/ 449864 w 1036210"/>
                <a:gd name="connsiteY46" fmla="*/ 1321864 h 1335540"/>
                <a:gd name="connsiteX47" fmla="*/ 445954 w 1036210"/>
                <a:gd name="connsiteY47" fmla="*/ 1319722 h 1335540"/>
                <a:gd name="connsiteX48" fmla="*/ 442383 w 1036210"/>
                <a:gd name="connsiteY48" fmla="*/ 1317580 h 1335540"/>
                <a:gd name="connsiteX49" fmla="*/ 438983 w 1036210"/>
                <a:gd name="connsiteY49" fmla="*/ 1315274 h 1335540"/>
                <a:gd name="connsiteX50" fmla="*/ 435753 w 1036210"/>
                <a:gd name="connsiteY50" fmla="*/ 1312802 h 1335540"/>
                <a:gd name="connsiteX51" fmla="*/ 432523 w 1036210"/>
                <a:gd name="connsiteY51" fmla="*/ 1310330 h 1335540"/>
                <a:gd name="connsiteX52" fmla="*/ 429633 w 1036210"/>
                <a:gd name="connsiteY52" fmla="*/ 1307694 h 1335540"/>
                <a:gd name="connsiteX53" fmla="*/ 426743 w 1036210"/>
                <a:gd name="connsiteY53" fmla="*/ 1304893 h 1335540"/>
                <a:gd name="connsiteX54" fmla="*/ 424192 w 1036210"/>
                <a:gd name="connsiteY54" fmla="*/ 1302092 h 1335540"/>
                <a:gd name="connsiteX55" fmla="*/ 421812 w 1036210"/>
                <a:gd name="connsiteY55" fmla="*/ 1299126 h 1335540"/>
                <a:gd name="connsiteX56" fmla="*/ 419432 w 1036210"/>
                <a:gd name="connsiteY56" fmla="*/ 1296325 h 1335540"/>
                <a:gd name="connsiteX57" fmla="*/ 417563 w 1036210"/>
                <a:gd name="connsiteY57" fmla="*/ 1293029 h 1335540"/>
                <a:gd name="connsiteX58" fmla="*/ 415862 w 1036210"/>
                <a:gd name="connsiteY58" fmla="*/ 1290064 h 1335540"/>
                <a:gd name="connsiteX59" fmla="*/ 414162 w 1036210"/>
                <a:gd name="connsiteY59" fmla="*/ 1286769 h 1335540"/>
                <a:gd name="connsiteX60" fmla="*/ 412802 w 1036210"/>
                <a:gd name="connsiteY60" fmla="*/ 1283473 h 1335540"/>
                <a:gd name="connsiteX61" fmla="*/ 411612 w 1036210"/>
                <a:gd name="connsiteY61" fmla="*/ 1280013 h 1335540"/>
                <a:gd name="connsiteX62" fmla="*/ 410762 w 1036210"/>
                <a:gd name="connsiteY62" fmla="*/ 1276553 h 1335540"/>
                <a:gd name="connsiteX63" fmla="*/ 410252 w 1036210"/>
                <a:gd name="connsiteY63" fmla="*/ 1273093 h 1335540"/>
                <a:gd name="connsiteX64" fmla="*/ 409912 w 1036210"/>
                <a:gd name="connsiteY64" fmla="*/ 1269632 h 1335540"/>
                <a:gd name="connsiteX65" fmla="*/ 376299 w 1036210"/>
                <a:gd name="connsiteY65" fmla="*/ 1180932 h 1335540"/>
                <a:gd name="connsiteX66" fmla="*/ 643113 w 1036210"/>
                <a:gd name="connsiteY66" fmla="*/ 1180932 h 1335540"/>
                <a:gd name="connsiteX67" fmla="*/ 646326 w 1036210"/>
                <a:gd name="connsiteY67" fmla="*/ 1181097 h 1335540"/>
                <a:gd name="connsiteX68" fmla="*/ 649539 w 1036210"/>
                <a:gd name="connsiteY68" fmla="*/ 1181592 h 1335540"/>
                <a:gd name="connsiteX69" fmla="*/ 652582 w 1036210"/>
                <a:gd name="connsiteY69" fmla="*/ 1182251 h 1335540"/>
                <a:gd name="connsiteX70" fmla="*/ 655456 w 1036210"/>
                <a:gd name="connsiteY70" fmla="*/ 1183406 h 1335540"/>
                <a:gd name="connsiteX71" fmla="*/ 658162 w 1036210"/>
                <a:gd name="connsiteY71" fmla="*/ 1184560 h 1335540"/>
                <a:gd name="connsiteX72" fmla="*/ 661036 w 1036210"/>
                <a:gd name="connsiteY72" fmla="*/ 1186209 h 1335540"/>
                <a:gd name="connsiteX73" fmla="*/ 663403 w 1036210"/>
                <a:gd name="connsiteY73" fmla="*/ 1188023 h 1335540"/>
                <a:gd name="connsiteX74" fmla="*/ 665601 w 1036210"/>
                <a:gd name="connsiteY74" fmla="*/ 1190002 h 1335540"/>
                <a:gd name="connsiteX75" fmla="*/ 667799 w 1036210"/>
                <a:gd name="connsiteY75" fmla="*/ 1192311 h 1335540"/>
                <a:gd name="connsiteX76" fmla="*/ 669490 w 1036210"/>
                <a:gd name="connsiteY76" fmla="*/ 1194619 h 1335540"/>
                <a:gd name="connsiteX77" fmla="*/ 671012 w 1036210"/>
                <a:gd name="connsiteY77" fmla="*/ 1197093 h 1335540"/>
                <a:gd name="connsiteX78" fmla="*/ 672365 w 1036210"/>
                <a:gd name="connsiteY78" fmla="*/ 1199897 h 1335540"/>
                <a:gd name="connsiteX79" fmla="*/ 673548 w 1036210"/>
                <a:gd name="connsiteY79" fmla="*/ 1202700 h 1335540"/>
                <a:gd name="connsiteX80" fmla="*/ 674394 w 1036210"/>
                <a:gd name="connsiteY80" fmla="*/ 1205668 h 1335540"/>
                <a:gd name="connsiteX81" fmla="*/ 674732 w 1036210"/>
                <a:gd name="connsiteY81" fmla="*/ 1208801 h 1335540"/>
                <a:gd name="connsiteX82" fmla="*/ 674901 w 1036210"/>
                <a:gd name="connsiteY82" fmla="*/ 1211935 h 1335540"/>
                <a:gd name="connsiteX83" fmla="*/ 674732 w 1036210"/>
                <a:gd name="connsiteY83" fmla="*/ 1215068 h 1335540"/>
                <a:gd name="connsiteX84" fmla="*/ 674394 w 1036210"/>
                <a:gd name="connsiteY84" fmla="*/ 1218201 h 1335540"/>
                <a:gd name="connsiteX85" fmla="*/ 673548 w 1036210"/>
                <a:gd name="connsiteY85" fmla="*/ 1221169 h 1335540"/>
                <a:gd name="connsiteX86" fmla="*/ 672365 w 1036210"/>
                <a:gd name="connsiteY86" fmla="*/ 1224138 h 1335540"/>
                <a:gd name="connsiteX87" fmla="*/ 671012 w 1036210"/>
                <a:gd name="connsiteY87" fmla="*/ 1226776 h 1335540"/>
                <a:gd name="connsiteX88" fmla="*/ 669490 w 1036210"/>
                <a:gd name="connsiteY88" fmla="*/ 1229415 h 1335540"/>
                <a:gd name="connsiteX89" fmla="*/ 667799 w 1036210"/>
                <a:gd name="connsiteY89" fmla="*/ 1231724 h 1335540"/>
                <a:gd name="connsiteX90" fmla="*/ 665601 w 1036210"/>
                <a:gd name="connsiteY90" fmla="*/ 1233867 h 1335540"/>
                <a:gd name="connsiteX91" fmla="*/ 663403 w 1036210"/>
                <a:gd name="connsiteY91" fmla="*/ 1236012 h 1335540"/>
                <a:gd name="connsiteX92" fmla="*/ 661036 w 1036210"/>
                <a:gd name="connsiteY92" fmla="*/ 1237660 h 1335540"/>
                <a:gd name="connsiteX93" fmla="*/ 658162 w 1036210"/>
                <a:gd name="connsiteY93" fmla="*/ 1239144 h 1335540"/>
                <a:gd name="connsiteX94" fmla="*/ 655456 w 1036210"/>
                <a:gd name="connsiteY94" fmla="*/ 1240464 h 1335540"/>
                <a:gd name="connsiteX95" fmla="*/ 652582 w 1036210"/>
                <a:gd name="connsiteY95" fmla="*/ 1241618 h 1335540"/>
                <a:gd name="connsiteX96" fmla="*/ 649539 w 1036210"/>
                <a:gd name="connsiteY96" fmla="*/ 1242443 h 1335540"/>
                <a:gd name="connsiteX97" fmla="*/ 646326 w 1036210"/>
                <a:gd name="connsiteY97" fmla="*/ 1242938 h 1335540"/>
                <a:gd name="connsiteX98" fmla="*/ 643113 w 1036210"/>
                <a:gd name="connsiteY98" fmla="*/ 1243102 h 1335540"/>
                <a:gd name="connsiteX99" fmla="*/ 376299 w 1036210"/>
                <a:gd name="connsiteY99" fmla="*/ 1243102 h 1335540"/>
                <a:gd name="connsiteX100" fmla="*/ 373086 w 1036210"/>
                <a:gd name="connsiteY100" fmla="*/ 1242938 h 1335540"/>
                <a:gd name="connsiteX101" fmla="*/ 369873 w 1036210"/>
                <a:gd name="connsiteY101" fmla="*/ 1242443 h 1335540"/>
                <a:gd name="connsiteX102" fmla="*/ 366830 w 1036210"/>
                <a:gd name="connsiteY102" fmla="*/ 1241618 h 1335540"/>
                <a:gd name="connsiteX103" fmla="*/ 363956 w 1036210"/>
                <a:gd name="connsiteY103" fmla="*/ 1240464 h 1335540"/>
                <a:gd name="connsiteX104" fmla="*/ 361250 w 1036210"/>
                <a:gd name="connsiteY104" fmla="*/ 1239144 h 1335540"/>
                <a:gd name="connsiteX105" fmla="*/ 358545 w 1036210"/>
                <a:gd name="connsiteY105" fmla="*/ 1237660 h 1335540"/>
                <a:gd name="connsiteX106" fmla="*/ 356009 w 1036210"/>
                <a:gd name="connsiteY106" fmla="*/ 1236012 h 1335540"/>
                <a:gd name="connsiteX107" fmla="*/ 353811 w 1036210"/>
                <a:gd name="connsiteY107" fmla="*/ 1233867 h 1335540"/>
                <a:gd name="connsiteX108" fmla="*/ 351781 w 1036210"/>
                <a:gd name="connsiteY108" fmla="*/ 1231724 h 1335540"/>
                <a:gd name="connsiteX109" fmla="*/ 349921 w 1036210"/>
                <a:gd name="connsiteY109" fmla="*/ 1229415 h 1335540"/>
                <a:gd name="connsiteX110" fmla="*/ 348400 w 1036210"/>
                <a:gd name="connsiteY110" fmla="*/ 1226776 h 1335540"/>
                <a:gd name="connsiteX111" fmla="*/ 346878 w 1036210"/>
                <a:gd name="connsiteY111" fmla="*/ 1224138 h 1335540"/>
                <a:gd name="connsiteX112" fmla="*/ 345864 w 1036210"/>
                <a:gd name="connsiteY112" fmla="*/ 1221169 h 1335540"/>
                <a:gd name="connsiteX113" fmla="*/ 345018 w 1036210"/>
                <a:gd name="connsiteY113" fmla="*/ 1218201 h 1335540"/>
                <a:gd name="connsiteX114" fmla="*/ 344680 w 1036210"/>
                <a:gd name="connsiteY114" fmla="*/ 1215068 h 1335540"/>
                <a:gd name="connsiteX115" fmla="*/ 344511 w 1036210"/>
                <a:gd name="connsiteY115" fmla="*/ 1211935 h 1335540"/>
                <a:gd name="connsiteX116" fmla="*/ 344680 w 1036210"/>
                <a:gd name="connsiteY116" fmla="*/ 1208801 h 1335540"/>
                <a:gd name="connsiteX117" fmla="*/ 345018 w 1036210"/>
                <a:gd name="connsiteY117" fmla="*/ 1205668 h 1335540"/>
                <a:gd name="connsiteX118" fmla="*/ 345864 w 1036210"/>
                <a:gd name="connsiteY118" fmla="*/ 1202700 h 1335540"/>
                <a:gd name="connsiteX119" fmla="*/ 346878 w 1036210"/>
                <a:gd name="connsiteY119" fmla="*/ 1199897 h 1335540"/>
                <a:gd name="connsiteX120" fmla="*/ 348400 w 1036210"/>
                <a:gd name="connsiteY120" fmla="*/ 1197093 h 1335540"/>
                <a:gd name="connsiteX121" fmla="*/ 349921 w 1036210"/>
                <a:gd name="connsiteY121" fmla="*/ 1194619 h 1335540"/>
                <a:gd name="connsiteX122" fmla="*/ 351781 w 1036210"/>
                <a:gd name="connsiteY122" fmla="*/ 1192311 h 1335540"/>
                <a:gd name="connsiteX123" fmla="*/ 353811 w 1036210"/>
                <a:gd name="connsiteY123" fmla="*/ 1190002 h 1335540"/>
                <a:gd name="connsiteX124" fmla="*/ 356009 w 1036210"/>
                <a:gd name="connsiteY124" fmla="*/ 1188023 h 1335540"/>
                <a:gd name="connsiteX125" fmla="*/ 358545 w 1036210"/>
                <a:gd name="connsiteY125" fmla="*/ 1186209 h 1335540"/>
                <a:gd name="connsiteX126" fmla="*/ 361250 w 1036210"/>
                <a:gd name="connsiteY126" fmla="*/ 1184560 h 1335540"/>
                <a:gd name="connsiteX127" fmla="*/ 363956 w 1036210"/>
                <a:gd name="connsiteY127" fmla="*/ 1183406 h 1335540"/>
                <a:gd name="connsiteX128" fmla="*/ 366830 w 1036210"/>
                <a:gd name="connsiteY128" fmla="*/ 1182251 h 1335540"/>
                <a:gd name="connsiteX129" fmla="*/ 369873 w 1036210"/>
                <a:gd name="connsiteY129" fmla="*/ 1181592 h 1335540"/>
                <a:gd name="connsiteX130" fmla="*/ 373086 w 1036210"/>
                <a:gd name="connsiteY130" fmla="*/ 1181097 h 1335540"/>
                <a:gd name="connsiteX131" fmla="*/ 376299 w 1036210"/>
                <a:gd name="connsiteY131" fmla="*/ 1099129 h 1335540"/>
                <a:gd name="connsiteX132" fmla="*/ 643113 w 1036210"/>
                <a:gd name="connsiteY132" fmla="*/ 1099129 h 1335540"/>
                <a:gd name="connsiteX133" fmla="*/ 646326 w 1036210"/>
                <a:gd name="connsiteY133" fmla="*/ 1099294 h 1335540"/>
                <a:gd name="connsiteX134" fmla="*/ 649539 w 1036210"/>
                <a:gd name="connsiteY134" fmla="*/ 1099625 h 1335540"/>
                <a:gd name="connsiteX135" fmla="*/ 652582 w 1036210"/>
                <a:gd name="connsiteY135" fmla="*/ 1100452 h 1335540"/>
                <a:gd name="connsiteX136" fmla="*/ 655456 w 1036210"/>
                <a:gd name="connsiteY136" fmla="*/ 1101609 h 1335540"/>
                <a:gd name="connsiteX137" fmla="*/ 658162 w 1036210"/>
                <a:gd name="connsiteY137" fmla="*/ 1102932 h 1335540"/>
                <a:gd name="connsiteX138" fmla="*/ 661036 w 1036210"/>
                <a:gd name="connsiteY138" fmla="*/ 1104420 h 1335540"/>
                <a:gd name="connsiteX139" fmla="*/ 663403 w 1036210"/>
                <a:gd name="connsiteY139" fmla="*/ 1106239 h 1335540"/>
                <a:gd name="connsiteX140" fmla="*/ 665601 w 1036210"/>
                <a:gd name="connsiteY140" fmla="*/ 1108223 h 1335540"/>
                <a:gd name="connsiteX141" fmla="*/ 667799 w 1036210"/>
                <a:gd name="connsiteY141" fmla="*/ 1110373 h 1335540"/>
                <a:gd name="connsiteX142" fmla="*/ 669490 w 1036210"/>
                <a:gd name="connsiteY142" fmla="*/ 1112853 h 1335540"/>
                <a:gd name="connsiteX143" fmla="*/ 671012 w 1036210"/>
                <a:gd name="connsiteY143" fmla="*/ 1115498 h 1335540"/>
                <a:gd name="connsiteX144" fmla="*/ 672365 w 1036210"/>
                <a:gd name="connsiteY144" fmla="*/ 1118144 h 1335540"/>
                <a:gd name="connsiteX145" fmla="*/ 673548 w 1036210"/>
                <a:gd name="connsiteY145" fmla="*/ 1120955 h 1335540"/>
                <a:gd name="connsiteX146" fmla="*/ 674394 w 1036210"/>
                <a:gd name="connsiteY146" fmla="*/ 1123931 h 1335540"/>
                <a:gd name="connsiteX147" fmla="*/ 674732 w 1036210"/>
                <a:gd name="connsiteY147" fmla="*/ 1127072 h 1335540"/>
                <a:gd name="connsiteX148" fmla="*/ 674901 w 1036210"/>
                <a:gd name="connsiteY148" fmla="*/ 1130214 h 1335540"/>
                <a:gd name="connsiteX149" fmla="*/ 674732 w 1036210"/>
                <a:gd name="connsiteY149" fmla="*/ 1133521 h 1335540"/>
                <a:gd name="connsiteX150" fmla="*/ 674394 w 1036210"/>
                <a:gd name="connsiteY150" fmla="*/ 1136497 h 1335540"/>
                <a:gd name="connsiteX151" fmla="*/ 673548 w 1036210"/>
                <a:gd name="connsiteY151" fmla="*/ 1139474 h 1335540"/>
                <a:gd name="connsiteX152" fmla="*/ 672365 w 1036210"/>
                <a:gd name="connsiteY152" fmla="*/ 1142284 h 1335540"/>
                <a:gd name="connsiteX153" fmla="*/ 671012 w 1036210"/>
                <a:gd name="connsiteY153" fmla="*/ 1145095 h 1335540"/>
                <a:gd name="connsiteX154" fmla="*/ 669490 w 1036210"/>
                <a:gd name="connsiteY154" fmla="*/ 1147576 h 1335540"/>
                <a:gd name="connsiteX155" fmla="*/ 667799 w 1036210"/>
                <a:gd name="connsiteY155" fmla="*/ 1150221 h 1335540"/>
                <a:gd name="connsiteX156" fmla="*/ 665601 w 1036210"/>
                <a:gd name="connsiteY156" fmla="*/ 1152371 h 1335540"/>
                <a:gd name="connsiteX157" fmla="*/ 663403 w 1036210"/>
                <a:gd name="connsiteY157" fmla="*/ 1154189 h 1335540"/>
                <a:gd name="connsiteX158" fmla="*/ 661036 w 1036210"/>
                <a:gd name="connsiteY158" fmla="*/ 1156008 h 1335540"/>
                <a:gd name="connsiteX159" fmla="*/ 658162 w 1036210"/>
                <a:gd name="connsiteY159" fmla="*/ 1157662 h 1335540"/>
                <a:gd name="connsiteX160" fmla="*/ 655456 w 1036210"/>
                <a:gd name="connsiteY160" fmla="*/ 1158985 h 1335540"/>
                <a:gd name="connsiteX161" fmla="*/ 652582 w 1036210"/>
                <a:gd name="connsiteY161" fmla="*/ 1159977 h 1335540"/>
                <a:gd name="connsiteX162" fmla="*/ 649539 w 1036210"/>
                <a:gd name="connsiteY162" fmla="*/ 1160638 h 1335540"/>
                <a:gd name="connsiteX163" fmla="*/ 646326 w 1036210"/>
                <a:gd name="connsiteY163" fmla="*/ 1161134 h 1335540"/>
                <a:gd name="connsiteX164" fmla="*/ 643113 w 1036210"/>
                <a:gd name="connsiteY164" fmla="*/ 1161299 h 1335540"/>
                <a:gd name="connsiteX165" fmla="*/ 376299 w 1036210"/>
                <a:gd name="connsiteY165" fmla="*/ 1161299 h 1335540"/>
                <a:gd name="connsiteX166" fmla="*/ 373086 w 1036210"/>
                <a:gd name="connsiteY166" fmla="*/ 1161134 h 1335540"/>
                <a:gd name="connsiteX167" fmla="*/ 369873 w 1036210"/>
                <a:gd name="connsiteY167" fmla="*/ 1160638 h 1335540"/>
                <a:gd name="connsiteX168" fmla="*/ 366830 w 1036210"/>
                <a:gd name="connsiteY168" fmla="*/ 1159977 h 1335540"/>
                <a:gd name="connsiteX169" fmla="*/ 363956 w 1036210"/>
                <a:gd name="connsiteY169" fmla="*/ 1158985 h 1335540"/>
                <a:gd name="connsiteX170" fmla="*/ 361250 w 1036210"/>
                <a:gd name="connsiteY170" fmla="*/ 1157662 h 1335540"/>
                <a:gd name="connsiteX171" fmla="*/ 358545 w 1036210"/>
                <a:gd name="connsiteY171" fmla="*/ 1156008 h 1335540"/>
                <a:gd name="connsiteX172" fmla="*/ 356009 w 1036210"/>
                <a:gd name="connsiteY172" fmla="*/ 1154189 h 1335540"/>
                <a:gd name="connsiteX173" fmla="*/ 353811 w 1036210"/>
                <a:gd name="connsiteY173" fmla="*/ 1152371 h 1335540"/>
                <a:gd name="connsiteX174" fmla="*/ 351781 w 1036210"/>
                <a:gd name="connsiteY174" fmla="*/ 1150221 h 1335540"/>
                <a:gd name="connsiteX175" fmla="*/ 349921 w 1036210"/>
                <a:gd name="connsiteY175" fmla="*/ 1147576 h 1335540"/>
                <a:gd name="connsiteX176" fmla="*/ 348400 w 1036210"/>
                <a:gd name="connsiteY176" fmla="*/ 1145095 h 1335540"/>
                <a:gd name="connsiteX177" fmla="*/ 346878 w 1036210"/>
                <a:gd name="connsiteY177" fmla="*/ 1142284 h 1335540"/>
                <a:gd name="connsiteX178" fmla="*/ 345864 w 1036210"/>
                <a:gd name="connsiteY178" fmla="*/ 1139474 h 1335540"/>
                <a:gd name="connsiteX179" fmla="*/ 345018 w 1036210"/>
                <a:gd name="connsiteY179" fmla="*/ 1136497 h 1335540"/>
                <a:gd name="connsiteX180" fmla="*/ 344680 w 1036210"/>
                <a:gd name="connsiteY180" fmla="*/ 1133521 h 1335540"/>
                <a:gd name="connsiteX181" fmla="*/ 344511 w 1036210"/>
                <a:gd name="connsiteY181" fmla="*/ 1130214 h 1335540"/>
                <a:gd name="connsiteX182" fmla="*/ 344680 w 1036210"/>
                <a:gd name="connsiteY182" fmla="*/ 1127072 h 1335540"/>
                <a:gd name="connsiteX183" fmla="*/ 345018 w 1036210"/>
                <a:gd name="connsiteY183" fmla="*/ 1123931 h 1335540"/>
                <a:gd name="connsiteX184" fmla="*/ 345864 w 1036210"/>
                <a:gd name="connsiteY184" fmla="*/ 1120955 h 1335540"/>
                <a:gd name="connsiteX185" fmla="*/ 346878 w 1036210"/>
                <a:gd name="connsiteY185" fmla="*/ 1118144 h 1335540"/>
                <a:gd name="connsiteX186" fmla="*/ 348400 w 1036210"/>
                <a:gd name="connsiteY186" fmla="*/ 1115498 h 1335540"/>
                <a:gd name="connsiteX187" fmla="*/ 349921 w 1036210"/>
                <a:gd name="connsiteY187" fmla="*/ 1112853 h 1335540"/>
                <a:gd name="connsiteX188" fmla="*/ 351781 w 1036210"/>
                <a:gd name="connsiteY188" fmla="*/ 1110373 h 1335540"/>
                <a:gd name="connsiteX189" fmla="*/ 353811 w 1036210"/>
                <a:gd name="connsiteY189" fmla="*/ 1108223 h 1335540"/>
                <a:gd name="connsiteX190" fmla="*/ 356009 w 1036210"/>
                <a:gd name="connsiteY190" fmla="*/ 1106239 h 1335540"/>
                <a:gd name="connsiteX191" fmla="*/ 358545 w 1036210"/>
                <a:gd name="connsiteY191" fmla="*/ 1104420 h 1335540"/>
                <a:gd name="connsiteX192" fmla="*/ 361250 w 1036210"/>
                <a:gd name="connsiteY192" fmla="*/ 1102932 h 1335540"/>
                <a:gd name="connsiteX193" fmla="*/ 363956 w 1036210"/>
                <a:gd name="connsiteY193" fmla="*/ 1101609 h 1335540"/>
                <a:gd name="connsiteX194" fmla="*/ 366830 w 1036210"/>
                <a:gd name="connsiteY194" fmla="*/ 1100452 h 1335540"/>
                <a:gd name="connsiteX195" fmla="*/ 369873 w 1036210"/>
                <a:gd name="connsiteY195" fmla="*/ 1099625 h 1335540"/>
                <a:gd name="connsiteX196" fmla="*/ 373086 w 1036210"/>
                <a:gd name="connsiteY196" fmla="*/ 1099294 h 1335540"/>
                <a:gd name="connsiteX197" fmla="*/ 796620 w 1036210"/>
                <a:gd name="connsiteY197" fmla="*/ 749272 h 1335540"/>
                <a:gd name="connsiteX198" fmla="*/ 796577 w 1036210"/>
                <a:gd name="connsiteY198" fmla="*/ 749886 h 1335540"/>
                <a:gd name="connsiteX199" fmla="*/ 796239 w 1036210"/>
                <a:gd name="connsiteY199" fmla="*/ 752176 h 1335540"/>
                <a:gd name="connsiteX200" fmla="*/ 795731 w 1036210"/>
                <a:gd name="connsiteY200" fmla="*/ 753811 h 1335540"/>
                <a:gd name="connsiteX201" fmla="*/ 795392 w 1036210"/>
                <a:gd name="connsiteY201" fmla="*/ 754466 h 1335540"/>
                <a:gd name="connsiteX202" fmla="*/ 795053 w 1036210"/>
                <a:gd name="connsiteY202" fmla="*/ 754956 h 1335540"/>
                <a:gd name="connsiteX203" fmla="*/ 794884 w 1036210"/>
                <a:gd name="connsiteY203" fmla="*/ 755120 h 1335540"/>
                <a:gd name="connsiteX204" fmla="*/ 794037 w 1036210"/>
                <a:gd name="connsiteY204" fmla="*/ 756592 h 1335540"/>
                <a:gd name="connsiteX205" fmla="*/ 793190 w 1036210"/>
                <a:gd name="connsiteY205" fmla="*/ 757573 h 1335540"/>
                <a:gd name="connsiteX206" fmla="*/ 794545 w 1036210"/>
                <a:gd name="connsiteY206" fmla="*/ 755284 h 1335540"/>
                <a:gd name="connsiteX207" fmla="*/ 795561 w 1036210"/>
                <a:gd name="connsiteY207" fmla="*/ 753157 h 1335540"/>
                <a:gd name="connsiteX208" fmla="*/ 796239 w 1036210"/>
                <a:gd name="connsiteY208" fmla="*/ 751358 h 1335540"/>
                <a:gd name="connsiteX209" fmla="*/ 796577 w 1036210"/>
                <a:gd name="connsiteY209" fmla="*/ 749559 h 1335540"/>
                <a:gd name="connsiteX210" fmla="*/ 796747 w 1036210"/>
                <a:gd name="connsiteY210" fmla="*/ 747269 h 1335540"/>
                <a:gd name="connsiteX211" fmla="*/ 796916 w 1036210"/>
                <a:gd name="connsiteY211" fmla="*/ 747596 h 1335540"/>
                <a:gd name="connsiteX212" fmla="*/ 796747 w 1036210"/>
                <a:gd name="connsiteY212" fmla="*/ 748414 h 1335540"/>
                <a:gd name="connsiteX213" fmla="*/ 796620 w 1036210"/>
                <a:gd name="connsiteY213" fmla="*/ 749272 h 1335540"/>
                <a:gd name="connsiteX214" fmla="*/ 796747 w 1036210"/>
                <a:gd name="connsiteY214" fmla="*/ 747433 h 1335540"/>
                <a:gd name="connsiteX215" fmla="*/ 767594 w 1036210"/>
                <a:gd name="connsiteY215" fmla="*/ 747128 h 1335540"/>
                <a:gd name="connsiteX216" fmla="*/ 767449 w 1036210"/>
                <a:gd name="connsiteY216" fmla="*/ 749231 h 1335540"/>
                <a:gd name="connsiteX217" fmla="*/ 767449 w 1036210"/>
                <a:gd name="connsiteY217" fmla="*/ 749068 h 1335540"/>
                <a:gd name="connsiteX218" fmla="*/ 767449 w 1036210"/>
                <a:gd name="connsiteY218" fmla="*/ 748250 h 1335540"/>
                <a:gd name="connsiteX219" fmla="*/ 769956 w 1036210"/>
                <a:gd name="connsiteY219" fmla="*/ 740595 h 1335540"/>
                <a:gd name="connsiteX220" fmla="*/ 769650 w 1036210"/>
                <a:gd name="connsiteY220" fmla="*/ 741053 h 1335540"/>
                <a:gd name="connsiteX221" fmla="*/ 768634 w 1036210"/>
                <a:gd name="connsiteY221" fmla="*/ 743179 h 1335540"/>
                <a:gd name="connsiteX222" fmla="*/ 767957 w 1036210"/>
                <a:gd name="connsiteY222" fmla="*/ 745306 h 1335540"/>
                <a:gd name="connsiteX223" fmla="*/ 767618 w 1036210"/>
                <a:gd name="connsiteY223" fmla="*/ 746941 h 1335540"/>
                <a:gd name="connsiteX224" fmla="*/ 767594 w 1036210"/>
                <a:gd name="connsiteY224" fmla="*/ 747128 h 1335540"/>
                <a:gd name="connsiteX225" fmla="*/ 767618 w 1036210"/>
                <a:gd name="connsiteY225" fmla="*/ 746778 h 1335540"/>
                <a:gd name="connsiteX226" fmla="*/ 767957 w 1036210"/>
                <a:gd name="connsiteY226" fmla="*/ 744815 h 1335540"/>
                <a:gd name="connsiteX227" fmla="*/ 768465 w 1036210"/>
                <a:gd name="connsiteY227" fmla="*/ 743016 h 1335540"/>
                <a:gd name="connsiteX228" fmla="*/ 768691 w 1036210"/>
                <a:gd name="connsiteY228" fmla="*/ 742634 h 1335540"/>
                <a:gd name="connsiteX229" fmla="*/ 768804 w 1036210"/>
                <a:gd name="connsiteY229" fmla="*/ 742525 h 1335540"/>
                <a:gd name="connsiteX230" fmla="*/ 768804 w 1036210"/>
                <a:gd name="connsiteY230" fmla="*/ 742443 h 1335540"/>
                <a:gd name="connsiteX231" fmla="*/ 769142 w 1036210"/>
                <a:gd name="connsiteY231" fmla="*/ 741871 h 1335540"/>
                <a:gd name="connsiteX232" fmla="*/ 769396 w 1036210"/>
                <a:gd name="connsiteY232" fmla="*/ 741380 h 1335540"/>
                <a:gd name="connsiteX233" fmla="*/ 769752 w 1036210"/>
                <a:gd name="connsiteY233" fmla="*/ 740791 h 1335540"/>
                <a:gd name="connsiteX234" fmla="*/ 770159 w 1036210"/>
                <a:gd name="connsiteY234" fmla="*/ 740290 h 1335540"/>
                <a:gd name="connsiteX235" fmla="*/ 770159 w 1036210"/>
                <a:gd name="connsiteY235" fmla="*/ 740399 h 1335540"/>
                <a:gd name="connsiteX236" fmla="*/ 769956 w 1036210"/>
                <a:gd name="connsiteY236" fmla="*/ 740595 h 1335540"/>
                <a:gd name="connsiteX237" fmla="*/ 1007792 w 1036210"/>
                <a:gd name="connsiteY237" fmla="*/ 303707 h 1335540"/>
                <a:gd name="connsiteX238" fmla="*/ 1036210 w 1036210"/>
                <a:gd name="connsiteY238" fmla="*/ 338777 h 1335540"/>
                <a:gd name="connsiteX239" fmla="*/ 941984 w 1036210"/>
                <a:gd name="connsiteY239" fmla="*/ 415129 h 1335540"/>
                <a:gd name="connsiteX240" fmla="*/ 913566 w 1036210"/>
                <a:gd name="connsiteY240" fmla="*/ 380058 h 1335540"/>
                <a:gd name="connsiteX241" fmla="*/ 28418 w 1036210"/>
                <a:gd name="connsiteY241" fmla="*/ 284752 h 1335540"/>
                <a:gd name="connsiteX242" fmla="*/ 122644 w 1036210"/>
                <a:gd name="connsiteY242" fmla="*/ 361103 h 1335540"/>
                <a:gd name="connsiteX243" fmla="*/ 94226 w 1036210"/>
                <a:gd name="connsiteY243" fmla="*/ 396174 h 1335540"/>
                <a:gd name="connsiteX244" fmla="*/ 0 w 1036210"/>
                <a:gd name="connsiteY244" fmla="*/ 319822 h 1335540"/>
                <a:gd name="connsiteX245" fmla="*/ 521216 w 1036210"/>
                <a:gd name="connsiteY245" fmla="*/ 260648 h 1335540"/>
                <a:gd name="connsiteX246" fmla="*/ 513426 w 1036210"/>
                <a:gd name="connsiteY246" fmla="*/ 260811 h 1335540"/>
                <a:gd name="connsiteX247" fmla="*/ 505636 w 1036210"/>
                <a:gd name="connsiteY247" fmla="*/ 261302 h 1335540"/>
                <a:gd name="connsiteX248" fmla="*/ 497846 w 1036210"/>
                <a:gd name="connsiteY248" fmla="*/ 261793 h 1335540"/>
                <a:gd name="connsiteX249" fmla="*/ 505636 w 1036210"/>
                <a:gd name="connsiteY249" fmla="*/ 262611 h 1335540"/>
                <a:gd name="connsiteX250" fmla="*/ 513257 w 1036210"/>
                <a:gd name="connsiteY250" fmla="*/ 263428 h 1335540"/>
                <a:gd name="connsiteX251" fmla="*/ 520877 w 1036210"/>
                <a:gd name="connsiteY251" fmla="*/ 264410 h 1335540"/>
                <a:gd name="connsiteX252" fmla="*/ 528668 w 1036210"/>
                <a:gd name="connsiteY252" fmla="*/ 265555 h 1335540"/>
                <a:gd name="connsiteX253" fmla="*/ 536288 w 1036210"/>
                <a:gd name="connsiteY253" fmla="*/ 267027 h 1335540"/>
                <a:gd name="connsiteX254" fmla="*/ 543740 w 1036210"/>
                <a:gd name="connsiteY254" fmla="*/ 268499 h 1335540"/>
                <a:gd name="connsiteX255" fmla="*/ 551191 w 1036210"/>
                <a:gd name="connsiteY255" fmla="*/ 270135 h 1335540"/>
                <a:gd name="connsiteX256" fmla="*/ 558642 w 1036210"/>
                <a:gd name="connsiteY256" fmla="*/ 271770 h 1335540"/>
                <a:gd name="connsiteX257" fmla="*/ 566263 w 1036210"/>
                <a:gd name="connsiteY257" fmla="*/ 273897 h 1335540"/>
                <a:gd name="connsiteX258" fmla="*/ 573545 w 1036210"/>
                <a:gd name="connsiteY258" fmla="*/ 275860 h 1335540"/>
                <a:gd name="connsiteX259" fmla="*/ 580827 w 1036210"/>
                <a:gd name="connsiteY259" fmla="*/ 277986 h 1335540"/>
                <a:gd name="connsiteX260" fmla="*/ 587940 w 1036210"/>
                <a:gd name="connsiteY260" fmla="*/ 280440 h 1335540"/>
                <a:gd name="connsiteX261" fmla="*/ 595052 w 1036210"/>
                <a:gd name="connsiteY261" fmla="*/ 282894 h 1335540"/>
                <a:gd name="connsiteX262" fmla="*/ 602165 w 1036210"/>
                <a:gd name="connsiteY262" fmla="*/ 285674 h 1335540"/>
                <a:gd name="connsiteX263" fmla="*/ 609108 w 1036210"/>
                <a:gd name="connsiteY263" fmla="*/ 288455 h 1335540"/>
                <a:gd name="connsiteX264" fmla="*/ 616052 w 1036210"/>
                <a:gd name="connsiteY264" fmla="*/ 291562 h 1335540"/>
                <a:gd name="connsiteX265" fmla="*/ 623164 w 1036210"/>
                <a:gd name="connsiteY265" fmla="*/ 294507 h 1335540"/>
                <a:gd name="connsiteX266" fmla="*/ 629938 w 1036210"/>
                <a:gd name="connsiteY266" fmla="*/ 297942 h 1335540"/>
                <a:gd name="connsiteX267" fmla="*/ 636542 w 1036210"/>
                <a:gd name="connsiteY267" fmla="*/ 301213 h 1335540"/>
                <a:gd name="connsiteX268" fmla="*/ 643147 w 1036210"/>
                <a:gd name="connsiteY268" fmla="*/ 304812 h 1335540"/>
                <a:gd name="connsiteX269" fmla="*/ 649752 w 1036210"/>
                <a:gd name="connsiteY269" fmla="*/ 308410 h 1335540"/>
                <a:gd name="connsiteX270" fmla="*/ 656187 w 1036210"/>
                <a:gd name="connsiteY270" fmla="*/ 312172 h 1335540"/>
                <a:gd name="connsiteX271" fmla="*/ 662453 w 1036210"/>
                <a:gd name="connsiteY271" fmla="*/ 316261 h 1335540"/>
                <a:gd name="connsiteX272" fmla="*/ 668719 w 1036210"/>
                <a:gd name="connsiteY272" fmla="*/ 320188 h 1335540"/>
                <a:gd name="connsiteX273" fmla="*/ 674816 w 1036210"/>
                <a:gd name="connsiteY273" fmla="*/ 324440 h 1335540"/>
                <a:gd name="connsiteX274" fmla="*/ 680912 w 1036210"/>
                <a:gd name="connsiteY274" fmla="*/ 328693 h 1335540"/>
                <a:gd name="connsiteX275" fmla="*/ 686839 w 1036210"/>
                <a:gd name="connsiteY275" fmla="*/ 333273 h 1335540"/>
                <a:gd name="connsiteX276" fmla="*/ 692597 w 1036210"/>
                <a:gd name="connsiteY276" fmla="*/ 337690 h 1335540"/>
                <a:gd name="connsiteX277" fmla="*/ 698355 w 1036210"/>
                <a:gd name="connsiteY277" fmla="*/ 342433 h 1335540"/>
                <a:gd name="connsiteX278" fmla="*/ 703774 w 1036210"/>
                <a:gd name="connsiteY278" fmla="*/ 347176 h 1335540"/>
                <a:gd name="connsiteX279" fmla="*/ 709362 w 1036210"/>
                <a:gd name="connsiteY279" fmla="*/ 352083 h 1335540"/>
                <a:gd name="connsiteX280" fmla="*/ 714612 w 1036210"/>
                <a:gd name="connsiteY280" fmla="*/ 356990 h 1335540"/>
                <a:gd name="connsiteX281" fmla="*/ 719862 w 1036210"/>
                <a:gd name="connsiteY281" fmla="*/ 362225 h 1335540"/>
                <a:gd name="connsiteX282" fmla="*/ 725112 w 1036210"/>
                <a:gd name="connsiteY282" fmla="*/ 367459 h 1335540"/>
                <a:gd name="connsiteX283" fmla="*/ 730023 w 1036210"/>
                <a:gd name="connsiteY283" fmla="*/ 372857 h 1335540"/>
                <a:gd name="connsiteX284" fmla="*/ 734765 w 1036210"/>
                <a:gd name="connsiteY284" fmla="*/ 378255 h 1335540"/>
                <a:gd name="connsiteX285" fmla="*/ 739507 w 1036210"/>
                <a:gd name="connsiteY285" fmla="*/ 383816 h 1335540"/>
                <a:gd name="connsiteX286" fmla="*/ 744248 w 1036210"/>
                <a:gd name="connsiteY286" fmla="*/ 389541 h 1335540"/>
                <a:gd name="connsiteX287" fmla="*/ 748651 w 1036210"/>
                <a:gd name="connsiteY287" fmla="*/ 395266 h 1335540"/>
                <a:gd name="connsiteX288" fmla="*/ 752885 w 1036210"/>
                <a:gd name="connsiteY288" fmla="*/ 401154 h 1335540"/>
                <a:gd name="connsiteX289" fmla="*/ 757119 w 1036210"/>
                <a:gd name="connsiteY289" fmla="*/ 407043 h 1335540"/>
                <a:gd name="connsiteX290" fmla="*/ 761352 w 1036210"/>
                <a:gd name="connsiteY290" fmla="*/ 412931 h 1335540"/>
                <a:gd name="connsiteX291" fmla="*/ 765078 w 1036210"/>
                <a:gd name="connsiteY291" fmla="*/ 418983 h 1335540"/>
                <a:gd name="connsiteX292" fmla="*/ 768973 w 1036210"/>
                <a:gd name="connsiteY292" fmla="*/ 425199 h 1335540"/>
                <a:gd name="connsiteX293" fmla="*/ 772529 w 1036210"/>
                <a:gd name="connsiteY293" fmla="*/ 431415 h 1335540"/>
                <a:gd name="connsiteX294" fmla="*/ 776086 w 1036210"/>
                <a:gd name="connsiteY294" fmla="*/ 437794 h 1335540"/>
                <a:gd name="connsiteX295" fmla="*/ 779473 w 1036210"/>
                <a:gd name="connsiteY295" fmla="*/ 444173 h 1335540"/>
                <a:gd name="connsiteX296" fmla="*/ 782521 w 1036210"/>
                <a:gd name="connsiteY296" fmla="*/ 450553 h 1335540"/>
                <a:gd name="connsiteX297" fmla="*/ 785739 w 1036210"/>
                <a:gd name="connsiteY297" fmla="*/ 457095 h 1335540"/>
                <a:gd name="connsiteX298" fmla="*/ 788449 w 1036210"/>
                <a:gd name="connsiteY298" fmla="*/ 463638 h 1335540"/>
                <a:gd name="connsiteX299" fmla="*/ 791158 w 1036210"/>
                <a:gd name="connsiteY299" fmla="*/ 470181 h 1335540"/>
                <a:gd name="connsiteX300" fmla="*/ 793698 w 1036210"/>
                <a:gd name="connsiteY300" fmla="*/ 476887 h 1335540"/>
                <a:gd name="connsiteX301" fmla="*/ 796069 w 1036210"/>
                <a:gd name="connsiteY301" fmla="*/ 483594 h 1335540"/>
                <a:gd name="connsiteX302" fmla="*/ 798440 w 1036210"/>
                <a:gd name="connsiteY302" fmla="*/ 490464 h 1335540"/>
                <a:gd name="connsiteX303" fmla="*/ 800472 w 1036210"/>
                <a:gd name="connsiteY303" fmla="*/ 497334 h 1335540"/>
                <a:gd name="connsiteX304" fmla="*/ 802335 w 1036210"/>
                <a:gd name="connsiteY304" fmla="*/ 504203 h 1335540"/>
                <a:gd name="connsiteX305" fmla="*/ 804029 w 1036210"/>
                <a:gd name="connsiteY305" fmla="*/ 511073 h 1335540"/>
                <a:gd name="connsiteX306" fmla="*/ 805722 w 1036210"/>
                <a:gd name="connsiteY306" fmla="*/ 517943 h 1335540"/>
                <a:gd name="connsiteX307" fmla="*/ 807246 w 1036210"/>
                <a:gd name="connsiteY307" fmla="*/ 524977 h 1335540"/>
                <a:gd name="connsiteX308" fmla="*/ 808432 w 1036210"/>
                <a:gd name="connsiteY308" fmla="*/ 532010 h 1335540"/>
                <a:gd name="connsiteX309" fmla="*/ 809448 w 1036210"/>
                <a:gd name="connsiteY309" fmla="*/ 539207 h 1335540"/>
                <a:gd name="connsiteX310" fmla="*/ 810464 w 1036210"/>
                <a:gd name="connsiteY310" fmla="*/ 546241 h 1335540"/>
                <a:gd name="connsiteX311" fmla="*/ 811311 w 1036210"/>
                <a:gd name="connsiteY311" fmla="*/ 553275 h 1335540"/>
                <a:gd name="connsiteX312" fmla="*/ 811988 w 1036210"/>
                <a:gd name="connsiteY312" fmla="*/ 560308 h 1335540"/>
                <a:gd name="connsiteX313" fmla="*/ 812327 w 1036210"/>
                <a:gd name="connsiteY313" fmla="*/ 567342 h 1335540"/>
                <a:gd name="connsiteX314" fmla="*/ 812665 w 1036210"/>
                <a:gd name="connsiteY314" fmla="*/ 574539 h 1335540"/>
                <a:gd name="connsiteX315" fmla="*/ 812835 w 1036210"/>
                <a:gd name="connsiteY315" fmla="*/ 581736 h 1335540"/>
                <a:gd name="connsiteX316" fmla="*/ 812665 w 1036210"/>
                <a:gd name="connsiteY316" fmla="*/ 588769 h 1335540"/>
                <a:gd name="connsiteX317" fmla="*/ 812496 w 1036210"/>
                <a:gd name="connsiteY317" fmla="*/ 595966 h 1335540"/>
                <a:gd name="connsiteX318" fmla="*/ 812157 w 1036210"/>
                <a:gd name="connsiteY318" fmla="*/ 603000 h 1335540"/>
                <a:gd name="connsiteX319" fmla="*/ 811649 w 1036210"/>
                <a:gd name="connsiteY319" fmla="*/ 610033 h 1335540"/>
                <a:gd name="connsiteX320" fmla="*/ 810972 w 1036210"/>
                <a:gd name="connsiteY320" fmla="*/ 617067 h 1335540"/>
                <a:gd name="connsiteX321" fmla="*/ 809956 w 1036210"/>
                <a:gd name="connsiteY321" fmla="*/ 624427 h 1335540"/>
                <a:gd name="connsiteX322" fmla="*/ 808940 w 1036210"/>
                <a:gd name="connsiteY322" fmla="*/ 631461 h 1335540"/>
                <a:gd name="connsiteX323" fmla="*/ 807754 w 1036210"/>
                <a:gd name="connsiteY323" fmla="*/ 638331 h 1335540"/>
                <a:gd name="connsiteX324" fmla="*/ 806569 w 1036210"/>
                <a:gd name="connsiteY324" fmla="*/ 645364 h 1335540"/>
                <a:gd name="connsiteX325" fmla="*/ 805045 w 1036210"/>
                <a:gd name="connsiteY325" fmla="*/ 652398 h 1335540"/>
                <a:gd name="connsiteX326" fmla="*/ 803182 w 1036210"/>
                <a:gd name="connsiteY326" fmla="*/ 659268 h 1335540"/>
                <a:gd name="connsiteX327" fmla="*/ 801488 w 1036210"/>
                <a:gd name="connsiteY327" fmla="*/ 666301 h 1335540"/>
                <a:gd name="connsiteX328" fmla="*/ 799456 w 1036210"/>
                <a:gd name="connsiteY328" fmla="*/ 673171 h 1335540"/>
                <a:gd name="connsiteX329" fmla="*/ 797255 w 1036210"/>
                <a:gd name="connsiteY329" fmla="*/ 679878 h 1335540"/>
                <a:gd name="connsiteX330" fmla="*/ 795053 w 1036210"/>
                <a:gd name="connsiteY330" fmla="*/ 686748 h 1335540"/>
                <a:gd name="connsiteX331" fmla="*/ 792513 w 1036210"/>
                <a:gd name="connsiteY331" fmla="*/ 693454 h 1335540"/>
                <a:gd name="connsiteX332" fmla="*/ 789803 w 1036210"/>
                <a:gd name="connsiteY332" fmla="*/ 700160 h 1335540"/>
                <a:gd name="connsiteX333" fmla="*/ 787094 w 1036210"/>
                <a:gd name="connsiteY333" fmla="*/ 706704 h 1335540"/>
                <a:gd name="connsiteX334" fmla="*/ 784045 w 1036210"/>
                <a:gd name="connsiteY334" fmla="*/ 713246 h 1335540"/>
                <a:gd name="connsiteX335" fmla="*/ 780997 w 1036210"/>
                <a:gd name="connsiteY335" fmla="*/ 719789 h 1335540"/>
                <a:gd name="connsiteX336" fmla="*/ 777610 w 1036210"/>
                <a:gd name="connsiteY336" fmla="*/ 726332 h 1335540"/>
                <a:gd name="connsiteX337" fmla="*/ 774392 w 1036210"/>
                <a:gd name="connsiteY337" fmla="*/ 732711 h 1335540"/>
                <a:gd name="connsiteX338" fmla="*/ 770667 w 1036210"/>
                <a:gd name="connsiteY338" fmla="*/ 738927 h 1335540"/>
                <a:gd name="connsiteX339" fmla="*/ 769933 w 1036210"/>
                <a:gd name="connsiteY339" fmla="*/ 740344 h 1335540"/>
                <a:gd name="connsiteX340" fmla="*/ 769650 w 1036210"/>
                <a:gd name="connsiteY340" fmla="*/ 740726 h 1335540"/>
                <a:gd name="connsiteX341" fmla="*/ 769820 w 1036210"/>
                <a:gd name="connsiteY341" fmla="*/ 740563 h 1335540"/>
                <a:gd name="connsiteX342" fmla="*/ 769933 w 1036210"/>
                <a:gd name="connsiteY342" fmla="*/ 740344 h 1335540"/>
                <a:gd name="connsiteX343" fmla="*/ 770497 w 1036210"/>
                <a:gd name="connsiteY343" fmla="*/ 739581 h 1335540"/>
                <a:gd name="connsiteX344" fmla="*/ 771175 w 1036210"/>
                <a:gd name="connsiteY344" fmla="*/ 738763 h 1335540"/>
                <a:gd name="connsiteX345" fmla="*/ 770159 w 1036210"/>
                <a:gd name="connsiteY345" fmla="*/ 740290 h 1335540"/>
                <a:gd name="connsiteX346" fmla="*/ 770159 w 1036210"/>
                <a:gd name="connsiteY346" fmla="*/ 740235 h 1335540"/>
                <a:gd name="connsiteX347" fmla="*/ 769989 w 1036210"/>
                <a:gd name="connsiteY347" fmla="*/ 740399 h 1335540"/>
                <a:gd name="connsiteX348" fmla="*/ 769752 w 1036210"/>
                <a:gd name="connsiteY348" fmla="*/ 740791 h 1335540"/>
                <a:gd name="connsiteX349" fmla="*/ 769650 w 1036210"/>
                <a:gd name="connsiteY349" fmla="*/ 740889 h 1335540"/>
                <a:gd name="connsiteX350" fmla="*/ 769396 w 1036210"/>
                <a:gd name="connsiteY350" fmla="*/ 741380 h 1335540"/>
                <a:gd name="connsiteX351" fmla="*/ 768804 w 1036210"/>
                <a:gd name="connsiteY351" fmla="*/ 742361 h 1335540"/>
                <a:gd name="connsiteX352" fmla="*/ 768804 w 1036210"/>
                <a:gd name="connsiteY352" fmla="*/ 742443 h 1335540"/>
                <a:gd name="connsiteX353" fmla="*/ 768691 w 1036210"/>
                <a:gd name="connsiteY353" fmla="*/ 742634 h 1335540"/>
                <a:gd name="connsiteX354" fmla="*/ 768465 w 1036210"/>
                <a:gd name="connsiteY354" fmla="*/ 742853 h 1335540"/>
                <a:gd name="connsiteX355" fmla="*/ 766941 w 1036210"/>
                <a:gd name="connsiteY355" fmla="*/ 746124 h 1335540"/>
                <a:gd name="connsiteX356" fmla="*/ 763554 w 1036210"/>
                <a:gd name="connsiteY356" fmla="*/ 752339 h 1335540"/>
                <a:gd name="connsiteX357" fmla="*/ 759828 w 1036210"/>
                <a:gd name="connsiteY357" fmla="*/ 758555 h 1335540"/>
                <a:gd name="connsiteX358" fmla="*/ 756272 w 1036210"/>
                <a:gd name="connsiteY358" fmla="*/ 764771 h 1335540"/>
                <a:gd name="connsiteX359" fmla="*/ 752208 w 1036210"/>
                <a:gd name="connsiteY359" fmla="*/ 770823 h 1335540"/>
                <a:gd name="connsiteX360" fmla="*/ 748143 w 1036210"/>
                <a:gd name="connsiteY360" fmla="*/ 776875 h 1335540"/>
                <a:gd name="connsiteX361" fmla="*/ 743910 w 1036210"/>
                <a:gd name="connsiteY361" fmla="*/ 783090 h 1335540"/>
                <a:gd name="connsiteX362" fmla="*/ 739337 w 1036210"/>
                <a:gd name="connsiteY362" fmla="*/ 789143 h 1335540"/>
                <a:gd name="connsiteX363" fmla="*/ 730531 w 1036210"/>
                <a:gd name="connsiteY363" fmla="*/ 801247 h 1335540"/>
                <a:gd name="connsiteX364" fmla="*/ 721556 w 1036210"/>
                <a:gd name="connsiteY364" fmla="*/ 813678 h 1335540"/>
                <a:gd name="connsiteX365" fmla="*/ 717153 w 1036210"/>
                <a:gd name="connsiteY365" fmla="*/ 820057 h 1335540"/>
                <a:gd name="connsiteX366" fmla="*/ 712749 w 1036210"/>
                <a:gd name="connsiteY366" fmla="*/ 826600 h 1335540"/>
                <a:gd name="connsiteX367" fmla="*/ 708516 w 1036210"/>
                <a:gd name="connsiteY367" fmla="*/ 832979 h 1335540"/>
                <a:gd name="connsiteX368" fmla="*/ 704621 w 1036210"/>
                <a:gd name="connsiteY368" fmla="*/ 839686 h 1335540"/>
                <a:gd name="connsiteX369" fmla="*/ 700556 w 1036210"/>
                <a:gd name="connsiteY369" fmla="*/ 846392 h 1335540"/>
                <a:gd name="connsiteX370" fmla="*/ 696661 w 1036210"/>
                <a:gd name="connsiteY370" fmla="*/ 853098 h 1335540"/>
                <a:gd name="connsiteX371" fmla="*/ 693105 w 1036210"/>
                <a:gd name="connsiteY371" fmla="*/ 860295 h 1335540"/>
                <a:gd name="connsiteX372" fmla="*/ 689549 w 1036210"/>
                <a:gd name="connsiteY372" fmla="*/ 867165 h 1335540"/>
                <a:gd name="connsiteX373" fmla="*/ 686500 w 1036210"/>
                <a:gd name="connsiteY373" fmla="*/ 874363 h 1335540"/>
                <a:gd name="connsiteX374" fmla="*/ 683452 w 1036210"/>
                <a:gd name="connsiteY374" fmla="*/ 881396 h 1335540"/>
                <a:gd name="connsiteX375" fmla="*/ 680743 w 1036210"/>
                <a:gd name="connsiteY375" fmla="*/ 888757 h 1335540"/>
                <a:gd name="connsiteX376" fmla="*/ 678203 w 1036210"/>
                <a:gd name="connsiteY376" fmla="*/ 896281 h 1335540"/>
                <a:gd name="connsiteX377" fmla="*/ 676001 w 1036210"/>
                <a:gd name="connsiteY377" fmla="*/ 903642 h 1335540"/>
                <a:gd name="connsiteX378" fmla="*/ 673969 w 1036210"/>
                <a:gd name="connsiteY378" fmla="*/ 911002 h 1335540"/>
                <a:gd name="connsiteX379" fmla="*/ 672106 w 1036210"/>
                <a:gd name="connsiteY379" fmla="*/ 918526 h 1335540"/>
                <a:gd name="connsiteX380" fmla="*/ 670582 w 1036210"/>
                <a:gd name="connsiteY380" fmla="*/ 926051 h 1335540"/>
                <a:gd name="connsiteX381" fmla="*/ 669227 w 1036210"/>
                <a:gd name="connsiteY381" fmla="*/ 933575 h 1335540"/>
                <a:gd name="connsiteX382" fmla="*/ 668211 w 1036210"/>
                <a:gd name="connsiteY382" fmla="*/ 941099 h 1335540"/>
                <a:gd name="connsiteX383" fmla="*/ 667364 w 1036210"/>
                <a:gd name="connsiteY383" fmla="*/ 948623 h 1335540"/>
                <a:gd name="connsiteX384" fmla="*/ 666687 w 1036210"/>
                <a:gd name="connsiteY384" fmla="*/ 956311 h 1335540"/>
                <a:gd name="connsiteX385" fmla="*/ 666010 w 1036210"/>
                <a:gd name="connsiteY385" fmla="*/ 963999 h 1335540"/>
                <a:gd name="connsiteX386" fmla="*/ 665840 w 1036210"/>
                <a:gd name="connsiteY386" fmla="*/ 971523 h 1335540"/>
                <a:gd name="connsiteX387" fmla="*/ 665671 w 1036210"/>
                <a:gd name="connsiteY387" fmla="*/ 979047 h 1335540"/>
                <a:gd name="connsiteX388" fmla="*/ 665840 w 1036210"/>
                <a:gd name="connsiteY388" fmla="*/ 986735 h 1335540"/>
                <a:gd name="connsiteX389" fmla="*/ 666179 w 1036210"/>
                <a:gd name="connsiteY389" fmla="*/ 994259 h 1335540"/>
                <a:gd name="connsiteX390" fmla="*/ 666687 w 1036210"/>
                <a:gd name="connsiteY390" fmla="*/ 1001784 h 1335540"/>
                <a:gd name="connsiteX391" fmla="*/ 667703 w 1036210"/>
                <a:gd name="connsiteY391" fmla="*/ 994259 h 1335540"/>
                <a:gd name="connsiteX392" fmla="*/ 668550 w 1036210"/>
                <a:gd name="connsiteY392" fmla="*/ 986899 h 1335540"/>
                <a:gd name="connsiteX393" fmla="*/ 669735 w 1036210"/>
                <a:gd name="connsiteY393" fmla="*/ 979375 h 1335540"/>
                <a:gd name="connsiteX394" fmla="*/ 670921 w 1036210"/>
                <a:gd name="connsiteY394" fmla="*/ 972014 h 1335540"/>
                <a:gd name="connsiteX395" fmla="*/ 672275 w 1036210"/>
                <a:gd name="connsiteY395" fmla="*/ 964653 h 1335540"/>
                <a:gd name="connsiteX396" fmla="*/ 673969 w 1036210"/>
                <a:gd name="connsiteY396" fmla="*/ 957293 h 1335540"/>
                <a:gd name="connsiteX397" fmla="*/ 675662 w 1036210"/>
                <a:gd name="connsiteY397" fmla="*/ 949932 h 1335540"/>
                <a:gd name="connsiteX398" fmla="*/ 677525 w 1036210"/>
                <a:gd name="connsiteY398" fmla="*/ 942898 h 1335540"/>
                <a:gd name="connsiteX399" fmla="*/ 679557 w 1036210"/>
                <a:gd name="connsiteY399" fmla="*/ 935701 h 1335540"/>
                <a:gd name="connsiteX400" fmla="*/ 681759 w 1036210"/>
                <a:gd name="connsiteY400" fmla="*/ 928668 h 1335540"/>
                <a:gd name="connsiteX401" fmla="*/ 683960 w 1036210"/>
                <a:gd name="connsiteY401" fmla="*/ 921634 h 1335540"/>
                <a:gd name="connsiteX402" fmla="*/ 686670 w 1036210"/>
                <a:gd name="connsiteY402" fmla="*/ 914764 h 1335540"/>
                <a:gd name="connsiteX403" fmla="*/ 689379 w 1036210"/>
                <a:gd name="connsiteY403" fmla="*/ 908058 h 1335540"/>
                <a:gd name="connsiteX404" fmla="*/ 692428 w 1036210"/>
                <a:gd name="connsiteY404" fmla="*/ 901188 h 1335540"/>
                <a:gd name="connsiteX405" fmla="*/ 695476 w 1036210"/>
                <a:gd name="connsiteY405" fmla="*/ 894482 h 1335540"/>
                <a:gd name="connsiteX406" fmla="*/ 698863 w 1036210"/>
                <a:gd name="connsiteY406" fmla="*/ 887939 h 1335540"/>
                <a:gd name="connsiteX407" fmla="*/ 702250 w 1036210"/>
                <a:gd name="connsiteY407" fmla="*/ 881396 h 1335540"/>
                <a:gd name="connsiteX408" fmla="*/ 705975 w 1036210"/>
                <a:gd name="connsiteY408" fmla="*/ 875180 h 1335540"/>
                <a:gd name="connsiteX409" fmla="*/ 709701 w 1036210"/>
                <a:gd name="connsiteY409" fmla="*/ 868801 h 1335540"/>
                <a:gd name="connsiteX410" fmla="*/ 713766 w 1036210"/>
                <a:gd name="connsiteY410" fmla="*/ 862749 h 1335540"/>
                <a:gd name="connsiteX411" fmla="*/ 717999 w 1036210"/>
                <a:gd name="connsiteY411" fmla="*/ 856697 h 1335540"/>
                <a:gd name="connsiteX412" fmla="*/ 722064 w 1036210"/>
                <a:gd name="connsiteY412" fmla="*/ 850645 h 1335540"/>
                <a:gd name="connsiteX413" fmla="*/ 726636 w 1036210"/>
                <a:gd name="connsiteY413" fmla="*/ 844756 h 1335540"/>
                <a:gd name="connsiteX414" fmla="*/ 731209 w 1036210"/>
                <a:gd name="connsiteY414" fmla="*/ 838868 h 1335540"/>
                <a:gd name="connsiteX415" fmla="*/ 740523 w 1036210"/>
                <a:gd name="connsiteY415" fmla="*/ 827254 h 1335540"/>
                <a:gd name="connsiteX416" fmla="*/ 750176 w 1036210"/>
                <a:gd name="connsiteY416" fmla="*/ 815641 h 1335540"/>
                <a:gd name="connsiteX417" fmla="*/ 759998 w 1036210"/>
                <a:gd name="connsiteY417" fmla="*/ 803864 h 1335540"/>
                <a:gd name="connsiteX418" fmla="*/ 769820 w 1036210"/>
                <a:gd name="connsiteY418" fmla="*/ 791923 h 1335540"/>
                <a:gd name="connsiteX419" fmla="*/ 774562 w 1036210"/>
                <a:gd name="connsiteY419" fmla="*/ 785708 h 1335540"/>
                <a:gd name="connsiteX420" fmla="*/ 779473 w 1036210"/>
                <a:gd name="connsiteY420" fmla="*/ 779328 h 1335540"/>
                <a:gd name="connsiteX421" fmla="*/ 783876 w 1036210"/>
                <a:gd name="connsiteY421" fmla="*/ 772949 h 1335540"/>
                <a:gd name="connsiteX422" fmla="*/ 788279 w 1036210"/>
                <a:gd name="connsiteY422" fmla="*/ 766243 h 1335540"/>
                <a:gd name="connsiteX423" fmla="*/ 790481 w 1036210"/>
                <a:gd name="connsiteY423" fmla="*/ 762971 h 1335540"/>
                <a:gd name="connsiteX424" fmla="*/ 792682 w 1036210"/>
                <a:gd name="connsiteY424" fmla="*/ 759373 h 1335540"/>
                <a:gd name="connsiteX425" fmla="*/ 794037 w 1036210"/>
                <a:gd name="connsiteY425" fmla="*/ 756756 h 1335540"/>
                <a:gd name="connsiteX426" fmla="*/ 794545 w 1036210"/>
                <a:gd name="connsiteY426" fmla="*/ 756101 h 1335540"/>
                <a:gd name="connsiteX427" fmla="*/ 794884 w 1036210"/>
                <a:gd name="connsiteY427" fmla="*/ 755447 h 1335540"/>
                <a:gd name="connsiteX428" fmla="*/ 794545 w 1036210"/>
                <a:gd name="connsiteY428" fmla="*/ 755774 h 1335540"/>
                <a:gd name="connsiteX429" fmla="*/ 794884 w 1036210"/>
                <a:gd name="connsiteY429" fmla="*/ 755120 h 1335540"/>
                <a:gd name="connsiteX430" fmla="*/ 794884 w 1036210"/>
                <a:gd name="connsiteY430" fmla="*/ 755447 h 1335540"/>
                <a:gd name="connsiteX431" fmla="*/ 795053 w 1036210"/>
                <a:gd name="connsiteY431" fmla="*/ 755120 h 1335540"/>
                <a:gd name="connsiteX432" fmla="*/ 795392 w 1036210"/>
                <a:gd name="connsiteY432" fmla="*/ 754466 h 1335540"/>
                <a:gd name="connsiteX433" fmla="*/ 796069 w 1036210"/>
                <a:gd name="connsiteY433" fmla="*/ 753484 h 1335540"/>
                <a:gd name="connsiteX434" fmla="*/ 800303 w 1036210"/>
                <a:gd name="connsiteY434" fmla="*/ 746778 h 1335540"/>
                <a:gd name="connsiteX435" fmla="*/ 804537 w 1036210"/>
                <a:gd name="connsiteY435" fmla="*/ 740072 h 1335540"/>
                <a:gd name="connsiteX436" fmla="*/ 808262 w 1036210"/>
                <a:gd name="connsiteY436" fmla="*/ 733202 h 1335540"/>
                <a:gd name="connsiteX437" fmla="*/ 811988 w 1036210"/>
                <a:gd name="connsiteY437" fmla="*/ 726004 h 1335540"/>
                <a:gd name="connsiteX438" fmla="*/ 815544 w 1036210"/>
                <a:gd name="connsiteY438" fmla="*/ 718971 h 1335540"/>
                <a:gd name="connsiteX439" fmla="*/ 818931 w 1036210"/>
                <a:gd name="connsiteY439" fmla="*/ 711774 h 1335540"/>
                <a:gd name="connsiteX440" fmla="*/ 821979 w 1036210"/>
                <a:gd name="connsiteY440" fmla="*/ 704577 h 1335540"/>
                <a:gd name="connsiteX441" fmla="*/ 825028 w 1036210"/>
                <a:gd name="connsiteY441" fmla="*/ 697380 h 1335540"/>
                <a:gd name="connsiteX442" fmla="*/ 827906 w 1036210"/>
                <a:gd name="connsiteY442" fmla="*/ 690019 h 1335540"/>
                <a:gd name="connsiteX443" fmla="*/ 830616 w 1036210"/>
                <a:gd name="connsiteY443" fmla="*/ 682331 h 1335540"/>
                <a:gd name="connsiteX444" fmla="*/ 832987 w 1036210"/>
                <a:gd name="connsiteY444" fmla="*/ 674971 h 1335540"/>
                <a:gd name="connsiteX445" fmla="*/ 835188 w 1036210"/>
                <a:gd name="connsiteY445" fmla="*/ 667283 h 1335540"/>
                <a:gd name="connsiteX446" fmla="*/ 837221 w 1036210"/>
                <a:gd name="connsiteY446" fmla="*/ 659595 h 1335540"/>
                <a:gd name="connsiteX447" fmla="*/ 839084 w 1036210"/>
                <a:gd name="connsiteY447" fmla="*/ 651907 h 1335540"/>
                <a:gd name="connsiteX448" fmla="*/ 840608 w 1036210"/>
                <a:gd name="connsiteY448" fmla="*/ 644219 h 1335540"/>
                <a:gd name="connsiteX449" fmla="*/ 842301 w 1036210"/>
                <a:gd name="connsiteY449" fmla="*/ 636532 h 1335540"/>
                <a:gd name="connsiteX450" fmla="*/ 843487 w 1036210"/>
                <a:gd name="connsiteY450" fmla="*/ 628680 h 1335540"/>
                <a:gd name="connsiteX451" fmla="*/ 844503 w 1036210"/>
                <a:gd name="connsiteY451" fmla="*/ 620829 h 1335540"/>
                <a:gd name="connsiteX452" fmla="*/ 845350 w 1036210"/>
                <a:gd name="connsiteY452" fmla="*/ 613141 h 1335540"/>
                <a:gd name="connsiteX453" fmla="*/ 846027 w 1036210"/>
                <a:gd name="connsiteY453" fmla="*/ 605127 h 1335540"/>
                <a:gd name="connsiteX454" fmla="*/ 846535 w 1036210"/>
                <a:gd name="connsiteY454" fmla="*/ 597275 h 1335540"/>
                <a:gd name="connsiteX455" fmla="*/ 846874 w 1036210"/>
                <a:gd name="connsiteY455" fmla="*/ 589423 h 1335540"/>
                <a:gd name="connsiteX456" fmla="*/ 846874 w 1036210"/>
                <a:gd name="connsiteY456" fmla="*/ 581572 h 1335540"/>
                <a:gd name="connsiteX457" fmla="*/ 846874 w 1036210"/>
                <a:gd name="connsiteY457" fmla="*/ 573557 h 1335540"/>
                <a:gd name="connsiteX458" fmla="*/ 846535 w 1036210"/>
                <a:gd name="connsiteY458" fmla="*/ 565869 h 1335540"/>
                <a:gd name="connsiteX459" fmla="*/ 846027 w 1036210"/>
                <a:gd name="connsiteY459" fmla="*/ 558018 h 1335540"/>
                <a:gd name="connsiteX460" fmla="*/ 845350 w 1036210"/>
                <a:gd name="connsiteY460" fmla="*/ 550003 h 1335540"/>
                <a:gd name="connsiteX461" fmla="*/ 844503 w 1036210"/>
                <a:gd name="connsiteY461" fmla="*/ 542152 h 1335540"/>
                <a:gd name="connsiteX462" fmla="*/ 843487 w 1036210"/>
                <a:gd name="connsiteY462" fmla="*/ 534464 h 1335540"/>
                <a:gd name="connsiteX463" fmla="*/ 842301 w 1036210"/>
                <a:gd name="connsiteY463" fmla="*/ 526449 h 1335540"/>
                <a:gd name="connsiteX464" fmla="*/ 840608 w 1036210"/>
                <a:gd name="connsiteY464" fmla="*/ 518761 h 1335540"/>
                <a:gd name="connsiteX465" fmla="*/ 839084 w 1036210"/>
                <a:gd name="connsiteY465" fmla="*/ 511073 h 1335540"/>
                <a:gd name="connsiteX466" fmla="*/ 837221 w 1036210"/>
                <a:gd name="connsiteY466" fmla="*/ 503386 h 1335540"/>
                <a:gd name="connsiteX467" fmla="*/ 835019 w 1036210"/>
                <a:gd name="connsiteY467" fmla="*/ 495698 h 1335540"/>
                <a:gd name="connsiteX468" fmla="*/ 832818 w 1036210"/>
                <a:gd name="connsiteY468" fmla="*/ 488174 h 1335540"/>
                <a:gd name="connsiteX469" fmla="*/ 830447 w 1036210"/>
                <a:gd name="connsiteY469" fmla="*/ 480649 h 1335540"/>
                <a:gd name="connsiteX470" fmla="*/ 827737 w 1036210"/>
                <a:gd name="connsiteY470" fmla="*/ 473289 h 1335540"/>
                <a:gd name="connsiteX471" fmla="*/ 825028 w 1036210"/>
                <a:gd name="connsiteY471" fmla="*/ 465765 h 1335540"/>
                <a:gd name="connsiteX472" fmla="*/ 821979 w 1036210"/>
                <a:gd name="connsiteY472" fmla="*/ 458404 h 1335540"/>
                <a:gd name="connsiteX473" fmla="*/ 818931 w 1036210"/>
                <a:gd name="connsiteY473" fmla="*/ 451207 h 1335540"/>
                <a:gd name="connsiteX474" fmla="*/ 815375 w 1036210"/>
                <a:gd name="connsiteY474" fmla="*/ 444010 h 1335540"/>
                <a:gd name="connsiteX475" fmla="*/ 811988 w 1036210"/>
                <a:gd name="connsiteY475" fmla="*/ 436977 h 1335540"/>
                <a:gd name="connsiteX476" fmla="*/ 808093 w 1036210"/>
                <a:gd name="connsiteY476" fmla="*/ 429943 h 1335540"/>
                <a:gd name="connsiteX477" fmla="*/ 804198 w 1036210"/>
                <a:gd name="connsiteY477" fmla="*/ 422910 h 1335540"/>
                <a:gd name="connsiteX478" fmla="*/ 800303 w 1036210"/>
                <a:gd name="connsiteY478" fmla="*/ 416039 h 1335540"/>
                <a:gd name="connsiteX479" fmla="*/ 795900 w 1036210"/>
                <a:gd name="connsiteY479" fmla="*/ 409333 h 1335540"/>
                <a:gd name="connsiteX480" fmla="*/ 791497 w 1036210"/>
                <a:gd name="connsiteY480" fmla="*/ 402790 h 1335540"/>
                <a:gd name="connsiteX481" fmla="*/ 787094 w 1036210"/>
                <a:gd name="connsiteY481" fmla="*/ 396247 h 1335540"/>
                <a:gd name="connsiteX482" fmla="*/ 782352 w 1036210"/>
                <a:gd name="connsiteY482" fmla="*/ 389868 h 1335540"/>
                <a:gd name="connsiteX483" fmla="*/ 777441 w 1036210"/>
                <a:gd name="connsiteY483" fmla="*/ 383652 h 1335540"/>
                <a:gd name="connsiteX484" fmla="*/ 772360 w 1036210"/>
                <a:gd name="connsiteY484" fmla="*/ 377437 h 1335540"/>
                <a:gd name="connsiteX485" fmla="*/ 767280 w 1036210"/>
                <a:gd name="connsiteY485" fmla="*/ 371549 h 1335540"/>
                <a:gd name="connsiteX486" fmla="*/ 761860 w 1036210"/>
                <a:gd name="connsiteY486" fmla="*/ 365496 h 1335540"/>
                <a:gd name="connsiteX487" fmla="*/ 756441 w 1036210"/>
                <a:gd name="connsiteY487" fmla="*/ 359771 h 1335540"/>
                <a:gd name="connsiteX488" fmla="*/ 750684 w 1036210"/>
                <a:gd name="connsiteY488" fmla="*/ 354210 h 1335540"/>
                <a:gd name="connsiteX489" fmla="*/ 744926 w 1036210"/>
                <a:gd name="connsiteY489" fmla="*/ 348648 h 1335540"/>
                <a:gd name="connsiteX490" fmla="*/ 738999 w 1036210"/>
                <a:gd name="connsiteY490" fmla="*/ 343251 h 1335540"/>
                <a:gd name="connsiteX491" fmla="*/ 732902 w 1036210"/>
                <a:gd name="connsiteY491" fmla="*/ 338016 h 1335540"/>
                <a:gd name="connsiteX492" fmla="*/ 726806 w 1036210"/>
                <a:gd name="connsiteY492" fmla="*/ 333109 h 1335540"/>
                <a:gd name="connsiteX493" fmla="*/ 720540 w 1036210"/>
                <a:gd name="connsiteY493" fmla="*/ 328202 h 1335540"/>
                <a:gd name="connsiteX494" fmla="*/ 714104 w 1036210"/>
                <a:gd name="connsiteY494" fmla="*/ 323295 h 1335540"/>
                <a:gd name="connsiteX495" fmla="*/ 707669 w 1036210"/>
                <a:gd name="connsiteY495" fmla="*/ 318715 h 1335540"/>
                <a:gd name="connsiteX496" fmla="*/ 701064 w 1036210"/>
                <a:gd name="connsiteY496" fmla="*/ 314135 h 1335540"/>
                <a:gd name="connsiteX497" fmla="*/ 694460 w 1036210"/>
                <a:gd name="connsiteY497" fmla="*/ 310046 h 1335540"/>
                <a:gd name="connsiteX498" fmla="*/ 687517 w 1036210"/>
                <a:gd name="connsiteY498" fmla="*/ 305793 h 1335540"/>
                <a:gd name="connsiteX499" fmla="*/ 680743 w 1036210"/>
                <a:gd name="connsiteY499" fmla="*/ 301867 h 1335540"/>
                <a:gd name="connsiteX500" fmla="*/ 673630 w 1036210"/>
                <a:gd name="connsiteY500" fmla="*/ 298105 h 1335540"/>
                <a:gd name="connsiteX501" fmla="*/ 666687 w 1036210"/>
                <a:gd name="connsiteY501" fmla="*/ 294343 h 1335540"/>
                <a:gd name="connsiteX502" fmla="*/ 659235 w 1036210"/>
                <a:gd name="connsiteY502" fmla="*/ 291072 h 1335540"/>
                <a:gd name="connsiteX503" fmla="*/ 652123 w 1036210"/>
                <a:gd name="connsiteY503" fmla="*/ 287637 h 1335540"/>
                <a:gd name="connsiteX504" fmla="*/ 644671 w 1036210"/>
                <a:gd name="connsiteY504" fmla="*/ 284692 h 1335540"/>
                <a:gd name="connsiteX505" fmla="*/ 637389 w 1036210"/>
                <a:gd name="connsiteY505" fmla="*/ 281585 h 1335540"/>
                <a:gd name="connsiteX506" fmla="*/ 629938 w 1036210"/>
                <a:gd name="connsiteY506" fmla="*/ 278968 h 1335540"/>
                <a:gd name="connsiteX507" fmla="*/ 622317 w 1036210"/>
                <a:gd name="connsiteY507" fmla="*/ 276350 h 1335540"/>
                <a:gd name="connsiteX508" fmla="*/ 614697 w 1036210"/>
                <a:gd name="connsiteY508" fmla="*/ 274060 h 1335540"/>
                <a:gd name="connsiteX509" fmla="*/ 607076 w 1036210"/>
                <a:gd name="connsiteY509" fmla="*/ 271770 h 1335540"/>
                <a:gd name="connsiteX510" fmla="*/ 599455 w 1036210"/>
                <a:gd name="connsiteY510" fmla="*/ 269808 h 1335540"/>
                <a:gd name="connsiteX511" fmla="*/ 591835 w 1036210"/>
                <a:gd name="connsiteY511" fmla="*/ 268172 h 1335540"/>
                <a:gd name="connsiteX512" fmla="*/ 583875 w 1036210"/>
                <a:gd name="connsiteY512" fmla="*/ 266537 h 1335540"/>
                <a:gd name="connsiteX513" fmla="*/ 576085 w 1036210"/>
                <a:gd name="connsiteY513" fmla="*/ 265064 h 1335540"/>
                <a:gd name="connsiteX514" fmla="*/ 568295 w 1036210"/>
                <a:gd name="connsiteY514" fmla="*/ 263919 h 1335540"/>
                <a:gd name="connsiteX515" fmla="*/ 560505 w 1036210"/>
                <a:gd name="connsiteY515" fmla="*/ 262774 h 1335540"/>
                <a:gd name="connsiteX516" fmla="*/ 552546 w 1036210"/>
                <a:gd name="connsiteY516" fmla="*/ 261956 h 1335540"/>
                <a:gd name="connsiteX517" fmla="*/ 544756 w 1036210"/>
                <a:gd name="connsiteY517" fmla="*/ 261466 h 1335540"/>
                <a:gd name="connsiteX518" fmla="*/ 536966 w 1036210"/>
                <a:gd name="connsiteY518" fmla="*/ 260975 h 1335540"/>
                <a:gd name="connsiteX519" fmla="*/ 529176 w 1036210"/>
                <a:gd name="connsiteY519" fmla="*/ 260811 h 1335540"/>
                <a:gd name="connsiteX520" fmla="*/ 509791 w 1036210"/>
                <a:gd name="connsiteY520" fmla="*/ 227108 h 1335540"/>
                <a:gd name="connsiteX521" fmla="*/ 518947 w 1036210"/>
                <a:gd name="connsiteY521" fmla="*/ 227272 h 1335540"/>
                <a:gd name="connsiteX522" fmla="*/ 528272 w 1036210"/>
                <a:gd name="connsiteY522" fmla="*/ 227599 h 1335540"/>
                <a:gd name="connsiteX523" fmla="*/ 537597 w 1036210"/>
                <a:gd name="connsiteY523" fmla="*/ 228254 h 1335540"/>
                <a:gd name="connsiteX524" fmla="*/ 546583 w 1036210"/>
                <a:gd name="connsiteY524" fmla="*/ 228908 h 1335540"/>
                <a:gd name="connsiteX525" fmla="*/ 555909 w 1036210"/>
                <a:gd name="connsiteY525" fmla="*/ 229890 h 1335540"/>
                <a:gd name="connsiteX526" fmla="*/ 564725 w 1036210"/>
                <a:gd name="connsiteY526" fmla="*/ 231199 h 1335540"/>
                <a:gd name="connsiteX527" fmla="*/ 573881 w 1036210"/>
                <a:gd name="connsiteY527" fmla="*/ 232672 h 1335540"/>
                <a:gd name="connsiteX528" fmla="*/ 582698 w 1036210"/>
                <a:gd name="connsiteY528" fmla="*/ 234308 h 1335540"/>
                <a:gd name="connsiteX529" fmla="*/ 591684 w 1036210"/>
                <a:gd name="connsiteY529" fmla="*/ 236272 h 1335540"/>
                <a:gd name="connsiteX530" fmla="*/ 600331 w 1036210"/>
                <a:gd name="connsiteY530" fmla="*/ 238236 h 1335540"/>
                <a:gd name="connsiteX531" fmla="*/ 608808 w 1036210"/>
                <a:gd name="connsiteY531" fmla="*/ 240363 h 1335540"/>
                <a:gd name="connsiteX532" fmla="*/ 617455 w 1036210"/>
                <a:gd name="connsiteY532" fmla="*/ 242981 h 1335540"/>
                <a:gd name="connsiteX533" fmla="*/ 625933 w 1036210"/>
                <a:gd name="connsiteY533" fmla="*/ 245600 h 1335540"/>
                <a:gd name="connsiteX534" fmla="*/ 634240 w 1036210"/>
                <a:gd name="connsiteY534" fmla="*/ 248545 h 1335540"/>
                <a:gd name="connsiteX535" fmla="*/ 642718 w 1036210"/>
                <a:gd name="connsiteY535" fmla="*/ 251490 h 1335540"/>
                <a:gd name="connsiteX536" fmla="*/ 650856 w 1036210"/>
                <a:gd name="connsiteY536" fmla="*/ 254763 h 1335540"/>
                <a:gd name="connsiteX537" fmla="*/ 658825 w 1036210"/>
                <a:gd name="connsiteY537" fmla="*/ 258036 h 1335540"/>
                <a:gd name="connsiteX538" fmla="*/ 666964 w 1036210"/>
                <a:gd name="connsiteY538" fmla="*/ 261799 h 1335540"/>
                <a:gd name="connsiteX539" fmla="*/ 674763 w 1036210"/>
                <a:gd name="connsiteY539" fmla="*/ 265400 h 1335540"/>
                <a:gd name="connsiteX540" fmla="*/ 682393 w 1036210"/>
                <a:gd name="connsiteY540" fmla="*/ 269491 h 1335540"/>
                <a:gd name="connsiteX541" fmla="*/ 690022 w 1036210"/>
                <a:gd name="connsiteY541" fmla="*/ 273582 h 1335540"/>
                <a:gd name="connsiteX542" fmla="*/ 697652 w 1036210"/>
                <a:gd name="connsiteY542" fmla="*/ 277836 h 1335540"/>
                <a:gd name="connsiteX543" fmla="*/ 705113 w 1036210"/>
                <a:gd name="connsiteY543" fmla="*/ 282255 h 1335540"/>
                <a:gd name="connsiteX544" fmla="*/ 712403 w 1036210"/>
                <a:gd name="connsiteY544" fmla="*/ 287000 h 1335540"/>
                <a:gd name="connsiteX545" fmla="*/ 719524 w 1036210"/>
                <a:gd name="connsiteY545" fmla="*/ 291745 h 1335540"/>
                <a:gd name="connsiteX546" fmla="*/ 726645 w 1036210"/>
                <a:gd name="connsiteY546" fmla="*/ 296818 h 1335540"/>
                <a:gd name="connsiteX547" fmla="*/ 733427 w 1036210"/>
                <a:gd name="connsiteY547" fmla="*/ 301727 h 1335540"/>
                <a:gd name="connsiteX548" fmla="*/ 740209 w 1036210"/>
                <a:gd name="connsiteY548" fmla="*/ 307127 h 1335540"/>
                <a:gd name="connsiteX549" fmla="*/ 746821 w 1036210"/>
                <a:gd name="connsiteY549" fmla="*/ 312528 h 1335540"/>
                <a:gd name="connsiteX550" fmla="*/ 753434 w 1036210"/>
                <a:gd name="connsiteY550" fmla="*/ 318091 h 1335540"/>
                <a:gd name="connsiteX551" fmla="*/ 759707 w 1036210"/>
                <a:gd name="connsiteY551" fmla="*/ 323818 h 1335540"/>
                <a:gd name="connsiteX552" fmla="*/ 765981 w 1036210"/>
                <a:gd name="connsiteY552" fmla="*/ 329710 h 1335540"/>
                <a:gd name="connsiteX553" fmla="*/ 772084 w 1036210"/>
                <a:gd name="connsiteY553" fmla="*/ 335764 h 1335540"/>
                <a:gd name="connsiteX554" fmla="*/ 778018 w 1036210"/>
                <a:gd name="connsiteY554" fmla="*/ 341819 h 1335540"/>
                <a:gd name="connsiteX555" fmla="*/ 783783 w 1036210"/>
                <a:gd name="connsiteY555" fmla="*/ 348201 h 1335540"/>
                <a:gd name="connsiteX556" fmla="*/ 789379 w 1036210"/>
                <a:gd name="connsiteY556" fmla="*/ 354582 h 1335540"/>
                <a:gd name="connsiteX557" fmla="*/ 794974 w 1036210"/>
                <a:gd name="connsiteY557" fmla="*/ 361128 h 1335540"/>
                <a:gd name="connsiteX558" fmla="*/ 800230 w 1036210"/>
                <a:gd name="connsiteY558" fmla="*/ 367674 h 1335540"/>
                <a:gd name="connsiteX559" fmla="*/ 805486 w 1036210"/>
                <a:gd name="connsiteY559" fmla="*/ 374547 h 1335540"/>
                <a:gd name="connsiteX560" fmla="*/ 810233 w 1036210"/>
                <a:gd name="connsiteY560" fmla="*/ 381583 h 1335540"/>
                <a:gd name="connsiteX561" fmla="*/ 815150 w 1036210"/>
                <a:gd name="connsiteY561" fmla="*/ 388619 h 1335540"/>
                <a:gd name="connsiteX562" fmla="*/ 819728 w 1036210"/>
                <a:gd name="connsiteY562" fmla="*/ 395656 h 1335540"/>
                <a:gd name="connsiteX563" fmla="*/ 824306 w 1036210"/>
                <a:gd name="connsiteY563" fmla="*/ 403020 h 1335540"/>
                <a:gd name="connsiteX564" fmla="*/ 828375 w 1036210"/>
                <a:gd name="connsiteY564" fmla="*/ 410383 h 1335540"/>
                <a:gd name="connsiteX565" fmla="*/ 832614 w 1036210"/>
                <a:gd name="connsiteY565" fmla="*/ 417911 h 1335540"/>
                <a:gd name="connsiteX566" fmla="*/ 836513 w 1036210"/>
                <a:gd name="connsiteY566" fmla="*/ 425438 h 1335540"/>
                <a:gd name="connsiteX567" fmla="*/ 840244 w 1036210"/>
                <a:gd name="connsiteY567" fmla="*/ 433129 h 1335540"/>
                <a:gd name="connsiteX568" fmla="*/ 843804 w 1036210"/>
                <a:gd name="connsiteY568" fmla="*/ 440820 h 1335540"/>
                <a:gd name="connsiteX569" fmla="*/ 847026 w 1036210"/>
                <a:gd name="connsiteY569" fmla="*/ 448838 h 1335540"/>
                <a:gd name="connsiteX570" fmla="*/ 850247 w 1036210"/>
                <a:gd name="connsiteY570" fmla="*/ 456857 h 1335540"/>
                <a:gd name="connsiteX571" fmla="*/ 853129 w 1036210"/>
                <a:gd name="connsiteY571" fmla="*/ 464875 h 1335540"/>
                <a:gd name="connsiteX572" fmla="*/ 856012 w 1036210"/>
                <a:gd name="connsiteY572" fmla="*/ 473220 h 1335540"/>
                <a:gd name="connsiteX573" fmla="*/ 858555 w 1036210"/>
                <a:gd name="connsiteY573" fmla="*/ 481402 h 1335540"/>
                <a:gd name="connsiteX574" fmla="*/ 860759 w 1036210"/>
                <a:gd name="connsiteY574" fmla="*/ 489584 h 1335540"/>
                <a:gd name="connsiteX575" fmla="*/ 862963 w 1036210"/>
                <a:gd name="connsiteY575" fmla="*/ 498093 h 1335540"/>
                <a:gd name="connsiteX576" fmla="*/ 864828 w 1036210"/>
                <a:gd name="connsiteY576" fmla="*/ 506603 h 1335540"/>
                <a:gd name="connsiteX577" fmla="*/ 866524 w 1036210"/>
                <a:gd name="connsiteY577" fmla="*/ 515275 h 1335540"/>
                <a:gd name="connsiteX578" fmla="*/ 868219 w 1036210"/>
                <a:gd name="connsiteY578" fmla="*/ 523948 h 1335540"/>
                <a:gd name="connsiteX579" fmla="*/ 869406 w 1036210"/>
                <a:gd name="connsiteY579" fmla="*/ 532457 h 1335540"/>
                <a:gd name="connsiteX580" fmla="*/ 870423 w 1036210"/>
                <a:gd name="connsiteY580" fmla="*/ 541457 h 1335540"/>
                <a:gd name="connsiteX581" fmla="*/ 871101 w 1036210"/>
                <a:gd name="connsiteY581" fmla="*/ 550130 h 1335540"/>
                <a:gd name="connsiteX582" fmla="*/ 871780 w 1036210"/>
                <a:gd name="connsiteY582" fmla="*/ 559130 h 1335540"/>
                <a:gd name="connsiteX583" fmla="*/ 872119 w 1036210"/>
                <a:gd name="connsiteY583" fmla="*/ 568130 h 1335540"/>
                <a:gd name="connsiteX584" fmla="*/ 872288 w 1036210"/>
                <a:gd name="connsiteY584" fmla="*/ 577131 h 1335540"/>
                <a:gd name="connsiteX585" fmla="*/ 872119 w 1036210"/>
                <a:gd name="connsiteY585" fmla="*/ 583349 h 1335540"/>
                <a:gd name="connsiteX586" fmla="*/ 871949 w 1036210"/>
                <a:gd name="connsiteY586" fmla="*/ 589567 h 1335540"/>
                <a:gd name="connsiteX587" fmla="*/ 871780 w 1036210"/>
                <a:gd name="connsiteY587" fmla="*/ 595622 h 1335540"/>
                <a:gd name="connsiteX588" fmla="*/ 871271 w 1036210"/>
                <a:gd name="connsiteY588" fmla="*/ 601676 h 1335540"/>
                <a:gd name="connsiteX589" fmla="*/ 870932 w 1036210"/>
                <a:gd name="connsiteY589" fmla="*/ 607895 h 1335540"/>
                <a:gd name="connsiteX590" fmla="*/ 870254 w 1036210"/>
                <a:gd name="connsiteY590" fmla="*/ 613949 h 1335540"/>
                <a:gd name="connsiteX591" fmla="*/ 869576 w 1036210"/>
                <a:gd name="connsiteY591" fmla="*/ 619840 h 1335540"/>
                <a:gd name="connsiteX592" fmla="*/ 868897 w 1036210"/>
                <a:gd name="connsiteY592" fmla="*/ 625895 h 1335540"/>
                <a:gd name="connsiteX593" fmla="*/ 867880 w 1036210"/>
                <a:gd name="connsiteY593" fmla="*/ 631786 h 1335540"/>
                <a:gd name="connsiteX594" fmla="*/ 866693 w 1036210"/>
                <a:gd name="connsiteY594" fmla="*/ 637677 h 1335540"/>
                <a:gd name="connsiteX595" fmla="*/ 865676 w 1036210"/>
                <a:gd name="connsiteY595" fmla="*/ 643568 h 1335540"/>
                <a:gd name="connsiteX596" fmla="*/ 864489 w 1036210"/>
                <a:gd name="connsiteY596" fmla="*/ 649459 h 1335540"/>
                <a:gd name="connsiteX597" fmla="*/ 863302 w 1036210"/>
                <a:gd name="connsiteY597" fmla="*/ 655350 h 1335540"/>
                <a:gd name="connsiteX598" fmla="*/ 861776 w 1036210"/>
                <a:gd name="connsiteY598" fmla="*/ 661077 h 1335540"/>
                <a:gd name="connsiteX599" fmla="*/ 860250 w 1036210"/>
                <a:gd name="connsiteY599" fmla="*/ 666804 h 1335540"/>
                <a:gd name="connsiteX600" fmla="*/ 858555 w 1036210"/>
                <a:gd name="connsiteY600" fmla="*/ 672532 h 1335540"/>
                <a:gd name="connsiteX601" fmla="*/ 855164 w 1036210"/>
                <a:gd name="connsiteY601" fmla="*/ 683659 h 1335540"/>
                <a:gd name="connsiteX602" fmla="*/ 851264 w 1036210"/>
                <a:gd name="connsiteY602" fmla="*/ 694786 h 1335540"/>
                <a:gd name="connsiteX603" fmla="*/ 846856 w 1036210"/>
                <a:gd name="connsiteY603" fmla="*/ 705750 h 1335540"/>
                <a:gd name="connsiteX604" fmla="*/ 842448 w 1036210"/>
                <a:gd name="connsiteY604" fmla="*/ 716550 h 1335540"/>
                <a:gd name="connsiteX605" fmla="*/ 837361 w 1036210"/>
                <a:gd name="connsiteY605" fmla="*/ 727187 h 1335540"/>
                <a:gd name="connsiteX606" fmla="*/ 831935 w 1036210"/>
                <a:gd name="connsiteY606" fmla="*/ 737496 h 1335540"/>
                <a:gd name="connsiteX607" fmla="*/ 826340 w 1036210"/>
                <a:gd name="connsiteY607" fmla="*/ 747806 h 1335540"/>
                <a:gd name="connsiteX608" fmla="*/ 820236 w 1036210"/>
                <a:gd name="connsiteY608" fmla="*/ 757787 h 1335540"/>
                <a:gd name="connsiteX609" fmla="*/ 820236 w 1036210"/>
                <a:gd name="connsiteY609" fmla="*/ 757951 h 1335540"/>
                <a:gd name="connsiteX610" fmla="*/ 820067 w 1036210"/>
                <a:gd name="connsiteY610" fmla="*/ 758115 h 1335540"/>
                <a:gd name="connsiteX611" fmla="*/ 820067 w 1036210"/>
                <a:gd name="connsiteY611" fmla="*/ 758278 h 1335540"/>
                <a:gd name="connsiteX612" fmla="*/ 819898 w 1036210"/>
                <a:gd name="connsiteY612" fmla="*/ 758606 h 1335540"/>
                <a:gd name="connsiteX613" fmla="*/ 815829 w 1036210"/>
                <a:gd name="connsiteY613" fmla="*/ 765642 h 1335540"/>
                <a:gd name="connsiteX614" fmla="*/ 811929 w 1036210"/>
                <a:gd name="connsiteY614" fmla="*/ 772678 h 1335540"/>
                <a:gd name="connsiteX615" fmla="*/ 807520 w 1036210"/>
                <a:gd name="connsiteY615" fmla="*/ 779387 h 1335540"/>
                <a:gd name="connsiteX616" fmla="*/ 803112 w 1036210"/>
                <a:gd name="connsiteY616" fmla="*/ 785933 h 1335540"/>
                <a:gd name="connsiteX617" fmla="*/ 798534 w 1036210"/>
                <a:gd name="connsiteY617" fmla="*/ 792479 h 1335540"/>
                <a:gd name="connsiteX618" fmla="*/ 793956 w 1036210"/>
                <a:gd name="connsiteY618" fmla="*/ 798860 h 1335540"/>
                <a:gd name="connsiteX619" fmla="*/ 784292 w 1036210"/>
                <a:gd name="connsiteY619" fmla="*/ 811624 h 1335540"/>
                <a:gd name="connsiteX620" fmla="*/ 774628 w 1036210"/>
                <a:gd name="connsiteY620" fmla="*/ 824224 h 1335540"/>
                <a:gd name="connsiteX621" fmla="*/ 764624 w 1036210"/>
                <a:gd name="connsiteY621" fmla="*/ 837152 h 1335540"/>
                <a:gd name="connsiteX622" fmla="*/ 759707 w 1036210"/>
                <a:gd name="connsiteY622" fmla="*/ 843697 h 1335540"/>
                <a:gd name="connsiteX623" fmla="*/ 755130 w 1036210"/>
                <a:gd name="connsiteY623" fmla="*/ 850570 h 1335540"/>
                <a:gd name="connsiteX624" fmla="*/ 750382 w 1036210"/>
                <a:gd name="connsiteY624" fmla="*/ 857443 h 1335540"/>
                <a:gd name="connsiteX625" fmla="*/ 745635 w 1036210"/>
                <a:gd name="connsiteY625" fmla="*/ 864480 h 1335540"/>
                <a:gd name="connsiteX626" fmla="*/ 741057 w 1036210"/>
                <a:gd name="connsiteY626" fmla="*/ 872007 h 1335540"/>
                <a:gd name="connsiteX627" fmla="*/ 736818 w 1036210"/>
                <a:gd name="connsiteY627" fmla="*/ 879698 h 1335540"/>
                <a:gd name="connsiteX628" fmla="*/ 732580 w 1036210"/>
                <a:gd name="connsiteY628" fmla="*/ 887553 h 1335540"/>
                <a:gd name="connsiteX629" fmla="*/ 728340 w 1036210"/>
                <a:gd name="connsiteY629" fmla="*/ 895734 h 1335540"/>
                <a:gd name="connsiteX630" fmla="*/ 724611 w 1036210"/>
                <a:gd name="connsiteY630" fmla="*/ 904407 h 1335540"/>
                <a:gd name="connsiteX631" fmla="*/ 720881 w 1036210"/>
                <a:gd name="connsiteY631" fmla="*/ 913407 h 1335540"/>
                <a:gd name="connsiteX632" fmla="*/ 717489 w 1036210"/>
                <a:gd name="connsiteY632" fmla="*/ 922898 h 1335540"/>
                <a:gd name="connsiteX633" fmla="*/ 714268 w 1036210"/>
                <a:gd name="connsiteY633" fmla="*/ 932717 h 1335540"/>
                <a:gd name="connsiteX634" fmla="*/ 711555 w 1036210"/>
                <a:gd name="connsiteY634" fmla="*/ 943026 h 1335540"/>
                <a:gd name="connsiteX635" fmla="*/ 710029 w 1036210"/>
                <a:gd name="connsiteY635" fmla="*/ 948426 h 1335540"/>
                <a:gd name="connsiteX636" fmla="*/ 708842 w 1036210"/>
                <a:gd name="connsiteY636" fmla="*/ 953826 h 1335540"/>
                <a:gd name="connsiteX637" fmla="*/ 707655 w 1036210"/>
                <a:gd name="connsiteY637" fmla="*/ 959390 h 1335540"/>
                <a:gd name="connsiteX638" fmla="*/ 706638 w 1036210"/>
                <a:gd name="connsiteY638" fmla="*/ 965281 h 1335540"/>
                <a:gd name="connsiteX639" fmla="*/ 705621 w 1036210"/>
                <a:gd name="connsiteY639" fmla="*/ 971172 h 1335540"/>
                <a:gd name="connsiteX640" fmla="*/ 704603 w 1036210"/>
                <a:gd name="connsiteY640" fmla="*/ 977226 h 1335540"/>
                <a:gd name="connsiteX641" fmla="*/ 703586 w 1036210"/>
                <a:gd name="connsiteY641" fmla="*/ 983281 h 1335540"/>
                <a:gd name="connsiteX642" fmla="*/ 702908 w 1036210"/>
                <a:gd name="connsiteY642" fmla="*/ 989663 h 1335540"/>
                <a:gd name="connsiteX643" fmla="*/ 702230 w 1036210"/>
                <a:gd name="connsiteY643" fmla="*/ 996208 h 1335540"/>
                <a:gd name="connsiteX644" fmla="*/ 701721 w 1036210"/>
                <a:gd name="connsiteY644" fmla="*/ 1002754 h 1335540"/>
                <a:gd name="connsiteX645" fmla="*/ 701382 w 1036210"/>
                <a:gd name="connsiteY645" fmla="*/ 1009626 h 1335540"/>
                <a:gd name="connsiteX646" fmla="*/ 700873 w 1036210"/>
                <a:gd name="connsiteY646" fmla="*/ 1016499 h 1335540"/>
                <a:gd name="connsiteX647" fmla="*/ 700704 w 1036210"/>
                <a:gd name="connsiteY647" fmla="*/ 1023863 h 1335540"/>
                <a:gd name="connsiteX648" fmla="*/ 700534 w 1036210"/>
                <a:gd name="connsiteY648" fmla="*/ 1031063 h 1335540"/>
                <a:gd name="connsiteX649" fmla="*/ 700365 w 1036210"/>
                <a:gd name="connsiteY649" fmla="*/ 1033845 h 1335540"/>
                <a:gd name="connsiteX650" fmla="*/ 699856 w 1036210"/>
                <a:gd name="connsiteY650" fmla="*/ 1036791 h 1335540"/>
                <a:gd name="connsiteX651" fmla="*/ 699178 w 1036210"/>
                <a:gd name="connsiteY651" fmla="*/ 1039572 h 1335540"/>
                <a:gd name="connsiteX652" fmla="*/ 698161 w 1036210"/>
                <a:gd name="connsiteY652" fmla="*/ 1042354 h 1335540"/>
                <a:gd name="connsiteX653" fmla="*/ 696804 w 1036210"/>
                <a:gd name="connsiteY653" fmla="*/ 1044645 h 1335540"/>
                <a:gd name="connsiteX654" fmla="*/ 695279 w 1036210"/>
                <a:gd name="connsiteY654" fmla="*/ 1047100 h 1335540"/>
                <a:gd name="connsiteX655" fmla="*/ 693583 w 1036210"/>
                <a:gd name="connsiteY655" fmla="*/ 1049391 h 1335540"/>
                <a:gd name="connsiteX656" fmla="*/ 691548 w 1036210"/>
                <a:gd name="connsiteY656" fmla="*/ 1051355 h 1335540"/>
                <a:gd name="connsiteX657" fmla="*/ 689514 w 1036210"/>
                <a:gd name="connsiteY657" fmla="*/ 1053154 h 1335540"/>
                <a:gd name="connsiteX658" fmla="*/ 687310 w 1036210"/>
                <a:gd name="connsiteY658" fmla="*/ 1054954 h 1335540"/>
                <a:gd name="connsiteX659" fmla="*/ 684766 w 1036210"/>
                <a:gd name="connsiteY659" fmla="*/ 1056264 h 1335540"/>
                <a:gd name="connsiteX660" fmla="*/ 682223 w 1036210"/>
                <a:gd name="connsiteY660" fmla="*/ 1057573 h 1335540"/>
                <a:gd name="connsiteX661" fmla="*/ 679510 w 1036210"/>
                <a:gd name="connsiteY661" fmla="*/ 1058391 h 1335540"/>
                <a:gd name="connsiteX662" fmla="*/ 676628 w 1036210"/>
                <a:gd name="connsiteY662" fmla="*/ 1059209 h 1335540"/>
                <a:gd name="connsiteX663" fmla="*/ 673746 w 1036210"/>
                <a:gd name="connsiteY663" fmla="*/ 1059700 h 1335540"/>
                <a:gd name="connsiteX664" fmla="*/ 670524 w 1036210"/>
                <a:gd name="connsiteY664" fmla="*/ 1059864 h 1335540"/>
                <a:gd name="connsiteX665" fmla="*/ 509791 w 1036210"/>
                <a:gd name="connsiteY665" fmla="*/ 1059864 h 1335540"/>
                <a:gd name="connsiteX666" fmla="*/ 348719 w 1036210"/>
                <a:gd name="connsiteY666" fmla="*/ 1059864 h 1335540"/>
                <a:gd name="connsiteX667" fmla="*/ 345498 w 1036210"/>
                <a:gd name="connsiteY667" fmla="*/ 1059700 h 1335540"/>
                <a:gd name="connsiteX668" fmla="*/ 342615 w 1036210"/>
                <a:gd name="connsiteY668" fmla="*/ 1059209 h 1335540"/>
                <a:gd name="connsiteX669" fmla="*/ 339733 w 1036210"/>
                <a:gd name="connsiteY669" fmla="*/ 1058391 h 1335540"/>
                <a:gd name="connsiteX670" fmla="*/ 337020 w 1036210"/>
                <a:gd name="connsiteY670" fmla="*/ 1057573 h 1335540"/>
                <a:gd name="connsiteX671" fmla="*/ 334477 w 1036210"/>
                <a:gd name="connsiteY671" fmla="*/ 1056264 h 1335540"/>
                <a:gd name="connsiteX672" fmla="*/ 331934 w 1036210"/>
                <a:gd name="connsiteY672" fmla="*/ 1054954 h 1335540"/>
                <a:gd name="connsiteX673" fmla="*/ 329729 w 1036210"/>
                <a:gd name="connsiteY673" fmla="*/ 1053154 h 1335540"/>
                <a:gd name="connsiteX674" fmla="*/ 327525 w 1036210"/>
                <a:gd name="connsiteY674" fmla="*/ 1051355 h 1335540"/>
                <a:gd name="connsiteX675" fmla="*/ 325660 w 1036210"/>
                <a:gd name="connsiteY675" fmla="*/ 1049391 h 1335540"/>
                <a:gd name="connsiteX676" fmla="*/ 323965 w 1036210"/>
                <a:gd name="connsiteY676" fmla="*/ 1047100 h 1335540"/>
                <a:gd name="connsiteX677" fmla="*/ 322438 w 1036210"/>
                <a:gd name="connsiteY677" fmla="*/ 1044809 h 1335540"/>
                <a:gd name="connsiteX678" fmla="*/ 321082 w 1036210"/>
                <a:gd name="connsiteY678" fmla="*/ 1042354 h 1335540"/>
                <a:gd name="connsiteX679" fmla="*/ 320065 w 1036210"/>
                <a:gd name="connsiteY679" fmla="*/ 1039572 h 1335540"/>
                <a:gd name="connsiteX680" fmla="*/ 319387 w 1036210"/>
                <a:gd name="connsiteY680" fmla="*/ 1036954 h 1335540"/>
                <a:gd name="connsiteX681" fmla="*/ 318878 w 1036210"/>
                <a:gd name="connsiteY681" fmla="*/ 1034009 h 1335540"/>
                <a:gd name="connsiteX682" fmla="*/ 318708 w 1036210"/>
                <a:gd name="connsiteY682" fmla="*/ 1031063 h 1335540"/>
                <a:gd name="connsiteX683" fmla="*/ 318539 w 1036210"/>
                <a:gd name="connsiteY683" fmla="*/ 1023863 h 1335540"/>
                <a:gd name="connsiteX684" fmla="*/ 318369 w 1036210"/>
                <a:gd name="connsiteY684" fmla="*/ 1016499 h 1335540"/>
                <a:gd name="connsiteX685" fmla="*/ 318031 w 1036210"/>
                <a:gd name="connsiteY685" fmla="*/ 1009626 h 1335540"/>
                <a:gd name="connsiteX686" fmla="*/ 317522 w 1036210"/>
                <a:gd name="connsiteY686" fmla="*/ 1002754 h 1335540"/>
                <a:gd name="connsiteX687" fmla="*/ 317013 w 1036210"/>
                <a:gd name="connsiteY687" fmla="*/ 996208 h 1335540"/>
                <a:gd name="connsiteX688" fmla="*/ 316335 w 1036210"/>
                <a:gd name="connsiteY688" fmla="*/ 989663 h 1335540"/>
                <a:gd name="connsiteX689" fmla="*/ 315656 w 1036210"/>
                <a:gd name="connsiteY689" fmla="*/ 983281 h 1335540"/>
                <a:gd name="connsiteX690" fmla="*/ 314639 w 1036210"/>
                <a:gd name="connsiteY690" fmla="*/ 977226 h 1335540"/>
                <a:gd name="connsiteX691" fmla="*/ 313622 w 1036210"/>
                <a:gd name="connsiteY691" fmla="*/ 971172 h 1335540"/>
                <a:gd name="connsiteX692" fmla="*/ 312774 w 1036210"/>
                <a:gd name="connsiteY692" fmla="*/ 965281 h 1335540"/>
                <a:gd name="connsiteX693" fmla="*/ 311587 w 1036210"/>
                <a:gd name="connsiteY693" fmla="*/ 959553 h 1335540"/>
                <a:gd name="connsiteX694" fmla="*/ 310401 w 1036210"/>
                <a:gd name="connsiteY694" fmla="*/ 953826 h 1335540"/>
                <a:gd name="connsiteX695" fmla="*/ 309214 w 1036210"/>
                <a:gd name="connsiteY695" fmla="*/ 948426 h 1335540"/>
                <a:gd name="connsiteX696" fmla="*/ 307857 w 1036210"/>
                <a:gd name="connsiteY696" fmla="*/ 943026 h 1335540"/>
                <a:gd name="connsiteX697" fmla="*/ 304975 w 1036210"/>
                <a:gd name="connsiteY697" fmla="*/ 932717 h 1335540"/>
                <a:gd name="connsiteX698" fmla="*/ 301753 w 1036210"/>
                <a:gd name="connsiteY698" fmla="*/ 922898 h 1335540"/>
                <a:gd name="connsiteX699" fmla="*/ 298363 w 1036210"/>
                <a:gd name="connsiteY699" fmla="*/ 913407 h 1335540"/>
                <a:gd name="connsiteX700" fmla="*/ 294633 w 1036210"/>
                <a:gd name="connsiteY700" fmla="*/ 904407 h 1335540"/>
                <a:gd name="connsiteX701" fmla="*/ 290902 w 1036210"/>
                <a:gd name="connsiteY701" fmla="*/ 895734 h 1335540"/>
                <a:gd name="connsiteX702" fmla="*/ 286833 w 1036210"/>
                <a:gd name="connsiteY702" fmla="*/ 887553 h 1335540"/>
                <a:gd name="connsiteX703" fmla="*/ 282425 w 1036210"/>
                <a:gd name="connsiteY703" fmla="*/ 879698 h 1335540"/>
                <a:gd name="connsiteX704" fmla="*/ 278186 w 1036210"/>
                <a:gd name="connsiteY704" fmla="*/ 872007 h 1335540"/>
                <a:gd name="connsiteX705" fmla="*/ 273608 w 1036210"/>
                <a:gd name="connsiteY705" fmla="*/ 864480 h 1335540"/>
                <a:gd name="connsiteX706" fmla="*/ 268861 w 1036210"/>
                <a:gd name="connsiteY706" fmla="*/ 857443 h 1335540"/>
                <a:gd name="connsiteX707" fmla="*/ 264114 w 1036210"/>
                <a:gd name="connsiteY707" fmla="*/ 850570 h 1335540"/>
                <a:gd name="connsiteX708" fmla="*/ 259536 w 1036210"/>
                <a:gd name="connsiteY708" fmla="*/ 843697 h 1335540"/>
                <a:gd name="connsiteX709" fmla="*/ 254619 w 1036210"/>
                <a:gd name="connsiteY709" fmla="*/ 837152 h 1335540"/>
                <a:gd name="connsiteX710" fmla="*/ 244785 w 1036210"/>
                <a:gd name="connsiteY710" fmla="*/ 824224 h 1335540"/>
                <a:gd name="connsiteX711" fmla="*/ 234951 w 1036210"/>
                <a:gd name="connsiteY711" fmla="*/ 811624 h 1335540"/>
                <a:gd name="connsiteX712" fmla="*/ 225287 w 1036210"/>
                <a:gd name="connsiteY712" fmla="*/ 798860 h 1335540"/>
                <a:gd name="connsiteX713" fmla="*/ 220709 w 1036210"/>
                <a:gd name="connsiteY713" fmla="*/ 792479 h 1335540"/>
                <a:gd name="connsiteX714" fmla="*/ 216131 w 1036210"/>
                <a:gd name="connsiteY714" fmla="*/ 785933 h 1335540"/>
                <a:gd name="connsiteX715" fmla="*/ 211722 w 1036210"/>
                <a:gd name="connsiteY715" fmla="*/ 779387 h 1335540"/>
                <a:gd name="connsiteX716" fmla="*/ 207315 w 1036210"/>
                <a:gd name="connsiteY716" fmla="*/ 772678 h 1335540"/>
                <a:gd name="connsiteX717" fmla="*/ 203415 w 1036210"/>
                <a:gd name="connsiteY717" fmla="*/ 765642 h 1335540"/>
                <a:gd name="connsiteX718" fmla="*/ 199346 w 1036210"/>
                <a:gd name="connsiteY718" fmla="*/ 758606 h 1335540"/>
                <a:gd name="connsiteX719" fmla="*/ 199176 w 1036210"/>
                <a:gd name="connsiteY719" fmla="*/ 758278 h 1335540"/>
                <a:gd name="connsiteX720" fmla="*/ 199006 w 1036210"/>
                <a:gd name="connsiteY720" fmla="*/ 758115 h 1335540"/>
                <a:gd name="connsiteX721" fmla="*/ 199176 w 1036210"/>
                <a:gd name="connsiteY721" fmla="*/ 758115 h 1335540"/>
                <a:gd name="connsiteX722" fmla="*/ 199176 w 1036210"/>
                <a:gd name="connsiteY722" fmla="*/ 757951 h 1335540"/>
                <a:gd name="connsiteX723" fmla="*/ 199006 w 1036210"/>
                <a:gd name="connsiteY723" fmla="*/ 757787 h 1335540"/>
                <a:gd name="connsiteX724" fmla="*/ 192903 w 1036210"/>
                <a:gd name="connsiteY724" fmla="*/ 747806 h 1335540"/>
                <a:gd name="connsiteX725" fmla="*/ 187307 w 1036210"/>
                <a:gd name="connsiteY725" fmla="*/ 737496 h 1335540"/>
                <a:gd name="connsiteX726" fmla="*/ 181882 w 1036210"/>
                <a:gd name="connsiteY726" fmla="*/ 727187 h 1335540"/>
                <a:gd name="connsiteX727" fmla="*/ 176796 w 1036210"/>
                <a:gd name="connsiteY727" fmla="*/ 716550 h 1335540"/>
                <a:gd name="connsiteX728" fmla="*/ 172387 w 1036210"/>
                <a:gd name="connsiteY728" fmla="*/ 705750 h 1335540"/>
                <a:gd name="connsiteX729" fmla="*/ 167979 w 1036210"/>
                <a:gd name="connsiteY729" fmla="*/ 694786 h 1335540"/>
                <a:gd name="connsiteX730" fmla="*/ 164079 w 1036210"/>
                <a:gd name="connsiteY730" fmla="*/ 683659 h 1335540"/>
                <a:gd name="connsiteX731" fmla="*/ 160688 w 1036210"/>
                <a:gd name="connsiteY731" fmla="*/ 672532 h 1335540"/>
                <a:gd name="connsiteX732" fmla="*/ 158993 w 1036210"/>
                <a:gd name="connsiteY732" fmla="*/ 666804 h 1335540"/>
                <a:gd name="connsiteX733" fmla="*/ 157467 w 1036210"/>
                <a:gd name="connsiteY733" fmla="*/ 661077 h 1335540"/>
                <a:gd name="connsiteX734" fmla="*/ 156110 w 1036210"/>
                <a:gd name="connsiteY734" fmla="*/ 655350 h 1335540"/>
                <a:gd name="connsiteX735" fmla="*/ 154754 w 1036210"/>
                <a:gd name="connsiteY735" fmla="*/ 649459 h 1335540"/>
                <a:gd name="connsiteX736" fmla="*/ 153567 w 1036210"/>
                <a:gd name="connsiteY736" fmla="*/ 643568 h 1335540"/>
                <a:gd name="connsiteX737" fmla="*/ 152550 w 1036210"/>
                <a:gd name="connsiteY737" fmla="*/ 637677 h 1335540"/>
                <a:gd name="connsiteX738" fmla="*/ 151363 w 1036210"/>
                <a:gd name="connsiteY738" fmla="*/ 631786 h 1335540"/>
                <a:gd name="connsiteX739" fmla="*/ 150515 w 1036210"/>
                <a:gd name="connsiteY739" fmla="*/ 625895 h 1335540"/>
                <a:gd name="connsiteX740" fmla="*/ 149668 w 1036210"/>
                <a:gd name="connsiteY740" fmla="*/ 619840 h 1335540"/>
                <a:gd name="connsiteX741" fmla="*/ 148989 w 1036210"/>
                <a:gd name="connsiteY741" fmla="*/ 613949 h 1335540"/>
                <a:gd name="connsiteX742" fmla="*/ 148311 w 1036210"/>
                <a:gd name="connsiteY742" fmla="*/ 607895 h 1335540"/>
                <a:gd name="connsiteX743" fmla="*/ 147972 w 1036210"/>
                <a:gd name="connsiteY743" fmla="*/ 601676 h 1335540"/>
                <a:gd name="connsiteX744" fmla="*/ 147463 w 1036210"/>
                <a:gd name="connsiteY744" fmla="*/ 595622 h 1335540"/>
                <a:gd name="connsiteX745" fmla="*/ 147294 w 1036210"/>
                <a:gd name="connsiteY745" fmla="*/ 589567 h 1335540"/>
                <a:gd name="connsiteX746" fmla="*/ 147124 w 1036210"/>
                <a:gd name="connsiteY746" fmla="*/ 583349 h 1335540"/>
                <a:gd name="connsiteX747" fmla="*/ 147124 w 1036210"/>
                <a:gd name="connsiteY747" fmla="*/ 577131 h 1335540"/>
                <a:gd name="connsiteX748" fmla="*/ 147124 w 1036210"/>
                <a:gd name="connsiteY748" fmla="*/ 568130 h 1335540"/>
                <a:gd name="connsiteX749" fmla="*/ 147463 w 1036210"/>
                <a:gd name="connsiteY749" fmla="*/ 559130 h 1335540"/>
                <a:gd name="connsiteX750" fmla="*/ 148141 w 1036210"/>
                <a:gd name="connsiteY750" fmla="*/ 550130 h 1335540"/>
                <a:gd name="connsiteX751" fmla="*/ 148820 w 1036210"/>
                <a:gd name="connsiteY751" fmla="*/ 541457 h 1335540"/>
                <a:gd name="connsiteX752" fmla="*/ 149837 w 1036210"/>
                <a:gd name="connsiteY752" fmla="*/ 532457 h 1335540"/>
                <a:gd name="connsiteX753" fmla="*/ 151193 w 1036210"/>
                <a:gd name="connsiteY753" fmla="*/ 523948 h 1335540"/>
                <a:gd name="connsiteX754" fmla="*/ 152719 w 1036210"/>
                <a:gd name="connsiteY754" fmla="*/ 515275 h 1335540"/>
                <a:gd name="connsiteX755" fmla="*/ 154415 w 1036210"/>
                <a:gd name="connsiteY755" fmla="*/ 506603 h 1335540"/>
                <a:gd name="connsiteX756" fmla="*/ 156280 w 1036210"/>
                <a:gd name="connsiteY756" fmla="*/ 498093 h 1335540"/>
                <a:gd name="connsiteX757" fmla="*/ 158484 w 1036210"/>
                <a:gd name="connsiteY757" fmla="*/ 489584 h 1335540"/>
                <a:gd name="connsiteX758" fmla="*/ 160858 w 1036210"/>
                <a:gd name="connsiteY758" fmla="*/ 481402 h 1335540"/>
                <a:gd name="connsiteX759" fmla="*/ 163232 w 1036210"/>
                <a:gd name="connsiteY759" fmla="*/ 473220 h 1335540"/>
                <a:gd name="connsiteX760" fmla="*/ 166114 w 1036210"/>
                <a:gd name="connsiteY760" fmla="*/ 464875 h 1335540"/>
                <a:gd name="connsiteX761" fmla="*/ 168996 w 1036210"/>
                <a:gd name="connsiteY761" fmla="*/ 456857 h 1335540"/>
                <a:gd name="connsiteX762" fmla="*/ 172218 w 1036210"/>
                <a:gd name="connsiteY762" fmla="*/ 448838 h 1335540"/>
                <a:gd name="connsiteX763" fmla="*/ 175439 w 1036210"/>
                <a:gd name="connsiteY763" fmla="*/ 440820 h 1335540"/>
                <a:gd name="connsiteX764" fmla="*/ 179000 w 1036210"/>
                <a:gd name="connsiteY764" fmla="*/ 433129 h 1335540"/>
                <a:gd name="connsiteX765" fmla="*/ 182730 w 1036210"/>
                <a:gd name="connsiteY765" fmla="*/ 425438 h 1335540"/>
                <a:gd name="connsiteX766" fmla="*/ 186629 w 1036210"/>
                <a:gd name="connsiteY766" fmla="*/ 417911 h 1335540"/>
                <a:gd name="connsiteX767" fmla="*/ 190868 w 1036210"/>
                <a:gd name="connsiteY767" fmla="*/ 410383 h 1335540"/>
                <a:gd name="connsiteX768" fmla="*/ 194937 w 1036210"/>
                <a:gd name="connsiteY768" fmla="*/ 403020 h 1335540"/>
                <a:gd name="connsiteX769" fmla="*/ 199515 w 1036210"/>
                <a:gd name="connsiteY769" fmla="*/ 395656 h 1335540"/>
                <a:gd name="connsiteX770" fmla="*/ 204093 w 1036210"/>
                <a:gd name="connsiteY770" fmla="*/ 388619 h 1335540"/>
                <a:gd name="connsiteX771" fmla="*/ 209010 w 1036210"/>
                <a:gd name="connsiteY771" fmla="*/ 381583 h 1335540"/>
                <a:gd name="connsiteX772" fmla="*/ 213757 w 1036210"/>
                <a:gd name="connsiteY772" fmla="*/ 374547 h 1335540"/>
                <a:gd name="connsiteX773" fmla="*/ 219013 w 1036210"/>
                <a:gd name="connsiteY773" fmla="*/ 367674 h 1335540"/>
                <a:gd name="connsiteX774" fmla="*/ 224269 w 1036210"/>
                <a:gd name="connsiteY774" fmla="*/ 361128 h 1335540"/>
                <a:gd name="connsiteX775" fmla="*/ 229865 w 1036210"/>
                <a:gd name="connsiteY775" fmla="*/ 354582 h 1335540"/>
                <a:gd name="connsiteX776" fmla="*/ 235460 w 1036210"/>
                <a:gd name="connsiteY776" fmla="*/ 348201 h 1335540"/>
                <a:gd name="connsiteX777" fmla="*/ 241224 w 1036210"/>
                <a:gd name="connsiteY777" fmla="*/ 341819 h 1335540"/>
                <a:gd name="connsiteX778" fmla="*/ 247158 w 1036210"/>
                <a:gd name="connsiteY778" fmla="*/ 335764 h 1335540"/>
                <a:gd name="connsiteX779" fmla="*/ 253262 w 1036210"/>
                <a:gd name="connsiteY779" fmla="*/ 329710 h 1335540"/>
                <a:gd name="connsiteX780" fmla="*/ 259536 w 1036210"/>
                <a:gd name="connsiteY780" fmla="*/ 323818 h 1335540"/>
                <a:gd name="connsiteX781" fmla="*/ 265809 w 1036210"/>
                <a:gd name="connsiteY781" fmla="*/ 318091 h 1335540"/>
                <a:gd name="connsiteX782" fmla="*/ 272421 w 1036210"/>
                <a:gd name="connsiteY782" fmla="*/ 312528 h 1335540"/>
                <a:gd name="connsiteX783" fmla="*/ 279034 w 1036210"/>
                <a:gd name="connsiteY783" fmla="*/ 307127 h 1335540"/>
                <a:gd name="connsiteX784" fmla="*/ 285816 w 1036210"/>
                <a:gd name="connsiteY784" fmla="*/ 301727 h 1335540"/>
                <a:gd name="connsiteX785" fmla="*/ 292598 w 1036210"/>
                <a:gd name="connsiteY785" fmla="*/ 296818 h 1335540"/>
                <a:gd name="connsiteX786" fmla="*/ 299719 w 1036210"/>
                <a:gd name="connsiteY786" fmla="*/ 291745 h 1335540"/>
                <a:gd name="connsiteX787" fmla="*/ 306840 w 1036210"/>
                <a:gd name="connsiteY787" fmla="*/ 287000 h 1335540"/>
                <a:gd name="connsiteX788" fmla="*/ 314131 w 1036210"/>
                <a:gd name="connsiteY788" fmla="*/ 282255 h 1335540"/>
                <a:gd name="connsiteX789" fmla="*/ 321591 w 1036210"/>
                <a:gd name="connsiteY789" fmla="*/ 277836 h 1335540"/>
                <a:gd name="connsiteX790" fmla="*/ 329221 w 1036210"/>
                <a:gd name="connsiteY790" fmla="*/ 273582 h 1335540"/>
                <a:gd name="connsiteX791" fmla="*/ 336850 w 1036210"/>
                <a:gd name="connsiteY791" fmla="*/ 269491 h 1335540"/>
                <a:gd name="connsiteX792" fmla="*/ 344480 w 1036210"/>
                <a:gd name="connsiteY792" fmla="*/ 265400 h 1335540"/>
                <a:gd name="connsiteX793" fmla="*/ 352280 w 1036210"/>
                <a:gd name="connsiteY793" fmla="*/ 261799 h 1335540"/>
                <a:gd name="connsiteX794" fmla="*/ 360418 w 1036210"/>
                <a:gd name="connsiteY794" fmla="*/ 258036 h 1335540"/>
                <a:gd name="connsiteX795" fmla="*/ 368556 w 1036210"/>
                <a:gd name="connsiteY795" fmla="*/ 254763 h 1335540"/>
                <a:gd name="connsiteX796" fmla="*/ 376695 w 1036210"/>
                <a:gd name="connsiteY796" fmla="*/ 251490 h 1335540"/>
                <a:gd name="connsiteX797" fmla="*/ 385002 w 1036210"/>
                <a:gd name="connsiteY797" fmla="*/ 248545 h 1335540"/>
                <a:gd name="connsiteX798" fmla="*/ 393310 w 1036210"/>
                <a:gd name="connsiteY798" fmla="*/ 245600 h 1335540"/>
                <a:gd name="connsiteX799" fmla="*/ 401788 w 1036210"/>
                <a:gd name="connsiteY799" fmla="*/ 242981 h 1335540"/>
                <a:gd name="connsiteX800" fmla="*/ 410435 w 1036210"/>
                <a:gd name="connsiteY800" fmla="*/ 240363 h 1335540"/>
                <a:gd name="connsiteX801" fmla="*/ 418913 w 1036210"/>
                <a:gd name="connsiteY801" fmla="*/ 238236 h 1335540"/>
                <a:gd name="connsiteX802" fmla="*/ 427729 w 1036210"/>
                <a:gd name="connsiteY802" fmla="*/ 236272 h 1335540"/>
                <a:gd name="connsiteX803" fmla="*/ 436546 w 1036210"/>
                <a:gd name="connsiteY803" fmla="*/ 234308 h 1335540"/>
                <a:gd name="connsiteX804" fmla="*/ 445362 w 1036210"/>
                <a:gd name="connsiteY804" fmla="*/ 232672 h 1335540"/>
                <a:gd name="connsiteX805" fmla="*/ 454518 w 1036210"/>
                <a:gd name="connsiteY805" fmla="*/ 231199 h 1335540"/>
                <a:gd name="connsiteX806" fmla="*/ 463504 w 1036210"/>
                <a:gd name="connsiteY806" fmla="*/ 229890 h 1335540"/>
                <a:gd name="connsiteX807" fmla="*/ 472660 w 1036210"/>
                <a:gd name="connsiteY807" fmla="*/ 228908 h 1335540"/>
                <a:gd name="connsiteX808" fmla="*/ 481646 w 1036210"/>
                <a:gd name="connsiteY808" fmla="*/ 228254 h 1335540"/>
                <a:gd name="connsiteX809" fmla="*/ 490971 w 1036210"/>
                <a:gd name="connsiteY809" fmla="*/ 227599 h 1335540"/>
                <a:gd name="connsiteX810" fmla="*/ 500296 w 1036210"/>
                <a:gd name="connsiteY810" fmla="*/ 227272 h 1335540"/>
                <a:gd name="connsiteX811" fmla="*/ 484237 w 1036210"/>
                <a:gd name="connsiteY811" fmla="*/ 0 h 1335540"/>
                <a:gd name="connsiteX812" fmla="*/ 530988 w 1036210"/>
                <a:gd name="connsiteY812" fmla="*/ 0 h 1335540"/>
                <a:gd name="connsiteX813" fmla="*/ 530988 w 1036210"/>
                <a:gd name="connsiteY813" fmla="*/ 117095 h 1335540"/>
                <a:gd name="connsiteX814" fmla="*/ 484237 w 1036210"/>
                <a:gd name="connsiteY814" fmla="*/ 117095 h 13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1036210" h="1335540">
                  <a:moveTo>
                    <a:pt x="409742" y="1266007"/>
                  </a:moveTo>
                  <a:lnTo>
                    <a:pt x="609670" y="1266007"/>
                  </a:lnTo>
                  <a:lnTo>
                    <a:pt x="609670" y="1269632"/>
                  </a:lnTo>
                  <a:lnTo>
                    <a:pt x="609160" y="1273093"/>
                  </a:lnTo>
                  <a:lnTo>
                    <a:pt x="608651" y="1276553"/>
                  </a:lnTo>
                  <a:lnTo>
                    <a:pt x="607801" y="1280013"/>
                  </a:lnTo>
                  <a:lnTo>
                    <a:pt x="606611" y="1283473"/>
                  </a:lnTo>
                  <a:lnTo>
                    <a:pt x="605421" y="1286769"/>
                  </a:lnTo>
                  <a:lnTo>
                    <a:pt x="603720" y="1290064"/>
                  </a:lnTo>
                  <a:lnTo>
                    <a:pt x="601850" y="1293029"/>
                  </a:lnTo>
                  <a:lnTo>
                    <a:pt x="599980" y="1296325"/>
                  </a:lnTo>
                  <a:lnTo>
                    <a:pt x="597600" y="1299126"/>
                  </a:lnTo>
                  <a:lnTo>
                    <a:pt x="595220" y="1302092"/>
                  </a:lnTo>
                  <a:lnTo>
                    <a:pt x="592670" y="1304893"/>
                  </a:lnTo>
                  <a:lnTo>
                    <a:pt x="589950" y="1307694"/>
                  </a:lnTo>
                  <a:lnTo>
                    <a:pt x="587060" y="1310330"/>
                  </a:lnTo>
                  <a:lnTo>
                    <a:pt x="583829" y="1312802"/>
                  </a:lnTo>
                  <a:lnTo>
                    <a:pt x="580599" y="1315274"/>
                  </a:lnTo>
                  <a:lnTo>
                    <a:pt x="577029" y="1317580"/>
                  </a:lnTo>
                  <a:lnTo>
                    <a:pt x="573459" y="1319722"/>
                  </a:lnTo>
                  <a:lnTo>
                    <a:pt x="569549" y="1321864"/>
                  </a:lnTo>
                  <a:lnTo>
                    <a:pt x="565639" y="1323677"/>
                  </a:lnTo>
                  <a:lnTo>
                    <a:pt x="561729" y="1325654"/>
                  </a:lnTo>
                  <a:lnTo>
                    <a:pt x="557478" y="1327302"/>
                  </a:lnTo>
                  <a:lnTo>
                    <a:pt x="553058" y="1328785"/>
                  </a:lnTo>
                  <a:lnTo>
                    <a:pt x="548638" y="1330103"/>
                  </a:lnTo>
                  <a:lnTo>
                    <a:pt x="544048" y="1331256"/>
                  </a:lnTo>
                  <a:lnTo>
                    <a:pt x="539458" y="1332574"/>
                  </a:lnTo>
                  <a:lnTo>
                    <a:pt x="534697" y="1333398"/>
                  </a:lnTo>
                  <a:lnTo>
                    <a:pt x="529937" y="1334222"/>
                  </a:lnTo>
                  <a:lnTo>
                    <a:pt x="525007" y="1334881"/>
                  </a:lnTo>
                  <a:lnTo>
                    <a:pt x="519907" y="1335211"/>
                  </a:lnTo>
                  <a:lnTo>
                    <a:pt x="514806" y="1335540"/>
                  </a:lnTo>
                  <a:lnTo>
                    <a:pt x="509876" y="1335540"/>
                  </a:lnTo>
                  <a:lnTo>
                    <a:pt x="504606" y="1335540"/>
                  </a:lnTo>
                  <a:lnTo>
                    <a:pt x="499506" y="1335211"/>
                  </a:lnTo>
                  <a:lnTo>
                    <a:pt x="494406" y="1334881"/>
                  </a:lnTo>
                  <a:lnTo>
                    <a:pt x="489475" y="1334222"/>
                  </a:lnTo>
                  <a:lnTo>
                    <a:pt x="484715" y="1333398"/>
                  </a:lnTo>
                  <a:lnTo>
                    <a:pt x="479955" y="1332574"/>
                  </a:lnTo>
                  <a:lnTo>
                    <a:pt x="475365" y="1331256"/>
                  </a:lnTo>
                  <a:lnTo>
                    <a:pt x="470774" y="1330103"/>
                  </a:lnTo>
                  <a:lnTo>
                    <a:pt x="466354" y="1328785"/>
                  </a:lnTo>
                  <a:lnTo>
                    <a:pt x="462104" y="1327302"/>
                  </a:lnTo>
                  <a:lnTo>
                    <a:pt x="457854" y="1325654"/>
                  </a:lnTo>
                  <a:lnTo>
                    <a:pt x="453774" y="1323677"/>
                  </a:lnTo>
                  <a:lnTo>
                    <a:pt x="449864" y="1321864"/>
                  </a:lnTo>
                  <a:lnTo>
                    <a:pt x="445954" y="1319722"/>
                  </a:lnTo>
                  <a:lnTo>
                    <a:pt x="442383" y="1317580"/>
                  </a:lnTo>
                  <a:lnTo>
                    <a:pt x="438983" y="1315274"/>
                  </a:lnTo>
                  <a:lnTo>
                    <a:pt x="435753" y="1312802"/>
                  </a:lnTo>
                  <a:lnTo>
                    <a:pt x="432523" y="1310330"/>
                  </a:lnTo>
                  <a:lnTo>
                    <a:pt x="429633" y="1307694"/>
                  </a:lnTo>
                  <a:lnTo>
                    <a:pt x="426743" y="1304893"/>
                  </a:lnTo>
                  <a:lnTo>
                    <a:pt x="424192" y="1302092"/>
                  </a:lnTo>
                  <a:lnTo>
                    <a:pt x="421812" y="1299126"/>
                  </a:lnTo>
                  <a:lnTo>
                    <a:pt x="419432" y="1296325"/>
                  </a:lnTo>
                  <a:lnTo>
                    <a:pt x="417563" y="1293029"/>
                  </a:lnTo>
                  <a:lnTo>
                    <a:pt x="415862" y="1290064"/>
                  </a:lnTo>
                  <a:lnTo>
                    <a:pt x="414162" y="1286769"/>
                  </a:lnTo>
                  <a:lnTo>
                    <a:pt x="412802" y="1283473"/>
                  </a:lnTo>
                  <a:lnTo>
                    <a:pt x="411612" y="1280013"/>
                  </a:lnTo>
                  <a:lnTo>
                    <a:pt x="410762" y="1276553"/>
                  </a:lnTo>
                  <a:lnTo>
                    <a:pt x="410252" y="1273093"/>
                  </a:lnTo>
                  <a:lnTo>
                    <a:pt x="409912" y="1269632"/>
                  </a:lnTo>
                  <a:close/>
                  <a:moveTo>
                    <a:pt x="376299" y="1180932"/>
                  </a:moveTo>
                  <a:lnTo>
                    <a:pt x="643113" y="1180932"/>
                  </a:lnTo>
                  <a:lnTo>
                    <a:pt x="646326" y="1181097"/>
                  </a:lnTo>
                  <a:lnTo>
                    <a:pt x="649539" y="1181592"/>
                  </a:lnTo>
                  <a:lnTo>
                    <a:pt x="652582" y="1182251"/>
                  </a:lnTo>
                  <a:lnTo>
                    <a:pt x="655456" y="1183406"/>
                  </a:lnTo>
                  <a:lnTo>
                    <a:pt x="658162" y="1184560"/>
                  </a:lnTo>
                  <a:lnTo>
                    <a:pt x="661036" y="1186209"/>
                  </a:lnTo>
                  <a:lnTo>
                    <a:pt x="663403" y="1188023"/>
                  </a:lnTo>
                  <a:lnTo>
                    <a:pt x="665601" y="1190002"/>
                  </a:lnTo>
                  <a:lnTo>
                    <a:pt x="667799" y="1192311"/>
                  </a:lnTo>
                  <a:lnTo>
                    <a:pt x="669490" y="1194619"/>
                  </a:lnTo>
                  <a:lnTo>
                    <a:pt x="671012" y="1197093"/>
                  </a:lnTo>
                  <a:lnTo>
                    <a:pt x="672365" y="1199897"/>
                  </a:lnTo>
                  <a:lnTo>
                    <a:pt x="673548" y="1202700"/>
                  </a:lnTo>
                  <a:lnTo>
                    <a:pt x="674394" y="1205668"/>
                  </a:lnTo>
                  <a:lnTo>
                    <a:pt x="674732" y="1208801"/>
                  </a:lnTo>
                  <a:lnTo>
                    <a:pt x="674901" y="1211935"/>
                  </a:lnTo>
                  <a:lnTo>
                    <a:pt x="674732" y="1215068"/>
                  </a:lnTo>
                  <a:lnTo>
                    <a:pt x="674394" y="1218201"/>
                  </a:lnTo>
                  <a:lnTo>
                    <a:pt x="673548" y="1221169"/>
                  </a:lnTo>
                  <a:lnTo>
                    <a:pt x="672365" y="1224138"/>
                  </a:lnTo>
                  <a:lnTo>
                    <a:pt x="671012" y="1226776"/>
                  </a:lnTo>
                  <a:lnTo>
                    <a:pt x="669490" y="1229415"/>
                  </a:lnTo>
                  <a:lnTo>
                    <a:pt x="667799" y="1231724"/>
                  </a:lnTo>
                  <a:lnTo>
                    <a:pt x="665601" y="1233867"/>
                  </a:lnTo>
                  <a:lnTo>
                    <a:pt x="663403" y="1236012"/>
                  </a:lnTo>
                  <a:lnTo>
                    <a:pt x="661036" y="1237660"/>
                  </a:lnTo>
                  <a:lnTo>
                    <a:pt x="658162" y="1239144"/>
                  </a:lnTo>
                  <a:lnTo>
                    <a:pt x="655456" y="1240464"/>
                  </a:lnTo>
                  <a:lnTo>
                    <a:pt x="652582" y="1241618"/>
                  </a:lnTo>
                  <a:lnTo>
                    <a:pt x="649539" y="1242443"/>
                  </a:lnTo>
                  <a:lnTo>
                    <a:pt x="646326" y="1242938"/>
                  </a:lnTo>
                  <a:lnTo>
                    <a:pt x="643113" y="1243102"/>
                  </a:lnTo>
                  <a:lnTo>
                    <a:pt x="376299" y="1243102"/>
                  </a:lnTo>
                  <a:lnTo>
                    <a:pt x="373086" y="1242938"/>
                  </a:lnTo>
                  <a:lnTo>
                    <a:pt x="369873" y="1242443"/>
                  </a:lnTo>
                  <a:lnTo>
                    <a:pt x="366830" y="1241618"/>
                  </a:lnTo>
                  <a:lnTo>
                    <a:pt x="363956" y="1240464"/>
                  </a:lnTo>
                  <a:lnTo>
                    <a:pt x="361250" y="1239144"/>
                  </a:lnTo>
                  <a:lnTo>
                    <a:pt x="358545" y="1237660"/>
                  </a:lnTo>
                  <a:lnTo>
                    <a:pt x="356009" y="1236012"/>
                  </a:lnTo>
                  <a:lnTo>
                    <a:pt x="353811" y="1233867"/>
                  </a:lnTo>
                  <a:lnTo>
                    <a:pt x="351781" y="1231724"/>
                  </a:lnTo>
                  <a:lnTo>
                    <a:pt x="349921" y="1229415"/>
                  </a:lnTo>
                  <a:lnTo>
                    <a:pt x="348400" y="1226776"/>
                  </a:lnTo>
                  <a:lnTo>
                    <a:pt x="346878" y="1224138"/>
                  </a:lnTo>
                  <a:lnTo>
                    <a:pt x="345864" y="1221169"/>
                  </a:lnTo>
                  <a:lnTo>
                    <a:pt x="345018" y="1218201"/>
                  </a:lnTo>
                  <a:lnTo>
                    <a:pt x="344680" y="1215068"/>
                  </a:lnTo>
                  <a:lnTo>
                    <a:pt x="344511" y="1211935"/>
                  </a:lnTo>
                  <a:lnTo>
                    <a:pt x="344680" y="1208801"/>
                  </a:lnTo>
                  <a:lnTo>
                    <a:pt x="345018" y="1205668"/>
                  </a:lnTo>
                  <a:lnTo>
                    <a:pt x="345864" y="1202700"/>
                  </a:lnTo>
                  <a:lnTo>
                    <a:pt x="346878" y="1199897"/>
                  </a:lnTo>
                  <a:lnTo>
                    <a:pt x="348400" y="1197093"/>
                  </a:lnTo>
                  <a:lnTo>
                    <a:pt x="349921" y="1194619"/>
                  </a:lnTo>
                  <a:lnTo>
                    <a:pt x="351781" y="1192311"/>
                  </a:lnTo>
                  <a:lnTo>
                    <a:pt x="353811" y="1190002"/>
                  </a:lnTo>
                  <a:lnTo>
                    <a:pt x="356009" y="1188023"/>
                  </a:lnTo>
                  <a:lnTo>
                    <a:pt x="358545" y="1186209"/>
                  </a:lnTo>
                  <a:lnTo>
                    <a:pt x="361250" y="1184560"/>
                  </a:lnTo>
                  <a:lnTo>
                    <a:pt x="363956" y="1183406"/>
                  </a:lnTo>
                  <a:lnTo>
                    <a:pt x="366830" y="1182251"/>
                  </a:lnTo>
                  <a:lnTo>
                    <a:pt x="369873" y="1181592"/>
                  </a:lnTo>
                  <a:lnTo>
                    <a:pt x="373086" y="1181097"/>
                  </a:lnTo>
                  <a:close/>
                  <a:moveTo>
                    <a:pt x="376299" y="1099129"/>
                  </a:moveTo>
                  <a:lnTo>
                    <a:pt x="643113" y="1099129"/>
                  </a:lnTo>
                  <a:lnTo>
                    <a:pt x="646326" y="1099294"/>
                  </a:lnTo>
                  <a:lnTo>
                    <a:pt x="649539" y="1099625"/>
                  </a:lnTo>
                  <a:lnTo>
                    <a:pt x="652582" y="1100452"/>
                  </a:lnTo>
                  <a:lnTo>
                    <a:pt x="655456" y="1101609"/>
                  </a:lnTo>
                  <a:lnTo>
                    <a:pt x="658162" y="1102932"/>
                  </a:lnTo>
                  <a:lnTo>
                    <a:pt x="661036" y="1104420"/>
                  </a:lnTo>
                  <a:lnTo>
                    <a:pt x="663403" y="1106239"/>
                  </a:lnTo>
                  <a:lnTo>
                    <a:pt x="665601" y="1108223"/>
                  </a:lnTo>
                  <a:lnTo>
                    <a:pt x="667799" y="1110373"/>
                  </a:lnTo>
                  <a:lnTo>
                    <a:pt x="669490" y="1112853"/>
                  </a:lnTo>
                  <a:lnTo>
                    <a:pt x="671012" y="1115498"/>
                  </a:lnTo>
                  <a:lnTo>
                    <a:pt x="672365" y="1118144"/>
                  </a:lnTo>
                  <a:lnTo>
                    <a:pt x="673548" y="1120955"/>
                  </a:lnTo>
                  <a:lnTo>
                    <a:pt x="674394" y="1123931"/>
                  </a:lnTo>
                  <a:lnTo>
                    <a:pt x="674732" y="1127072"/>
                  </a:lnTo>
                  <a:lnTo>
                    <a:pt x="674901" y="1130214"/>
                  </a:lnTo>
                  <a:lnTo>
                    <a:pt x="674732" y="1133521"/>
                  </a:lnTo>
                  <a:lnTo>
                    <a:pt x="674394" y="1136497"/>
                  </a:lnTo>
                  <a:lnTo>
                    <a:pt x="673548" y="1139474"/>
                  </a:lnTo>
                  <a:lnTo>
                    <a:pt x="672365" y="1142284"/>
                  </a:lnTo>
                  <a:lnTo>
                    <a:pt x="671012" y="1145095"/>
                  </a:lnTo>
                  <a:lnTo>
                    <a:pt x="669490" y="1147576"/>
                  </a:lnTo>
                  <a:lnTo>
                    <a:pt x="667799" y="1150221"/>
                  </a:lnTo>
                  <a:lnTo>
                    <a:pt x="665601" y="1152371"/>
                  </a:lnTo>
                  <a:lnTo>
                    <a:pt x="663403" y="1154189"/>
                  </a:lnTo>
                  <a:lnTo>
                    <a:pt x="661036" y="1156008"/>
                  </a:lnTo>
                  <a:lnTo>
                    <a:pt x="658162" y="1157662"/>
                  </a:lnTo>
                  <a:lnTo>
                    <a:pt x="655456" y="1158985"/>
                  </a:lnTo>
                  <a:lnTo>
                    <a:pt x="652582" y="1159977"/>
                  </a:lnTo>
                  <a:lnTo>
                    <a:pt x="649539" y="1160638"/>
                  </a:lnTo>
                  <a:lnTo>
                    <a:pt x="646326" y="1161134"/>
                  </a:lnTo>
                  <a:lnTo>
                    <a:pt x="643113" y="1161299"/>
                  </a:lnTo>
                  <a:lnTo>
                    <a:pt x="376299" y="1161299"/>
                  </a:lnTo>
                  <a:lnTo>
                    <a:pt x="373086" y="1161134"/>
                  </a:lnTo>
                  <a:lnTo>
                    <a:pt x="369873" y="1160638"/>
                  </a:lnTo>
                  <a:lnTo>
                    <a:pt x="366830" y="1159977"/>
                  </a:lnTo>
                  <a:lnTo>
                    <a:pt x="363956" y="1158985"/>
                  </a:lnTo>
                  <a:lnTo>
                    <a:pt x="361250" y="1157662"/>
                  </a:lnTo>
                  <a:lnTo>
                    <a:pt x="358545" y="1156008"/>
                  </a:lnTo>
                  <a:lnTo>
                    <a:pt x="356009" y="1154189"/>
                  </a:lnTo>
                  <a:lnTo>
                    <a:pt x="353811" y="1152371"/>
                  </a:lnTo>
                  <a:lnTo>
                    <a:pt x="351781" y="1150221"/>
                  </a:lnTo>
                  <a:lnTo>
                    <a:pt x="349921" y="1147576"/>
                  </a:lnTo>
                  <a:lnTo>
                    <a:pt x="348400" y="1145095"/>
                  </a:lnTo>
                  <a:lnTo>
                    <a:pt x="346878" y="1142284"/>
                  </a:lnTo>
                  <a:lnTo>
                    <a:pt x="345864" y="1139474"/>
                  </a:lnTo>
                  <a:lnTo>
                    <a:pt x="345018" y="1136497"/>
                  </a:lnTo>
                  <a:lnTo>
                    <a:pt x="344680" y="1133521"/>
                  </a:lnTo>
                  <a:lnTo>
                    <a:pt x="344511" y="1130214"/>
                  </a:lnTo>
                  <a:lnTo>
                    <a:pt x="344680" y="1127072"/>
                  </a:lnTo>
                  <a:lnTo>
                    <a:pt x="345018" y="1123931"/>
                  </a:lnTo>
                  <a:lnTo>
                    <a:pt x="345864" y="1120955"/>
                  </a:lnTo>
                  <a:lnTo>
                    <a:pt x="346878" y="1118144"/>
                  </a:lnTo>
                  <a:lnTo>
                    <a:pt x="348400" y="1115498"/>
                  </a:lnTo>
                  <a:lnTo>
                    <a:pt x="349921" y="1112853"/>
                  </a:lnTo>
                  <a:lnTo>
                    <a:pt x="351781" y="1110373"/>
                  </a:lnTo>
                  <a:lnTo>
                    <a:pt x="353811" y="1108223"/>
                  </a:lnTo>
                  <a:lnTo>
                    <a:pt x="356009" y="1106239"/>
                  </a:lnTo>
                  <a:lnTo>
                    <a:pt x="358545" y="1104420"/>
                  </a:lnTo>
                  <a:lnTo>
                    <a:pt x="361250" y="1102932"/>
                  </a:lnTo>
                  <a:lnTo>
                    <a:pt x="363956" y="1101609"/>
                  </a:lnTo>
                  <a:lnTo>
                    <a:pt x="366830" y="1100452"/>
                  </a:lnTo>
                  <a:lnTo>
                    <a:pt x="369873" y="1099625"/>
                  </a:lnTo>
                  <a:lnTo>
                    <a:pt x="373086" y="1099294"/>
                  </a:lnTo>
                  <a:close/>
                  <a:moveTo>
                    <a:pt x="796620" y="749272"/>
                  </a:moveTo>
                  <a:lnTo>
                    <a:pt x="796577" y="749886"/>
                  </a:lnTo>
                  <a:lnTo>
                    <a:pt x="796239" y="752176"/>
                  </a:lnTo>
                  <a:lnTo>
                    <a:pt x="795731" y="753811"/>
                  </a:lnTo>
                  <a:lnTo>
                    <a:pt x="795392" y="754466"/>
                  </a:lnTo>
                  <a:lnTo>
                    <a:pt x="795053" y="754956"/>
                  </a:lnTo>
                  <a:lnTo>
                    <a:pt x="794884" y="755120"/>
                  </a:lnTo>
                  <a:lnTo>
                    <a:pt x="794037" y="756592"/>
                  </a:lnTo>
                  <a:lnTo>
                    <a:pt x="793190" y="757573"/>
                  </a:lnTo>
                  <a:lnTo>
                    <a:pt x="794545" y="755284"/>
                  </a:lnTo>
                  <a:lnTo>
                    <a:pt x="795561" y="753157"/>
                  </a:lnTo>
                  <a:lnTo>
                    <a:pt x="796239" y="751358"/>
                  </a:lnTo>
                  <a:lnTo>
                    <a:pt x="796577" y="749559"/>
                  </a:lnTo>
                  <a:close/>
                  <a:moveTo>
                    <a:pt x="796747" y="747269"/>
                  </a:moveTo>
                  <a:lnTo>
                    <a:pt x="796916" y="747596"/>
                  </a:lnTo>
                  <a:lnTo>
                    <a:pt x="796747" y="748414"/>
                  </a:lnTo>
                  <a:lnTo>
                    <a:pt x="796620" y="749272"/>
                  </a:lnTo>
                  <a:lnTo>
                    <a:pt x="796747" y="747433"/>
                  </a:lnTo>
                  <a:close/>
                  <a:moveTo>
                    <a:pt x="767594" y="747128"/>
                  </a:moveTo>
                  <a:lnTo>
                    <a:pt x="767449" y="749231"/>
                  </a:lnTo>
                  <a:lnTo>
                    <a:pt x="767449" y="749068"/>
                  </a:lnTo>
                  <a:lnTo>
                    <a:pt x="767449" y="748250"/>
                  </a:lnTo>
                  <a:close/>
                  <a:moveTo>
                    <a:pt x="769956" y="740595"/>
                  </a:moveTo>
                  <a:lnTo>
                    <a:pt x="769650" y="741053"/>
                  </a:lnTo>
                  <a:lnTo>
                    <a:pt x="768634" y="743179"/>
                  </a:lnTo>
                  <a:lnTo>
                    <a:pt x="767957" y="745306"/>
                  </a:lnTo>
                  <a:lnTo>
                    <a:pt x="767618" y="746941"/>
                  </a:lnTo>
                  <a:lnTo>
                    <a:pt x="767594" y="747128"/>
                  </a:lnTo>
                  <a:lnTo>
                    <a:pt x="767618" y="746778"/>
                  </a:lnTo>
                  <a:lnTo>
                    <a:pt x="767957" y="744815"/>
                  </a:lnTo>
                  <a:lnTo>
                    <a:pt x="768465" y="743016"/>
                  </a:lnTo>
                  <a:lnTo>
                    <a:pt x="768691" y="742634"/>
                  </a:lnTo>
                  <a:lnTo>
                    <a:pt x="768804" y="742525"/>
                  </a:lnTo>
                  <a:lnTo>
                    <a:pt x="768804" y="742443"/>
                  </a:lnTo>
                  <a:lnTo>
                    <a:pt x="769142" y="741871"/>
                  </a:lnTo>
                  <a:lnTo>
                    <a:pt x="769396" y="741380"/>
                  </a:lnTo>
                  <a:lnTo>
                    <a:pt x="769752" y="740791"/>
                  </a:lnTo>
                  <a:close/>
                  <a:moveTo>
                    <a:pt x="770159" y="740290"/>
                  </a:moveTo>
                  <a:lnTo>
                    <a:pt x="770159" y="740399"/>
                  </a:lnTo>
                  <a:lnTo>
                    <a:pt x="769956" y="740595"/>
                  </a:lnTo>
                  <a:close/>
                  <a:moveTo>
                    <a:pt x="1007792" y="303707"/>
                  </a:moveTo>
                  <a:lnTo>
                    <a:pt x="1036210" y="338777"/>
                  </a:lnTo>
                  <a:lnTo>
                    <a:pt x="941984" y="415129"/>
                  </a:lnTo>
                  <a:lnTo>
                    <a:pt x="913566" y="380058"/>
                  </a:lnTo>
                  <a:close/>
                  <a:moveTo>
                    <a:pt x="28418" y="284752"/>
                  </a:moveTo>
                  <a:lnTo>
                    <a:pt x="122644" y="361103"/>
                  </a:lnTo>
                  <a:lnTo>
                    <a:pt x="94226" y="396174"/>
                  </a:lnTo>
                  <a:lnTo>
                    <a:pt x="0" y="319822"/>
                  </a:lnTo>
                  <a:close/>
                  <a:moveTo>
                    <a:pt x="521216" y="260648"/>
                  </a:moveTo>
                  <a:lnTo>
                    <a:pt x="513426" y="260811"/>
                  </a:lnTo>
                  <a:lnTo>
                    <a:pt x="505636" y="261302"/>
                  </a:lnTo>
                  <a:lnTo>
                    <a:pt x="497846" y="261793"/>
                  </a:lnTo>
                  <a:lnTo>
                    <a:pt x="505636" y="262611"/>
                  </a:lnTo>
                  <a:lnTo>
                    <a:pt x="513257" y="263428"/>
                  </a:lnTo>
                  <a:lnTo>
                    <a:pt x="520877" y="264410"/>
                  </a:lnTo>
                  <a:lnTo>
                    <a:pt x="528668" y="265555"/>
                  </a:lnTo>
                  <a:lnTo>
                    <a:pt x="536288" y="267027"/>
                  </a:lnTo>
                  <a:lnTo>
                    <a:pt x="543740" y="268499"/>
                  </a:lnTo>
                  <a:lnTo>
                    <a:pt x="551191" y="270135"/>
                  </a:lnTo>
                  <a:lnTo>
                    <a:pt x="558642" y="271770"/>
                  </a:lnTo>
                  <a:lnTo>
                    <a:pt x="566263" y="273897"/>
                  </a:lnTo>
                  <a:lnTo>
                    <a:pt x="573545" y="275860"/>
                  </a:lnTo>
                  <a:lnTo>
                    <a:pt x="580827" y="277986"/>
                  </a:lnTo>
                  <a:lnTo>
                    <a:pt x="587940" y="280440"/>
                  </a:lnTo>
                  <a:lnTo>
                    <a:pt x="595052" y="282894"/>
                  </a:lnTo>
                  <a:lnTo>
                    <a:pt x="602165" y="285674"/>
                  </a:lnTo>
                  <a:lnTo>
                    <a:pt x="609108" y="288455"/>
                  </a:lnTo>
                  <a:lnTo>
                    <a:pt x="616052" y="291562"/>
                  </a:lnTo>
                  <a:lnTo>
                    <a:pt x="623164" y="294507"/>
                  </a:lnTo>
                  <a:lnTo>
                    <a:pt x="629938" y="297942"/>
                  </a:lnTo>
                  <a:lnTo>
                    <a:pt x="636542" y="301213"/>
                  </a:lnTo>
                  <a:lnTo>
                    <a:pt x="643147" y="304812"/>
                  </a:lnTo>
                  <a:lnTo>
                    <a:pt x="649752" y="308410"/>
                  </a:lnTo>
                  <a:lnTo>
                    <a:pt x="656187" y="312172"/>
                  </a:lnTo>
                  <a:lnTo>
                    <a:pt x="662453" y="316261"/>
                  </a:lnTo>
                  <a:lnTo>
                    <a:pt x="668719" y="320188"/>
                  </a:lnTo>
                  <a:lnTo>
                    <a:pt x="674816" y="324440"/>
                  </a:lnTo>
                  <a:lnTo>
                    <a:pt x="680912" y="328693"/>
                  </a:lnTo>
                  <a:lnTo>
                    <a:pt x="686839" y="333273"/>
                  </a:lnTo>
                  <a:lnTo>
                    <a:pt x="692597" y="337690"/>
                  </a:lnTo>
                  <a:lnTo>
                    <a:pt x="698355" y="342433"/>
                  </a:lnTo>
                  <a:lnTo>
                    <a:pt x="703774" y="347176"/>
                  </a:lnTo>
                  <a:lnTo>
                    <a:pt x="709362" y="352083"/>
                  </a:lnTo>
                  <a:lnTo>
                    <a:pt x="714612" y="356990"/>
                  </a:lnTo>
                  <a:lnTo>
                    <a:pt x="719862" y="362225"/>
                  </a:lnTo>
                  <a:lnTo>
                    <a:pt x="725112" y="367459"/>
                  </a:lnTo>
                  <a:lnTo>
                    <a:pt x="730023" y="372857"/>
                  </a:lnTo>
                  <a:lnTo>
                    <a:pt x="734765" y="378255"/>
                  </a:lnTo>
                  <a:lnTo>
                    <a:pt x="739507" y="383816"/>
                  </a:lnTo>
                  <a:lnTo>
                    <a:pt x="744248" y="389541"/>
                  </a:lnTo>
                  <a:lnTo>
                    <a:pt x="748651" y="395266"/>
                  </a:lnTo>
                  <a:lnTo>
                    <a:pt x="752885" y="401154"/>
                  </a:lnTo>
                  <a:lnTo>
                    <a:pt x="757119" y="407043"/>
                  </a:lnTo>
                  <a:lnTo>
                    <a:pt x="761352" y="412931"/>
                  </a:lnTo>
                  <a:lnTo>
                    <a:pt x="765078" y="418983"/>
                  </a:lnTo>
                  <a:lnTo>
                    <a:pt x="768973" y="425199"/>
                  </a:lnTo>
                  <a:lnTo>
                    <a:pt x="772529" y="431415"/>
                  </a:lnTo>
                  <a:lnTo>
                    <a:pt x="776086" y="437794"/>
                  </a:lnTo>
                  <a:lnTo>
                    <a:pt x="779473" y="444173"/>
                  </a:lnTo>
                  <a:lnTo>
                    <a:pt x="782521" y="450553"/>
                  </a:lnTo>
                  <a:lnTo>
                    <a:pt x="785739" y="457095"/>
                  </a:lnTo>
                  <a:lnTo>
                    <a:pt x="788449" y="463638"/>
                  </a:lnTo>
                  <a:lnTo>
                    <a:pt x="791158" y="470181"/>
                  </a:lnTo>
                  <a:lnTo>
                    <a:pt x="793698" y="476887"/>
                  </a:lnTo>
                  <a:lnTo>
                    <a:pt x="796069" y="483594"/>
                  </a:lnTo>
                  <a:lnTo>
                    <a:pt x="798440" y="490464"/>
                  </a:lnTo>
                  <a:lnTo>
                    <a:pt x="800472" y="497334"/>
                  </a:lnTo>
                  <a:lnTo>
                    <a:pt x="802335" y="504203"/>
                  </a:lnTo>
                  <a:lnTo>
                    <a:pt x="804029" y="511073"/>
                  </a:lnTo>
                  <a:lnTo>
                    <a:pt x="805722" y="517943"/>
                  </a:lnTo>
                  <a:lnTo>
                    <a:pt x="807246" y="524977"/>
                  </a:lnTo>
                  <a:lnTo>
                    <a:pt x="808432" y="532010"/>
                  </a:lnTo>
                  <a:lnTo>
                    <a:pt x="809448" y="539207"/>
                  </a:lnTo>
                  <a:lnTo>
                    <a:pt x="810464" y="546241"/>
                  </a:lnTo>
                  <a:lnTo>
                    <a:pt x="811311" y="553275"/>
                  </a:lnTo>
                  <a:lnTo>
                    <a:pt x="811988" y="560308"/>
                  </a:lnTo>
                  <a:lnTo>
                    <a:pt x="812327" y="567342"/>
                  </a:lnTo>
                  <a:lnTo>
                    <a:pt x="812665" y="574539"/>
                  </a:lnTo>
                  <a:lnTo>
                    <a:pt x="812835" y="581736"/>
                  </a:lnTo>
                  <a:lnTo>
                    <a:pt x="812665" y="588769"/>
                  </a:lnTo>
                  <a:lnTo>
                    <a:pt x="812496" y="595966"/>
                  </a:lnTo>
                  <a:lnTo>
                    <a:pt x="812157" y="603000"/>
                  </a:lnTo>
                  <a:lnTo>
                    <a:pt x="811649" y="610033"/>
                  </a:lnTo>
                  <a:lnTo>
                    <a:pt x="810972" y="617067"/>
                  </a:lnTo>
                  <a:lnTo>
                    <a:pt x="809956" y="624427"/>
                  </a:lnTo>
                  <a:lnTo>
                    <a:pt x="808940" y="631461"/>
                  </a:lnTo>
                  <a:lnTo>
                    <a:pt x="807754" y="638331"/>
                  </a:lnTo>
                  <a:lnTo>
                    <a:pt x="806569" y="645364"/>
                  </a:lnTo>
                  <a:lnTo>
                    <a:pt x="805045" y="652398"/>
                  </a:lnTo>
                  <a:lnTo>
                    <a:pt x="803182" y="659268"/>
                  </a:lnTo>
                  <a:lnTo>
                    <a:pt x="801488" y="666301"/>
                  </a:lnTo>
                  <a:lnTo>
                    <a:pt x="799456" y="673171"/>
                  </a:lnTo>
                  <a:lnTo>
                    <a:pt x="797255" y="679878"/>
                  </a:lnTo>
                  <a:lnTo>
                    <a:pt x="795053" y="686748"/>
                  </a:lnTo>
                  <a:lnTo>
                    <a:pt x="792513" y="693454"/>
                  </a:lnTo>
                  <a:lnTo>
                    <a:pt x="789803" y="700160"/>
                  </a:lnTo>
                  <a:lnTo>
                    <a:pt x="787094" y="706704"/>
                  </a:lnTo>
                  <a:lnTo>
                    <a:pt x="784045" y="713246"/>
                  </a:lnTo>
                  <a:lnTo>
                    <a:pt x="780997" y="719789"/>
                  </a:lnTo>
                  <a:lnTo>
                    <a:pt x="777610" y="726332"/>
                  </a:lnTo>
                  <a:lnTo>
                    <a:pt x="774392" y="732711"/>
                  </a:lnTo>
                  <a:lnTo>
                    <a:pt x="770667" y="738927"/>
                  </a:lnTo>
                  <a:lnTo>
                    <a:pt x="769933" y="740344"/>
                  </a:lnTo>
                  <a:lnTo>
                    <a:pt x="769650" y="740726"/>
                  </a:lnTo>
                  <a:lnTo>
                    <a:pt x="769820" y="740563"/>
                  </a:lnTo>
                  <a:lnTo>
                    <a:pt x="769933" y="740344"/>
                  </a:lnTo>
                  <a:lnTo>
                    <a:pt x="770497" y="739581"/>
                  </a:lnTo>
                  <a:lnTo>
                    <a:pt x="771175" y="738763"/>
                  </a:lnTo>
                  <a:lnTo>
                    <a:pt x="770159" y="740290"/>
                  </a:lnTo>
                  <a:lnTo>
                    <a:pt x="770159" y="740235"/>
                  </a:lnTo>
                  <a:lnTo>
                    <a:pt x="769989" y="740399"/>
                  </a:lnTo>
                  <a:lnTo>
                    <a:pt x="769752" y="740791"/>
                  </a:lnTo>
                  <a:lnTo>
                    <a:pt x="769650" y="740889"/>
                  </a:lnTo>
                  <a:lnTo>
                    <a:pt x="769396" y="741380"/>
                  </a:lnTo>
                  <a:lnTo>
                    <a:pt x="768804" y="742361"/>
                  </a:lnTo>
                  <a:lnTo>
                    <a:pt x="768804" y="742443"/>
                  </a:lnTo>
                  <a:lnTo>
                    <a:pt x="768691" y="742634"/>
                  </a:lnTo>
                  <a:lnTo>
                    <a:pt x="768465" y="742853"/>
                  </a:lnTo>
                  <a:lnTo>
                    <a:pt x="766941" y="746124"/>
                  </a:lnTo>
                  <a:lnTo>
                    <a:pt x="763554" y="752339"/>
                  </a:lnTo>
                  <a:lnTo>
                    <a:pt x="759828" y="758555"/>
                  </a:lnTo>
                  <a:lnTo>
                    <a:pt x="756272" y="764771"/>
                  </a:lnTo>
                  <a:lnTo>
                    <a:pt x="752208" y="770823"/>
                  </a:lnTo>
                  <a:lnTo>
                    <a:pt x="748143" y="776875"/>
                  </a:lnTo>
                  <a:lnTo>
                    <a:pt x="743910" y="783090"/>
                  </a:lnTo>
                  <a:lnTo>
                    <a:pt x="739337" y="789143"/>
                  </a:lnTo>
                  <a:lnTo>
                    <a:pt x="730531" y="801247"/>
                  </a:lnTo>
                  <a:lnTo>
                    <a:pt x="721556" y="813678"/>
                  </a:lnTo>
                  <a:lnTo>
                    <a:pt x="717153" y="820057"/>
                  </a:lnTo>
                  <a:lnTo>
                    <a:pt x="712749" y="826600"/>
                  </a:lnTo>
                  <a:lnTo>
                    <a:pt x="708516" y="832979"/>
                  </a:lnTo>
                  <a:lnTo>
                    <a:pt x="704621" y="839686"/>
                  </a:lnTo>
                  <a:lnTo>
                    <a:pt x="700556" y="846392"/>
                  </a:lnTo>
                  <a:lnTo>
                    <a:pt x="696661" y="853098"/>
                  </a:lnTo>
                  <a:lnTo>
                    <a:pt x="693105" y="860295"/>
                  </a:lnTo>
                  <a:lnTo>
                    <a:pt x="689549" y="867165"/>
                  </a:lnTo>
                  <a:lnTo>
                    <a:pt x="686500" y="874363"/>
                  </a:lnTo>
                  <a:lnTo>
                    <a:pt x="683452" y="881396"/>
                  </a:lnTo>
                  <a:lnTo>
                    <a:pt x="680743" y="888757"/>
                  </a:lnTo>
                  <a:lnTo>
                    <a:pt x="678203" y="896281"/>
                  </a:lnTo>
                  <a:lnTo>
                    <a:pt x="676001" y="903642"/>
                  </a:lnTo>
                  <a:lnTo>
                    <a:pt x="673969" y="911002"/>
                  </a:lnTo>
                  <a:lnTo>
                    <a:pt x="672106" y="918526"/>
                  </a:lnTo>
                  <a:lnTo>
                    <a:pt x="670582" y="926051"/>
                  </a:lnTo>
                  <a:lnTo>
                    <a:pt x="669227" y="933575"/>
                  </a:lnTo>
                  <a:lnTo>
                    <a:pt x="668211" y="941099"/>
                  </a:lnTo>
                  <a:lnTo>
                    <a:pt x="667364" y="948623"/>
                  </a:lnTo>
                  <a:lnTo>
                    <a:pt x="666687" y="956311"/>
                  </a:lnTo>
                  <a:lnTo>
                    <a:pt x="666010" y="963999"/>
                  </a:lnTo>
                  <a:lnTo>
                    <a:pt x="665840" y="971523"/>
                  </a:lnTo>
                  <a:lnTo>
                    <a:pt x="665671" y="979047"/>
                  </a:lnTo>
                  <a:lnTo>
                    <a:pt x="665840" y="986735"/>
                  </a:lnTo>
                  <a:lnTo>
                    <a:pt x="666179" y="994259"/>
                  </a:lnTo>
                  <a:lnTo>
                    <a:pt x="666687" y="1001784"/>
                  </a:lnTo>
                  <a:lnTo>
                    <a:pt x="667703" y="994259"/>
                  </a:lnTo>
                  <a:lnTo>
                    <a:pt x="668550" y="986899"/>
                  </a:lnTo>
                  <a:lnTo>
                    <a:pt x="669735" y="979375"/>
                  </a:lnTo>
                  <a:lnTo>
                    <a:pt x="670921" y="972014"/>
                  </a:lnTo>
                  <a:lnTo>
                    <a:pt x="672275" y="964653"/>
                  </a:lnTo>
                  <a:lnTo>
                    <a:pt x="673969" y="957293"/>
                  </a:lnTo>
                  <a:lnTo>
                    <a:pt x="675662" y="949932"/>
                  </a:lnTo>
                  <a:lnTo>
                    <a:pt x="677525" y="942898"/>
                  </a:lnTo>
                  <a:lnTo>
                    <a:pt x="679557" y="935701"/>
                  </a:lnTo>
                  <a:lnTo>
                    <a:pt x="681759" y="928668"/>
                  </a:lnTo>
                  <a:lnTo>
                    <a:pt x="683960" y="921634"/>
                  </a:lnTo>
                  <a:lnTo>
                    <a:pt x="686670" y="914764"/>
                  </a:lnTo>
                  <a:lnTo>
                    <a:pt x="689379" y="908058"/>
                  </a:lnTo>
                  <a:lnTo>
                    <a:pt x="692428" y="901188"/>
                  </a:lnTo>
                  <a:lnTo>
                    <a:pt x="695476" y="894482"/>
                  </a:lnTo>
                  <a:lnTo>
                    <a:pt x="698863" y="887939"/>
                  </a:lnTo>
                  <a:lnTo>
                    <a:pt x="702250" y="881396"/>
                  </a:lnTo>
                  <a:lnTo>
                    <a:pt x="705975" y="875180"/>
                  </a:lnTo>
                  <a:lnTo>
                    <a:pt x="709701" y="868801"/>
                  </a:lnTo>
                  <a:lnTo>
                    <a:pt x="713766" y="862749"/>
                  </a:lnTo>
                  <a:lnTo>
                    <a:pt x="717999" y="856697"/>
                  </a:lnTo>
                  <a:lnTo>
                    <a:pt x="722064" y="850645"/>
                  </a:lnTo>
                  <a:lnTo>
                    <a:pt x="726636" y="844756"/>
                  </a:lnTo>
                  <a:lnTo>
                    <a:pt x="731209" y="838868"/>
                  </a:lnTo>
                  <a:lnTo>
                    <a:pt x="740523" y="827254"/>
                  </a:lnTo>
                  <a:lnTo>
                    <a:pt x="750176" y="815641"/>
                  </a:lnTo>
                  <a:lnTo>
                    <a:pt x="759998" y="803864"/>
                  </a:lnTo>
                  <a:lnTo>
                    <a:pt x="769820" y="791923"/>
                  </a:lnTo>
                  <a:lnTo>
                    <a:pt x="774562" y="785708"/>
                  </a:lnTo>
                  <a:lnTo>
                    <a:pt x="779473" y="779328"/>
                  </a:lnTo>
                  <a:lnTo>
                    <a:pt x="783876" y="772949"/>
                  </a:lnTo>
                  <a:lnTo>
                    <a:pt x="788279" y="766243"/>
                  </a:lnTo>
                  <a:lnTo>
                    <a:pt x="790481" y="762971"/>
                  </a:lnTo>
                  <a:lnTo>
                    <a:pt x="792682" y="759373"/>
                  </a:lnTo>
                  <a:lnTo>
                    <a:pt x="794037" y="756756"/>
                  </a:lnTo>
                  <a:lnTo>
                    <a:pt x="794545" y="756101"/>
                  </a:lnTo>
                  <a:lnTo>
                    <a:pt x="794884" y="755447"/>
                  </a:lnTo>
                  <a:lnTo>
                    <a:pt x="794545" y="755774"/>
                  </a:lnTo>
                  <a:lnTo>
                    <a:pt x="794884" y="755120"/>
                  </a:lnTo>
                  <a:lnTo>
                    <a:pt x="794884" y="755447"/>
                  </a:lnTo>
                  <a:lnTo>
                    <a:pt x="795053" y="755120"/>
                  </a:lnTo>
                  <a:lnTo>
                    <a:pt x="795392" y="754466"/>
                  </a:lnTo>
                  <a:lnTo>
                    <a:pt x="796069" y="753484"/>
                  </a:lnTo>
                  <a:lnTo>
                    <a:pt x="800303" y="746778"/>
                  </a:lnTo>
                  <a:lnTo>
                    <a:pt x="804537" y="740072"/>
                  </a:lnTo>
                  <a:lnTo>
                    <a:pt x="808262" y="733202"/>
                  </a:lnTo>
                  <a:lnTo>
                    <a:pt x="811988" y="726004"/>
                  </a:lnTo>
                  <a:lnTo>
                    <a:pt x="815544" y="718971"/>
                  </a:lnTo>
                  <a:lnTo>
                    <a:pt x="818931" y="711774"/>
                  </a:lnTo>
                  <a:lnTo>
                    <a:pt x="821979" y="704577"/>
                  </a:lnTo>
                  <a:lnTo>
                    <a:pt x="825028" y="697380"/>
                  </a:lnTo>
                  <a:lnTo>
                    <a:pt x="827906" y="690019"/>
                  </a:lnTo>
                  <a:lnTo>
                    <a:pt x="830616" y="682331"/>
                  </a:lnTo>
                  <a:lnTo>
                    <a:pt x="832987" y="674971"/>
                  </a:lnTo>
                  <a:lnTo>
                    <a:pt x="835188" y="667283"/>
                  </a:lnTo>
                  <a:lnTo>
                    <a:pt x="837221" y="659595"/>
                  </a:lnTo>
                  <a:lnTo>
                    <a:pt x="839084" y="651907"/>
                  </a:lnTo>
                  <a:lnTo>
                    <a:pt x="840608" y="644219"/>
                  </a:lnTo>
                  <a:lnTo>
                    <a:pt x="842301" y="636532"/>
                  </a:lnTo>
                  <a:lnTo>
                    <a:pt x="843487" y="628680"/>
                  </a:lnTo>
                  <a:lnTo>
                    <a:pt x="844503" y="620829"/>
                  </a:lnTo>
                  <a:lnTo>
                    <a:pt x="845350" y="613141"/>
                  </a:lnTo>
                  <a:lnTo>
                    <a:pt x="846027" y="605127"/>
                  </a:lnTo>
                  <a:lnTo>
                    <a:pt x="846535" y="597275"/>
                  </a:lnTo>
                  <a:lnTo>
                    <a:pt x="846874" y="589423"/>
                  </a:lnTo>
                  <a:lnTo>
                    <a:pt x="846874" y="581572"/>
                  </a:lnTo>
                  <a:lnTo>
                    <a:pt x="846874" y="573557"/>
                  </a:lnTo>
                  <a:lnTo>
                    <a:pt x="846535" y="565869"/>
                  </a:lnTo>
                  <a:lnTo>
                    <a:pt x="846027" y="558018"/>
                  </a:lnTo>
                  <a:lnTo>
                    <a:pt x="845350" y="550003"/>
                  </a:lnTo>
                  <a:lnTo>
                    <a:pt x="844503" y="542152"/>
                  </a:lnTo>
                  <a:lnTo>
                    <a:pt x="843487" y="534464"/>
                  </a:lnTo>
                  <a:lnTo>
                    <a:pt x="842301" y="526449"/>
                  </a:lnTo>
                  <a:lnTo>
                    <a:pt x="840608" y="518761"/>
                  </a:lnTo>
                  <a:lnTo>
                    <a:pt x="839084" y="511073"/>
                  </a:lnTo>
                  <a:lnTo>
                    <a:pt x="837221" y="503386"/>
                  </a:lnTo>
                  <a:lnTo>
                    <a:pt x="835019" y="495698"/>
                  </a:lnTo>
                  <a:lnTo>
                    <a:pt x="832818" y="488174"/>
                  </a:lnTo>
                  <a:lnTo>
                    <a:pt x="830447" y="480649"/>
                  </a:lnTo>
                  <a:lnTo>
                    <a:pt x="827737" y="473289"/>
                  </a:lnTo>
                  <a:lnTo>
                    <a:pt x="825028" y="465765"/>
                  </a:lnTo>
                  <a:lnTo>
                    <a:pt x="821979" y="458404"/>
                  </a:lnTo>
                  <a:lnTo>
                    <a:pt x="818931" y="451207"/>
                  </a:lnTo>
                  <a:lnTo>
                    <a:pt x="815375" y="444010"/>
                  </a:lnTo>
                  <a:lnTo>
                    <a:pt x="811988" y="436977"/>
                  </a:lnTo>
                  <a:lnTo>
                    <a:pt x="808093" y="429943"/>
                  </a:lnTo>
                  <a:lnTo>
                    <a:pt x="804198" y="422910"/>
                  </a:lnTo>
                  <a:lnTo>
                    <a:pt x="800303" y="416039"/>
                  </a:lnTo>
                  <a:lnTo>
                    <a:pt x="795900" y="409333"/>
                  </a:lnTo>
                  <a:lnTo>
                    <a:pt x="791497" y="402790"/>
                  </a:lnTo>
                  <a:lnTo>
                    <a:pt x="787094" y="396247"/>
                  </a:lnTo>
                  <a:lnTo>
                    <a:pt x="782352" y="389868"/>
                  </a:lnTo>
                  <a:lnTo>
                    <a:pt x="777441" y="383652"/>
                  </a:lnTo>
                  <a:lnTo>
                    <a:pt x="772360" y="377437"/>
                  </a:lnTo>
                  <a:lnTo>
                    <a:pt x="767280" y="371549"/>
                  </a:lnTo>
                  <a:lnTo>
                    <a:pt x="761860" y="365496"/>
                  </a:lnTo>
                  <a:lnTo>
                    <a:pt x="756441" y="359771"/>
                  </a:lnTo>
                  <a:lnTo>
                    <a:pt x="750684" y="354210"/>
                  </a:lnTo>
                  <a:lnTo>
                    <a:pt x="744926" y="348648"/>
                  </a:lnTo>
                  <a:lnTo>
                    <a:pt x="738999" y="343251"/>
                  </a:lnTo>
                  <a:lnTo>
                    <a:pt x="732902" y="338016"/>
                  </a:lnTo>
                  <a:lnTo>
                    <a:pt x="726806" y="333109"/>
                  </a:lnTo>
                  <a:lnTo>
                    <a:pt x="720540" y="328202"/>
                  </a:lnTo>
                  <a:lnTo>
                    <a:pt x="714104" y="323295"/>
                  </a:lnTo>
                  <a:lnTo>
                    <a:pt x="707669" y="318715"/>
                  </a:lnTo>
                  <a:lnTo>
                    <a:pt x="701064" y="314135"/>
                  </a:lnTo>
                  <a:lnTo>
                    <a:pt x="694460" y="310046"/>
                  </a:lnTo>
                  <a:lnTo>
                    <a:pt x="687517" y="305793"/>
                  </a:lnTo>
                  <a:lnTo>
                    <a:pt x="680743" y="301867"/>
                  </a:lnTo>
                  <a:lnTo>
                    <a:pt x="673630" y="298105"/>
                  </a:lnTo>
                  <a:lnTo>
                    <a:pt x="666687" y="294343"/>
                  </a:lnTo>
                  <a:lnTo>
                    <a:pt x="659235" y="291072"/>
                  </a:lnTo>
                  <a:lnTo>
                    <a:pt x="652123" y="287637"/>
                  </a:lnTo>
                  <a:lnTo>
                    <a:pt x="644671" y="284692"/>
                  </a:lnTo>
                  <a:lnTo>
                    <a:pt x="637389" y="281585"/>
                  </a:lnTo>
                  <a:lnTo>
                    <a:pt x="629938" y="278968"/>
                  </a:lnTo>
                  <a:lnTo>
                    <a:pt x="622317" y="276350"/>
                  </a:lnTo>
                  <a:lnTo>
                    <a:pt x="614697" y="274060"/>
                  </a:lnTo>
                  <a:lnTo>
                    <a:pt x="607076" y="271770"/>
                  </a:lnTo>
                  <a:lnTo>
                    <a:pt x="599455" y="269808"/>
                  </a:lnTo>
                  <a:lnTo>
                    <a:pt x="591835" y="268172"/>
                  </a:lnTo>
                  <a:lnTo>
                    <a:pt x="583875" y="266537"/>
                  </a:lnTo>
                  <a:lnTo>
                    <a:pt x="576085" y="265064"/>
                  </a:lnTo>
                  <a:lnTo>
                    <a:pt x="568295" y="263919"/>
                  </a:lnTo>
                  <a:lnTo>
                    <a:pt x="560505" y="262774"/>
                  </a:lnTo>
                  <a:lnTo>
                    <a:pt x="552546" y="261956"/>
                  </a:lnTo>
                  <a:lnTo>
                    <a:pt x="544756" y="261466"/>
                  </a:lnTo>
                  <a:lnTo>
                    <a:pt x="536966" y="260975"/>
                  </a:lnTo>
                  <a:lnTo>
                    <a:pt x="529176" y="260811"/>
                  </a:lnTo>
                  <a:close/>
                  <a:moveTo>
                    <a:pt x="509791" y="227108"/>
                  </a:moveTo>
                  <a:lnTo>
                    <a:pt x="518947" y="227272"/>
                  </a:lnTo>
                  <a:lnTo>
                    <a:pt x="528272" y="227599"/>
                  </a:lnTo>
                  <a:lnTo>
                    <a:pt x="537597" y="228254"/>
                  </a:lnTo>
                  <a:lnTo>
                    <a:pt x="546583" y="228908"/>
                  </a:lnTo>
                  <a:lnTo>
                    <a:pt x="555909" y="229890"/>
                  </a:lnTo>
                  <a:lnTo>
                    <a:pt x="564725" y="231199"/>
                  </a:lnTo>
                  <a:lnTo>
                    <a:pt x="573881" y="232672"/>
                  </a:lnTo>
                  <a:lnTo>
                    <a:pt x="582698" y="234308"/>
                  </a:lnTo>
                  <a:lnTo>
                    <a:pt x="591684" y="236272"/>
                  </a:lnTo>
                  <a:lnTo>
                    <a:pt x="600331" y="238236"/>
                  </a:lnTo>
                  <a:lnTo>
                    <a:pt x="608808" y="240363"/>
                  </a:lnTo>
                  <a:lnTo>
                    <a:pt x="617455" y="242981"/>
                  </a:lnTo>
                  <a:lnTo>
                    <a:pt x="625933" y="245600"/>
                  </a:lnTo>
                  <a:lnTo>
                    <a:pt x="634240" y="248545"/>
                  </a:lnTo>
                  <a:lnTo>
                    <a:pt x="642718" y="251490"/>
                  </a:lnTo>
                  <a:lnTo>
                    <a:pt x="650856" y="254763"/>
                  </a:lnTo>
                  <a:lnTo>
                    <a:pt x="658825" y="258036"/>
                  </a:lnTo>
                  <a:lnTo>
                    <a:pt x="666964" y="261799"/>
                  </a:lnTo>
                  <a:lnTo>
                    <a:pt x="674763" y="265400"/>
                  </a:lnTo>
                  <a:lnTo>
                    <a:pt x="682393" y="269491"/>
                  </a:lnTo>
                  <a:lnTo>
                    <a:pt x="690022" y="273582"/>
                  </a:lnTo>
                  <a:lnTo>
                    <a:pt x="697652" y="277836"/>
                  </a:lnTo>
                  <a:lnTo>
                    <a:pt x="705113" y="282255"/>
                  </a:lnTo>
                  <a:lnTo>
                    <a:pt x="712403" y="287000"/>
                  </a:lnTo>
                  <a:lnTo>
                    <a:pt x="719524" y="291745"/>
                  </a:lnTo>
                  <a:lnTo>
                    <a:pt x="726645" y="296818"/>
                  </a:lnTo>
                  <a:lnTo>
                    <a:pt x="733427" y="301727"/>
                  </a:lnTo>
                  <a:lnTo>
                    <a:pt x="740209" y="307127"/>
                  </a:lnTo>
                  <a:lnTo>
                    <a:pt x="746821" y="312528"/>
                  </a:lnTo>
                  <a:lnTo>
                    <a:pt x="753434" y="318091"/>
                  </a:lnTo>
                  <a:lnTo>
                    <a:pt x="759707" y="323818"/>
                  </a:lnTo>
                  <a:lnTo>
                    <a:pt x="765981" y="329710"/>
                  </a:lnTo>
                  <a:lnTo>
                    <a:pt x="772084" y="335764"/>
                  </a:lnTo>
                  <a:lnTo>
                    <a:pt x="778018" y="341819"/>
                  </a:lnTo>
                  <a:lnTo>
                    <a:pt x="783783" y="348201"/>
                  </a:lnTo>
                  <a:lnTo>
                    <a:pt x="789379" y="354582"/>
                  </a:lnTo>
                  <a:lnTo>
                    <a:pt x="794974" y="361128"/>
                  </a:lnTo>
                  <a:lnTo>
                    <a:pt x="800230" y="367674"/>
                  </a:lnTo>
                  <a:lnTo>
                    <a:pt x="805486" y="374547"/>
                  </a:lnTo>
                  <a:lnTo>
                    <a:pt x="810233" y="381583"/>
                  </a:lnTo>
                  <a:lnTo>
                    <a:pt x="815150" y="388619"/>
                  </a:lnTo>
                  <a:lnTo>
                    <a:pt x="819728" y="395656"/>
                  </a:lnTo>
                  <a:lnTo>
                    <a:pt x="824306" y="403020"/>
                  </a:lnTo>
                  <a:lnTo>
                    <a:pt x="828375" y="410383"/>
                  </a:lnTo>
                  <a:lnTo>
                    <a:pt x="832614" y="417911"/>
                  </a:lnTo>
                  <a:lnTo>
                    <a:pt x="836513" y="425438"/>
                  </a:lnTo>
                  <a:lnTo>
                    <a:pt x="840244" y="433129"/>
                  </a:lnTo>
                  <a:lnTo>
                    <a:pt x="843804" y="440820"/>
                  </a:lnTo>
                  <a:lnTo>
                    <a:pt x="847026" y="448838"/>
                  </a:lnTo>
                  <a:lnTo>
                    <a:pt x="850247" y="456857"/>
                  </a:lnTo>
                  <a:lnTo>
                    <a:pt x="853129" y="464875"/>
                  </a:lnTo>
                  <a:lnTo>
                    <a:pt x="856012" y="473220"/>
                  </a:lnTo>
                  <a:lnTo>
                    <a:pt x="858555" y="481402"/>
                  </a:lnTo>
                  <a:lnTo>
                    <a:pt x="860759" y="489584"/>
                  </a:lnTo>
                  <a:lnTo>
                    <a:pt x="862963" y="498093"/>
                  </a:lnTo>
                  <a:lnTo>
                    <a:pt x="864828" y="506603"/>
                  </a:lnTo>
                  <a:lnTo>
                    <a:pt x="866524" y="515275"/>
                  </a:lnTo>
                  <a:lnTo>
                    <a:pt x="868219" y="523948"/>
                  </a:lnTo>
                  <a:lnTo>
                    <a:pt x="869406" y="532457"/>
                  </a:lnTo>
                  <a:lnTo>
                    <a:pt x="870423" y="541457"/>
                  </a:lnTo>
                  <a:lnTo>
                    <a:pt x="871101" y="550130"/>
                  </a:lnTo>
                  <a:lnTo>
                    <a:pt x="871780" y="559130"/>
                  </a:lnTo>
                  <a:lnTo>
                    <a:pt x="872119" y="568130"/>
                  </a:lnTo>
                  <a:lnTo>
                    <a:pt x="872288" y="577131"/>
                  </a:lnTo>
                  <a:lnTo>
                    <a:pt x="872119" y="583349"/>
                  </a:lnTo>
                  <a:lnTo>
                    <a:pt x="871949" y="589567"/>
                  </a:lnTo>
                  <a:lnTo>
                    <a:pt x="871780" y="595622"/>
                  </a:lnTo>
                  <a:lnTo>
                    <a:pt x="871271" y="601676"/>
                  </a:lnTo>
                  <a:lnTo>
                    <a:pt x="870932" y="607895"/>
                  </a:lnTo>
                  <a:lnTo>
                    <a:pt x="870254" y="613949"/>
                  </a:lnTo>
                  <a:lnTo>
                    <a:pt x="869576" y="619840"/>
                  </a:lnTo>
                  <a:lnTo>
                    <a:pt x="868897" y="625895"/>
                  </a:lnTo>
                  <a:lnTo>
                    <a:pt x="867880" y="631786"/>
                  </a:lnTo>
                  <a:lnTo>
                    <a:pt x="866693" y="637677"/>
                  </a:lnTo>
                  <a:lnTo>
                    <a:pt x="865676" y="643568"/>
                  </a:lnTo>
                  <a:lnTo>
                    <a:pt x="864489" y="649459"/>
                  </a:lnTo>
                  <a:lnTo>
                    <a:pt x="863302" y="655350"/>
                  </a:lnTo>
                  <a:lnTo>
                    <a:pt x="861776" y="661077"/>
                  </a:lnTo>
                  <a:lnTo>
                    <a:pt x="860250" y="666804"/>
                  </a:lnTo>
                  <a:lnTo>
                    <a:pt x="858555" y="672532"/>
                  </a:lnTo>
                  <a:lnTo>
                    <a:pt x="855164" y="683659"/>
                  </a:lnTo>
                  <a:lnTo>
                    <a:pt x="851264" y="694786"/>
                  </a:lnTo>
                  <a:lnTo>
                    <a:pt x="846856" y="705750"/>
                  </a:lnTo>
                  <a:lnTo>
                    <a:pt x="842448" y="716550"/>
                  </a:lnTo>
                  <a:lnTo>
                    <a:pt x="837361" y="727187"/>
                  </a:lnTo>
                  <a:lnTo>
                    <a:pt x="831935" y="737496"/>
                  </a:lnTo>
                  <a:lnTo>
                    <a:pt x="826340" y="747806"/>
                  </a:lnTo>
                  <a:lnTo>
                    <a:pt x="820236" y="757787"/>
                  </a:lnTo>
                  <a:lnTo>
                    <a:pt x="820236" y="757951"/>
                  </a:lnTo>
                  <a:lnTo>
                    <a:pt x="820067" y="758115"/>
                  </a:lnTo>
                  <a:lnTo>
                    <a:pt x="820067" y="758278"/>
                  </a:lnTo>
                  <a:lnTo>
                    <a:pt x="819898" y="758606"/>
                  </a:lnTo>
                  <a:lnTo>
                    <a:pt x="815829" y="765642"/>
                  </a:lnTo>
                  <a:lnTo>
                    <a:pt x="811929" y="772678"/>
                  </a:lnTo>
                  <a:lnTo>
                    <a:pt x="807520" y="779387"/>
                  </a:lnTo>
                  <a:lnTo>
                    <a:pt x="803112" y="785933"/>
                  </a:lnTo>
                  <a:lnTo>
                    <a:pt x="798534" y="792479"/>
                  </a:lnTo>
                  <a:lnTo>
                    <a:pt x="793956" y="798860"/>
                  </a:lnTo>
                  <a:lnTo>
                    <a:pt x="784292" y="811624"/>
                  </a:lnTo>
                  <a:lnTo>
                    <a:pt x="774628" y="824224"/>
                  </a:lnTo>
                  <a:lnTo>
                    <a:pt x="764624" y="837152"/>
                  </a:lnTo>
                  <a:lnTo>
                    <a:pt x="759707" y="843697"/>
                  </a:lnTo>
                  <a:lnTo>
                    <a:pt x="755130" y="850570"/>
                  </a:lnTo>
                  <a:lnTo>
                    <a:pt x="750382" y="857443"/>
                  </a:lnTo>
                  <a:lnTo>
                    <a:pt x="745635" y="864480"/>
                  </a:lnTo>
                  <a:lnTo>
                    <a:pt x="741057" y="872007"/>
                  </a:lnTo>
                  <a:lnTo>
                    <a:pt x="736818" y="879698"/>
                  </a:lnTo>
                  <a:lnTo>
                    <a:pt x="732580" y="887553"/>
                  </a:lnTo>
                  <a:lnTo>
                    <a:pt x="728340" y="895734"/>
                  </a:lnTo>
                  <a:lnTo>
                    <a:pt x="724611" y="904407"/>
                  </a:lnTo>
                  <a:lnTo>
                    <a:pt x="720881" y="913407"/>
                  </a:lnTo>
                  <a:lnTo>
                    <a:pt x="717489" y="922898"/>
                  </a:lnTo>
                  <a:lnTo>
                    <a:pt x="714268" y="932717"/>
                  </a:lnTo>
                  <a:lnTo>
                    <a:pt x="711555" y="943026"/>
                  </a:lnTo>
                  <a:lnTo>
                    <a:pt x="710029" y="948426"/>
                  </a:lnTo>
                  <a:lnTo>
                    <a:pt x="708842" y="953826"/>
                  </a:lnTo>
                  <a:lnTo>
                    <a:pt x="707655" y="959390"/>
                  </a:lnTo>
                  <a:lnTo>
                    <a:pt x="706638" y="965281"/>
                  </a:lnTo>
                  <a:lnTo>
                    <a:pt x="705621" y="971172"/>
                  </a:lnTo>
                  <a:lnTo>
                    <a:pt x="704603" y="977226"/>
                  </a:lnTo>
                  <a:lnTo>
                    <a:pt x="703586" y="983281"/>
                  </a:lnTo>
                  <a:lnTo>
                    <a:pt x="702908" y="989663"/>
                  </a:lnTo>
                  <a:lnTo>
                    <a:pt x="702230" y="996208"/>
                  </a:lnTo>
                  <a:lnTo>
                    <a:pt x="701721" y="1002754"/>
                  </a:lnTo>
                  <a:lnTo>
                    <a:pt x="701382" y="1009626"/>
                  </a:lnTo>
                  <a:lnTo>
                    <a:pt x="700873" y="1016499"/>
                  </a:lnTo>
                  <a:lnTo>
                    <a:pt x="700704" y="1023863"/>
                  </a:lnTo>
                  <a:lnTo>
                    <a:pt x="700534" y="1031063"/>
                  </a:lnTo>
                  <a:lnTo>
                    <a:pt x="700365" y="1033845"/>
                  </a:lnTo>
                  <a:lnTo>
                    <a:pt x="699856" y="1036791"/>
                  </a:lnTo>
                  <a:lnTo>
                    <a:pt x="699178" y="1039572"/>
                  </a:lnTo>
                  <a:lnTo>
                    <a:pt x="698161" y="1042354"/>
                  </a:lnTo>
                  <a:lnTo>
                    <a:pt x="696804" y="1044645"/>
                  </a:lnTo>
                  <a:lnTo>
                    <a:pt x="695279" y="1047100"/>
                  </a:lnTo>
                  <a:lnTo>
                    <a:pt x="693583" y="1049391"/>
                  </a:lnTo>
                  <a:lnTo>
                    <a:pt x="691548" y="1051355"/>
                  </a:lnTo>
                  <a:lnTo>
                    <a:pt x="689514" y="1053154"/>
                  </a:lnTo>
                  <a:lnTo>
                    <a:pt x="687310" y="1054954"/>
                  </a:lnTo>
                  <a:lnTo>
                    <a:pt x="684766" y="1056264"/>
                  </a:lnTo>
                  <a:lnTo>
                    <a:pt x="682223" y="1057573"/>
                  </a:lnTo>
                  <a:lnTo>
                    <a:pt x="679510" y="1058391"/>
                  </a:lnTo>
                  <a:lnTo>
                    <a:pt x="676628" y="1059209"/>
                  </a:lnTo>
                  <a:lnTo>
                    <a:pt x="673746" y="1059700"/>
                  </a:lnTo>
                  <a:lnTo>
                    <a:pt x="670524" y="1059864"/>
                  </a:lnTo>
                  <a:lnTo>
                    <a:pt x="509791" y="1059864"/>
                  </a:lnTo>
                  <a:lnTo>
                    <a:pt x="348719" y="1059864"/>
                  </a:lnTo>
                  <a:lnTo>
                    <a:pt x="345498" y="1059700"/>
                  </a:lnTo>
                  <a:lnTo>
                    <a:pt x="342615" y="1059209"/>
                  </a:lnTo>
                  <a:lnTo>
                    <a:pt x="339733" y="1058391"/>
                  </a:lnTo>
                  <a:lnTo>
                    <a:pt x="337020" y="1057573"/>
                  </a:lnTo>
                  <a:lnTo>
                    <a:pt x="334477" y="1056264"/>
                  </a:lnTo>
                  <a:lnTo>
                    <a:pt x="331934" y="1054954"/>
                  </a:lnTo>
                  <a:lnTo>
                    <a:pt x="329729" y="1053154"/>
                  </a:lnTo>
                  <a:lnTo>
                    <a:pt x="327525" y="1051355"/>
                  </a:lnTo>
                  <a:lnTo>
                    <a:pt x="325660" y="1049391"/>
                  </a:lnTo>
                  <a:lnTo>
                    <a:pt x="323965" y="1047100"/>
                  </a:lnTo>
                  <a:lnTo>
                    <a:pt x="322438" y="1044809"/>
                  </a:lnTo>
                  <a:lnTo>
                    <a:pt x="321082" y="1042354"/>
                  </a:lnTo>
                  <a:lnTo>
                    <a:pt x="320065" y="1039572"/>
                  </a:lnTo>
                  <a:lnTo>
                    <a:pt x="319387" y="1036954"/>
                  </a:lnTo>
                  <a:lnTo>
                    <a:pt x="318878" y="1034009"/>
                  </a:lnTo>
                  <a:lnTo>
                    <a:pt x="318708" y="1031063"/>
                  </a:lnTo>
                  <a:lnTo>
                    <a:pt x="318539" y="1023863"/>
                  </a:lnTo>
                  <a:lnTo>
                    <a:pt x="318369" y="1016499"/>
                  </a:lnTo>
                  <a:lnTo>
                    <a:pt x="318031" y="1009626"/>
                  </a:lnTo>
                  <a:lnTo>
                    <a:pt x="317522" y="1002754"/>
                  </a:lnTo>
                  <a:lnTo>
                    <a:pt x="317013" y="996208"/>
                  </a:lnTo>
                  <a:lnTo>
                    <a:pt x="316335" y="989663"/>
                  </a:lnTo>
                  <a:lnTo>
                    <a:pt x="315656" y="983281"/>
                  </a:lnTo>
                  <a:lnTo>
                    <a:pt x="314639" y="977226"/>
                  </a:lnTo>
                  <a:lnTo>
                    <a:pt x="313622" y="971172"/>
                  </a:lnTo>
                  <a:lnTo>
                    <a:pt x="312774" y="965281"/>
                  </a:lnTo>
                  <a:lnTo>
                    <a:pt x="311587" y="959553"/>
                  </a:lnTo>
                  <a:lnTo>
                    <a:pt x="310401" y="953826"/>
                  </a:lnTo>
                  <a:lnTo>
                    <a:pt x="309214" y="948426"/>
                  </a:lnTo>
                  <a:lnTo>
                    <a:pt x="307857" y="943026"/>
                  </a:lnTo>
                  <a:lnTo>
                    <a:pt x="304975" y="932717"/>
                  </a:lnTo>
                  <a:lnTo>
                    <a:pt x="301753" y="922898"/>
                  </a:lnTo>
                  <a:lnTo>
                    <a:pt x="298363" y="913407"/>
                  </a:lnTo>
                  <a:lnTo>
                    <a:pt x="294633" y="904407"/>
                  </a:lnTo>
                  <a:lnTo>
                    <a:pt x="290902" y="895734"/>
                  </a:lnTo>
                  <a:lnTo>
                    <a:pt x="286833" y="887553"/>
                  </a:lnTo>
                  <a:lnTo>
                    <a:pt x="282425" y="879698"/>
                  </a:lnTo>
                  <a:lnTo>
                    <a:pt x="278186" y="872007"/>
                  </a:lnTo>
                  <a:lnTo>
                    <a:pt x="273608" y="864480"/>
                  </a:lnTo>
                  <a:lnTo>
                    <a:pt x="268861" y="857443"/>
                  </a:lnTo>
                  <a:lnTo>
                    <a:pt x="264114" y="850570"/>
                  </a:lnTo>
                  <a:lnTo>
                    <a:pt x="259536" y="843697"/>
                  </a:lnTo>
                  <a:lnTo>
                    <a:pt x="254619" y="837152"/>
                  </a:lnTo>
                  <a:lnTo>
                    <a:pt x="244785" y="824224"/>
                  </a:lnTo>
                  <a:lnTo>
                    <a:pt x="234951" y="811624"/>
                  </a:lnTo>
                  <a:lnTo>
                    <a:pt x="225287" y="798860"/>
                  </a:lnTo>
                  <a:lnTo>
                    <a:pt x="220709" y="792479"/>
                  </a:lnTo>
                  <a:lnTo>
                    <a:pt x="216131" y="785933"/>
                  </a:lnTo>
                  <a:lnTo>
                    <a:pt x="211722" y="779387"/>
                  </a:lnTo>
                  <a:lnTo>
                    <a:pt x="207315" y="772678"/>
                  </a:lnTo>
                  <a:lnTo>
                    <a:pt x="203415" y="765642"/>
                  </a:lnTo>
                  <a:lnTo>
                    <a:pt x="199346" y="758606"/>
                  </a:lnTo>
                  <a:lnTo>
                    <a:pt x="199176" y="758278"/>
                  </a:lnTo>
                  <a:lnTo>
                    <a:pt x="199006" y="758115"/>
                  </a:lnTo>
                  <a:lnTo>
                    <a:pt x="199176" y="758115"/>
                  </a:lnTo>
                  <a:lnTo>
                    <a:pt x="199176" y="757951"/>
                  </a:lnTo>
                  <a:lnTo>
                    <a:pt x="199006" y="757787"/>
                  </a:lnTo>
                  <a:lnTo>
                    <a:pt x="192903" y="747806"/>
                  </a:lnTo>
                  <a:lnTo>
                    <a:pt x="187307" y="737496"/>
                  </a:lnTo>
                  <a:lnTo>
                    <a:pt x="181882" y="727187"/>
                  </a:lnTo>
                  <a:lnTo>
                    <a:pt x="176796" y="716550"/>
                  </a:lnTo>
                  <a:lnTo>
                    <a:pt x="172387" y="705750"/>
                  </a:lnTo>
                  <a:lnTo>
                    <a:pt x="167979" y="694786"/>
                  </a:lnTo>
                  <a:lnTo>
                    <a:pt x="164079" y="683659"/>
                  </a:lnTo>
                  <a:lnTo>
                    <a:pt x="160688" y="672532"/>
                  </a:lnTo>
                  <a:lnTo>
                    <a:pt x="158993" y="666804"/>
                  </a:lnTo>
                  <a:lnTo>
                    <a:pt x="157467" y="661077"/>
                  </a:lnTo>
                  <a:lnTo>
                    <a:pt x="156110" y="655350"/>
                  </a:lnTo>
                  <a:lnTo>
                    <a:pt x="154754" y="649459"/>
                  </a:lnTo>
                  <a:lnTo>
                    <a:pt x="153567" y="643568"/>
                  </a:lnTo>
                  <a:lnTo>
                    <a:pt x="152550" y="637677"/>
                  </a:lnTo>
                  <a:lnTo>
                    <a:pt x="151363" y="631786"/>
                  </a:lnTo>
                  <a:lnTo>
                    <a:pt x="150515" y="625895"/>
                  </a:lnTo>
                  <a:lnTo>
                    <a:pt x="149668" y="619840"/>
                  </a:lnTo>
                  <a:lnTo>
                    <a:pt x="148989" y="613949"/>
                  </a:lnTo>
                  <a:lnTo>
                    <a:pt x="148311" y="607895"/>
                  </a:lnTo>
                  <a:lnTo>
                    <a:pt x="147972" y="601676"/>
                  </a:lnTo>
                  <a:lnTo>
                    <a:pt x="147463" y="595622"/>
                  </a:lnTo>
                  <a:lnTo>
                    <a:pt x="147294" y="589567"/>
                  </a:lnTo>
                  <a:lnTo>
                    <a:pt x="147124" y="583349"/>
                  </a:lnTo>
                  <a:lnTo>
                    <a:pt x="147124" y="577131"/>
                  </a:lnTo>
                  <a:lnTo>
                    <a:pt x="147124" y="568130"/>
                  </a:lnTo>
                  <a:lnTo>
                    <a:pt x="147463" y="559130"/>
                  </a:lnTo>
                  <a:lnTo>
                    <a:pt x="148141" y="550130"/>
                  </a:lnTo>
                  <a:lnTo>
                    <a:pt x="148820" y="541457"/>
                  </a:lnTo>
                  <a:lnTo>
                    <a:pt x="149837" y="532457"/>
                  </a:lnTo>
                  <a:lnTo>
                    <a:pt x="151193" y="523948"/>
                  </a:lnTo>
                  <a:lnTo>
                    <a:pt x="152719" y="515275"/>
                  </a:lnTo>
                  <a:lnTo>
                    <a:pt x="154415" y="506603"/>
                  </a:lnTo>
                  <a:lnTo>
                    <a:pt x="156280" y="498093"/>
                  </a:lnTo>
                  <a:lnTo>
                    <a:pt x="158484" y="489584"/>
                  </a:lnTo>
                  <a:lnTo>
                    <a:pt x="160858" y="481402"/>
                  </a:lnTo>
                  <a:lnTo>
                    <a:pt x="163232" y="473220"/>
                  </a:lnTo>
                  <a:lnTo>
                    <a:pt x="166114" y="464875"/>
                  </a:lnTo>
                  <a:lnTo>
                    <a:pt x="168996" y="456857"/>
                  </a:lnTo>
                  <a:lnTo>
                    <a:pt x="172218" y="448838"/>
                  </a:lnTo>
                  <a:lnTo>
                    <a:pt x="175439" y="440820"/>
                  </a:lnTo>
                  <a:lnTo>
                    <a:pt x="179000" y="433129"/>
                  </a:lnTo>
                  <a:lnTo>
                    <a:pt x="182730" y="425438"/>
                  </a:lnTo>
                  <a:lnTo>
                    <a:pt x="186629" y="417911"/>
                  </a:lnTo>
                  <a:lnTo>
                    <a:pt x="190868" y="410383"/>
                  </a:lnTo>
                  <a:lnTo>
                    <a:pt x="194937" y="403020"/>
                  </a:lnTo>
                  <a:lnTo>
                    <a:pt x="199515" y="395656"/>
                  </a:lnTo>
                  <a:lnTo>
                    <a:pt x="204093" y="388619"/>
                  </a:lnTo>
                  <a:lnTo>
                    <a:pt x="209010" y="381583"/>
                  </a:lnTo>
                  <a:lnTo>
                    <a:pt x="213757" y="374547"/>
                  </a:lnTo>
                  <a:lnTo>
                    <a:pt x="219013" y="367674"/>
                  </a:lnTo>
                  <a:lnTo>
                    <a:pt x="224269" y="361128"/>
                  </a:lnTo>
                  <a:lnTo>
                    <a:pt x="229865" y="354582"/>
                  </a:lnTo>
                  <a:lnTo>
                    <a:pt x="235460" y="348201"/>
                  </a:lnTo>
                  <a:lnTo>
                    <a:pt x="241224" y="341819"/>
                  </a:lnTo>
                  <a:lnTo>
                    <a:pt x="247158" y="335764"/>
                  </a:lnTo>
                  <a:lnTo>
                    <a:pt x="253262" y="329710"/>
                  </a:lnTo>
                  <a:lnTo>
                    <a:pt x="259536" y="323818"/>
                  </a:lnTo>
                  <a:lnTo>
                    <a:pt x="265809" y="318091"/>
                  </a:lnTo>
                  <a:lnTo>
                    <a:pt x="272421" y="312528"/>
                  </a:lnTo>
                  <a:lnTo>
                    <a:pt x="279034" y="307127"/>
                  </a:lnTo>
                  <a:lnTo>
                    <a:pt x="285816" y="301727"/>
                  </a:lnTo>
                  <a:lnTo>
                    <a:pt x="292598" y="296818"/>
                  </a:lnTo>
                  <a:lnTo>
                    <a:pt x="299719" y="291745"/>
                  </a:lnTo>
                  <a:lnTo>
                    <a:pt x="306840" y="287000"/>
                  </a:lnTo>
                  <a:lnTo>
                    <a:pt x="314131" y="282255"/>
                  </a:lnTo>
                  <a:lnTo>
                    <a:pt x="321591" y="277836"/>
                  </a:lnTo>
                  <a:lnTo>
                    <a:pt x="329221" y="273582"/>
                  </a:lnTo>
                  <a:lnTo>
                    <a:pt x="336850" y="269491"/>
                  </a:lnTo>
                  <a:lnTo>
                    <a:pt x="344480" y="265400"/>
                  </a:lnTo>
                  <a:lnTo>
                    <a:pt x="352280" y="261799"/>
                  </a:lnTo>
                  <a:lnTo>
                    <a:pt x="360418" y="258036"/>
                  </a:lnTo>
                  <a:lnTo>
                    <a:pt x="368556" y="254763"/>
                  </a:lnTo>
                  <a:lnTo>
                    <a:pt x="376695" y="251490"/>
                  </a:lnTo>
                  <a:lnTo>
                    <a:pt x="385002" y="248545"/>
                  </a:lnTo>
                  <a:lnTo>
                    <a:pt x="393310" y="245600"/>
                  </a:lnTo>
                  <a:lnTo>
                    <a:pt x="401788" y="242981"/>
                  </a:lnTo>
                  <a:lnTo>
                    <a:pt x="410435" y="240363"/>
                  </a:lnTo>
                  <a:lnTo>
                    <a:pt x="418913" y="238236"/>
                  </a:lnTo>
                  <a:lnTo>
                    <a:pt x="427729" y="236272"/>
                  </a:lnTo>
                  <a:lnTo>
                    <a:pt x="436546" y="234308"/>
                  </a:lnTo>
                  <a:lnTo>
                    <a:pt x="445362" y="232672"/>
                  </a:lnTo>
                  <a:lnTo>
                    <a:pt x="454518" y="231199"/>
                  </a:lnTo>
                  <a:lnTo>
                    <a:pt x="463504" y="229890"/>
                  </a:lnTo>
                  <a:lnTo>
                    <a:pt x="472660" y="228908"/>
                  </a:lnTo>
                  <a:lnTo>
                    <a:pt x="481646" y="228254"/>
                  </a:lnTo>
                  <a:lnTo>
                    <a:pt x="490971" y="227599"/>
                  </a:lnTo>
                  <a:lnTo>
                    <a:pt x="500296" y="227272"/>
                  </a:lnTo>
                  <a:close/>
                  <a:moveTo>
                    <a:pt x="484237" y="0"/>
                  </a:moveTo>
                  <a:lnTo>
                    <a:pt x="530988" y="0"/>
                  </a:lnTo>
                  <a:lnTo>
                    <a:pt x="530988" y="117095"/>
                  </a:lnTo>
                  <a:lnTo>
                    <a:pt x="484237" y="117095"/>
                  </a:lnTo>
                  <a:close/>
                </a:path>
              </a:pathLst>
            </a:custGeom>
            <a:solidFill>
              <a:srgbClr val="BCCF31"/>
            </a:solidFill>
            <a:ln>
              <a:noFill/>
            </a:ln>
            <a:extLst/>
          </p:spPr>
          <p:txBody>
            <a:bodyPr bIns="672000" anchor="b">
              <a:scene3d>
                <a:camera prst="orthographicFront"/>
                <a:lightRig rig="threePt" dir="t"/>
              </a:scene3d>
              <a:sp3d>
                <a:contourClr>
                  <a:srgbClr val="FFFFFF"/>
                </a:contourClr>
              </a:sp3d>
            </a:bodyPr>
            <a:lstStyle/>
            <a:p>
              <a:pPr algn="ctr">
                <a:defRPr/>
              </a:pPr>
              <a:r>
                <a:rPr lang="en-US" altLang="zh-CN" sz="3200" b="1" dirty="0">
                  <a:solidFill>
                    <a:srgbClr val="FFFFFF"/>
                  </a:solidFill>
                </a:rPr>
                <a:t>05</a:t>
              </a:r>
              <a:endParaRPr lang="zh-CN" altLang="en-US" sz="3200" b="1" dirty="0">
                <a:solidFill>
                  <a:srgbClr val="FFFFFF"/>
                </a:solidFill>
              </a:endParaRPr>
            </a:p>
          </p:txBody>
        </p:sp>
        <p:sp>
          <p:nvSpPr>
            <p:cNvPr id="25" name="矩形 24"/>
            <p:cNvSpPr/>
            <p:nvPr/>
          </p:nvSpPr>
          <p:spPr>
            <a:xfrm>
              <a:off x="2028026" y="2998556"/>
              <a:ext cx="1949026" cy="1027667"/>
            </a:xfrm>
            <a:prstGeom prst="rect">
              <a:avLst/>
            </a:prstGeom>
          </p:spPr>
          <p:txBody>
            <a:bodyPr wrap="square">
              <a:spAutoFit/>
            </a:bodyPr>
            <a:lstStyle/>
            <a:p>
              <a:pPr>
                <a:lnSpc>
                  <a:spcPct val="150000"/>
                </a:lnSpc>
              </a:pPr>
              <a:r>
                <a:rPr lang="zh-CN" altLang="zh-CN" sz="2400" b="1" dirty="0">
                  <a:solidFill>
                    <a:srgbClr val="02B0B8"/>
                  </a:solidFill>
                  <a:latin typeface="微软雅黑" panose="020B0503020204020204" pitchFamily="34" charset="-122"/>
                  <a:ea typeface="微软雅黑" panose="020B0503020204020204" pitchFamily="34" charset="-122"/>
                  <a:cs typeface="Times New Roman" panose="02020603050405020304" pitchFamily="18" charset="0"/>
                </a:rPr>
                <a:t>全渠道、线上线下融合发展</a:t>
              </a:r>
              <a:endParaRPr lang="zh-CN" altLang="en-US" sz="2400" b="1" dirty="0">
                <a:solidFill>
                  <a:srgbClr val="02B0B8"/>
                </a:solidFill>
                <a:latin typeface="微软雅黑" panose="020B0503020204020204" pitchFamily="34" charset="-122"/>
                <a:ea typeface="微软雅黑" panose="020B0503020204020204" pitchFamily="34" charset="-122"/>
              </a:endParaRPr>
            </a:p>
          </p:txBody>
        </p:sp>
        <p:sp>
          <p:nvSpPr>
            <p:cNvPr id="26" name="矩形 25"/>
            <p:cNvSpPr/>
            <p:nvPr/>
          </p:nvSpPr>
          <p:spPr>
            <a:xfrm>
              <a:off x="5109660" y="3052931"/>
              <a:ext cx="2496369" cy="1027667"/>
            </a:xfrm>
            <a:prstGeom prst="rect">
              <a:avLst/>
            </a:prstGeom>
          </p:spPr>
          <p:txBody>
            <a:bodyPr wrap="square">
              <a:spAutoFit/>
            </a:bodyPr>
            <a:lstStyle/>
            <a:p>
              <a:pPr>
                <a:lnSpc>
                  <a:spcPct val="150000"/>
                </a:lnSpc>
              </a:pPr>
              <a:r>
                <a:rPr lang="zh-CN" altLang="en-US" sz="2400" b="1" dirty="0">
                  <a:solidFill>
                    <a:srgbClr val="037780"/>
                  </a:solidFill>
                  <a:latin typeface="微软雅黑" panose="020B0503020204020204" pitchFamily="34" charset="-122"/>
                  <a:ea typeface="微软雅黑" panose="020B0503020204020204" pitchFamily="34" charset="-122"/>
                </a:rPr>
                <a:t>社交化分享是移动电商时代新营销方式</a:t>
              </a:r>
            </a:p>
          </p:txBody>
        </p:sp>
        <p:sp>
          <p:nvSpPr>
            <p:cNvPr id="27" name="矩形 26"/>
            <p:cNvSpPr/>
            <p:nvPr/>
          </p:nvSpPr>
          <p:spPr>
            <a:xfrm>
              <a:off x="8467147" y="2979592"/>
              <a:ext cx="2505653" cy="1027667"/>
            </a:xfrm>
            <a:prstGeom prst="rect">
              <a:avLst/>
            </a:prstGeom>
          </p:spPr>
          <p:txBody>
            <a:bodyPr wrap="square">
              <a:spAutoFit/>
            </a:bodyPr>
            <a:lstStyle/>
            <a:p>
              <a:pPr>
                <a:lnSpc>
                  <a:spcPct val="150000"/>
                </a:lnSpc>
              </a:pPr>
              <a:r>
                <a:rPr lang="zh-CN" altLang="zh-CN" sz="2400" b="1" dirty="0">
                  <a:solidFill>
                    <a:srgbClr val="F69834"/>
                  </a:solidFill>
                  <a:latin typeface="微软雅黑" panose="020B0503020204020204" pitchFamily="34" charset="-122"/>
                  <a:ea typeface="微软雅黑" panose="020B0503020204020204" pitchFamily="34" charset="-122"/>
                  <a:cs typeface="Times New Roman" panose="02020603050405020304" pitchFamily="18" charset="0"/>
                </a:rPr>
                <a:t>内容化、粉丝化、场景化成为发展新方向</a:t>
              </a:r>
              <a:endParaRPr lang="zh-CN" altLang="en-US" sz="2400" b="1" dirty="0">
                <a:solidFill>
                  <a:srgbClr val="F69834"/>
                </a:solidFill>
                <a:latin typeface="微软雅黑" panose="020B0503020204020204" pitchFamily="34" charset="-122"/>
                <a:ea typeface="微软雅黑" panose="020B0503020204020204" pitchFamily="34" charset="-122"/>
              </a:endParaRPr>
            </a:p>
          </p:txBody>
        </p:sp>
        <p:sp>
          <p:nvSpPr>
            <p:cNvPr id="28" name="矩形 27"/>
            <p:cNvSpPr/>
            <p:nvPr/>
          </p:nvSpPr>
          <p:spPr>
            <a:xfrm>
              <a:off x="3241022" y="5654340"/>
              <a:ext cx="2308302" cy="1080477"/>
            </a:xfrm>
            <a:prstGeom prst="rect">
              <a:avLst/>
            </a:prstGeom>
          </p:spPr>
          <p:txBody>
            <a:bodyPr wrap="square">
              <a:spAutoFit/>
            </a:bodyPr>
            <a:lstStyle/>
            <a:p>
              <a:pPr>
                <a:lnSpc>
                  <a:spcPct val="150000"/>
                </a:lnSpc>
              </a:pPr>
              <a:r>
                <a:rPr lang="zh-CN" altLang="en-US" sz="2400" b="1" dirty="0">
                  <a:solidFill>
                    <a:srgbClr val="FBBA03"/>
                  </a:solidFill>
                  <a:latin typeface="微软雅黑" panose="020B0503020204020204" pitchFamily="34" charset="-122"/>
                  <a:ea typeface="微软雅黑" panose="020B0503020204020204" pitchFamily="34" charset="-122"/>
                </a:rPr>
                <a:t>品类经济或人群经济成为发展新</a:t>
              </a:r>
              <a:r>
                <a:rPr lang="zh-CN" altLang="en-US" sz="2667" b="1" dirty="0">
                  <a:solidFill>
                    <a:srgbClr val="FBBA03"/>
                  </a:solidFill>
                  <a:latin typeface="微软雅黑" panose="020B0503020204020204" pitchFamily="34" charset="-122"/>
                  <a:ea typeface="微软雅黑" panose="020B0503020204020204" pitchFamily="34" charset="-122"/>
                </a:rPr>
                <a:t>趋势</a:t>
              </a:r>
            </a:p>
          </p:txBody>
        </p:sp>
        <p:sp>
          <p:nvSpPr>
            <p:cNvPr id="43" name="矩形 42"/>
            <p:cNvSpPr/>
            <p:nvPr/>
          </p:nvSpPr>
          <p:spPr>
            <a:xfrm>
              <a:off x="6615127" y="5654340"/>
              <a:ext cx="2423517" cy="1027667"/>
            </a:xfrm>
            <a:prstGeom prst="rect">
              <a:avLst/>
            </a:prstGeom>
          </p:spPr>
          <p:txBody>
            <a:bodyPr wrap="square">
              <a:spAutoFit/>
            </a:bodyPr>
            <a:lstStyle/>
            <a:p>
              <a:pPr>
                <a:lnSpc>
                  <a:spcPct val="150000"/>
                </a:lnSpc>
              </a:pPr>
              <a:r>
                <a:rPr lang="zh-CN" altLang="en-US" sz="2400" b="1" dirty="0">
                  <a:solidFill>
                    <a:srgbClr val="BCCF31"/>
                  </a:solidFill>
                  <a:latin typeface="微软雅黑" panose="020B0503020204020204" pitchFamily="34" charset="-122"/>
                  <a:ea typeface="微软雅黑" panose="020B0503020204020204" pitchFamily="34" charset="-122"/>
                </a:rPr>
                <a:t>大数据将成为移动电商核心驱动引擎</a:t>
              </a:r>
            </a:p>
          </p:txBody>
        </p:sp>
      </p:grpSp>
    </p:spTree>
    <p:extLst>
      <p:ext uri="{BB962C8B-B14F-4D97-AF65-F5344CB8AC3E}">
        <p14:creationId xmlns:p14="http://schemas.microsoft.com/office/powerpoint/2010/main" val="3315995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739126"/>
            <a:ext cx="6355435" cy="646331"/>
          </a:xfrm>
          <a:prstGeom prst="rect">
            <a:avLst/>
          </a:prstGeom>
          <a:noFill/>
        </p:spPr>
        <p:txBody>
          <a:bodyPr wrap="square" rtlCol="0">
            <a:spAutoFit/>
          </a:bodyPr>
          <a:lstStyle/>
          <a:p>
            <a:r>
              <a:rPr lang="zh-CN" altLang="en-US" sz="3600" b="1" dirty="0" smtClean="0">
                <a:solidFill>
                  <a:srgbClr val="524F6A"/>
                </a:solidFill>
                <a:latin typeface="微软雅黑" panose="020B0503020204020204" pitchFamily="34" charset="-122"/>
                <a:ea typeface="微软雅黑" panose="020B0503020204020204" pitchFamily="34" charset="-122"/>
              </a:rPr>
              <a:t>第三节  初识微商</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11700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微商的定义</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4183601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4" name="组合 33"/>
          <p:cNvGrpSpPr/>
          <p:nvPr/>
        </p:nvGrpSpPr>
        <p:grpSpPr>
          <a:xfrm>
            <a:off x="348963" y="93345"/>
            <a:ext cx="413253" cy="472512"/>
            <a:chOff x="6364288" y="3181350"/>
            <a:chExt cx="420688" cy="481013"/>
          </a:xfrm>
          <a:solidFill>
            <a:schemeClr val="bg1"/>
          </a:solidFill>
        </p:grpSpPr>
        <p:sp>
          <p:nvSpPr>
            <p:cNvPr id="35" name="Freeform 84"/>
            <p:cNvSpPr>
              <a:spLocks/>
            </p:cNvSpPr>
            <p:nvPr/>
          </p:nvSpPr>
          <p:spPr bwMode="auto">
            <a:xfrm>
              <a:off x="6507163" y="3181350"/>
              <a:ext cx="277813" cy="277813"/>
            </a:xfrm>
            <a:custGeom>
              <a:avLst/>
              <a:gdLst>
                <a:gd name="T0" fmla="*/ 14 w 175"/>
                <a:gd name="T1" fmla="*/ 125 h 175"/>
                <a:gd name="T2" fmla="*/ 0 w 175"/>
                <a:gd name="T3" fmla="*/ 175 h 175"/>
                <a:gd name="T4" fmla="*/ 50 w 175"/>
                <a:gd name="T5" fmla="*/ 161 h 175"/>
                <a:gd name="T6" fmla="*/ 47 w 175"/>
                <a:gd name="T7" fmla="*/ 161 h 175"/>
                <a:gd name="T8" fmla="*/ 175 w 175"/>
                <a:gd name="T9" fmla="*/ 35 h 175"/>
                <a:gd name="T10" fmla="*/ 139 w 175"/>
                <a:gd name="T11" fmla="*/ 0 h 175"/>
                <a:gd name="T12" fmla="*/ 14 w 175"/>
                <a:gd name="T13" fmla="*/ 125 h 175"/>
                <a:gd name="T14" fmla="*/ 14 w 175"/>
                <a:gd name="T15" fmla="*/ 12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75">
                  <a:moveTo>
                    <a:pt x="14" y="125"/>
                  </a:moveTo>
                  <a:lnTo>
                    <a:pt x="0" y="175"/>
                  </a:lnTo>
                  <a:lnTo>
                    <a:pt x="50" y="161"/>
                  </a:lnTo>
                  <a:lnTo>
                    <a:pt x="47" y="161"/>
                  </a:lnTo>
                  <a:lnTo>
                    <a:pt x="175" y="35"/>
                  </a:lnTo>
                  <a:lnTo>
                    <a:pt x="139" y="0"/>
                  </a:lnTo>
                  <a:lnTo>
                    <a:pt x="14" y="125"/>
                  </a:lnTo>
                  <a:lnTo>
                    <a:pt x="14"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5"/>
            <p:cNvSpPr>
              <a:spLocks/>
            </p:cNvSpPr>
            <p:nvPr/>
          </p:nvSpPr>
          <p:spPr bwMode="auto">
            <a:xfrm>
              <a:off x="6364288" y="3233738"/>
              <a:ext cx="368300" cy="428625"/>
            </a:xfrm>
            <a:custGeom>
              <a:avLst/>
              <a:gdLst>
                <a:gd name="T0" fmla="*/ 199 w 232"/>
                <a:gd name="T1" fmla="*/ 177 h 270"/>
                <a:gd name="T2" fmla="*/ 140 w 232"/>
                <a:gd name="T3" fmla="*/ 177 h 270"/>
                <a:gd name="T4" fmla="*/ 140 w 232"/>
                <a:gd name="T5" fmla="*/ 234 h 270"/>
                <a:gd name="T6" fmla="*/ 36 w 232"/>
                <a:gd name="T7" fmla="*/ 234 h 270"/>
                <a:gd name="T8" fmla="*/ 36 w 232"/>
                <a:gd name="T9" fmla="*/ 33 h 270"/>
                <a:gd name="T10" fmla="*/ 114 w 232"/>
                <a:gd name="T11" fmla="*/ 33 h 270"/>
                <a:gd name="T12" fmla="*/ 147 w 232"/>
                <a:gd name="T13" fmla="*/ 0 h 270"/>
                <a:gd name="T14" fmla="*/ 0 w 232"/>
                <a:gd name="T15" fmla="*/ 0 h 270"/>
                <a:gd name="T16" fmla="*/ 0 w 232"/>
                <a:gd name="T17" fmla="*/ 270 h 270"/>
                <a:gd name="T18" fmla="*/ 175 w 232"/>
                <a:gd name="T19" fmla="*/ 270 h 270"/>
                <a:gd name="T20" fmla="*/ 232 w 232"/>
                <a:gd name="T21" fmla="*/ 210 h 270"/>
                <a:gd name="T22" fmla="*/ 232 w 232"/>
                <a:gd name="T23" fmla="*/ 210 h 270"/>
                <a:gd name="T24" fmla="*/ 232 w 232"/>
                <a:gd name="T25" fmla="*/ 78 h 270"/>
                <a:gd name="T26" fmla="*/ 199 w 232"/>
                <a:gd name="T27" fmla="*/ 113 h 270"/>
                <a:gd name="T28" fmla="*/ 199 w 232"/>
                <a:gd name="T29" fmla="*/ 17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 h="270">
                  <a:moveTo>
                    <a:pt x="199" y="177"/>
                  </a:moveTo>
                  <a:lnTo>
                    <a:pt x="140" y="177"/>
                  </a:lnTo>
                  <a:lnTo>
                    <a:pt x="140" y="234"/>
                  </a:lnTo>
                  <a:lnTo>
                    <a:pt x="36" y="234"/>
                  </a:lnTo>
                  <a:lnTo>
                    <a:pt x="36" y="33"/>
                  </a:lnTo>
                  <a:lnTo>
                    <a:pt x="114" y="33"/>
                  </a:lnTo>
                  <a:lnTo>
                    <a:pt x="147" y="0"/>
                  </a:lnTo>
                  <a:lnTo>
                    <a:pt x="0" y="0"/>
                  </a:lnTo>
                  <a:lnTo>
                    <a:pt x="0" y="270"/>
                  </a:lnTo>
                  <a:lnTo>
                    <a:pt x="175" y="270"/>
                  </a:lnTo>
                  <a:lnTo>
                    <a:pt x="232" y="210"/>
                  </a:lnTo>
                  <a:lnTo>
                    <a:pt x="232" y="210"/>
                  </a:lnTo>
                  <a:lnTo>
                    <a:pt x="232" y="78"/>
                  </a:lnTo>
                  <a:lnTo>
                    <a:pt x="199" y="113"/>
                  </a:lnTo>
                  <a:lnTo>
                    <a:pt x="199"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12" name="组合 11"/>
          <p:cNvGrpSpPr/>
          <p:nvPr/>
        </p:nvGrpSpPr>
        <p:grpSpPr>
          <a:xfrm>
            <a:off x="733319" y="1377700"/>
            <a:ext cx="10150891" cy="4967912"/>
            <a:chOff x="1310879" y="1782366"/>
            <a:chExt cx="6173390" cy="2463403"/>
          </a:xfrm>
        </p:grpSpPr>
        <p:cxnSp>
          <p:nvCxnSpPr>
            <p:cNvPr id="13" name="MH_Other_1"/>
            <p:cNvCxnSpPr/>
            <p:nvPr>
              <p:custDataLst>
                <p:tags r:id="rId2"/>
              </p:custDataLst>
            </p:nvPr>
          </p:nvCxnSpPr>
          <p:spPr>
            <a:xfrm rot="19980000">
              <a:off x="1310879" y="4131469"/>
              <a:ext cx="1701403" cy="0"/>
            </a:xfrm>
            <a:prstGeom prst="line">
              <a:avLst/>
            </a:prstGeom>
            <a:ln>
              <a:solidFill>
                <a:srgbClr val="1282E8"/>
              </a:solidFill>
            </a:ln>
          </p:spPr>
          <p:style>
            <a:lnRef idx="1">
              <a:schemeClr val="accent1"/>
            </a:lnRef>
            <a:fillRef idx="0">
              <a:schemeClr val="accent1"/>
            </a:fillRef>
            <a:effectRef idx="0">
              <a:schemeClr val="accent1"/>
            </a:effectRef>
            <a:fontRef idx="minor">
              <a:schemeClr val="tx1"/>
            </a:fontRef>
          </p:style>
        </p:cxnSp>
        <p:cxnSp>
          <p:nvCxnSpPr>
            <p:cNvPr id="14" name="MH_Other_2"/>
            <p:cNvCxnSpPr/>
            <p:nvPr>
              <p:custDataLst>
                <p:tags r:id="rId3"/>
              </p:custDataLst>
            </p:nvPr>
          </p:nvCxnSpPr>
          <p:spPr>
            <a:xfrm rot="19980000">
              <a:off x="1903810" y="3688556"/>
              <a:ext cx="1487090" cy="0"/>
            </a:xfrm>
            <a:prstGeom prst="line">
              <a:avLst/>
            </a:prstGeom>
            <a:ln>
              <a:solidFill>
                <a:srgbClr val="ADD5F9"/>
              </a:solidFill>
            </a:ln>
          </p:spPr>
          <p:style>
            <a:lnRef idx="1">
              <a:schemeClr val="accent1"/>
            </a:lnRef>
            <a:fillRef idx="0">
              <a:schemeClr val="accent1"/>
            </a:fillRef>
            <a:effectRef idx="0">
              <a:schemeClr val="accent1"/>
            </a:effectRef>
            <a:fontRef idx="minor">
              <a:schemeClr val="tx1"/>
            </a:fontRef>
          </p:style>
        </p:cxnSp>
        <p:cxnSp>
          <p:nvCxnSpPr>
            <p:cNvPr id="15" name="MH_Other_3"/>
            <p:cNvCxnSpPr/>
            <p:nvPr>
              <p:custDataLst>
                <p:tags r:id="rId4"/>
              </p:custDataLst>
            </p:nvPr>
          </p:nvCxnSpPr>
          <p:spPr>
            <a:xfrm rot="19980000">
              <a:off x="6209110" y="1782366"/>
              <a:ext cx="1275159" cy="0"/>
            </a:xfrm>
            <a:prstGeom prst="line">
              <a:avLst/>
            </a:prstGeom>
            <a:ln>
              <a:solidFill>
                <a:srgbClr val="ADD5F9"/>
              </a:solidFill>
            </a:ln>
          </p:spPr>
          <p:style>
            <a:lnRef idx="1">
              <a:schemeClr val="accent1"/>
            </a:lnRef>
            <a:fillRef idx="0">
              <a:schemeClr val="accent1"/>
            </a:fillRef>
            <a:effectRef idx="0">
              <a:schemeClr val="accent1"/>
            </a:effectRef>
            <a:fontRef idx="minor">
              <a:schemeClr val="tx1"/>
            </a:fontRef>
          </p:style>
        </p:cxnSp>
        <p:cxnSp>
          <p:nvCxnSpPr>
            <p:cNvPr id="16" name="MH_Other_4"/>
            <p:cNvCxnSpPr/>
            <p:nvPr>
              <p:custDataLst>
                <p:tags r:id="rId5"/>
              </p:custDataLst>
            </p:nvPr>
          </p:nvCxnSpPr>
          <p:spPr>
            <a:xfrm rot="19980000">
              <a:off x="6187679" y="1782366"/>
              <a:ext cx="744140" cy="0"/>
            </a:xfrm>
            <a:prstGeom prst="line">
              <a:avLst/>
            </a:prstGeom>
            <a:ln>
              <a:solidFill>
                <a:srgbClr val="1282E8"/>
              </a:solidFill>
            </a:ln>
          </p:spPr>
          <p:style>
            <a:lnRef idx="1">
              <a:schemeClr val="accent1"/>
            </a:lnRef>
            <a:fillRef idx="0">
              <a:schemeClr val="accent1"/>
            </a:fillRef>
            <a:effectRef idx="0">
              <a:schemeClr val="accent1"/>
            </a:effectRef>
            <a:fontRef idx="minor">
              <a:schemeClr val="tx1"/>
            </a:fontRef>
          </p:style>
        </p:cxnSp>
        <p:sp>
          <p:nvSpPr>
            <p:cNvPr id="17" name="MH_Desc_1"/>
            <p:cNvSpPr/>
            <p:nvPr>
              <p:custDataLst>
                <p:tags r:id="rId6"/>
              </p:custDataLst>
            </p:nvPr>
          </p:nvSpPr>
          <p:spPr>
            <a:xfrm>
              <a:off x="2997994" y="1893094"/>
              <a:ext cx="3188494" cy="2352675"/>
            </a:xfrm>
            <a:custGeom>
              <a:avLst/>
              <a:gdLst>
                <a:gd name="connsiteX0" fmla="*/ 0 w 2160000"/>
                <a:gd name="connsiteY0" fmla="*/ 1377240 h 1593240"/>
                <a:gd name="connsiteX1" fmla="*/ 54000 w 2160000"/>
                <a:gd name="connsiteY1" fmla="*/ 1377240 h 1593240"/>
                <a:gd name="connsiteX2" fmla="*/ 54000 w 2160000"/>
                <a:gd name="connsiteY2" fmla="*/ 1539240 h 1593240"/>
                <a:gd name="connsiteX3" fmla="*/ 2106000 w 2160000"/>
                <a:gd name="connsiteY3" fmla="*/ 1539240 h 1593240"/>
                <a:gd name="connsiteX4" fmla="*/ 2106000 w 2160000"/>
                <a:gd name="connsiteY4" fmla="*/ 1377240 h 1593240"/>
                <a:gd name="connsiteX5" fmla="*/ 2160000 w 2160000"/>
                <a:gd name="connsiteY5" fmla="*/ 1377240 h 1593240"/>
                <a:gd name="connsiteX6" fmla="*/ 2160000 w 2160000"/>
                <a:gd name="connsiteY6" fmla="*/ 1539240 h 1593240"/>
                <a:gd name="connsiteX7" fmla="*/ 2160000 w 2160000"/>
                <a:gd name="connsiteY7" fmla="*/ 1593240 h 1593240"/>
                <a:gd name="connsiteX8" fmla="*/ 2106000 w 2160000"/>
                <a:gd name="connsiteY8" fmla="*/ 1593240 h 1593240"/>
                <a:gd name="connsiteX9" fmla="*/ 54000 w 2160000"/>
                <a:gd name="connsiteY9" fmla="*/ 1593240 h 1593240"/>
                <a:gd name="connsiteX10" fmla="*/ 0 w 2160000"/>
                <a:gd name="connsiteY10" fmla="*/ 1593240 h 1593240"/>
                <a:gd name="connsiteX11" fmla="*/ 0 w 2160000"/>
                <a:gd name="connsiteY11" fmla="*/ 1539240 h 1593240"/>
                <a:gd name="connsiteX12" fmla="*/ 1800000 w 2160000"/>
                <a:gd name="connsiteY12" fmla="*/ 0 h 1593240"/>
                <a:gd name="connsiteX13" fmla="*/ 2106000 w 2160000"/>
                <a:gd name="connsiteY13" fmla="*/ 0 h 1593240"/>
                <a:gd name="connsiteX14" fmla="*/ 2160000 w 2160000"/>
                <a:gd name="connsiteY14" fmla="*/ 0 h 1593240"/>
                <a:gd name="connsiteX15" fmla="*/ 2160000 w 2160000"/>
                <a:gd name="connsiteY15" fmla="*/ 54000 h 1593240"/>
                <a:gd name="connsiteX16" fmla="*/ 2160000 w 2160000"/>
                <a:gd name="connsiteY16" fmla="*/ 216000 h 1593240"/>
                <a:gd name="connsiteX17" fmla="*/ 2106000 w 2160000"/>
                <a:gd name="connsiteY17" fmla="*/ 216000 h 1593240"/>
                <a:gd name="connsiteX18" fmla="*/ 2106000 w 2160000"/>
                <a:gd name="connsiteY18" fmla="*/ 54000 h 1593240"/>
                <a:gd name="connsiteX19" fmla="*/ 1800000 w 2160000"/>
                <a:gd name="connsiteY19" fmla="*/ 54000 h 1593240"/>
                <a:gd name="connsiteX20" fmla="*/ 0 w 2160000"/>
                <a:gd name="connsiteY20" fmla="*/ 0 h 1593240"/>
                <a:gd name="connsiteX21" fmla="*/ 54000 w 2160000"/>
                <a:gd name="connsiteY21" fmla="*/ 0 h 1593240"/>
                <a:gd name="connsiteX22" fmla="*/ 360000 w 2160000"/>
                <a:gd name="connsiteY22" fmla="*/ 0 h 1593240"/>
                <a:gd name="connsiteX23" fmla="*/ 360000 w 2160000"/>
                <a:gd name="connsiteY23" fmla="*/ 54000 h 1593240"/>
                <a:gd name="connsiteX24" fmla="*/ 54000 w 2160000"/>
                <a:gd name="connsiteY24" fmla="*/ 54000 h 1593240"/>
                <a:gd name="connsiteX25" fmla="*/ 54000 w 2160000"/>
                <a:gd name="connsiteY25" fmla="*/ 216000 h 1593240"/>
                <a:gd name="connsiteX26" fmla="*/ 0 w 2160000"/>
                <a:gd name="connsiteY26" fmla="*/ 216000 h 1593240"/>
                <a:gd name="connsiteX27" fmla="*/ 0 w 2160000"/>
                <a:gd name="connsiteY27" fmla="*/ 54000 h 159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60000" h="1593240">
                  <a:moveTo>
                    <a:pt x="0" y="1377240"/>
                  </a:moveTo>
                  <a:lnTo>
                    <a:pt x="54000" y="1377240"/>
                  </a:lnTo>
                  <a:lnTo>
                    <a:pt x="54000" y="1539240"/>
                  </a:lnTo>
                  <a:lnTo>
                    <a:pt x="2106000" y="1539240"/>
                  </a:lnTo>
                  <a:lnTo>
                    <a:pt x="2106000" y="1377240"/>
                  </a:lnTo>
                  <a:lnTo>
                    <a:pt x="2160000" y="1377240"/>
                  </a:lnTo>
                  <a:lnTo>
                    <a:pt x="2160000" y="1539240"/>
                  </a:lnTo>
                  <a:lnTo>
                    <a:pt x="2160000" y="1593240"/>
                  </a:lnTo>
                  <a:lnTo>
                    <a:pt x="2106000" y="1593240"/>
                  </a:lnTo>
                  <a:lnTo>
                    <a:pt x="54000" y="1593240"/>
                  </a:lnTo>
                  <a:lnTo>
                    <a:pt x="0" y="1593240"/>
                  </a:lnTo>
                  <a:lnTo>
                    <a:pt x="0" y="1539240"/>
                  </a:lnTo>
                  <a:close/>
                  <a:moveTo>
                    <a:pt x="1800000" y="0"/>
                  </a:moveTo>
                  <a:lnTo>
                    <a:pt x="2106000" y="0"/>
                  </a:lnTo>
                  <a:lnTo>
                    <a:pt x="2160000" y="0"/>
                  </a:lnTo>
                  <a:lnTo>
                    <a:pt x="2160000" y="54000"/>
                  </a:lnTo>
                  <a:lnTo>
                    <a:pt x="2160000" y="216000"/>
                  </a:lnTo>
                  <a:lnTo>
                    <a:pt x="2106000" y="216000"/>
                  </a:lnTo>
                  <a:lnTo>
                    <a:pt x="2106000" y="54000"/>
                  </a:lnTo>
                  <a:lnTo>
                    <a:pt x="1800000" y="54000"/>
                  </a:lnTo>
                  <a:close/>
                  <a:moveTo>
                    <a:pt x="0" y="0"/>
                  </a:moveTo>
                  <a:lnTo>
                    <a:pt x="54000" y="0"/>
                  </a:lnTo>
                  <a:lnTo>
                    <a:pt x="360000" y="0"/>
                  </a:lnTo>
                  <a:lnTo>
                    <a:pt x="360000" y="54000"/>
                  </a:lnTo>
                  <a:lnTo>
                    <a:pt x="54000" y="54000"/>
                  </a:lnTo>
                  <a:lnTo>
                    <a:pt x="54000" y="216000"/>
                  </a:lnTo>
                  <a:lnTo>
                    <a:pt x="0" y="216000"/>
                  </a:lnTo>
                  <a:lnTo>
                    <a:pt x="0" y="54000"/>
                  </a:lnTo>
                  <a:close/>
                </a:path>
              </a:pathLst>
            </a:custGeom>
            <a:solidFill>
              <a:srgbClr val="0F6FC6"/>
            </a:solidFill>
          </p:spPr>
          <p:txBody>
            <a:bodyPr lIns="180000" tIns="144000" rIns="180000" anchor="ctr">
              <a:normAutofit/>
            </a:bodyPr>
            <a:lstStyle/>
            <a:p>
              <a:pPr algn="just">
                <a:lnSpc>
                  <a:spcPct val="120000"/>
                </a:lnSpc>
                <a:defRPr/>
              </a:pPr>
              <a:endParaRPr lang="zh-CN" altLang="en-US" dirty="0" err="1">
                <a:solidFill>
                  <a:schemeClr val="tx1">
                    <a:lumMod val="65000"/>
                    <a:lumOff val="35000"/>
                  </a:schemeClr>
                </a:solidFill>
                <a:ea typeface="微软雅黑" panose="020B0503020204020204" pitchFamily="34" charset="-122"/>
              </a:endParaRPr>
            </a:p>
          </p:txBody>
        </p:sp>
      </p:grpSp>
      <p:sp>
        <p:nvSpPr>
          <p:cNvPr id="3" name="矩形 2"/>
          <p:cNvSpPr/>
          <p:nvPr/>
        </p:nvSpPr>
        <p:spPr>
          <a:xfrm>
            <a:off x="3928772" y="2342651"/>
            <a:ext cx="4800533" cy="646331"/>
          </a:xfrm>
          <a:prstGeom prst="rect">
            <a:avLst/>
          </a:prstGeom>
        </p:spPr>
        <p:txBody>
          <a:bodyPr wrap="square">
            <a:spAutoFit/>
          </a:bodyPr>
          <a:lstStyle/>
          <a:p>
            <a:pPr>
              <a:lnSpc>
                <a:spcPct val="150000"/>
              </a:lnSpc>
            </a:pPr>
            <a:r>
              <a:rPr lang="zh-CN" altLang="en-US" sz="2400" dirty="0"/>
              <a:t>        </a:t>
            </a:r>
          </a:p>
        </p:txBody>
      </p:sp>
      <p:sp>
        <p:nvSpPr>
          <p:cNvPr id="4" name="矩形 3"/>
          <p:cNvSpPr/>
          <p:nvPr/>
        </p:nvSpPr>
        <p:spPr>
          <a:xfrm>
            <a:off x="5387964" y="1423059"/>
            <a:ext cx="1370888" cy="584775"/>
          </a:xfrm>
          <a:prstGeom prst="rect">
            <a:avLst/>
          </a:prstGeom>
        </p:spPr>
        <p:txBody>
          <a:bodyPr wrap="none">
            <a:spAutoFit/>
          </a:bodyPr>
          <a:lstStyle/>
          <a:p>
            <a:r>
              <a:rPr lang="zh-CN" altLang="en-US" sz="3200" b="1" dirty="0">
                <a:solidFill>
                  <a:srgbClr val="0F6FC6"/>
                </a:solidFill>
                <a:latin typeface="微软雅黑" panose="020B0503020204020204" pitchFamily="34" charset="-122"/>
                <a:ea typeface="微软雅黑" panose="020B0503020204020204" pitchFamily="34" charset="-122"/>
              </a:rPr>
              <a:t>微   商</a:t>
            </a:r>
          </a:p>
        </p:txBody>
      </p:sp>
      <p:sp>
        <p:nvSpPr>
          <p:cNvPr id="2" name="矩形 1"/>
          <p:cNvSpPr/>
          <p:nvPr/>
        </p:nvSpPr>
        <p:spPr>
          <a:xfrm>
            <a:off x="3633455" y="2038612"/>
            <a:ext cx="5100427" cy="3538982"/>
          </a:xfrm>
          <a:prstGeom prst="rect">
            <a:avLst/>
          </a:prstGeom>
        </p:spPr>
        <p:txBody>
          <a:bodyPr wrap="square">
            <a:spAutoFit/>
          </a:bodyPr>
          <a:lstStyle/>
          <a:p>
            <a:pPr>
              <a:lnSpc>
                <a:spcPct val="150000"/>
              </a:lnSpc>
            </a:pPr>
            <a:r>
              <a:rPr lang="zh-CN" altLang="en-US" sz="2133" dirty="0">
                <a:latin typeface="微软雅黑" panose="020B0503020204020204" pitchFamily="34" charset="-122"/>
                <a:ea typeface="微软雅黑" panose="020B0503020204020204" pitchFamily="34" charset="-122"/>
              </a:rPr>
              <a:t>       微商是基于移动互联网的空间，借助于</a:t>
            </a:r>
            <a:r>
              <a:rPr lang="zh-CN" altLang="en-US" sz="2133" dirty="0">
                <a:solidFill>
                  <a:srgbClr val="4B87B9"/>
                </a:solidFill>
                <a:latin typeface="微软雅黑" panose="020B0503020204020204" pitchFamily="34" charset="-122"/>
                <a:ea typeface="微软雅黑" panose="020B0503020204020204" pitchFamily="34" charset="-122"/>
              </a:rPr>
              <a:t>社交软件为工具</a:t>
            </a:r>
            <a:r>
              <a:rPr lang="zh-CN" altLang="en-US" sz="2133" dirty="0">
                <a:latin typeface="微软雅黑" panose="020B0503020204020204" pitchFamily="34" charset="-122"/>
                <a:ea typeface="微软雅黑" panose="020B0503020204020204" pitchFamily="34" charset="-122"/>
              </a:rPr>
              <a:t>，以人为中心，社交为纽带的新商业。</a:t>
            </a:r>
            <a:endParaRPr lang="en-US" altLang="zh-CN" sz="2133" dirty="0">
              <a:latin typeface="微软雅黑" panose="020B0503020204020204" pitchFamily="34" charset="-122"/>
              <a:ea typeface="微软雅黑" panose="020B0503020204020204" pitchFamily="34" charset="-122"/>
            </a:endParaRPr>
          </a:p>
          <a:p>
            <a:pPr>
              <a:lnSpc>
                <a:spcPct val="150000"/>
              </a:lnSpc>
            </a:pPr>
            <a:r>
              <a:rPr lang="en-US" altLang="zh-CN" sz="2133" dirty="0">
                <a:latin typeface="微软雅黑" panose="020B0503020204020204" pitchFamily="34" charset="-122"/>
                <a:ea typeface="微软雅黑" panose="020B0503020204020204" pitchFamily="34" charset="-122"/>
              </a:rPr>
              <a:t>      </a:t>
            </a:r>
            <a:r>
              <a:rPr lang="zh-CN" altLang="en-US" sz="2133" dirty="0">
                <a:latin typeface="微软雅黑" panose="020B0503020204020204" pitchFamily="34" charset="-122"/>
                <a:ea typeface="微软雅黑" panose="020B0503020204020204" pitchFamily="34" charset="-122"/>
              </a:rPr>
              <a:t>中国电子商会微商专委会秘书长凌教头于</a:t>
            </a:r>
            <a:r>
              <a:rPr lang="en-US" altLang="zh-CN" sz="2133" dirty="0">
                <a:latin typeface="微软雅黑" panose="020B0503020204020204" pitchFamily="34" charset="-122"/>
                <a:ea typeface="微软雅黑" panose="020B0503020204020204" pitchFamily="34" charset="-122"/>
              </a:rPr>
              <a:t>2017</a:t>
            </a:r>
            <a:r>
              <a:rPr lang="zh-CN" altLang="en-US" sz="2133" dirty="0">
                <a:latin typeface="微软雅黑" panose="020B0503020204020204" pitchFamily="34" charset="-122"/>
                <a:ea typeface="微软雅黑" panose="020B0503020204020204" pitchFamily="34" charset="-122"/>
              </a:rPr>
              <a:t>年</a:t>
            </a:r>
            <a:r>
              <a:rPr lang="en-US" altLang="zh-CN" sz="2133" dirty="0">
                <a:latin typeface="微软雅黑" panose="020B0503020204020204" pitchFamily="34" charset="-122"/>
                <a:ea typeface="微软雅黑" panose="020B0503020204020204" pitchFamily="34" charset="-122"/>
              </a:rPr>
              <a:t>4</a:t>
            </a:r>
            <a:r>
              <a:rPr lang="zh-CN" altLang="en-US" sz="2133" dirty="0">
                <a:latin typeface="微软雅黑" panose="020B0503020204020204" pitchFamily="34" charset="-122"/>
                <a:ea typeface="微软雅黑" panose="020B0503020204020204" pitchFamily="34" charset="-122"/>
              </a:rPr>
              <a:t>月</a:t>
            </a:r>
            <a:r>
              <a:rPr lang="en-US" altLang="zh-CN" sz="2133" dirty="0">
                <a:latin typeface="微软雅黑" panose="020B0503020204020204" pitchFamily="34" charset="-122"/>
                <a:ea typeface="微软雅黑" panose="020B0503020204020204" pitchFamily="34" charset="-122"/>
              </a:rPr>
              <a:t>11</a:t>
            </a:r>
            <a:r>
              <a:rPr lang="zh-CN" altLang="en-US" sz="2133" dirty="0">
                <a:latin typeface="微软雅黑" panose="020B0503020204020204" pitchFamily="34" charset="-122"/>
                <a:ea typeface="微软雅黑" panose="020B0503020204020204" pitchFamily="34" charset="-122"/>
              </a:rPr>
              <a:t>日在第三届世界微商大会上对这一概念进行了补充说明，认为：</a:t>
            </a:r>
            <a:endParaRPr lang="en-US" altLang="zh-CN" sz="2133" dirty="0">
              <a:latin typeface="微软雅黑" panose="020B0503020204020204" pitchFamily="34" charset="-122"/>
              <a:ea typeface="微软雅黑" panose="020B0503020204020204" pitchFamily="34" charset="-122"/>
            </a:endParaRPr>
          </a:p>
          <a:p>
            <a:pPr>
              <a:lnSpc>
                <a:spcPct val="150000"/>
              </a:lnSpc>
            </a:pPr>
            <a:r>
              <a:rPr lang="zh-CN" altLang="en-US" sz="2133" b="1" dirty="0">
                <a:solidFill>
                  <a:srgbClr val="4B87B9"/>
                </a:solidFill>
                <a:latin typeface="微软雅黑" panose="020B0503020204020204" pitchFamily="34" charset="-122"/>
                <a:ea typeface="微软雅黑" panose="020B0503020204020204" pitchFamily="34" charset="-122"/>
              </a:rPr>
              <a:t>微商</a:t>
            </a:r>
            <a:r>
              <a:rPr lang="en-US" altLang="zh-CN" sz="2133" b="1" dirty="0">
                <a:solidFill>
                  <a:srgbClr val="4B87B9"/>
                </a:solidFill>
                <a:latin typeface="微软雅黑" panose="020B0503020204020204" pitchFamily="34" charset="-122"/>
                <a:ea typeface="微软雅黑" panose="020B0503020204020204" pitchFamily="34" charset="-122"/>
              </a:rPr>
              <a:t>=</a:t>
            </a:r>
            <a:r>
              <a:rPr lang="zh-CN" altLang="en-US" sz="2133" b="1" dirty="0">
                <a:solidFill>
                  <a:srgbClr val="4B87B9"/>
                </a:solidFill>
                <a:latin typeface="微软雅黑" panose="020B0503020204020204" pitchFamily="34" charset="-122"/>
                <a:ea typeface="微软雅黑" panose="020B0503020204020204" pitchFamily="34" charset="-122"/>
              </a:rPr>
              <a:t>消费者</a:t>
            </a:r>
            <a:r>
              <a:rPr lang="en-US" altLang="zh-CN" sz="2133" b="1" dirty="0">
                <a:solidFill>
                  <a:srgbClr val="4B87B9"/>
                </a:solidFill>
                <a:latin typeface="微软雅黑" panose="020B0503020204020204" pitchFamily="34" charset="-122"/>
                <a:ea typeface="微软雅黑" panose="020B0503020204020204" pitchFamily="34" charset="-122"/>
              </a:rPr>
              <a:t>+</a:t>
            </a:r>
            <a:r>
              <a:rPr lang="zh-CN" altLang="en-US" sz="2133" b="1" dirty="0">
                <a:solidFill>
                  <a:srgbClr val="4B87B9"/>
                </a:solidFill>
                <a:latin typeface="微软雅黑" panose="020B0503020204020204" pitchFamily="34" charset="-122"/>
                <a:ea typeface="微软雅黑" panose="020B0503020204020204" pitchFamily="34" charset="-122"/>
              </a:rPr>
              <a:t>传播者</a:t>
            </a:r>
            <a:r>
              <a:rPr lang="en-US" altLang="zh-CN" sz="2133" b="1" dirty="0">
                <a:solidFill>
                  <a:srgbClr val="4B87B9"/>
                </a:solidFill>
                <a:latin typeface="微软雅黑" panose="020B0503020204020204" pitchFamily="34" charset="-122"/>
                <a:ea typeface="微软雅黑" panose="020B0503020204020204" pitchFamily="34" charset="-122"/>
              </a:rPr>
              <a:t>+</a:t>
            </a:r>
            <a:r>
              <a:rPr lang="zh-CN" altLang="en-US" sz="2133" b="1" dirty="0">
                <a:solidFill>
                  <a:srgbClr val="4B87B9"/>
                </a:solidFill>
                <a:latin typeface="微软雅黑" panose="020B0503020204020204" pitchFamily="34" charset="-122"/>
                <a:ea typeface="微软雅黑" panose="020B0503020204020204" pitchFamily="34" charset="-122"/>
              </a:rPr>
              <a:t>服务者</a:t>
            </a:r>
            <a:r>
              <a:rPr lang="en-US" altLang="zh-CN" sz="2133" b="1" dirty="0">
                <a:solidFill>
                  <a:srgbClr val="4B87B9"/>
                </a:solidFill>
                <a:latin typeface="微软雅黑" panose="020B0503020204020204" pitchFamily="34" charset="-122"/>
                <a:ea typeface="微软雅黑" panose="020B0503020204020204" pitchFamily="34" charset="-122"/>
              </a:rPr>
              <a:t>+</a:t>
            </a:r>
            <a:r>
              <a:rPr lang="zh-CN" altLang="en-US" sz="2133" b="1" dirty="0">
                <a:solidFill>
                  <a:srgbClr val="4B87B9"/>
                </a:solidFill>
                <a:latin typeface="微软雅黑" panose="020B0503020204020204" pitchFamily="34" charset="-122"/>
                <a:ea typeface="微软雅黑" panose="020B0503020204020204" pitchFamily="34" charset="-122"/>
              </a:rPr>
              <a:t>创业者</a:t>
            </a:r>
          </a:p>
        </p:txBody>
      </p:sp>
    </p:spTree>
    <p:extLst>
      <p:ext uri="{BB962C8B-B14F-4D97-AF65-F5344CB8AC3E}">
        <p14:creationId xmlns:p14="http://schemas.microsoft.com/office/powerpoint/2010/main" val="42338619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图片 19"/>
          <p:cNvPicPr/>
          <p:nvPr/>
        </p:nvPicPr>
        <p:blipFill>
          <a:blip r:embed="rId4">
            <a:extLst>
              <a:ext uri="{28A0092B-C50C-407E-A947-70E740481C1C}">
                <a14:useLocalDpi xmlns:a14="http://schemas.microsoft.com/office/drawing/2010/main" val="0"/>
              </a:ext>
            </a:extLst>
          </a:blip>
          <a:stretch>
            <a:fillRect/>
          </a:stretch>
        </p:blipFill>
        <p:spPr>
          <a:xfrm>
            <a:off x="489314" y="1700808"/>
            <a:ext cx="5088565" cy="3456384"/>
          </a:xfrm>
          <a:prstGeom prst="rect">
            <a:avLst/>
          </a:prstGeom>
          <a:ln>
            <a:noFill/>
          </a:ln>
          <a:effectLst>
            <a:outerShdw blurRad="292100" dist="139700" dir="2700000" algn="tl" rotWithShape="0">
              <a:srgbClr val="333333">
                <a:alpha val="65000"/>
              </a:srgbClr>
            </a:outerShdw>
          </a:effectLst>
        </p:spPr>
      </p:pic>
      <p:sp>
        <p:nvSpPr>
          <p:cNvPr id="21" name="矩形 20"/>
          <p:cNvSpPr/>
          <p:nvPr/>
        </p:nvSpPr>
        <p:spPr>
          <a:xfrm>
            <a:off x="5980204" y="1508787"/>
            <a:ext cx="6240693" cy="4318426"/>
          </a:xfrm>
          <a:prstGeom prst="rect">
            <a:avLst/>
          </a:prstGeom>
        </p:spPr>
        <p:txBody>
          <a:bodyPr wrap="square">
            <a:spAutoFit/>
          </a:bodyPr>
          <a:lstStyle/>
          <a:p>
            <a:pPr marL="380990" indent="-380990">
              <a:buFont typeface="Wingdings" panose="05000000000000000000" pitchFamily="2" charset="2"/>
              <a:buChar char="p"/>
            </a:pPr>
            <a:r>
              <a:rPr lang="zh-CN" altLang="en-US" sz="2133" dirty="0">
                <a:solidFill>
                  <a:srgbClr val="4D4D4D"/>
                </a:solidFill>
                <a:latin typeface="微软雅黑" panose="020B0503020204020204" pitchFamily="34" charset="-122"/>
                <a:ea typeface="微软雅黑" panose="020B0503020204020204" pitchFamily="34" charset="-122"/>
              </a:rPr>
              <a:t> 微商≠朋友圈卖货</a:t>
            </a:r>
            <a:endParaRPr lang="en-US" altLang="zh-CN" sz="2133" dirty="0">
              <a:solidFill>
                <a:srgbClr val="4D4D4D"/>
              </a:solidFill>
              <a:latin typeface="微软雅黑" panose="020B0503020204020204" pitchFamily="34" charset="-122"/>
              <a:ea typeface="微软雅黑" panose="020B0503020204020204" pitchFamily="34" charset="-122"/>
            </a:endParaRPr>
          </a:p>
          <a:p>
            <a:endParaRPr lang="en-US" altLang="zh-CN" sz="2133" dirty="0">
              <a:solidFill>
                <a:srgbClr val="4D4D4D"/>
              </a:solidFill>
              <a:latin typeface="微软雅黑" panose="020B0503020204020204" pitchFamily="34" charset="-122"/>
              <a:ea typeface="微软雅黑" panose="020B0503020204020204" pitchFamily="34" charset="-122"/>
            </a:endParaRPr>
          </a:p>
          <a:p>
            <a:pPr marL="380990" indent="-380990">
              <a:buFont typeface="Wingdings" panose="05000000000000000000" pitchFamily="2" charset="2"/>
              <a:buChar char="p"/>
            </a:pPr>
            <a:r>
              <a:rPr lang="zh-CN" altLang="en-US" sz="2133" dirty="0">
                <a:solidFill>
                  <a:srgbClr val="4D4D4D"/>
                </a:solidFill>
                <a:latin typeface="微软雅黑" panose="020B0503020204020204" pitchFamily="34" charset="-122"/>
                <a:ea typeface="微软雅黑" panose="020B0503020204020204" pitchFamily="34" charset="-122"/>
              </a:rPr>
              <a:t> 单纯的朋友圈卖货</a:t>
            </a:r>
            <a:endParaRPr lang="en-US" altLang="zh-CN" sz="2133" dirty="0">
              <a:solidFill>
                <a:srgbClr val="4D4D4D"/>
              </a:solidFill>
              <a:latin typeface="微软雅黑" panose="020B0503020204020204" pitchFamily="34" charset="-122"/>
              <a:ea typeface="微软雅黑" panose="020B0503020204020204" pitchFamily="34" charset="-122"/>
            </a:endParaRPr>
          </a:p>
          <a:p>
            <a:r>
              <a:rPr lang="zh-CN" altLang="en-US" sz="2133" dirty="0">
                <a:solidFill>
                  <a:srgbClr val="4D4D4D"/>
                </a:solidFill>
                <a:latin typeface="微软雅黑" panose="020B0503020204020204" pitchFamily="34" charset="-122"/>
                <a:ea typeface="微软雅黑" panose="020B0503020204020204" pitchFamily="34" charset="-122"/>
              </a:rPr>
              <a:t>      在产品的质量、品类的选择，物流、维权等方面几乎为零；充斥着大量非法暴利的三无产品。</a:t>
            </a:r>
            <a:endParaRPr lang="en-US" altLang="zh-CN" sz="2133" dirty="0">
              <a:solidFill>
                <a:srgbClr val="4D4D4D"/>
              </a:solidFill>
              <a:latin typeface="微软雅黑" panose="020B0503020204020204" pitchFamily="34" charset="-122"/>
              <a:ea typeface="微软雅黑" panose="020B0503020204020204" pitchFamily="34" charset="-122"/>
            </a:endParaRPr>
          </a:p>
          <a:p>
            <a:endParaRPr lang="en-US" altLang="zh-CN" sz="2133" dirty="0">
              <a:solidFill>
                <a:srgbClr val="4D4D4D"/>
              </a:solidFill>
              <a:latin typeface="微软雅黑" panose="020B0503020204020204" pitchFamily="34" charset="-122"/>
              <a:ea typeface="微软雅黑" panose="020B0503020204020204" pitchFamily="34" charset="-122"/>
            </a:endParaRPr>
          </a:p>
          <a:p>
            <a:pPr marL="380990" indent="-380990">
              <a:buFont typeface="Wingdings" panose="05000000000000000000" pitchFamily="2" charset="2"/>
              <a:buChar char="p"/>
            </a:pPr>
            <a:r>
              <a:rPr lang="zh-CN" altLang="en-US" sz="2133" dirty="0">
                <a:solidFill>
                  <a:srgbClr val="4D4D4D"/>
                </a:solidFill>
                <a:latin typeface="微软雅黑" panose="020B0503020204020204" pitchFamily="34" charset="-122"/>
                <a:ea typeface="微软雅黑" panose="020B0503020204020204" pitchFamily="34" charset="-122"/>
              </a:rPr>
              <a:t> 基于零售行业全渠道电商整体解决方案的平台</a:t>
            </a:r>
            <a:endParaRPr lang="en-US" altLang="zh-CN" sz="2133" dirty="0">
              <a:solidFill>
                <a:srgbClr val="4D4D4D"/>
              </a:solidFill>
              <a:latin typeface="微软雅黑" panose="020B0503020204020204" pitchFamily="34" charset="-122"/>
              <a:ea typeface="微软雅黑" panose="020B0503020204020204" pitchFamily="34" charset="-122"/>
            </a:endParaRPr>
          </a:p>
          <a:p>
            <a:r>
              <a:rPr lang="zh-CN" altLang="en-US" sz="2133" dirty="0">
                <a:solidFill>
                  <a:srgbClr val="4D4D4D"/>
                </a:solidFill>
                <a:latin typeface="微软雅黑" panose="020B0503020204020204" pitchFamily="34" charset="-122"/>
                <a:ea typeface="微软雅黑" panose="020B0503020204020204" pitchFamily="34" charset="-122"/>
              </a:rPr>
              <a:t>      将社会化媒体和移动社交的分散流量聚齐起来，利用微客</a:t>
            </a:r>
            <a:r>
              <a:rPr lang="en-US" altLang="zh-CN" sz="2133" dirty="0">
                <a:solidFill>
                  <a:srgbClr val="4D4D4D"/>
                </a:solidFill>
                <a:latin typeface="微软雅黑" panose="020B0503020204020204" pitchFamily="34" charset="-122"/>
                <a:ea typeface="微软雅黑" panose="020B0503020204020204" pitchFamily="34" charset="-122"/>
              </a:rPr>
              <a:t>(</a:t>
            </a:r>
            <a:r>
              <a:rPr lang="zh-CN" altLang="en-US" sz="2133" dirty="0">
                <a:solidFill>
                  <a:srgbClr val="4D4D4D"/>
                </a:solidFill>
                <a:latin typeface="微软雅黑" panose="020B0503020204020204" pitchFamily="34" charset="-122"/>
                <a:ea typeface="微软雅黑" panose="020B0503020204020204" pitchFamily="34" charset="-122"/>
              </a:rPr>
              <a:t>个人</a:t>
            </a:r>
            <a:r>
              <a:rPr lang="en-US" altLang="zh-CN" sz="2133" dirty="0">
                <a:solidFill>
                  <a:srgbClr val="4D4D4D"/>
                </a:solidFill>
                <a:latin typeface="微软雅黑" panose="020B0503020204020204" pitchFamily="34" charset="-122"/>
                <a:ea typeface="微软雅黑" panose="020B0503020204020204" pitchFamily="34" charset="-122"/>
              </a:rPr>
              <a:t>)</a:t>
            </a:r>
            <a:r>
              <a:rPr lang="zh-CN" altLang="en-US" sz="2133" dirty="0">
                <a:solidFill>
                  <a:srgbClr val="4D4D4D"/>
                </a:solidFill>
                <a:latin typeface="微软雅黑" panose="020B0503020204020204" pitchFamily="34" charset="-122"/>
                <a:ea typeface="微软雅黑" panose="020B0503020204020204" pitchFamily="34" charset="-122"/>
              </a:rPr>
              <a:t>的力量帮助供货商 </a:t>
            </a:r>
            <a:r>
              <a:rPr lang="en-US" altLang="zh-CN" sz="2133" dirty="0">
                <a:solidFill>
                  <a:srgbClr val="4D4D4D"/>
                </a:solidFill>
                <a:latin typeface="微软雅黑" panose="020B0503020204020204" pitchFamily="34" charset="-122"/>
                <a:ea typeface="微软雅黑" panose="020B0503020204020204" pitchFamily="34" charset="-122"/>
              </a:rPr>
              <a:t>(</a:t>
            </a:r>
            <a:r>
              <a:rPr lang="zh-CN" altLang="en-US" sz="2133" dirty="0">
                <a:solidFill>
                  <a:srgbClr val="4D4D4D"/>
                </a:solidFill>
                <a:latin typeface="微软雅黑" panose="020B0503020204020204" pitchFamily="34" charset="-122"/>
                <a:ea typeface="微软雅黑" panose="020B0503020204020204" pitchFamily="34" charset="-122"/>
              </a:rPr>
              <a:t>有稳定货源的品牌商和制造商</a:t>
            </a:r>
            <a:r>
              <a:rPr lang="en-US" altLang="zh-CN" sz="2133" dirty="0">
                <a:solidFill>
                  <a:srgbClr val="4D4D4D"/>
                </a:solidFill>
                <a:latin typeface="微软雅黑" panose="020B0503020204020204" pitchFamily="34" charset="-122"/>
                <a:ea typeface="微软雅黑" panose="020B0503020204020204" pitchFamily="34" charset="-122"/>
              </a:rPr>
              <a:t>)</a:t>
            </a:r>
            <a:r>
              <a:rPr lang="zh-CN" altLang="en-US" sz="2133" dirty="0">
                <a:solidFill>
                  <a:srgbClr val="4D4D4D"/>
                </a:solidFill>
                <a:latin typeface="微软雅黑" panose="020B0503020204020204" pitchFamily="34" charset="-122"/>
                <a:ea typeface="微软雅黑" panose="020B0503020204020204" pitchFamily="34" charset="-122"/>
              </a:rPr>
              <a:t>和分销商</a:t>
            </a:r>
            <a:r>
              <a:rPr lang="en-US" altLang="zh-CN" sz="2133" dirty="0">
                <a:solidFill>
                  <a:srgbClr val="4D4D4D"/>
                </a:solidFill>
                <a:latin typeface="微软雅黑" panose="020B0503020204020204" pitchFamily="34" charset="-122"/>
                <a:ea typeface="微软雅黑" panose="020B0503020204020204" pitchFamily="34" charset="-122"/>
              </a:rPr>
              <a:t>(</a:t>
            </a:r>
            <a:r>
              <a:rPr lang="zh-CN" altLang="en-US" sz="2133" dirty="0">
                <a:solidFill>
                  <a:srgbClr val="4D4D4D"/>
                </a:solidFill>
                <a:latin typeface="微软雅黑" panose="020B0503020204020204" pitchFamily="34" charset="-122"/>
                <a:ea typeface="微软雅黑" panose="020B0503020204020204" pitchFamily="34" charset="-122"/>
              </a:rPr>
              <a:t>有团队有实力的代理商和门店</a:t>
            </a:r>
            <a:r>
              <a:rPr lang="en-US" altLang="zh-CN" sz="2133" dirty="0">
                <a:solidFill>
                  <a:srgbClr val="4D4D4D"/>
                </a:solidFill>
                <a:latin typeface="微软雅黑" panose="020B0503020204020204" pitchFamily="34" charset="-122"/>
                <a:ea typeface="微软雅黑" panose="020B0503020204020204" pitchFamily="34" charset="-122"/>
              </a:rPr>
              <a:t>)</a:t>
            </a:r>
            <a:r>
              <a:rPr lang="zh-CN" altLang="en-US" sz="2133" dirty="0">
                <a:solidFill>
                  <a:srgbClr val="4D4D4D"/>
                </a:solidFill>
                <a:latin typeface="微软雅黑" panose="020B0503020204020204" pitchFamily="34" charset="-122"/>
                <a:ea typeface="微软雅黑" panose="020B0503020204020204" pitchFamily="34" charset="-122"/>
              </a:rPr>
              <a:t>等分销产品，并帮助企业实现线上线下互通、去中心化流量聚合、用户沉淀。</a:t>
            </a:r>
          </a:p>
          <a:p>
            <a:endParaRPr lang="zh-CN" altLang="en-US" sz="1867" dirty="0">
              <a:solidFill>
                <a:srgbClr val="4D4D4D"/>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787400" y="406400"/>
            <a:ext cx="5003800" cy="646331"/>
          </a:xfrm>
          <a:prstGeom prst="rect">
            <a:avLst/>
          </a:prstGeom>
          <a:noFill/>
        </p:spPr>
        <p:txBody>
          <a:bodyPr wrap="square" rtlCol="0">
            <a:spAutoFit/>
          </a:bodyPr>
          <a:lstStyle>
            <a:defPPr>
              <a:defRPr lang="zh-CN"/>
            </a:defPPr>
            <a:lvl1pPr marL="571500" indent="-571500" algn="ctr">
              <a:buFont typeface="Wingdings" panose="05000000000000000000" pitchFamily="2" charset="2"/>
              <a:buChar char="l"/>
              <a:defRPr sz="3600" b="1">
                <a:solidFill>
                  <a:srgbClr val="524F6A"/>
                </a:solidFill>
                <a:latin typeface="微软雅黑" panose="020B0503020204020204" pitchFamily="34" charset="-122"/>
                <a:ea typeface="微软雅黑" panose="020B0503020204020204" pitchFamily="34" charset="-122"/>
              </a:defRPr>
            </a:lvl1pPr>
          </a:lstStyle>
          <a:p>
            <a:r>
              <a:rPr lang="zh-CN" altLang="en-US" dirty="0"/>
              <a:t>微商的界定</a:t>
            </a:r>
          </a:p>
        </p:txBody>
      </p:sp>
    </p:spTree>
    <p:extLst>
      <p:ext uri="{BB962C8B-B14F-4D97-AF65-F5344CB8AC3E}">
        <p14:creationId xmlns:p14="http://schemas.microsoft.com/office/powerpoint/2010/main" val="2453490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微商的模式</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25327307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TextBox 54"/>
          <p:cNvSpPr txBox="1"/>
          <p:nvPr/>
        </p:nvSpPr>
        <p:spPr>
          <a:xfrm>
            <a:off x="815229" y="611246"/>
            <a:ext cx="3160247" cy="646331"/>
          </a:xfrm>
          <a:prstGeom prst="rect">
            <a:avLst/>
          </a:prstGeom>
          <a:noFill/>
        </p:spPr>
        <p:txBody>
          <a:bodyPr wrap="square" rtlCol="0">
            <a:spAutoFit/>
          </a:bodyPr>
          <a:lstStyle>
            <a:defPPr>
              <a:defRPr lang="zh-CN"/>
            </a:defPPr>
            <a:lvl1pPr marL="571500" indent="-571500" algn="ctr">
              <a:buFont typeface="Wingdings" panose="05000000000000000000" pitchFamily="2" charset="2"/>
              <a:buChar char="l"/>
              <a:defRPr sz="3600" b="1">
                <a:solidFill>
                  <a:srgbClr val="524F6A"/>
                </a:solidFill>
                <a:latin typeface="微软雅黑" panose="020B0503020204020204" pitchFamily="34" charset="-122"/>
                <a:ea typeface="微软雅黑" panose="020B0503020204020204" pitchFamily="34" charset="-122"/>
              </a:defRPr>
            </a:lvl1pPr>
          </a:lstStyle>
          <a:p>
            <a:r>
              <a:rPr lang="zh-CN" altLang="en-US" dirty="0"/>
              <a:t>微商的模式</a:t>
            </a:r>
          </a:p>
        </p:txBody>
      </p:sp>
      <p:grpSp>
        <p:nvGrpSpPr>
          <p:cNvPr id="9" name="组合 8"/>
          <p:cNvGrpSpPr/>
          <p:nvPr/>
        </p:nvGrpSpPr>
        <p:grpSpPr>
          <a:xfrm>
            <a:off x="3023659" y="1582611"/>
            <a:ext cx="6470155" cy="3248324"/>
            <a:chOff x="2600325" y="2000251"/>
            <a:chExt cx="4015979" cy="1927622"/>
          </a:xfrm>
        </p:grpSpPr>
        <p:sp>
          <p:nvSpPr>
            <p:cNvPr id="10" name="MH_SubTitle_2"/>
            <p:cNvSpPr/>
            <p:nvPr>
              <p:custDataLst>
                <p:tags r:id="rId5"/>
              </p:custDataLst>
            </p:nvPr>
          </p:nvSpPr>
          <p:spPr>
            <a:xfrm>
              <a:off x="4096941" y="2634854"/>
              <a:ext cx="1293019" cy="1293019"/>
            </a:xfrm>
            <a:prstGeom prst="ellipse">
              <a:avLst/>
            </a:prstGeom>
            <a:solidFill>
              <a:srgbClr val="F88775"/>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b">
              <a:normAutofit/>
            </a:bodyPr>
            <a:lstStyle/>
            <a:p>
              <a:pPr algn="ctr">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11" name="MH_Other_1"/>
            <p:cNvSpPr/>
            <p:nvPr>
              <p:custDataLst>
                <p:tags r:id="rId6"/>
              </p:custDataLst>
            </p:nvPr>
          </p:nvSpPr>
          <p:spPr>
            <a:xfrm>
              <a:off x="6054329" y="2999185"/>
              <a:ext cx="561975" cy="563165"/>
            </a:xfrm>
            <a:prstGeom prst="ellipse">
              <a:avLst/>
            </a:prstGeom>
            <a:solidFill>
              <a:srgbClr val="F88775"/>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微软雅黑" panose="020B0503020204020204" pitchFamily="34" charset="-122"/>
                  <a:ea typeface="微软雅黑" panose="020B0503020204020204" pitchFamily="34" charset="-122"/>
                </a:rPr>
                <a:t>2</a:t>
              </a:r>
              <a:endParaRPr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12" name="MH_Other_2"/>
            <p:cNvSpPr/>
            <p:nvPr>
              <p:custDataLst>
                <p:tags r:id="rId7"/>
              </p:custDataLst>
            </p:nvPr>
          </p:nvSpPr>
          <p:spPr>
            <a:xfrm>
              <a:off x="2600325" y="2365772"/>
              <a:ext cx="386954" cy="385763"/>
            </a:xfrm>
            <a:prstGeom prst="ellipse">
              <a:avLst/>
            </a:prstGeom>
            <a:solidFill>
              <a:srgbClr val="5CC5BE"/>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dirty="0">
                  <a:solidFill>
                    <a:srgbClr val="FFFFFF"/>
                  </a:solidFill>
                  <a:latin typeface="微软雅黑" panose="020B0503020204020204" pitchFamily="34" charset="-122"/>
                  <a:ea typeface="微软雅黑" panose="020B0503020204020204" pitchFamily="34" charset="-122"/>
                </a:rPr>
                <a:t>1</a:t>
              </a:r>
              <a:endParaRPr lang="zh-CN" altLang="en-US" sz="700" dirty="0">
                <a:solidFill>
                  <a:srgbClr val="FFFFFF"/>
                </a:solidFill>
                <a:latin typeface="微软雅黑" panose="020B0503020204020204" pitchFamily="34" charset="-122"/>
                <a:ea typeface="微软雅黑" panose="020B0503020204020204" pitchFamily="34" charset="-122"/>
              </a:endParaRPr>
            </a:p>
          </p:txBody>
        </p:sp>
        <p:cxnSp>
          <p:nvCxnSpPr>
            <p:cNvPr id="13" name="MH_Other_3"/>
            <p:cNvCxnSpPr>
              <a:stCxn id="10" idx="6"/>
              <a:endCxn id="11" idx="2"/>
            </p:cNvCxnSpPr>
            <p:nvPr>
              <p:custDataLst>
                <p:tags r:id="rId8"/>
              </p:custDataLst>
            </p:nvPr>
          </p:nvCxnSpPr>
          <p:spPr>
            <a:xfrm flipV="1">
              <a:off x="5389960" y="3281363"/>
              <a:ext cx="664369" cy="0"/>
            </a:xfrm>
            <a:prstGeom prst="line">
              <a:avLst/>
            </a:prstGeom>
            <a:ln>
              <a:solidFill>
                <a:srgbClr val="F88775"/>
              </a:solidFill>
            </a:ln>
          </p:spPr>
          <p:style>
            <a:lnRef idx="1">
              <a:schemeClr val="accent1"/>
            </a:lnRef>
            <a:fillRef idx="0">
              <a:schemeClr val="accent1"/>
            </a:fillRef>
            <a:effectRef idx="0">
              <a:schemeClr val="accent1"/>
            </a:effectRef>
            <a:fontRef idx="minor">
              <a:schemeClr val="tx1"/>
            </a:fontRef>
          </p:style>
        </p:cxnSp>
        <p:cxnSp>
          <p:nvCxnSpPr>
            <p:cNvPr id="14" name="MH_Other_4"/>
            <p:cNvCxnSpPr>
              <a:stCxn id="15" idx="2"/>
              <a:endCxn id="12" idx="6"/>
            </p:cNvCxnSpPr>
            <p:nvPr>
              <p:custDataLst>
                <p:tags r:id="rId9"/>
              </p:custDataLst>
            </p:nvPr>
          </p:nvCxnSpPr>
          <p:spPr>
            <a:xfrm flipH="1">
              <a:off x="2987279" y="2558654"/>
              <a:ext cx="834628" cy="0"/>
            </a:xfrm>
            <a:prstGeom prst="line">
              <a:avLst/>
            </a:prstGeom>
            <a:ln>
              <a:solidFill>
                <a:srgbClr val="5CC5BE"/>
              </a:solidFill>
            </a:ln>
          </p:spPr>
          <p:style>
            <a:lnRef idx="1">
              <a:schemeClr val="accent1"/>
            </a:lnRef>
            <a:fillRef idx="0">
              <a:schemeClr val="accent1"/>
            </a:fillRef>
            <a:effectRef idx="0">
              <a:schemeClr val="accent1"/>
            </a:effectRef>
            <a:fontRef idx="minor">
              <a:schemeClr val="tx1"/>
            </a:fontRef>
          </p:style>
        </p:cxnSp>
        <p:sp>
          <p:nvSpPr>
            <p:cNvPr id="15" name="MH_SubTitle_1"/>
            <p:cNvSpPr/>
            <p:nvPr>
              <p:custDataLst>
                <p:tags r:id="rId10"/>
              </p:custDataLst>
            </p:nvPr>
          </p:nvSpPr>
          <p:spPr>
            <a:xfrm>
              <a:off x="3821907" y="2000251"/>
              <a:ext cx="1109662" cy="998934"/>
            </a:xfrm>
            <a:prstGeom prst="ellipse">
              <a:avLst/>
            </a:prstGeom>
            <a:solidFill>
              <a:srgbClr val="5CC5BE"/>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b">
              <a:normAutofit/>
            </a:bodyPr>
            <a:lstStyle/>
            <a:p>
              <a:pPr algn="ctr">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16" name="MH_Other_5"/>
            <p:cNvSpPr>
              <a:spLocks/>
            </p:cNvSpPr>
            <p:nvPr>
              <p:custDataLst>
                <p:tags r:id="rId11"/>
              </p:custDataLst>
            </p:nvPr>
          </p:nvSpPr>
          <p:spPr bwMode="auto">
            <a:xfrm>
              <a:off x="4298158" y="2402681"/>
              <a:ext cx="165497" cy="311944"/>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p>
          </p:txBody>
        </p:sp>
        <p:sp>
          <p:nvSpPr>
            <p:cNvPr id="17" name="MH_Other_6"/>
            <p:cNvSpPr>
              <a:spLocks/>
            </p:cNvSpPr>
            <p:nvPr>
              <p:custDataLst>
                <p:tags r:id="rId12"/>
              </p:custDataLst>
            </p:nvPr>
          </p:nvSpPr>
          <p:spPr bwMode="auto">
            <a:xfrm>
              <a:off x="4591647" y="3246965"/>
              <a:ext cx="310753" cy="230981"/>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FFFF"/>
            </a:solidFill>
            <a:ln>
              <a:noFill/>
            </a:ln>
            <a:extLst/>
          </p:spPr>
          <p:txBody>
            <a:bodyPr lIns="68580" tIns="34291" rIns="68580" bIns="540000" anchor="ctr">
              <a:scene3d>
                <a:camera prst="orthographicFront"/>
                <a:lightRig rig="threePt" dir="t"/>
              </a:scene3d>
              <a:sp3d contourW="12700">
                <a:contourClr>
                  <a:srgbClr val="FFFFFF"/>
                </a:contourClr>
              </a:sp3d>
            </a:bodyPr>
            <a:lstStyle/>
            <a:p>
              <a:pPr algn="ctr">
                <a:defRPr/>
              </a:pPr>
              <a:endParaRPr lang="zh-CN" altLang="en-US" dirty="0"/>
            </a:p>
          </p:txBody>
        </p:sp>
      </p:grpSp>
      <p:sp>
        <p:nvSpPr>
          <p:cNvPr id="2" name="矩形 1"/>
          <p:cNvSpPr/>
          <p:nvPr/>
        </p:nvSpPr>
        <p:spPr>
          <a:xfrm>
            <a:off x="288374" y="2321674"/>
            <a:ext cx="2698185" cy="1569660"/>
          </a:xfrm>
          <a:prstGeom prst="rect">
            <a:avLst/>
          </a:prstGeom>
        </p:spPr>
        <p:txBody>
          <a:bodyPr wrap="square">
            <a:spAutoFit/>
          </a:bodyPr>
          <a:lstStyle/>
          <a:p>
            <a:pPr algn="ct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由货物供应者</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包括厂商、供货商、品牌商</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提供一个微信上搭建的统一移动商城直接面向消费者，负责产品的管理、发货与产品售后服务。</a:t>
            </a:r>
          </a:p>
        </p:txBody>
      </p:sp>
      <p:sp>
        <p:nvSpPr>
          <p:cNvPr id="3" name="矩形 2"/>
          <p:cNvSpPr/>
          <p:nvPr/>
        </p:nvSpPr>
        <p:spPr>
          <a:xfrm>
            <a:off x="1081242" y="1623240"/>
            <a:ext cx="861133" cy="502766"/>
          </a:xfrm>
          <a:prstGeom prst="rect">
            <a:avLst/>
          </a:prstGeom>
        </p:spPr>
        <p:txBody>
          <a:bodyPr wrap="none">
            <a:spAutoFit/>
          </a:bodyPr>
          <a:lstStyle/>
          <a:p>
            <a:r>
              <a:rPr lang="en-US" altLang="zh-CN" sz="2667" b="1" dirty="0">
                <a:solidFill>
                  <a:srgbClr val="5CC5BE"/>
                </a:solidFill>
                <a:latin typeface="微软雅黑" panose="020B0503020204020204" pitchFamily="34" charset="-122"/>
                <a:ea typeface="微软雅黑" panose="020B0503020204020204" pitchFamily="34" charset="-122"/>
              </a:rPr>
              <a:t>B2C</a:t>
            </a:r>
            <a:endParaRPr lang="zh-CN" altLang="en-US" sz="2667" b="1" dirty="0">
              <a:solidFill>
                <a:srgbClr val="5CC5BE"/>
              </a:solidFill>
              <a:latin typeface="微软雅黑" panose="020B0503020204020204" pitchFamily="34" charset="-122"/>
              <a:ea typeface="微软雅黑" panose="020B0503020204020204" pitchFamily="34" charset="-122"/>
            </a:endParaRPr>
          </a:p>
        </p:txBody>
      </p:sp>
      <p:sp>
        <p:nvSpPr>
          <p:cNvPr id="4" name="矩形 3"/>
          <p:cNvSpPr/>
          <p:nvPr/>
        </p:nvSpPr>
        <p:spPr>
          <a:xfrm>
            <a:off x="9011311" y="4378819"/>
            <a:ext cx="2486904" cy="978729"/>
          </a:xfrm>
          <a:prstGeom prst="rect">
            <a:avLst/>
          </a:prstGeom>
        </p:spPr>
        <p:txBody>
          <a:bodyPr wrap="square">
            <a:spAutoFit/>
          </a:bodyPr>
          <a:lstStyle/>
          <a:p>
            <a:pPr algn="ct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微商</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C2C</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环节是由微客个人端实现商品的社交分享、熟人推荐与朋友圈展示等。</a:t>
            </a:r>
          </a:p>
        </p:txBody>
      </p:sp>
      <p:sp>
        <p:nvSpPr>
          <p:cNvPr id="5" name="矩形 4"/>
          <p:cNvSpPr/>
          <p:nvPr/>
        </p:nvSpPr>
        <p:spPr>
          <a:xfrm>
            <a:off x="9584566" y="3626811"/>
            <a:ext cx="857927" cy="502766"/>
          </a:xfrm>
          <a:prstGeom prst="rect">
            <a:avLst/>
          </a:prstGeom>
        </p:spPr>
        <p:txBody>
          <a:bodyPr wrap="none">
            <a:spAutoFit/>
          </a:bodyPr>
          <a:lstStyle/>
          <a:p>
            <a:r>
              <a:rPr lang="en-US" altLang="zh-CN" sz="2667" b="1" dirty="0">
                <a:solidFill>
                  <a:srgbClr val="F88775"/>
                </a:solidFill>
                <a:latin typeface="微软雅黑" panose="020B0503020204020204" pitchFamily="34" charset="-122"/>
                <a:ea typeface="微软雅黑" panose="020B0503020204020204" pitchFamily="34" charset="-122"/>
              </a:rPr>
              <a:t>C2C</a:t>
            </a:r>
            <a:endParaRPr lang="zh-CN" altLang="en-US" sz="2667" b="1" dirty="0">
              <a:solidFill>
                <a:srgbClr val="F88775"/>
              </a:solidFill>
              <a:latin typeface="微软雅黑" panose="020B0503020204020204" pitchFamily="34" charset="-122"/>
              <a:ea typeface="微软雅黑" panose="020B0503020204020204" pitchFamily="34" charset="-122"/>
            </a:endParaRPr>
          </a:p>
        </p:txBody>
      </p:sp>
      <p:sp>
        <p:nvSpPr>
          <p:cNvPr id="20" name="MH_SubTitle_1"/>
          <p:cNvSpPr/>
          <p:nvPr>
            <p:custDataLst>
              <p:tags r:id="rId2"/>
            </p:custDataLst>
          </p:nvPr>
        </p:nvSpPr>
        <p:spPr>
          <a:xfrm>
            <a:off x="4856291" y="4219619"/>
            <a:ext cx="1805502" cy="1685894"/>
          </a:xfrm>
          <a:prstGeom prst="ellipse">
            <a:avLst/>
          </a:prstGeom>
          <a:solidFill>
            <a:schemeClr val="accent1">
              <a:lumMod val="50000"/>
            </a:schemeClr>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b">
            <a:normAutofit/>
          </a:bodyPr>
          <a:lstStyle/>
          <a:p>
            <a:pPr algn="ctr">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cxnSp>
        <p:nvCxnSpPr>
          <p:cNvPr id="31" name="MH_Other_4"/>
          <p:cNvCxnSpPr/>
          <p:nvPr>
            <p:custDataLst>
              <p:tags r:id="rId3"/>
            </p:custDataLst>
          </p:nvPr>
        </p:nvCxnSpPr>
        <p:spPr>
          <a:xfrm flipH="1">
            <a:off x="3511619" y="5020767"/>
            <a:ext cx="134467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MH_Other_2"/>
          <p:cNvSpPr/>
          <p:nvPr>
            <p:custDataLst>
              <p:tags r:id="rId4"/>
            </p:custDataLst>
          </p:nvPr>
        </p:nvSpPr>
        <p:spPr>
          <a:xfrm>
            <a:off x="2864510" y="4650468"/>
            <a:ext cx="623423" cy="650067"/>
          </a:xfrm>
          <a:prstGeom prst="ellipse">
            <a:avLst/>
          </a:prstGeom>
          <a:solidFill>
            <a:schemeClr val="accent1">
              <a:lumMod val="50000"/>
            </a:schemeClr>
          </a:solidFill>
          <a:ln w="25400">
            <a:solidFill>
              <a:srgbClr val="1B6AA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dirty="0" smtClean="0">
                <a:solidFill>
                  <a:srgbClr val="FFFFFF"/>
                </a:solidFill>
                <a:latin typeface="微软雅黑" panose="020B0503020204020204" pitchFamily="34" charset="-122"/>
                <a:ea typeface="微软雅黑" panose="020B0503020204020204" pitchFamily="34" charset="-122"/>
              </a:rPr>
              <a:t>3</a:t>
            </a:r>
            <a:endParaRPr lang="zh-CN" altLang="en-US" sz="700" dirty="0">
              <a:solidFill>
                <a:srgbClr val="FFFFFF"/>
              </a:solidFill>
              <a:latin typeface="微软雅黑" panose="020B0503020204020204" pitchFamily="34" charset="-122"/>
              <a:ea typeface="微软雅黑" panose="020B0503020204020204" pitchFamily="34" charset="-122"/>
            </a:endParaRPr>
          </a:p>
        </p:txBody>
      </p:sp>
      <p:sp>
        <p:nvSpPr>
          <p:cNvPr id="6" name="矩形 5"/>
          <p:cNvSpPr/>
          <p:nvPr/>
        </p:nvSpPr>
        <p:spPr>
          <a:xfrm>
            <a:off x="196706" y="5464585"/>
            <a:ext cx="4181645" cy="1274195"/>
          </a:xfrm>
          <a:prstGeom prst="rect">
            <a:avLst/>
          </a:prstGeom>
        </p:spPr>
        <p:txBody>
          <a:bodyPr wrap="square">
            <a:sp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由货物供应者（包括厂商、供货商、品牌商）提供一个微信上搭建的统一移动商城直接面向消费者，负责产品的管理、发货与产品售后服务</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7" name="矩形 6"/>
          <p:cNvSpPr/>
          <p:nvPr/>
        </p:nvSpPr>
        <p:spPr>
          <a:xfrm>
            <a:off x="1576913" y="4845051"/>
            <a:ext cx="864339" cy="502766"/>
          </a:xfrm>
          <a:prstGeom prst="rect">
            <a:avLst/>
          </a:prstGeom>
        </p:spPr>
        <p:txBody>
          <a:bodyPr wrap="none">
            <a:spAutoFit/>
          </a:bodyPr>
          <a:lstStyle/>
          <a:p>
            <a:r>
              <a:rPr lang="en-US" altLang="zh-CN" sz="2667" b="1" dirty="0">
                <a:solidFill>
                  <a:srgbClr val="1B6AA2"/>
                </a:solidFill>
                <a:latin typeface="微软雅黑" panose="020B0503020204020204" pitchFamily="34" charset="-122"/>
                <a:ea typeface="微软雅黑" panose="020B0503020204020204" pitchFamily="34" charset="-122"/>
              </a:rPr>
              <a:t>B2B</a:t>
            </a:r>
            <a:endParaRPr lang="zh-CN" altLang="en-US" sz="2667" b="1" dirty="0">
              <a:solidFill>
                <a:srgbClr val="1B6AA2"/>
              </a:solidFill>
              <a:latin typeface="微软雅黑" panose="020B0503020204020204" pitchFamily="34" charset="-122"/>
              <a:ea typeface="微软雅黑" panose="020B0503020204020204" pitchFamily="34" charset="-122"/>
            </a:endParaRPr>
          </a:p>
        </p:txBody>
      </p:sp>
      <p:sp>
        <p:nvSpPr>
          <p:cNvPr id="38" name="game-control_73582"/>
          <p:cNvSpPr>
            <a:spLocks noChangeAspect="1"/>
          </p:cNvSpPr>
          <p:nvPr/>
        </p:nvSpPr>
        <p:spPr bwMode="auto">
          <a:xfrm>
            <a:off x="5488984" y="4879761"/>
            <a:ext cx="609685" cy="448026"/>
          </a:xfrm>
          <a:custGeom>
            <a:avLst/>
            <a:gdLst>
              <a:gd name="connsiteX0" fmla="*/ 428085 w 605451"/>
              <a:gd name="connsiteY0" fmla="*/ 133933 h 444915"/>
              <a:gd name="connsiteX1" fmla="*/ 457476 w 605451"/>
              <a:gd name="connsiteY1" fmla="*/ 163288 h 444915"/>
              <a:gd name="connsiteX2" fmla="*/ 428085 w 605451"/>
              <a:gd name="connsiteY2" fmla="*/ 192643 h 444915"/>
              <a:gd name="connsiteX3" fmla="*/ 398694 w 605451"/>
              <a:gd name="connsiteY3" fmla="*/ 163288 h 444915"/>
              <a:gd name="connsiteX4" fmla="*/ 428085 w 605451"/>
              <a:gd name="connsiteY4" fmla="*/ 133933 h 444915"/>
              <a:gd name="connsiteX5" fmla="*/ 477411 w 605451"/>
              <a:gd name="connsiteY5" fmla="*/ 84820 h 444915"/>
              <a:gd name="connsiteX6" fmla="*/ 506802 w 605451"/>
              <a:gd name="connsiteY6" fmla="*/ 114140 h 444915"/>
              <a:gd name="connsiteX7" fmla="*/ 477411 w 605451"/>
              <a:gd name="connsiteY7" fmla="*/ 143460 h 444915"/>
              <a:gd name="connsiteX8" fmla="*/ 448020 w 605451"/>
              <a:gd name="connsiteY8" fmla="*/ 114140 h 444915"/>
              <a:gd name="connsiteX9" fmla="*/ 477411 w 605451"/>
              <a:gd name="connsiteY9" fmla="*/ 84820 h 444915"/>
              <a:gd name="connsiteX10" fmla="*/ 152338 w 605451"/>
              <a:gd name="connsiteY10" fmla="*/ 81432 h 444915"/>
              <a:gd name="connsiteX11" fmla="*/ 175613 w 605451"/>
              <a:gd name="connsiteY11" fmla="*/ 104674 h 444915"/>
              <a:gd name="connsiteX12" fmla="*/ 175613 w 605451"/>
              <a:gd name="connsiteY12" fmla="*/ 115489 h 444915"/>
              <a:gd name="connsiteX13" fmla="*/ 186444 w 605451"/>
              <a:gd name="connsiteY13" fmla="*/ 115489 h 444915"/>
              <a:gd name="connsiteX14" fmla="*/ 209720 w 605451"/>
              <a:gd name="connsiteY14" fmla="*/ 138731 h 444915"/>
              <a:gd name="connsiteX15" fmla="*/ 186444 w 605451"/>
              <a:gd name="connsiteY15" fmla="*/ 161973 h 444915"/>
              <a:gd name="connsiteX16" fmla="*/ 175613 w 605451"/>
              <a:gd name="connsiteY16" fmla="*/ 161973 h 444915"/>
              <a:gd name="connsiteX17" fmla="*/ 175613 w 605451"/>
              <a:gd name="connsiteY17" fmla="*/ 172788 h 444915"/>
              <a:gd name="connsiteX18" fmla="*/ 152338 w 605451"/>
              <a:gd name="connsiteY18" fmla="*/ 196030 h 444915"/>
              <a:gd name="connsiteX19" fmla="*/ 129062 w 605451"/>
              <a:gd name="connsiteY19" fmla="*/ 172788 h 444915"/>
              <a:gd name="connsiteX20" fmla="*/ 129062 w 605451"/>
              <a:gd name="connsiteY20" fmla="*/ 161973 h 444915"/>
              <a:gd name="connsiteX21" fmla="*/ 118231 w 605451"/>
              <a:gd name="connsiteY21" fmla="*/ 161973 h 444915"/>
              <a:gd name="connsiteX22" fmla="*/ 94840 w 605451"/>
              <a:gd name="connsiteY22" fmla="*/ 138731 h 444915"/>
              <a:gd name="connsiteX23" fmla="*/ 118231 w 605451"/>
              <a:gd name="connsiteY23" fmla="*/ 115489 h 444915"/>
              <a:gd name="connsiteX24" fmla="*/ 129062 w 605451"/>
              <a:gd name="connsiteY24" fmla="*/ 115489 h 444915"/>
              <a:gd name="connsiteX25" fmla="*/ 129062 w 605451"/>
              <a:gd name="connsiteY25" fmla="*/ 104674 h 444915"/>
              <a:gd name="connsiteX26" fmla="*/ 152338 w 605451"/>
              <a:gd name="connsiteY26" fmla="*/ 81432 h 444915"/>
              <a:gd name="connsiteX27" fmla="*/ 453224 w 605451"/>
              <a:gd name="connsiteY27" fmla="*/ 55341 h 444915"/>
              <a:gd name="connsiteX28" fmla="*/ 369563 w 605451"/>
              <a:gd name="connsiteY28" fmla="*/ 138871 h 444915"/>
              <a:gd name="connsiteX29" fmla="*/ 453224 w 605451"/>
              <a:gd name="connsiteY29" fmla="*/ 222515 h 444915"/>
              <a:gd name="connsiteX30" fmla="*/ 537001 w 605451"/>
              <a:gd name="connsiteY30" fmla="*/ 138871 h 444915"/>
              <a:gd name="connsiteX31" fmla="*/ 453224 w 605451"/>
              <a:gd name="connsiteY31" fmla="*/ 55341 h 444915"/>
              <a:gd name="connsiteX32" fmla="*/ 152112 w 605451"/>
              <a:gd name="connsiteY32" fmla="*/ 55341 h 444915"/>
              <a:gd name="connsiteX33" fmla="*/ 68450 w 605451"/>
              <a:gd name="connsiteY33" fmla="*/ 138871 h 444915"/>
              <a:gd name="connsiteX34" fmla="*/ 152112 w 605451"/>
              <a:gd name="connsiteY34" fmla="*/ 222515 h 444915"/>
              <a:gd name="connsiteX35" fmla="*/ 235889 w 605451"/>
              <a:gd name="connsiteY35" fmla="*/ 138871 h 444915"/>
              <a:gd name="connsiteX36" fmla="*/ 152112 w 605451"/>
              <a:gd name="connsiteY36" fmla="*/ 55341 h 444915"/>
              <a:gd name="connsiteX37" fmla="*/ 161100 w 605451"/>
              <a:gd name="connsiteY37" fmla="*/ 0 h 444915"/>
              <a:gd name="connsiteX38" fmla="*/ 302725 w 605451"/>
              <a:gd name="connsiteY38" fmla="*/ 22551 h 444915"/>
              <a:gd name="connsiteX39" fmla="*/ 444351 w 605451"/>
              <a:gd name="connsiteY39" fmla="*/ 0 h 444915"/>
              <a:gd name="connsiteX40" fmla="*/ 605451 w 605451"/>
              <a:gd name="connsiteY40" fmla="*/ 160846 h 444915"/>
              <a:gd name="connsiteX41" fmla="*/ 444351 w 605451"/>
              <a:gd name="connsiteY41" fmla="*/ 444915 h 444915"/>
              <a:gd name="connsiteX42" fmla="*/ 302725 w 605451"/>
              <a:gd name="connsiteY42" fmla="*/ 274520 h 444915"/>
              <a:gd name="connsiteX43" fmla="*/ 161100 w 605451"/>
              <a:gd name="connsiteY43" fmla="*/ 444915 h 444915"/>
              <a:gd name="connsiteX44" fmla="*/ 0 w 605451"/>
              <a:gd name="connsiteY44" fmla="*/ 160846 h 444915"/>
              <a:gd name="connsiteX45" fmla="*/ 161100 w 605451"/>
              <a:gd name="connsiteY45" fmla="*/ 0 h 4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5451" h="444915">
                <a:moveTo>
                  <a:pt x="428085" y="133933"/>
                </a:moveTo>
                <a:cubicBezTo>
                  <a:pt x="444317" y="133933"/>
                  <a:pt x="457476" y="147076"/>
                  <a:pt x="457476" y="163288"/>
                </a:cubicBezTo>
                <a:cubicBezTo>
                  <a:pt x="457476" y="179500"/>
                  <a:pt x="444317" y="192643"/>
                  <a:pt x="428085" y="192643"/>
                </a:cubicBezTo>
                <a:cubicBezTo>
                  <a:pt x="411853" y="192643"/>
                  <a:pt x="398694" y="179500"/>
                  <a:pt x="398694" y="163288"/>
                </a:cubicBezTo>
                <a:cubicBezTo>
                  <a:pt x="398694" y="147076"/>
                  <a:pt x="411853" y="133933"/>
                  <a:pt x="428085" y="133933"/>
                </a:cubicBezTo>
                <a:close/>
                <a:moveTo>
                  <a:pt x="477411" y="84820"/>
                </a:moveTo>
                <a:cubicBezTo>
                  <a:pt x="493643" y="84820"/>
                  <a:pt x="506802" y="97947"/>
                  <a:pt x="506802" y="114140"/>
                </a:cubicBezTo>
                <a:cubicBezTo>
                  <a:pt x="506802" y="130333"/>
                  <a:pt x="493643" y="143460"/>
                  <a:pt x="477411" y="143460"/>
                </a:cubicBezTo>
                <a:cubicBezTo>
                  <a:pt x="461179" y="143460"/>
                  <a:pt x="448020" y="130333"/>
                  <a:pt x="448020" y="114140"/>
                </a:cubicBezTo>
                <a:cubicBezTo>
                  <a:pt x="448020" y="97947"/>
                  <a:pt x="461179" y="84820"/>
                  <a:pt x="477411" y="84820"/>
                </a:cubicBezTo>
                <a:close/>
                <a:moveTo>
                  <a:pt x="152338" y="81432"/>
                </a:moveTo>
                <a:cubicBezTo>
                  <a:pt x="165128" y="81432"/>
                  <a:pt x="175613" y="91787"/>
                  <a:pt x="175613" y="104674"/>
                </a:cubicBezTo>
                <a:lnTo>
                  <a:pt x="175613" y="115489"/>
                </a:lnTo>
                <a:lnTo>
                  <a:pt x="186444" y="115489"/>
                </a:lnTo>
                <a:cubicBezTo>
                  <a:pt x="199234" y="115489"/>
                  <a:pt x="209720" y="125959"/>
                  <a:pt x="209720" y="138731"/>
                </a:cubicBezTo>
                <a:cubicBezTo>
                  <a:pt x="209720" y="151618"/>
                  <a:pt x="199234" y="161973"/>
                  <a:pt x="186444" y="161973"/>
                </a:cubicBezTo>
                <a:lnTo>
                  <a:pt x="175613" y="161973"/>
                </a:lnTo>
                <a:lnTo>
                  <a:pt x="175613" y="172788"/>
                </a:lnTo>
                <a:cubicBezTo>
                  <a:pt x="175613" y="185675"/>
                  <a:pt x="165128" y="196030"/>
                  <a:pt x="152338" y="196030"/>
                </a:cubicBezTo>
                <a:cubicBezTo>
                  <a:pt x="139432" y="196030"/>
                  <a:pt x="129062" y="185675"/>
                  <a:pt x="129062" y="172788"/>
                </a:cubicBezTo>
                <a:lnTo>
                  <a:pt x="129062" y="161973"/>
                </a:lnTo>
                <a:lnTo>
                  <a:pt x="118231" y="161973"/>
                </a:lnTo>
                <a:cubicBezTo>
                  <a:pt x="105326" y="161973"/>
                  <a:pt x="94840" y="151618"/>
                  <a:pt x="94840" y="138731"/>
                </a:cubicBezTo>
                <a:cubicBezTo>
                  <a:pt x="94840" y="125959"/>
                  <a:pt x="105326" y="115489"/>
                  <a:pt x="118231" y="115489"/>
                </a:cubicBezTo>
                <a:lnTo>
                  <a:pt x="129062" y="115489"/>
                </a:lnTo>
                <a:lnTo>
                  <a:pt x="129062" y="104674"/>
                </a:lnTo>
                <a:cubicBezTo>
                  <a:pt x="129062" y="91787"/>
                  <a:pt x="139432" y="81432"/>
                  <a:pt x="152338" y="81432"/>
                </a:cubicBezTo>
                <a:close/>
                <a:moveTo>
                  <a:pt x="453224" y="55341"/>
                </a:moveTo>
                <a:cubicBezTo>
                  <a:pt x="407014" y="55341"/>
                  <a:pt x="369563" y="92734"/>
                  <a:pt x="369563" y="138871"/>
                </a:cubicBezTo>
                <a:cubicBezTo>
                  <a:pt x="369563" y="185122"/>
                  <a:pt x="407014" y="222515"/>
                  <a:pt x="453224" y="222515"/>
                </a:cubicBezTo>
                <a:cubicBezTo>
                  <a:pt x="499549" y="222515"/>
                  <a:pt x="537001" y="185122"/>
                  <a:pt x="537001" y="138871"/>
                </a:cubicBezTo>
                <a:cubicBezTo>
                  <a:pt x="537001" y="92734"/>
                  <a:pt x="499549" y="55341"/>
                  <a:pt x="453224" y="55341"/>
                </a:cubicBezTo>
                <a:close/>
                <a:moveTo>
                  <a:pt x="152112" y="55341"/>
                </a:moveTo>
                <a:cubicBezTo>
                  <a:pt x="105902" y="55341"/>
                  <a:pt x="68450" y="92734"/>
                  <a:pt x="68450" y="138871"/>
                </a:cubicBezTo>
                <a:cubicBezTo>
                  <a:pt x="68450" y="185122"/>
                  <a:pt x="105902" y="222515"/>
                  <a:pt x="152112" y="222515"/>
                </a:cubicBezTo>
                <a:cubicBezTo>
                  <a:pt x="198437" y="222515"/>
                  <a:pt x="235889" y="185122"/>
                  <a:pt x="235889" y="138871"/>
                </a:cubicBezTo>
                <a:cubicBezTo>
                  <a:pt x="235889" y="92734"/>
                  <a:pt x="198437" y="55341"/>
                  <a:pt x="152112" y="55341"/>
                </a:cubicBezTo>
                <a:close/>
                <a:moveTo>
                  <a:pt x="161100" y="0"/>
                </a:moveTo>
                <a:cubicBezTo>
                  <a:pt x="222291" y="0"/>
                  <a:pt x="243148" y="22551"/>
                  <a:pt x="302725" y="22551"/>
                </a:cubicBezTo>
                <a:cubicBezTo>
                  <a:pt x="362303" y="22551"/>
                  <a:pt x="383160" y="0"/>
                  <a:pt x="444351" y="0"/>
                </a:cubicBezTo>
                <a:cubicBezTo>
                  <a:pt x="533313" y="0"/>
                  <a:pt x="605451" y="72024"/>
                  <a:pt x="605451" y="160846"/>
                </a:cubicBezTo>
                <a:cubicBezTo>
                  <a:pt x="605451" y="249668"/>
                  <a:pt x="542302" y="444915"/>
                  <a:pt x="444351" y="444915"/>
                </a:cubicBezTo>
                <a:cubicBezTo>
                  <a:pt x="346400" y="444915"/>
                  <a:pt x="360228" y="274520"/>
                  <a:pt x="302725" y="274520"/>
                </a:cubicBezTo>
                <a:cubicBezTo>
                  <a:pt x="245107" y="274520"/>
                  <a:pt x="259051" y="444915"/>
                  <a:pt x="161100" y="444915"/>
                </a:cubicBezTo>
                <a:cubicBezTo>
                  <a:pt x="63034" y="444915"/>
                  <a:pt x="0" y="249668"/>
                  <a:pt x="0" y="160846"/>
                </a:cubicBezTo>
                <a:cubicBezTo>
                  <a:pt x="0" y="72024"/>
                  <a:pt x="72138" y="0"/>
                  <a:pt x="161100" y="0"/>
                </a:cubicBezTo>
                <a:close/>
              </a:path>
            </a:pathLst>
          </a:custGeom>
          <a:solidFill>
            <a:schemeClr val="bg1"/>
          </a:solidFill>
          <a:ln>
            <a:noFill/>
          </a:ln>
        </p:spPr>
      </p:sp>
    </p:spTree>
    <p:extLst>
      <p:ext uri="{BB962C8B-B14F-4D97-AF65-F5344CB8AC3E}">
        <p14:creationId xmlns:p14="http://schemas.microsoft.com/office/powerpoint/2010/main" val="31274818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微商的优势</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2467879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TextBox 54"/>
          <p:cNvSpPr txBox="1"/>
          <p:nvPr/>
        </p:nvSpPr>
        <p:spPr>
          <a:xfrm>
            <a:off x="7479204" y="983783"/>
            <a:ext cx="3160247"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fontAlgn="base">
              <a:spcBef>
                <a:spcPct val="0"/>
              </a:spcBef>
              <a:spcAft>
                <a:spcPct val="0"/>
              </a:spcAft>
              <a:buFont typeface="Arial" pitchFamily="34" charset="0"/>
              <a:buNone/>
            </a:pPr>
            <a:r>
              <a:rPr lang="zh-CN" altLang="en-US" dirty="0">
                <a:solidFill>
                  <a:srgbClr val="1B6AA2"/>
                </a:solidFill>
                <a:latin typeface="微软雅黑" panose="020B0503020204020204" pitchFamily="34" charset="-122"/>
                <a:ea typeface="微软雅黑" panose="020B0503020204020204" pitchFamily="34" charset="-122"/>
              </a:rPr>
              <a:t>微商的优势</a:t>
            </a:r>
            <a:endParaRPr lang="zh-CN" altLang="en-US" sz="2999" b="1" dirty="0">
              <a:solidFill>
                <a:srgbClr val="1B6AA2"/>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89314" y="1412776"/>
            <a:ext cx="11281348" cy="4545079"/>
            <a:chOff x="944880" y="1439227"/>
            <a:chExt cx="11275218" cy="3552825"/>
          </a:xfrm>
        </p:grpSpPr>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880" y="1439227"/>
              <a:ext cx="5334000" cy="3552825"/>
            </a:xfrm>
            <a:prstGeom prst="rect">
              <a:avLst/>
            </a:prstGeom>
            <a:ln>
              <a:noFill/>
            </a:ln>
            <a:effectLst>
              <a:outerShdw blurRad="292100" dist="139700" dir="2700000" algn="tl" rotWithShape="0">
                <a:srgbClr val="333333">
                  <a:alpha val="65000"/>
                </a:srgbClr>
              </a:outerShdw>
            </a:effectLst>
          </p:spPr>
        </p:pic>
        <p:sp>
          <p:nvSpPr>
            <p:cNvPr id="21" name="矩形 20"/>
            <p:cNvSpPr/>
            <p:nvPr/>
          </p:nvSpPr>
          <p:spPr>
            <a:xfrm>
              <a:off x="7508105" y="1691936"/>
              <a:ext cx="4711993" cy="3023448"/>
            </a:xfrm>
            <a:prstGeom prst="rect">
              <a:avLst/>
            </a:prstGeom>
          </p:spPr>
          <p:txBody>
            <a:bodyPr wrap="square">
              <a:spAutoFit/>
            </a:bodyPr>
            <a:lstStyle/>
            <a:p>
              <a:pPr>
                <a:lnSpc>
                  <a:spcPct val="200000"/>
                </a:lnSpc>
              </a:pPr>
              <a:r>
                <a:rPr lang="zh-CN" altLang="en-US" sz="2400" dirty="0" smtClean="0">
                  <a:latin typeface="微软雅黑" panose="020B0503020204020204" pitchFamily="34" charset="-122"/>
                  <a:ea typeface="微软雅黑" panose="020B0503020204020204" pitchFamily="34" charset="-122"/>
                </a:rPr>
                <a:t>微</a:t>
              </a:r>
              <a:r>
                <a:rPr lang="zh-CN" altLang="en-US" sz="2400" dirty="0">
                  <a:latin typeface="微软雅黑" panose="020B0503020204020204" pitchFamily="34" charset="-122"/>
                  <a:ea typeface="微软雅黑" panose="020B0503020204020204" pitchFamily="34" charset="-122"/>
                </a:rPr>
                <a:t>商模式最大的</a:t>
              </a:r>
              <a:r>
                <a:rPr lang="zh-CN" altLang="en-US" sz="2400" b="1" dirty="0">
                  <a:solidFill>
                    <a:srgbClr val="0070C0"/>
                  </a:solidFill>
                  <a:latin typeface="微软雅黑" panose="020B0503020204020204" pitchFamily="34" charset="-122"/>
                  <a:ea typeface="微软雅黑" panose="020B0503020204020204" pitchFamily="34" charset="-122"/>
                </a:rPr>
                <a:t>优点</a:t>
              </a:r>
              <a:r>
                <a:rPr lang="zh-CN" altLang="en-US" sz="2400" dirty="0">
                  <a:latin typeface="微软雅黑" panose="020B0503020204020204" pitchFamily="34" charset="-122"/>
                  <a:ea typeface="微软雅黑" panose="020B0503020204020204" pitchFamily="34" charset="-122"/>
                </a:rPr>
                <a:t>便是，将</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种渠道所接触的客户通通汇聚起来，形成一个属于企业自己的大数据库，从而实现个性推荐、精准营销，</a:t>
              </a:r>
              <a:r>
                <a:rPr lang="zh-CN" altLang="en-US" sz="2400" b="1" dirty="0">
                  <a:solidFill>
                    <a:srgbClr val="4B87B9"/>
                  </a:solidFill>
                  <a:latin typeface="微软雅黑" panose="020B0503020204020204" pitchFamily="34" charset="-122"/>
                  <a:ea typeface="微软雅黑" panose="020B0503020204020204" pitchFamily="34" charset="-122"/>
                </a:rPr>
                <a:t>沉淀客户</a:t>
              </a:r>
              <a:r>
                <a:rPr lang="zh-CN" altLang="en-US" sz="2400" b="1" dirty="0">
                  <a:latin typeface="微软雅黑" panose="020B0503020204020204" pitchFamily="34" charset="-122"/>
                  <a:ea typeface="微软雅黑" panose="020B0503020204020204" pitchFamily="34" charset="-122"/>
                </a:rPr>
                <a:t>。</a:t>
              </a:r>
            </a:p>
          </p:txBody>
        </p:sp>
        <p:cxnSp>
          <p:nvCxnSpPr>
            <p:cNvPr id="22" name="直接连接符 21"/>
            <p:cNvCxnSpPr/>
            <p:nvPr/>
          </p:nvCxnSpPr>
          <p:spPr>
            <a:xfrm>
              <a:off x="7315200" y="1722120"/>
              <a:ext cx="3520440" cy="1524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23" name="直接连接符 22"/>
            <p:cNvCxnSpPr/>
            <p:nvPr/>
          </p:nvCxnSpPr>
          <p:spPr>
            <a:xfrm>
              <a:off x="8305800" y="4846320"/>
              <a:ext cx="3520440" cy="15240"/>
            </a:xfrm>
            <a:prstGeom prst="line">
              <a:avLst/>
            </a:prstGeom>
            <a:ln w="57150"/>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12781118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b6ce8d4-d194-4584-80cd-48ea3741a58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76D3752A-CD89-4FD9-9753-021AF95FD197}"/>
              </a:ext>
            </a:extLst>
          </p:cNvPr>
          <p:cNvGrpSpPr>
            <a:grpSpLocks noChangeAspect="1"/>
          </p:cNvGrpSpPr>
          <p:nvPr>
            <p:custDataLst>
              <p:tags r:id="rId1"/>
            </p:custDataLst>
          </p:nvPr>
        </p:nvGrpSpPr>
        <p:grpSpPr>
          <a:xfrm>
            <a:off x="669925" y="2268402"/>
            <a:ext cx="10850563" cy="3857733"/>
            <a:chOff x="669925" y="2268402"/>
            <a:chExt cx="10850563" cy="3857733"/>
          </a:xfrm>
        </p:grpSpPr>
        <p:sp>
          <p:nvSpPr>
            <p:cNvPr id="4" name="iṥ1íḓé">
              <a:extLst>
                <a:ext uri="{FF2B5EF4-FFF2-40B4-BE49-F238E27FC236}">
                  <a16:creationId xmlns:a16="http://schemas.microsoft.com/office/drawing/2014/main" id="{8B507FF6-AF4C-43BC-AAA6-7CD50DB52D96}"/>
                </a:ext>
              </a:extLst>
            </p:cNvPr>
            <p:cNvSpPr/>
            <p:nvPr/>
          </p:nvSpPr>
          <p:spPr bwMode="auto">
            <a:xfrm>
              <a:off x="669925" y="2268402"/>
              <a:ext cx="10850563" cy="1009956"/>
            </a:xfrm>
            <a:prstGeom prst="homePlate">
              <a:avLst/>
            </a:prstGeom>
            <a:solidFill>
              <a:srgbClr val="A6A6A6"/>
            </a:solidFill>
            <a:ln w="19050">
              <a:noFill/>
              <a:round/>
              <a:headEnd/>
              <a:tailEnd/>
            </a:ln>
            <a:effectLst/>
          </p:spPr>
          <p:txBody>
            <a:bodyPr anchor="ctr"/>
            <a:lstStyle/>
            <a:p>
              <a:pPr algn="ctr"/>
              <a:endParaRPr/>
            </a:p>
          </p:txBody>
        </p:sp>
        <p:grpSp>
          <p:nvGrpSpPr>
            <p:cNvPr id="5" name="îšľïḋé">
              <a:extLst>
                <a:ext uri="{FF2B5EF4-FFF2-40B4-BE49-F238E27FC236}">
                  <a16:creationId xmlns:a16="http://schemas.microsoft.com/office/drawing/2014/main" id="{29074381-F3A7-449F-8B7E-1FC7A315EFCA}"/>
                </a:ext>
              </a:extLst>
            </p:cNvPr>
            <p:cNvGrpSpPr/>
            <p:nvPr/>
          </p:nvGrpSpPr>
          <p:grpSpPr>
            <a:xfrm>
              <a:off x="1540209" y="2602588"/>
              <a:ext cx="949536" cy="949536"/>
              <a:chOff x="3181757" y="2258239"/>
              <a:chExt cx="475436" cy="475436"/>
            </a:xfrm>
            <a:effectLst/>
          </p:grpSpPr>
          <p:sp>
            <p:nvSpPr>
              <p:cNvPr id="52" name="ïṩḷïďé">
                <a:extLst>
                  <a:ext uri="{FF2B5EF4-FFF2-40B4-BE49-F238E27FC236}">
                    <a16:creationId xmlns:a16="http://schemas.microsoft.com/office/drawing/2014/main" id="{B7541A0D-4B0E-4237-A9B0-0EDB90CBE542}"/>
                  </a:ext>
                </a:extLst>
              </p:cNvPr>
              <p:cNvSpPr/>
              <p:nvPr/>
            </p:nvSpPr>
            <p:spPr bwMode="auto">
              <a:xfrm>
                <a:off x="3181757" y="2258239"/>
                <a:ext cx="475436" cy="475436"/>
              </a:xfrm>
              <a:prstGeom prst="ellipse">
                <a:avLst/>
              </a:prstGeom>
              <a:solidFill>
                <a:srgbClr val="524F6A"/>
              </a:solidFill>
              <a:ln w="19050">
                <a:solidFill>
                  <a:schemeClr val="bg1"/>
                </a:solidFill>
                <a:round/>
                <a:headEnd/>
                <a:tailEnd/>
              </a:ln>
            </p:spPr>
            <p:txBody>
              <a:bodyPr anchor="ctr"/>
              <a:lstStyle/>
              <a:p>
                <a:pPr algn="ctr"/>
                <a:endParaRPr/>
              </a:p>
            </p:txBody>
          </p:sp>
          <p:grpSp>
            <p:nvGrpSpPr>
              <p:cNvPr id="53" name="îṡ1ïďe">
                <a:extLst>
                  <a:ext uri="{FF2B5EF4-FFF2-40B4-BE49-F238E27FC236}">
                    <a16:creationId xmlns:a16="http://schemas.microsoft.com/office/drawing/2014/main" id="{915135C8-25B7-48FD-98F7-5A3F2AEC522F}"/>
                  </a:ext>
                </a:extLst>
              </p:cNvPr>
              <p:cNvGrpSpPr/>
              <p:nvPr/>
            </p:nvGrpSpPr>
            <p:grpSpPr>
              <a:xfrm>
                <a:off x="3276095" y="2324131"/>
                <a:ext cx="286761" cy="343619"/>
                <a:chOff x="3735388" y="3473450"/>
                <a:chExt cx="184150" cy="220663"/>
              </a:xfrm>
              <a:solidFill>
                <a:schemeClr val="bg1"/>
              </a:solidFill>
            </p:grpSpPr>
            <p:sp>
              <p:nvSpPr>
                <p:cNvPr id="54" name="ïsḻïḑe">
                  <a:extLst>
                    <a:ext uri="{FF2B5EF4-FFF2-40B4-BE49-F238E27FC236}">
                      <a16:creationId xmlns:a16="http://schemas.microsoft.com/office/drawing/2014/main" id="{785E227A-DF11-4948-8918-8073E4B86F14}"/>
                    </a:ext>
                  </a:extLst>
                </p:cNvPr>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grpFill/>
                <a:ln w="9525">
                  <a:noFill/>
                  <a:round/>
                  <a:headEnd/>
                  <a:tailEnd/>
                </a:ln>
              </p:spPr>
              <p:txBody>
                <a:bodyPr anchor="ctr"/>
                <a:lstStyle/>
                <a:p>
                  <a:pPr algn="ctr"/>
                  <a:endParaRPr/>
                </a:p>
              </p:txBody>
            </p:sp>
            <p:sp>
              <p:nvSpPr>
                <p:cNvPr id="55" name="îṥļîḓê">
                  <a:extLst>
                    <a:ext uri="{FF2B5EF4-FFF2-40B4-BE49-F238E27FC236}">
                      <a16:creationId xmlns:a16="http://schemas.microsoft.com/office/drawing/2014/main" id="{D7C25FB3-587D-4DCB-B016-6AE880565547}"/>
                    </a:ext>
                  </a:extLst>
                </p:cNvPr>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grpFill/>
                <a:ln w="9525">
                  <a:noFill/>
                  <a:round/>
                  <a:headEnd/>
                  <a:tailEnd/>
                </a:ln>
              </p:spPr>
              <p:txBody>
                <a:bodyPr anchor="ctr"/>
                <a:lstStyle/>
                <a:p>
                  <a:pPr algn="ctr"/>
                  <a:endParaRPr/>
                </a:p>
              </p:txBody>
            </p:sp>
          </p:grpSp>
        </p:grpSp>
        <p:grpSp>
          <p:nvGrpSpPr>
            <p:cNvPr id="6" name="ï$ľîḑè">
              <a:extLst>
                <a:ext uri="{FF2B5EF4-FFF2-40B4-BE49-F238E27FC236}">
                  <a16:creationId xmlns:a16="http://schemas.microsoft.com/office/drawing/2014/main" id="{748C7E14-F916-4D9F-ABE8-3624F22B7CC5}"/>
                </a:ext>
              </a:extLst>
            </p:cNvPr>
            <p:cNvGrpSpPr/>
            <p:nvPr/>
          </p:nvGrpSpPr>
          <p:grpSpPr>
            <a:xfrm>
              <a:off x="3472566" y="2602588"/>
              <a:ext cx="949536" cy="949536"/>
              <a:chOff x="4581932" y="2258239"/>
              <a:chExt cx="475436" cy="475436"/>
            </a:xfrm>
            <a:effectLst/>
          </p:grpSpPr>
          <p:sp>
            <p:nvSpPr>
              <p:cNvPr id="45" name="îSlide">
                <a:extLst>
                  <a:ext uri="{FF2B5EF4-FFF2-40B4-BE49-F238E27FC236}">
                    <a16:creationId xmlns:a16="http://schemas.microsoft.com/office/drawing/2014/main" id="{F966BC02-F117-44B0-AE97-33B45FA8C3D7}"/>
                  </a:ext>
                </a:extLst>
              </p:cNvPr>
              <p:cNvSpPr/>
              <p:nvPr/>
            </p:nvSpPr>
            <p:spPr bwMode="auto">
              <a:xfrm>
                <a:off x="4581932" y="2258239"/>
                <a:ext cx="475436" cy="475436"/>
              </a:xfrm>
              <a:prstGeom prst="ellipse">
                <a:avLst/>
              </a:prstGeom>
              <a:solidFill>
                <a:srgbClr val="FFC353"/>
              </a:solidFill>
              <a:ln w="19050">
                <a:solidFill>
                  <a:schemeClr val="bg1"/>
                </a:solidFill>
                <a:round/>
                <a:headEnd/>
                <a:tailEnd/>
              </a:ln>
            </p:spPr>
            <p:txBody>
              <a:bodyPr anchor="ctr"/>
              <a:lstStyle/>
              <a:p>
                <a:pPr algn="ctr"/>
                <a:endParaRPr/>
              </a:p>
            </p:txBody>
          </p:sp>
          <p:grpSp>
            <p:nvGrpSpPr>
              <p:cNvPr id="46" name="ïşlïḑè">
                <a:extLst>
                  <a:ext uri="{FF2B5EF4-FFF2-40B4-BE49-F238E27FC236}">
                    <a16:creationId xmlns:a16="http://schemas.microsoft.com/office/drawing/2014/main" id="{8EC146F0-F651-4D59-B870-61A7AAA64986}"/>
                  </a:ext>
                </a:extLst>
              </p:cNvPr>
              <p:cNvGrpSpPr/>
              <p:nvPr/>
            </p:nvGrpSpPr>
            <p:grpSpPr>
              <a:xfrm>
                <a:off x="4705933" y="2383968"/>
                <a:ext cx="227685" cy="223978"/>
                <a:chOff x="4797425" y="4017963"/>
                <a:chExt cx="195263" cy="192088"/>
              </a:xfrm>
              <a:solidFill>
                <a:schemeClr val="bg1"/>
              </a:solidFill>
            </p:grpSpPr>
            <p:sp>
              <p:nvSpPr>
                <p:cNvPr id="47" name="ïṩḻîḋe">
                  <a:extLst>
                    <a:ext uri="{FF2B5EF4-FFF2-40B4-BE49-F238E27FC236}">
                      <a16:creationId xmlns:a16="http://schemas.microsoft.com/office/drawing/2014/main" id="{ABA3D75A-D774-4CCB-929D-D7AF60CA914C}"/>
                    </a:ext>
                  </a:extLst>
                </p:cNvPr>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headEnd/>
                  <a:tailEnd/>
                </a:ln>
              </p:spPr>
              <p:txBody>
                <a:bodyPr anchor="ctr"/>
                <a:lstStyle/>
                <a:p>
                  <a:pPr algn="ctr"/>
                  <a:endParaRPr/>
                </a:p>
              </p:txBody>
            </p:sp>
            <p:sp>
              <p:nvSpPr>
                <p:cNvPr id="48" name="ïSlídé">
                  <a:extLst>
                    <a:ext uri="{FF2B5EF4-FFF2-40B4-BE49-F238E27FC236}">
                      <a16:creationId xmlns:a16="http://schemas.microsoft.com/office/drawing/2014/main" id="{45CBBE42-75B8-4943-BE78-F9D2B612D915}"/>
                    </a:ext>
                  </a:extLst>
                </p:cNvPr>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headEnd/>
                  <a:tailEnd/>
                </a:ln>
              </p:spPr>
              <p:txBody>
                <a:bodyPr anchor="ctr"/>
                <a:lstStyle/>
                <a:p>
                  <a:pPr algn="ctr"/>
                  <a:endParaRPr/>
                </a:p>
              </p:txBody>
            </p:sp>
            <p:sp>
              <p:nvSpPr>
                <p:cNvPr id="49" name="ïṡlïḋè">
                  <a:extLst>
                    <a:ext uri="{FF2B5EF4-FFF2-40B4-BE49-F238E27FC236}">
                      <a16:creationId xmlns:a16="http://schemas.microsoft.com/office/drawing/2014/main" id="{8B5F09D1-C3AB-4CC5-A755-4AE40EAEE4D2}"/>
                    </a:ext>
                  </a:extLst>
                </p:cNvPr>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headEnd/>
                  <a:tailEnd/>
                </a:ln>
              </p:spPr>
              <p:txBody>
                <a:bodyPr anchor="ctr"/>
                <a:lstStyle/>
                <a:p>
                  <a:pPr algn="ctr"/>
                  <a:endParaRPr/>
                </a:p>
              </p:txBody>
            </p:sp>
            <p:sp>
              <p:nvSpPr>
                <p:cNvPr id="50" name="îsļîḑe">
                  <a:extLst>
                    <a:ext uri="{FF2B5EF4-FFF2-40B4-BE49-F238E27FC236}">
                      <a16:creationId xmlns:a16="http://schemas.microsoft.com/office/drawing/2014/main" id="{2FA433BF-2866-48F7-B694-DA0E6C4E4AC8}"/>
                    </a:ext>
                  </a:extLst>
                </p:cNvPr>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headEnd/>
                  <a:tailEnd/>
                </a:ln>
              </p:spPr>
              <p:txBody>
                <a:bodyPr anchor="ctr"/>
                <a:lstStyle/>
                <a:p>
                  <a:pPr algn="ctr"/>
                  <a:endParaRPr/>
                </a:p>
              </p:txBody>
            </p:sp>
            <p:sp>
              <p:nvSpPr>
                <p:cNvPr id="51" name="iṣḷiḓé">
                  <a:extLst>
                    <a:ext uri="{FF2B5EF4-FFF2-40B4-BE49-F238E27FC236}">
                      <a16:creationId xmlns:a16="http://schemas.microsoft.com/office/drawing/2014/main" id="{7506E4A6-F4DE-4147-9CBF-6EE37EF3AA36}"/>
                    </a:ext>
                  </a:extLst>
                </p:cNvPr>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headEnd/>
                  <a:tailEnd/>
                </a:ln>
              </p:spPr>
              <p:txBody>
                <a:bodyPr anchor="ctr"/>
                <a:lstStyle/>
                <a:p>
                  <a:pPr algn="ctr"/>
                  <a:endParaRPr/>
                </a:p>
              </p:txBody>
            </p:sp>
          </p:grpSp>
        </p:grpSp>
        <p:grpSp>
          <p:nvGrpSpPr>
            <p:cNvPr id="7" name="îṡlidè">
              <a:extLst>
                <a:ext uri="{FF2B5EF4-FFF2-40B4-BE49-F238E27FC236}">
                  <a16:creationId xmlns:a16="http://schemas.microsoft.com/office/drawing/2014/main" id="{7A1ACE4D-0AAF-4379-81D9-869155970F5A}"/>
                </a:ext>
              </a:extLst>
            </p:cNvPr>
            <p:cNvGrpSpPr/>
            <p:nvPr/>
          </p:nvGrpSpPr>
          <p:grpSpPr>
            <a:xfrm>
              <a:off x="5404923" y="2602588"/>
              <a:ext cx="949536" cy="949536"/>
              <a:chOff x="5972582" y="2258239"/>
              <a:chExt cx="475436" cy="475436"/>
            </a:xfrm>
            <a:effectLst/>
          </p:grpSpPr>
          <p:sp>
            <p:nvSpPr>
              <p:cNvPr id="41" name="íṧlîdè">
                <a:extLst>
                  <a:ext uri="{FF2B5EF4-FFF2-40B4-BE49-F238E27FC236}">
                    <a16:creationId xmlns:a16="http://schemas.microsoft.com/office/drawing/2014/main" id="{77409AB3-8397-40FD-B8C9-CD1D2A9511FD}"/>
                  </a:ext>
                </a:extLst>
              </p:cNvPr>
              <p:cNvSpPr/>
              <p:nvPr/>
            </p:nvSpPr>
            <p:spPr bwMode="auto">
              <a:xfrm>
                <a:off x="5972582" y="2258239"/>
                <a:ext cx="475436" cy="475436"/>
              </a:xfrm>
              <a:prstGeom prst="ellipse">
                <a:avLst/>
              </a:prstGeom>
              <a:solidFill>
                <a:srgbClr val="FF6E55"/>
              </a:solidFill>
              <a:ln w="19050">
                <a:solidFill>
                  <a:schemeClr val="bg1"/>
                </a:solidFill>
                <a:round/>
                <a:headEnd/>
                <a:tailEnd/>
              </a:ln>
            </p:spPr>
            <p:txBody>
              <a:bodyPr anchor="ctr"/>
              <a:lstStyle/>
              <a:p>
                <a:pPr algn="ctr"/>
                <a:endParaRPr/>
              </a:p>
            </p:txBody>
          </p:sp>
          <p:grpSp>
            <p:nvGrpSpPr>
              <p:cNvPr id="42" name="ïṧlidé">
                <a:extLst>
                  <a:ext uri="{FF2B5EF4-FFF2-40B4-BE49-F238E27FC236}">
                    <a16:creationId xmlns:a16="http://schemas.microsoft.com/office/drawing/2014/main" id="{0DE71E59-05AE-4791-B29C-726EC0708DBC}"/>
                  </a:ext>
                </a:extLst>
              </p:cNvPr>
              <p:cNvGrpSpPr/>
              <p:nvPr/>
            </p:nvGrpSpPr>
            <p:grpSpPr>
              <a:xfrm>
                <a:off x="6115816" y="2349936"/>
                <a:ext cx="188968" cy="292042"/>
                <a:chOff x="5403850" y="3486150"/>
                <a:chExt cx="139700" cy="215900"/>
              </a:xfrm>
              <a:solidFill>
                <a:schemeClr val="bg1"/>
              </a:solidFill>
            </p:grpSpPr>
            <p:sp>
              <p:nvSpPr>
                <p:cNvPr id="43" name="î$ḷîďè">
                  <a:extLst>
                    <a:ext uri="{FF2B5EF4-FFF2-40B4-BE49-F238E27FC236}">
                      <a16:creationId xmlns:a16="http://schemas.microsoft.com/office/drawing/2014/main" id="{4FC6378B-0BE7-4682-B667-2FFE9999FF2D}"/>
                    </a:ext>
                  </a:extLst>
                </p:cNvPr>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headEnd/>
                  <a:tailEnd/>
                </a:ln>
              </p:spPr>
              <p:txBody>
                <a:bodyPr anchor="ctr"/>
                <a:lstStyle/>
                <a:p>
                  <a:pPr algn="ctr"/>
                  <a:endParaRPr/>
                </a:p>
              </p:txBody>
            </p:sp>
            <p:sp>
              <p:nvSpPr>
                <p:cNvPr id="44" name="ï$ľïḓè">
                  <a:extLst>
                    <a:ext uri="{FF2B5EF4-FFF2-40B4-BE49-F238E27FC236}">
                      <a16:creationId xmlns:a16="http://schemas.microsoft.com/office/drawing/2014/main" id="{DFF3733C-6224-412B-9796-096DF14E2E73}"/>
                    </a:ext>
                  </a:extLst>
                </p:cNvPr>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headEnd/>
                  <a:tailEnd/>
                </a:ln>
              </p:spPr>
              <p:txBody>
                <a:bodyPr anchor="ctr"/>
                <a:lstStyle/>
                <a:p>
                  <a:pPr algn="ctr"/>
                  <a:endParaRPr/>
                </a:p>
              </p:txBody>
            </p:sp>
          </p:grpSp>
        </p:grpSp>
        <p:grpSp>
          <p:nvGrpSpPr>
            <p:cNvPr id="8" name="işḷiḓê">
              <a:extLst>
                <a:ext uri="{FF2B5EF4-FFF2-40B4-BE49-F238E27FC236}">
                  <a16:creationId xmlns:a16="http://schemas.microsoft.com/office/drawing/2014/main" id="{99829DB7-F5FF-445F-8CE9-5AE2BFFAE346}"/>
                </a:ext>
              </a:extLst>
            </p:cNvPr>
            <p:cNvGrpSpPr/>
            <p:nvPr/>
          </p:nvGrpSpPr>
          <p:grpSpPr>
            <a:xfrm>
              <a:off x="7337280" y="2602588"/>
              <a:ext cx="949536" cy="949536"/>
              <a:chOff x="4248557" y="3177907"/>
              <a:chExt cx="475436" cy="475436"/>
            </a:xfrm>
            <a:effectLst/>
          </p:grpSpPr>
          <p:sp>
            <p:nvSpPr>
              <p:cNvPr id="35" name="íŝḷïḍe">
                <a:extLst>
                  <a:ext uri="{FF2B5EF4-FFF2-40B4-BE49-F238E27FC236}">
                    <a16:creationId xmlns:a16="http://schemas.microsoft.com/office/drawing/2014/main" id="{E7CA5E71-83BC-4E5A-BA9E-D8875DD32A29}"/>
                  </a:ext>
                </a:extLst>
              </p:cNvPr>
              <p:cNvSpPr/>
              <p:nvPr/>
            </p:nvSpPr>
            <p:spPr bwMode="auto">
              <a:xfrm>
                <a:off x="4248557" y="3177907"/>
                <a:ext cx="475436" cy="475436"/>
              </a:xfrm>
              <a:prstGeom prst="ellipse">
                <a:avLst/>
              </a:prstGeom>
              <a:solidFill>
                <a:srgbClr val="48B49C"/>
              </a:solidFill>
              <a:ln w="19050">
                <a:solidFill>
                  <a:schemeClr val="bg1"/>
                </a:solidFill>
                <a:round/>
                <a:headEnd/>
                <a:tailEnd/>
              </a:ln>
            </p:spPr>
            <p:txBody>
              <a:bodyPr anchor="ctr"/>
              <a:lstStyle/>
              <a:p>
                <a:pPr algn="ctr"/>
                <a:endParaRPr/>
              </a:p>
            </p:txBody>
          </p:sp>
          <p:grpSp>
            <p:nvGrpSpPr>
              <p:cNvPr id="36" name="îṥḷïďê">
                <a:extLst>
                  <a:ext uri="{FF2B5EF4-FFF2-40B4-BE49-F238E27FC236}">
                    <a16:creationId xmlns:a16="http://schemas.microsoft.com/office/drawing/2014/main" id="{C29C76C3-2CC1-4543-904C-3A66D89C920C}"/>
                  </a:ext>
                </a:extLst>
              </p:cNvPr>
              <p:cNvGrpSpPr/>
              <p:nvPr/>
            </p:nvGrpSpPr>
            <p:grpSpPr>
              <a:xfrm>
                <a:off x="4330307" y="3263047"/>
                <a:ext cx="311937" cy="305157"/>
                <a:chOff x="4330307" y="3263047"/>
                <a:chExt cx="311937" cy="305157"/>
              </a:xfrm>
            </p:grpSpPr>
            <p:sp>
              <p:nvSpPr>
                <p:cNvPr id="37" name="îSḻïḍé">
                  <a:extLst>
                    <a:ext uri="{FF2B5EF4-FFF2-40B4-BE49-F238E27FC236}">
                      <a16:creationId xmlns:a16="http://schemas.microsoft.com/office/drawing/2014/main" id="{C86CD787-A216-4AF4-81B7-DB64EC58CA8D}"/>
                    </a:ext>
                  </a:extLst>
                </p:cNvPr>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p>
              </p:txBody>
            </p:sp>
            <p:sp>
              <p:nvSpPr>
                <p:cNvPr id="38" name="îŝľîďè">
                  <a:extLst>
                    <a:ext uri="{FF2B5EF4-FFF2-40B4-BE49-F238E27FC236}">
                      <a16:creationId xmlns:a16="http://schemas.microsoft.com/office/drawing/2014/main" id="{0610041D-82B0-444B-81BE-8384BDA0F1CB}"/>
                    </a:ext>
                  </a:extLst>
                </p:cNvPr>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p>
              </p:txBody>
            </p:sp>
            <p:sp>
              <p:nvSpPr>
                <p:cNvPr id="39" name="í$lïḍe">
                  <a:extLst>
                    <a:ext uri="{FF2B5EF4-FFF2-40B4-BE49-F238E27FC236}">
                      <a16:creationId xmlns:a16="http://schemas.microsoft.com/office/drawing/2014/main" id="{A0F73262-3507-4BE6-94AC-C419D5C0CCC5}"/>
                    </a:ext>
                  </a:extLst>
                </p:cNvPr>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p>
              </p:txBody>
            </p:sp>
            <p:sp>
              <p:nvSpPr>
                <p:cNvPr id="40" name="îşliḓè">
                  <a:extLst>
                    <a:ext uri="{FF2B5EF4-FFF2-40B4-BE49-F238E27FC236}">
                      <a16:creationId xmlns:a16="http://schemas.microsoft.com/office/drawing/2014/main" id="{74F371F8-F9D5-4126-B244-119C6B6FF893}"/>
                    </a:ext>
                  </a:extLst>
                </p:cNvPr>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p>
              </p:txBody>
            </p:sp>
          </p:grpSp>
        </p:grpSp>
        <p:grpSp>
          <p:nvGrpSpPr>
            <p:cNvPr id="9" name="iṣlïďe">
              <a:extLst>
                <a:ext uri="{FF2B5EF4-FFF2-40B4-BE49-F238E27FC236}">
                  <a16:creationId xmlns:a16="http://schemas.microsoft.com/office/drawing/2014/main" id="{B8DD6E9A-6ECD-4761-924D-2E443E94955F}"/>
                </a:ext>
              </a:extLst>
            </p:cNvPr>
            <p:cNvGrpSpPr/>
            <p:nvPr/>
          </p:nvGrpSpPr>
          <p:grpSpPr>
            <a:xfrm>
              <a:off x="9269638" y="2602588"/>
              <a:ext cx="949536" cy="949536"/>
              <a:chOff x="2848382" y="3177907"/>
              <a:chExt cx="475436" cy="475436"/>
            </a:xfrm>
            <a:effectLst/>
          </p:grpSpPr>
          <p:sp>
            <p:nvSpPr>
              <p:cNvPr id="30" name="î$ḻíḓê">
                <a:extLst>
                  <a:ext uri="{FF2B5EF4-FFF2-40B4-BE49-F238E27FC236}">
                    <a16:creationId xmlns:a16="http://schemas.microsoft.com/office/drawing/2014/main" id="{A086951B-A141-4DFD-ABFD-9901B211652A}"/>
                  </a:ext>
                </a:extLst>
              </p:cNvPr>
              <p:cNvSpPr/>
              <p:nvPr/>
            </p:nvSpPr>
            <p:spPr bwMode="auto">
              <a:xfrm>
                <a:off x="2848382" y="3177907"/>
                <a:ext cx="475436" cy="475436"/>
              </a:xfrm>
              <a:prstGeom prst="ellipse">
                <a:avLst/>
              </a:prstGeom>
              <a:solidFill>
                <a:srgbClr val="1B6AA2"/>
              </a:solidFill>
              <a:ln w="19050">
                <a:solidFill>
                  <a:schemeClr val="bg1"/>
                </a:solidFill>
                <a:round/>
                <a:headEnd/>
                <a:tailEnd/>
              </a:ln>
            </p:spPr>
            <p:txBody>
              <a:bodyPr anchor="ctr"/>
              <a:lstStyle/>
              <a:p>
                <a:pPr algn="ctr"/>
                <a:endParaRPr/>
              </a:p>
            </p:txBody>
          </p:sp>
          <p:grpSp>
            <p:nvGrpSpPr>
              <p:cNvPr id="31" name="iṧliḋê">
                <a:extLst>
                  <a:ext uri="{FF2B5EF4-FFF2-40B4-BE49-F238E27FC236}">
                    <a16:creationId xmlns:a16="http://schemas.microsoft.com/office/drawing/2014/main" id="{A144C1B0-73FA-45E4-AE34-5B65483F0146}"/>
                  </a:ext>
                </a:extLst>
              </p:cNvPr>
              <p:cNvGrpSpPr/>
              <p:nvPr/>
            </p:nvGrpSpPr>
            <p:grpSpPr>
              <a:xfrm>
                <a:off x="2958786" y="3271347"/>
                <a:ext cx="254628" cy="288579"/>
                <a:chOff x="5380038" y="2333625"/>
                <a:chExt cx="190500" cy="215900"/>
              </a:xfrm>
              <a:solidFill>
                <a:schemeClr val="bg1"/>
              </a:solidFill>
            </p:grpSpPr>
            <p:sp>
              <p:nvSpPr>
                <p:cNvPr id="32" name="iṣlídê">
                  <a:extLst>
                    <a:ext uri="{FF2B5EF4-FFF2-40B4-BE49-F238E27FC236}">
                      <a16:creationId xmlns:a16="http://schemas.microsoft.com/office/drawing/2014/main" id="{8ADA8185-F74A-492A-922E-0054AFFCD373}"/>
                    </a:ext>
                  </a:extLst>
                </p:cNvPr>
                <p:cNvSpPr/>
                <p:nvPr/>
              </p:nvSpPr>
              <p:spPr bwMode="auto">
                <a:xfrm>
                  <a:off x="5405438" y="2333625"/>
                  <a:ext cx="165100" cy="161925"/>
                </a:xfrm>
                <a:custGeom>
                  <a:avLst/>
                  <a:gdLst/>
                  <a:ahLst/>
                  <a:cxnLst>
                    <a:cxn ang="0">
                      <a:pos x="51" y="27"/>
                    </a:cxn>
                    <a:cxn ang="0">
                      <a:pos x="63" y="9"/>
                    </a:cxn>
                    <a:cxn ang="0">
                      <a:pos x="64" y="6"/>
                    </a:cxn>
                    <a:cxn ang="0">
                      <a:pos x="58" y="0"/>
                    </a:cxn>
                    <a:cxn ang="0">
                      <a:pos x="58" y="0"/>
                    </a:cxn>
                    <a:cxn ang="0">
                      <a:pos x="28" y="0"/>
                    </a:cxn>
                    <a:cxn ang="0">
                      <a:pos x="22" y="6"/>
                    </a:cxn>
                    <a:cxn ang="0">
                      <a:pos x="22" y="9"/>
                    </a:cxn>
                    <a:cxn ang="0">
                      <a:pos x="5" y="9"/>
                    </a:cxn>
                    <a:cxn ang="0">
                      <a:pos x="0" y="15"/>
                    </a:cxn>
                    <a:cxn ang="0">
                      <a:pos x="0" y="57"/>
                    </a:cxn>
                    <a:cxn ang="0">
                      <a:pos x="5" y="63"/>
                    </a:cxn>
                    <a:cxn ang="0">
                      <a:pos x="36" y="63"/>
                    </a:cxn>
                    <a:cxn ang="0">
                      <a:pos x="41" y="57"/>
                    </a:cxn>
                    <a:cxn ang="0">
                      <a:pos x="41" y="54"/>
                    </a:cxn>
                    <a:cxn ang="0">
                      <a:pos x="58" y="54"/>
                    </a:cxn>
                    <a:cxn ang="0">
                      <a:pos x="63" y="51"/>
                    </a:cxn>
                    <a:cxn ang="0">
                      <a:pos x="63" y="46"/>
                    </a:cxn>
                    <a:cxn ang="0">
                      <a:pos x="51" y="27"/>
                    </a:cxn>
                    <a:cxn ang="0">
                      <a:pos x="5" y="15"/>
                    </a:cxn>
                    <a:cxn ang="0">
                      <a:pos x="24" y="15"/>
                    </a:cxn>
                    <a:cxn ang="0">
                      <a:pos x="24" y="17"/>
                    </a:cxn>
                    <a:cxn ang="0">
                      <a:pos x="26" y="19"/>
                    </a:cxn>
                    <a:cxn ang="0">
                      <a:pos x="28" y="17"/>
                    </a:cxn>
                    <a:cxn ang="0">
                      <a:pos x="28" y="15"/>
                    </a:cxn>
                    <a:cxn ang="0">
                      <a:pos x="28" y="15"/>
                    </a:cxn>
                    <a:cxn ang="0">
                      <a:pos x="28" y="6"/>
                    </a:cxn>
                    <a:cxn ang="0">
                      <a:pos x="58" y="6"/>
                    </a:cxn>
                    <a:cxn ang="0">
                      <a:pos x="45" y="27"/>
                    </a:cxn>
                    <a:cxn ang="0">
                      <a:pos x="58" y="48"/>
                    </a:cxn>
                    <a:cxn ang="0">
                      <a:pos x="36" y="48"/>
                    </a:cxn>
                    <a:cxn ang="0">
                      <a:pos x="36" y="48"/>
                    </a:cxn>
                    <a:cxn ang="0">
                      <a:pos x="28" y="48"/>
                    </a:cxn>
                    <a:cxn ang="0">
                      <a:pos x="28" y="25"/>
                    </a:cxn>
                    <a:cxn ang="0">
                      <a:pos x="26" y="23"/>
                    </a:cxn>
                    <a:cxn ang="0">
                      <a:pos x="24" y="25"/>
                    </a:cxn>
                    <a:cxn ang="0">
                      <a:pos x="24" y="50"/>
                    </a:cxn>
                    <a:cxn ang="0">
                      <a:pos x="24" y="50"/>
                    </a:cxn>
                    <a:cxn ang="0">
                      <a:pos x="24" y="50"/>
                    </a:cxn>
                    <a:cxn ang="0">
                      <a:pos x="24" y="50"/>
                    </a:cxn>
                    <a:cxn ang="0">
                      <a:pos x="24" y="51"/>
                    </a:cxn>
                    <a:cxn ang="0">
                      <a:pos x="24" y="51"/>
                    </a:cxn>
                    <a:cxn ang="0">
                      <a:pos x="24" y="51"/>
                    </a:cxn>
                    <a:cxn ang="0">
                      <a:pos x="24" y="51"/>
                    </a:cxn>
                    <a:cxn ang="0">
                      <a:pos x="24" y="51"/>
                    </a:cxn>
                    <a:cxn ang="0">
                      <a:pos x="24" y="51"/>
                    </a:cxn>
                    <a:cxn ang="0">
                      <a:pos x="25" y="51"/>
                    </a:cxn>
                    <a:cxn ang="0">
                      <a:pos x="25" y="52"/>
                    </a:cxn>
                    <a:cxn ang="0">
                      <a:pos x="25" y="52"/>
                    </a:cxn>
                    <a:cxn ang="0">
                      <a:pos x="25" y="52"/>
                    </a:cxn>
                    <a:cxn ang="0">
                      <a:pos x="25" y="52"/>
                    </a:cxn>
                    <a:cxn ang="0">
                      <a:pos x="33" y="57"/>
                    </a:cxn>
                    <a:cxn ang="0">
                      <a:pos x="5" y="57"/>
                    </a:cxn>
                    <a:cxn ang="0">
                      <a:pos x="5" y="15"/>
                    </a:cxn>
                    <a:cxn ang="0">
                      <a:pos x="36" y="55"/>
                    </a:cxn>
                    <a:cxn ang="0">
                      <a:pos x="32" y="52"/>
                    </a:cxn>
                    <a:cxn ang="0">
                      <a:pos x="36" y="52"/>
                    </a:cxn>
                    <a:cxn ang="0">
                      <a:pos x="36" y="55"/>
                    </a:cxn>
                  </a:cxnLst>
                  <a:rect l="0" t="0" r="r" b="b"/>
                  <a:pathLst>
                    <a:path w="64" h="63">
                      <a:moveTo>
                        <a:pt x="51" y="27"/>
                      </a:moveTo>
                      <a:cubicBezTo>
                        <a:pt x="63" y="9"/>
                        <a:pt x="63" y="9"/>
                        <a:pt x="63" y="9"/>
                      </a:cubicBezTo>
                      <a:cubicBezTo>
                        <a:pt x="63" y="8"/>
                        <a:pt x="64" y="7"/>
                        <a:pt x="64" y="6"/>
                      </a:cubicBezTo>
                      <a:cubicBezTo>
                        <a:pt x="64" y="3"/>
                        <a:pt x="61" y="0"/>
                        <a:pt x="58" y="0"/>
                      </a:cubicBezTo>
                      <a:cubicBezTo>
                        <a:pt x="58" y="0"/>
                        <a:pt x="58" y="0"/>
                        <a:pt x="58" y="0"/>
                      </a:cubicBezTo>
                      <a:cubicBezTo>
                        <a:pt x="28" y="0"/>
                        <a:pt x="28" y="0"/>
                        <a:pt x="28" y="0"/>
                      </a:cubicBezTo>
                      <a:cubicBezTo>
                        <a:pt x="25" y="0"/>
                        <a:pt x="22" y="3"/>
                        <a:pt x="22" y="6"/>
                      </a:cubicBezTo>
                      <a:cubicBezTo>
                        <a:pt x="22" y="9"/>
                        <a:pt x="22" y="9"/>
                        <a:pt x="22" y="9"/>
                      </a:cubicBezTo>
                      <a:cubicBezTo>
                        <a:pt x="5" y="9"/>
                        <a:pt x="5" y="9"/>
                        <a:pt x="5" y="9"/>
                      </a:cubicBezTo>
                      <a:cubicBezTo>
                        <a:pt x="2" y="9"/>
                        <a:pt x="0" y="12"/>
                        <a:pt x="0" y="15"/>
                      </a:cubicBezTo>
                      <a:cubicBezTo>
                        <a:pt x="0" y="57"/>
                        <a:pt x="0" y="57"/>
                        <a:pt x="0" y="57"/>
                      </a:cubicBezTo>
                      <a:cubicBezTo>
                        <a:pt x="0" y="60"/>
                        <a:pt x="2" y="63"/>
                        <a:pt x="5" y="63"/>
                      </a:cubicBezTo>
                      <a:cubicBezTo>
                        <a:pt x="36" y="63"/>
                        <a:pt x="36" y="63"/>
                        <a:pt x="36" y="63"/>
                      </a:cubicBezTo>
                      <a:cubicBezTo>
                        <a:pt x="39" y="63"/>
                        <a:pt x="41" y="60"/>
                        <a:pt x="41" y="57"/>
                      </a:cubicBezTo>
                      <a:cubicBezTo>
                        <a:pt x="41" y="54"/>
                        <a:pt x="41" y="54"/>
                        <a:pt x="41" y="54"/>
                      </a:cubicBezTo>
                      <a:cubicBezTo>
                        <a:pt x="58" y="54"/>
                        <a:pt x="58" y="54"/>
                        <a:pt x="58" y="54"/>
                      </a:cubicBezTo>
                      <a:cubicBezTo>
                        <a:pt x="60" y="54"/>
                        <a:pt x="62" y="53"/>
                        <a:pt x="63" y="51"/>
                      </a:cubicBezTo>
                      <a:cubicBezTo>
                        <a:pt x="64" y="49"/>
                        <a:pt x="64" y="47"/>
                        <a:pt x="63" y="46"/>
                      </a:cubicBezTo>
                      <a:lnTo>
                        <a:pt x="51" y="27"/>
                      </a:lnTo>
                      <a:close/>
                      <a:moveTo>
                        <a:pt x="5" y="15"/>
                      </a:moveTo>
                      <a:cubicBezTo>
                        <a:pt x="24" y="15"/>
                        <a:pt x="24" y="15"/>
                        <a:pt x="24" y="15"/>
                      </a:cubicBezTo>
                      <a:cubicBezTo>
                        <a:pt x="24" y="17"/>
                        <a:pt x="24" y="17"/>
                        <a:pt x="24" y="17"/>
                      </a:cubicBezTo>
                      <a:cubicBezTo>
                        <a:pt x="24" y="18"/>
                        <a:pt x="25" y="19"/>
                        <a:pt x="26" y="19"/>
                      </a:cubicBezTo>
                      <a:cubicBezTo>
                        <a:pt x="27" y="19"/>
                        <a:pt x="28" y="18"/>
                        <a:pt x="28" y="17"/>
                      </a:cubicBezTo>
                      <a:cubicBezTo>
                        <a:pt x="28" y="15"/>
                        <a:pt x="28" y="15"/>
                        <a:pt x="28" y="15"/>
                      </a:cubicBezTo>
                      <a:cubicBezTo>
                        <a:pt x="28" y="15"/>
                        <a:pt x="28" y="15"/>
                        <a:pt x="28" y="15"/>
                      </a:cubicBezTo>
                      <a:cubicBezTo>
                        <a:pt x="28" y="6"/>
                        <a:pt x="28" y="6"/>
                        <a:pt x="28" y="6"/>
                      </a:cubicBezTo>
                      <a:cubicBezTo>
                        <a:pt x="58" y="6"/>
                        <a:pt x="58" y="6"/>
                        <a:pt x="58" y="6"/>
                      </a:cubicBezTo>
                      <a:cubicBezTo>
                        <a:pt x="45" y="27"/>
                        <a:pt x="45" y="27"/>
                        <a:pt x="45" y="27"/>
                      </a:cubicBezTo>
                      <a:cubicBezTo>
                        <a:pt x="58" y="48"/>
                        <a:pt x="58" y="48"/>
                        <a:pt x="58" y="48"/>
                      </a:cubicBezTo>
                      <a:cubicBezTo>
                        <a:pt x="36" y="48"/>
                        <a:pt x="36" y="48"/>
                        <a:pt x="36" y="48"/>
                      </a:cubicBezTo>
                      <a:cubicBezTo>
                        <a:pt x="36" y="48"/>
                        <a:pt x="36" y="48"/>
                        <a:pt x="36" y="48"/>
                      </a:cubicBezTo>
                      <a:cubicBezTo>
                        <a:pt x="28" y="48"/>
                        <a:pt x="28" y="48"/>
                        <a:pt x="28" y="48"/>
                      </a:cubicBezTo>
                      <a:cubicBezTo>
                        <a:pt x="28" y="25"/>
                        <a:pt x="28" y="25"/>
                        <a:pt x="28" y="25"/>
                      </a:cubicBezTo>
                      <a:cubicBezTo>
                        <a:pt x="28" y="24"/>
                        <a:pt x="27" y="23"/>
                        <a:pt x="26" y="23"/>
                      </a:cubicBezTo>
                      <a:cubicBezTo>
                        <a:pt x="25" y="23"/>
                        <a:pt x="24" y="24"/>
                        <a:pt x="24" y="25"/>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2"/>
                        <a:pt x="25" y="52"/>
                      </a:cubicBezTo>
                      <a:cubicBezTo>
                        <a:pt x="25" y="52"/>
                        <a:pt x="25" y="52"/>
                        <a:pt x="25" y="52"/>
                      </a:cubicBezTo>
                      <a:cubicBezTo>
                        <a:pt x="25" y="52"/>
                        <a:pt x="25" y="52"/>
                        <a:pt x="25" y="52"/>
                      </a:cubicBezTo>
                      <a:cubicBezTo>
                        <a:pt x="25" y="52"/>
                        <a:pt x="25" y="52"/>
                        <a:pt x="25" y="52"/>
                      </a:cubicBezTo>
                      <a:cubicBezTo>
                        <a:pt x="33" y="57"/>
                        <a:pt x="33" y="57"/>
                        <a:pt x="33" y="57"/>
                      </a:cubicBezTo>
                      <a:cubicBezTo>
                        <a:pt x="5" y="57"/>
                        <a:pt x="5" y="57"/>
                        <a:pt x="5" y="57"/>
                      </a:cubicBezTo>
                      <a:lnTo>
                        <a:pt x="5" y="15"/>
                      </a:lnTo>
                      <a:close/>
                      <a:moveTo>
                        <a:pt x="36" y="55"/>
                      </a:moveTo>
                      <a:cubicBezTo>
                        <a:pt x="32" y="52"/>
                        <a:pt x="32" y="52"/>
                        <a:pt x="32" y="52"/>
                      </a:cubicBezTo>
                      <a:cubicBezTo>
                        <a:pt x="36" y="52"/>
                        <a:pt x="36" y="52"/>
                        <a:pt x="36" y="52"/>
                      </a:cubicBezTo>
                      <a:lnTo>
                        <a:pt x="36" y="55"/>
                      </a:lnTo>
                      <a:close/>
                    </a:path>
                  </a:pathLst>
                </a:custGeom>
                <a:grpFill/>
                <a:ln w="9525">
                  <a:noFill/>
                  <a:round/>
                  <a:headEnd/>
                  <a:tailEnd/>
                </a:ln>
              </p:spPr>
              <p:txBody>
                <a:bodyPr anchor="ctr"/>
                <a:lstStyle/>
                <a:p>
                  <a:pPr algn="ctr"/>
                  <a:endParaRPr/>
                </a:p>
              </p:txBody>
            </p:sp>
            <p:sp>
              <p:nvSpPr>
                <p:cNvPr id="33" name="îṧḷidè">
                  <a:extLst>
                    <a:ext uri="{FF2B5EF4-FFF2-40B4-BE49-F238E27FC236}">
                      <a16:creationId xmlns:a16="http://schemas.microsoft.com/office/drawing/2014/main" id="{7A9C997F-62F4-4A32-98B1-B2946ED937D4}"/>
                    </a:ext>
                  </a:extLst>
                </p:cNvPr>
                <p:cNvSpPr/>
                <p:nvPr/>
              </p:nvSpPr>
              <p:spPr bwMode="auto">
                <a:xfrm>
                  <a:off x="5380038" y="2359025"/>
                  <a:ext cx="15875" cy="190500"/>
                </a:xfrm>
                <a:custGeom>
                  <a:avLst/>
                  <a:gdLst/>
                  <a:ahLst/>
                  <a:cxnLst>
                    <a:cxn ang="0">
                      <a:pos x="3" y="0"/>
                    </a:cxn>
                    <a:cxn ang="0">
                      <a:pos x="0" y="2"/>
                    </a:cxn>
                    <a:cxn ang="0">
                      <a:pos x="0" y="72"/>
                    </a:cxn>
                    <a:cxn ang="0">
                      <a:pos x="3" y="74"/>
                    </a:cxn>
                    <a:cxn ang="0">
                      <a:pos x="6" y="72"/>
                    </a:cxn>
                    <a:cxn ang="0">
                      <a:pos x="6" y="2"/>
                    </a:cxn>
                    <a:cxn ang="0">
                      <a:pos x="3" y="0"/>
                    </a:cxn>
                  </a:cxnLst>
                  <a:rect l="0" t="0" r="r" b="b"/>
                  <a:pathLst>
                    <a:path w="6" h="74">
                      <a:moveTo>
                        <a:pt x="3" y="0"/>
                      </a:moveTo>
                      <a:cubicBezTo>
                        <a:pt x="1" y="0"/>
                        <a:pt x="0" y="1"/>
                        <a:pt x="0" y="2"/>
                      </a:cubicBezTo>
                      <a:cubicBezTo>
                        <a:pt x="0" y="72"/>
                        <a:pt x="0" y="72"/>
                        <a:pt x="0" y="72"/>
                      </a:cubicBezTo>
                      <a:cubicBezTo>
                        <a:pt x="0" y="73"/>
                        <a:pt x="1" y="74"/>
                        <a:pt x="3" y="74"/>
                      </a:cubicBezTo>
                      <a:cubicBezTo>
                        <a:pt x="4" y="74"/>
                        <a:pt x="6" y="73"/>
                        <a:pt x="6" y="72"/>
                      </a:cubicBezTo>
                      <a:cubicBezTo>
                        <a:pt x="6" y="2"/>
                        <a:pt x="6" y="2"/>
                        <a:pt x="6" y="2"/>
                      </a:cubicBezTo>
                      <a:cubicBezTo>
                        <a:pt x="6" y="1"/>
                        <a:pt x="4" y="0"/>
                        <a:pt x="3" y="0"/>
                      </a:cubicBezTo>
                      <a:close/>
                    </a:path>
                  </a:pathLst>
                </a:custGeom>
                <a:grpFill/>
                <a:ln w="9525">
                  <a:noFill/>
                  <a:round/>
                  <a:headEnd/>
                  <a:tailEnd/>
                </a:ln>
              </p:spPr>
              <p:txBody>
                <a:bodyPr anchor="ctr"/>
                <a:lstStyle/>
                <a:p>
                  <a:pPr algn="ctr"/>
                  <a:endParaRPr/>
                </a:p>
              </p:txBody>
            </p:sp>
            <p:sp>
              <p:nvSpPr>
                <p:cNvPr id="34" name="iṡliḑè">
                  <a:extLst>
                    <a:ext uri="{FF2B5EF4-FFF2-40B4-BE49-F238E27FC236}">
                      <a16:creationId xmlns:a16="http://schemas.microsoft.com/office/drawing/2014/main" id="{EE565166-E78A-40F6-BD45-75A7A1437D8D}"/>
                    </a:ext>
                  </a:extLst>
                </p:cNvPr>
                <p:cNvSpPr/>
                <p:nvPr/>
              </p:nvSpPr>
              <p:spPr bwMode="auto">
                <a:xfrm>
                  <a:off x="5380038" y="2333625"/>
                  <a:ext cx="15875" cy="14288"/>
                </a:xfrm>
                <a:prstGeom prst="ellipse">
                  <a:avLst/>
                </a:prstGeom>
                <a:grpFill/>
                <a:ln w="9525">
                  <a:noFill/>
                  <a:round/>
                  <a:headEnd/>
                  <a:tailEnd/>
                </a:ln>
              </p:spPr>
              <p:txBody>
                <a:bodyPr anchor="ctr"/>
                <a:lstStyle/>
                <a:p>
                  <a:pPr algn="ctr"/>
                  <a:endParaRPr/>
                </a:p>
              </p:txBody>
            </p:sp>
          </p:grpSp>
        </p:grpSp>
        <p:cxnSp>
          <p:nvCxnSpPr>
            <p:cNvPr id="10" name="直接连接符 9">
              <a:extLst>
                <a:ext uri="{FF2B5EF4-FFF2-40B4-BE49-F238E27FC236}">
                  <a16:creationId xmlns:a16="http://schemas.microsoft.com/office/drawing/2014/main" id="{F00B0722-103D-4745-BB94-676CA737615A}"/>
                </a:ext>
              </a:extLst>
            </p:cNvPr>
            <p:cNvCxnSpPr/>
            <p:nvPr/>
          </p:nvCxnSpPr>
          <p:spPr>
            <a:xfrm rot="5400000" flipH="1" flipV="1">
              <a:off x="1737543"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089D6FE5-890C-404E-A865-05FE22AEA7EE}"/>
                </a:ext>
              </a:extLst>
            </p:cNvPr>
            <p:cNvCxnSpPr/>
            <p:nvPr/>
          </p:nvCxnSpPr>
          <p:spPr>
            <a:xfrm rot="5400000" flipH="1" flipV="1">
              <a:off x="3667457"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55255052-BF9A-4454-8062-DB36F7BBB604}"/>
                </a:ext>
              </a:extLst>
            </p:cNvPr>
            <p:cNvCxnSpPr/>
            <p:nvPr/>
          </p:nvCxnSpPr>
          <p:spPr>
            <a:xfrm rot="5400000" flipH="1" flipV="1">
              <a:off x="5597371"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7669E2B-2B4B-4CBE-BCF3-E1FB4CF3254E}"/>
                </a:ext>
              </a:extLst>
            </p:cNvPr>
            <p:cNvCxnSpPr/>
            <p:nvPr/>
          </p:nvCxnSpPr>
          <p:spPr>
            <a:xfrm rot="5400000" flipH="1" flipV="1">
              <a:off x="7527284"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54D13618-5685-4ABF-8488-E6C0238C9BBA}"/>
                </a:ext>
              </a:extLst>
            </p:cNvPr>
            <p:cNvCxnSpPr/>
            <p:nvPr/>
          </p:nvCxnSpPr>
          <p:spPr>
            <a:xfrm rot="5400000" flipH="1" flipV="1">
              <a:off x="9457197" y="4186539"/>
              <a:ext cx="576823" cy="2404"/>
            </a:xfrm>
            <a:prstGeom prst="line">
              <a:avLst/>
            </a:prstGeom>
            <a:ln w="19050">
              <a:solidFill>
                <a:schemeClr val="bg1">
                  <a:lumMod val="65000"/>
                </a:schemeClr>
              </a:solidFill>
              <a:prstDash val="sysDot"/>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29" name="ïṩlídè">
              <a:extLst>
                <a:ext uri="{FF2B5EF4-FFF2-40B4-BE49-F238E27FC236}">
                  <a16:creationId xmlns:a16="http://schemas.microsoft.com/office/drawing/2014/main" id="{B8C1B6F2-5810-40F4-9379-5CEFD0627046}"/>
                </a:ext>
              </a:extLst>
            </p:cNvPr>
            <p:cNvSpPr txBox="1"/>
            <p:nvPr/>
          </p:nvSpPr>
          <p:spPr bwMode="auto">
            <a:xfrm>
              <a:off x="1119576" y="4896765"/>
              <a:ext cx="1843070" cy="970095"/>
            </a:xfrm>
            <a:prstGeom prst="rect">
              <a:avLst/>
            </a:prstGeom>
            <a:extLst/>
          </p:spPr>
          <p:txBody>
            <a:bodyPr wrap="square">
              <a:spAutoFit/>
            </a:bodyPr>
            <a:lstStyle>
              <a:defPPr>
                <a:defRPr lang="zh-CN"/>
              </a:defPPr>
              <a:lvl1pPr algn="ctr">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pPr marL="285750" indent="-285750">
                <a:buFont typeface="Wingdings" panose="05000000000000000000" pitchFamily="2" charset="2"/>
                <a:buChar char="l"/>
              </a:pPr>
              <a:r>
                <a:rPr lang="zh-CN" altLang="zh-CN" dirty="0"/>
                <a:t>微商具备投资少、传播快、见效快的特点</a:t>
              </a:r>
              <a:endParaRPr lang="en-US" altLang="zh-CN" dirty="0"/>
            </a:p>
          </p:txBody>
        </p:sp>
        <p:sp>
          <p:nvSpPr>
            <p:cNvPr id="27" name="ïSlíḍé">
              <a:extLst>
                <a:ext uri="{FF2B5EF4-FFF2-40B4-BE49-F238E27FC236}">
                  <a16:creationId xmlns:a16="http://schemas.microsoft.com/office/drawing/2014/main" id="{2F539B2E-185C-4843-BDC2-AA0B8BA06EBB}"/>
                </a:ext>
              </a:extLst>
            </p:cNvPr>
            <p:cNvSpPr txBox="1"/>
            <p:nvPr/>
          </p:nvSpPr>
          <p:spPr bwMode="auto">
            <a:xfrm>
              <a:off x="2967842" y="4851940"/>
              <a:ext cx="1944699" cy="683264"/>
            </a:xfrm>
            <a:prstGeom prst="rect">
              <a:avLst/>
            </a:prstGeom>
            <a:extLst/>
          </p:spPr>
          <p:txBody>
            <a:bodyPr wrap="square">
              <a:spAutoFit/>
            </a:bodyPr>
            <a:lstStyle>
              <a:defPPr>
                <a:defRPr lang="zh-CN"/>
              </a:defPPr>
              <a:lvl1pPr marL="285750" indent="-285750" algn="ctr">
                <a:lnSpc>
                  <a:spcPct val="120000"/>
                </a:lnSpc>
                <a:buFont typeface="Wingdings" panose="05000000000000000000" pitchFamily="2" charset="2"/>
                <a:buChar char="l"/>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dirty="0"/>
                <a:t>微商进入门槛低，人人都可参与</a:t>
              </a:r>
              <a:endParaRPr lang="en-US" altLang="zh-CN" dirty="0"/>
            </a:p>
          </p:txBody>
        </p:sp>
        <p:sp>
          <p:nvSpPr>
            <p:cNvPr id="25" name="iṩļíde">
              <a:extLst>
                <a:ext uri="{FF2B5EF4-FFF2-40B4-BE49-F238E27FC236}">
                  <a16:creationId xmlns:a16="http://schemas.microsoft.com/office/drawing/2014/main" id="{1F90E9E2-B465-4C7B-BC32-A262D90FB656}"/>
                </a:ext>
              </a:extLst>
            </p:cNvPr>
            <p:cNvSpPr txBox="1"/>
            <p:nvPr/>
          </p:nvSpPr>
          <p:spPr bwMode="auto">
            <a:xfrm>
              <a:off x="4906040" y="4851940"/>
              <a:ext cx="1944699" cy="978729"/>
            </a:xfrm>
            <a:prstGeom prst="rect">
              <a:avLst/>
            </a:prstGeom>
            <a:extLst/>
          </p:spPr>
          <p:txBody>
            <a:bodyPr wrap="square">
              <a:spAutoFit/>
            </a:bodyPr>
            <a:lstStyle>
              <a:defPPr>
                <a:defRPr lang="zh-CN"/>
              </a:defPPr>
              <a:lvl1pPr marL="285750" indent="-285750" algn="ctr">
                <a:lnSpc>
                  <a:spcPct val="120000"/>
                </a:lnSpc>
                <a:buFont typeface="Wingdings" panose="05000000000000000000" pitchFamily="2" charset="2"/>
                <a:buChar char="l"/>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dirty="0"/>
                <a:t>微商经营起来相对自由，时间自由、地点自由</a:t>
              </a:r>
              <a:endParaRPr lang="en-US" altLang="zh-CN" dirty="0"/>
            </a:p>
          </p:txBody>
        </p:sp>
        <p:sp>
          <p:nvSpPr>
            <p:cNvPr id="23" name="ïsḷíḋê">
              <a:extLst>
                <a:ext uri="{FF2B5EF4-FFF2-40B4-BE49-F238E27FC236}">
                  <a16:creationId xmlns:a16="http://schemas.microsoft.com/office/drawing/2014/main" id="{DD7BC621-3D2F-4C3E-A963-CF3203EF6E6F}"/>
                </a:ext>
              </a:extLst>
            </p:cNvPr>
            <p:cNvSpPr txBox="1"/>
            <p:nvPr/>
          </p:nvSpPr>
          <p:spPr bwMode="auto">
            <a:xfrm>
              <a:off x="6968226" y="4851940"/>
              <a:ext cx="1696722" cy="1274195"/>
            </a:xfrm>
            <a:prstGeom prst="rect">
              <a:avLst/>
            </a:prstGeom>
            <a:extLst/>
          </p:spPr>
          <p:txBody>
            <a:bodyPr wrap="square">
              <a:spAutoFit/>
            </a:bodyPr>
            <a:lstStyle>
              <a:defPPr>
                <a:defRPr lang="zh-CN"/>
              </a:defPPr>
              <a:lvl1pPr marL="285750" indent="-285750" algn="ctr">
                <a:lnSpc>
                  <a:spcPct val="120000"/>
                </a:lnSpc>
                <a:buFont typeface="Wingdings" panose="05000000000000000000" pitchFamily="2" charset="2"/>
                <a:buChar char="l"/>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dirty="0"/>
                <a:t>微商可以利用碎片化时间来经营，也可作为第二职业</a:t>
              </a:r>
              <a:endParaRPr lang="en-US" altLang="zh-CN" dirty="0"/>
            </a:p>
          </p:txBody>
        </p:sp>
        <p:sp>
          <p:nvSpPr>
            <p:cNvPr id="21" name="íṧlïdè">
              <a:extLst>
                <a:ext uri="{FF2B5EF4-FFF2-40B4-BE49-F238E27FC236}">
                  <a16:creationId xmlns:a16="http://schemas.microsoft.com/office/drawing/2014/main" id="{42DE01DF-53EB-457A-ACC1-3D26335567E6}"/>
                </a:ext>
              </a:extLst>
            </p:cNvPr>
            <p:cNvSpPr txBox="1"/>
            <p:nvPr/>
          </p:nvSpPr>
          <p:spPr bwMode="auto">
            <a:xfrm>
              <a:off x="8782436" y="4851940"/>
              <a:ext cx="2100501" cy="683264"/>
            </a:xfrm>
            <a:prstGeom prst="rect">
              <a:avLst/>
            </a:prstGeom>
            <a:extLst/>
          </p:spPr>
          <p:txBody>
            <a:bodyPr wrap="square">
              <a:spAutoFit/>
            </a:bodyPr>
            <a:lstStyle>
              <a:defPPr>
                <a:defRPr lang="zh-CN"/>
              </a:defPPr>
              <a:lvl1pPr marL="285750" indent="-285750" algn="ctr">
                <a:lnSpc>
                  <a:spcPct val="120000"/>
                </a:lnSpc>
                <a:buFont typeface="Wingdings" panose="05000000000000000000" pitchFamily="2" charset="2"/>
                <a:buChar char="l"/>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zh-CN" altLang="zh-CN" dirty="0"/>
                <a:t>潜在客户群体非常庞大</a:t>
              </a:r>
              <a:endParaRPr lang="en-US" altLang="zh-CN" dirty="0"/>
            </a:p>
          </p:txBody>
        </p:sp>
      </p:grpSp>
      <p:sp>
        <p:nvSpPr>
          <p:cNvPr id="56" name="文本框 55">
            <a:extLst>
              <a:ext uri="{FF2B5EF4-FFF2-40B4-BE49-F238E27FC236}">
                <a16:creationId xmlns:a16="http://schemas.microsoft.com/office/drawing/2014/main" id="{A0049671-CF90-46ED-BB1A-9C5A7CE00BED}"/>
              </a:ext>
            </a:extLst>
          </p:cNvPr>
          <p:cNvSpPr txBox="1"/>
          <p:nvPr/>
        </p:nvSpPr>
        <p:spPr>
          <a:xfrm>
            <a:off x="2863477" y="512115"/>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微商的主要优势</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06545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微商的发展趋势</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38568163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TextBox 54"/>
          <p:cNvSpPr txBox="1"/>
          <p:nvPr/>
        </p:nvSpPr>
        <p:spPr>
          <a:xfrm>
            <a:off x="710754" y="119517"/>
            <a:ext cx="4651753" cy="646331"/>
          </a:xfrm>
          <a:prstGeom prst="rect">
            <a:avLst/>
          </a:prstGeom>
          <a:noFill/>
        </p:spPr>
        <p:txBody>
          <a:bodyPr wrap="square" rtlCol="0">
            <a:spAutoFit/>
          </a:bodyPr>
          <a:lstStyle>
            <a:defPPr>
              <a:defRPr lang="zh-CN"/>
            </a:defPPr>
            <a:lvl1pPr marL="571500" indent="-571500" algn="ctr">
              <a:buFont typeface="Wingdings" panose="05000000000000000000" pitchFamily="2" charset="2"/>
              <a:buChar char="l"/>
              <a:defRPr sz="3600" b="1">
                <a:solidFill>
                  <a:srgbClr val="524F6A"/>
                </a:solidFill>
                <a:latin typeface="微软雅黑" panose="020B0503020204020204" pitchFamily="34" charset="-122"/>
                <a:ea typeface="微软雅黑" panose="020B0503020204020204" pitchFamily="34" charset="-122"/>
              </a:defRPr>
            </a:lvl1pPr>
          </a:lstStyle>
          <a:p>
            <a:r>
              <a:rPr lang="zh-CN" altLang="en-US" dirty="0"/>
              <a:t>微商的发展趋势</a:t>
            </a:r>
          </a:p>
        </p:txBody>
      </p:sp>
      <p:grpSp>
        <p:nvGrpSpPr>
          <p:cNvPr id="12" name="组合 11"/>
          <p:cNvGrpSpPr/>
          <p:nvPr/>
        </p:nvGrpSpPr>
        <p:grpSpPr>
          <a:xfrm>
            <a:off x="1094797" y="2306583"/>
            <a:ext cx="10177129" cy="3989229"/>
            <a:chOff x="13313" y="1045431"/>
            <a:chExt cx="12574268" cy="4741606"/>
          </a:xfrm>
        </p:grpSpPr>
        <p:grpSp>
          <p:nvGrpSpPr>
            <p:cNvPr id="13" name="组合 12"/>
            <p:cNvGrpSpPr/>
            <p:nvPr/>
          </p:nvGrpSpPr>
          <p:grpSpPr>
            <a:xfrm>
              <a:off x="3169920" y="2331721"/>
              <a:ext cx="5663329" cy="2833212"/>
              <a:chOff x="3968354" y="2844403"/>
              <a:chExt cx="4255295" cy="2168129"/>
            </a:xfrm>
          </p:grpSpPr>
          <p:sp>
            <p:nvSpPr>
              <p:cNvPr id="19" name="MH_Other_1"/>
              <p:cNvSpPr/>
              <p:nvPr>
                <p:custDataLst>
                  <p:tags r:id="rId2"/>
                </p:custDataLst>
              </p:nvPr>
            </p:nvSpPr>
            <p:spPr>
              <a:xfrm>
                <a:off x="5200650" y="3033713"/>
                <a:ext cx="1790700" cy="1789510"/>
              </a:xfrm>
              <a:prstGeom prst="ellipse">
                <a:avLst/>
              </a:prstGeom>
              <a:noFill/>
              <a:ln w="57150">
                <a:solidFill>
                  <a:srgbClr val="4DA8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2400">
                  <a:latin typeface="微软雅黑" panose="020B0503020204020204" pitchFamily="34" charset="-122"/>
                  <a:ea typeface="微软雅黑" panose="020B0503020204020204" pitchFamily="34" charset="-122"/>
                </a:endParaRPr>
              </a:p>
            </p:txBody>
          </p:sp>
          <p:sp>
            <p:nvSpPr>
              <p:cNvPr id="24" name="MH_Other_2"/>
              <p:cNvSpPr/>
              <p:nvPr>
                <p:custDataLst>
                  <p:tags r:id="rId3"/>
                </p:custDataLst>
              </p:nvPr>
            </p:nvSpPr>
            <p:spPr>
              <a:xfrm>
                <a:off x="7448552" y="2844403"/>
                <a:ext cx="775097" cy="776288"/>
              </a:xfrm>
              <a:prstGeom prst="ellipse">
                <a:avLst/>
              </a:prstGeom>
              <a:noFill/>
              <a:ln w="19050">
                <a:solidFill>
                  <a:srgbClr val="4DA8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2400">
                  <a:latin typeface="微软雅黑" panose="020B0503020204020204" pitchFamily="34" charset="-122"/>
                  <a:ea typeface="微软雅黑" panose="020B0503020204020204" pitchFamily="34" charset="-122"/>
                </a:endParaRPr>
              </a:p>
            </p:txBody>
          </p:sp>
          <p:sp>
            <p:nvSpPr>
              <p:cNvPr id="25" name="MH_Other_3"/>
              <p:cNvSpPr/>
              <p:nvPr>
                <p:custDataLst>
                  <p:tags r:id="rId4"/>
                </p:custDataLst>
              </p:nvPr>
            </p:nvSpPr>
            <p:spPr>
              <a:xfrm>
                <a:off x="7448552" y="4236244"/>
                <a:ext cx="775097" cy="776288"/>
              </a:xfrm>
              <a:prstGeom prst="ellipse">
                <a:avLst/>
              </a:prstGeom>
              <a:noFill/>
              <a:ln w="19050">
                <a:solidFill>
                  <a:srgbClr val="4DA8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2400">
                  <a:latin typeface="微软雅黑" panose="020B0503020204020204" pitchFamily="34" charset="-122"/>
                  <a:ea typeface="微软雅黑" panose="020B0503020204020204" pitchFamily="34" charset="-122"/>
                </a:endParaRPr>
              </a:p>
            </p:txBody>
          </p:sp>
          <p:sp>
            <p:nvSpPr>
              <p:cNvPr id="26" name="MH_Other_4"/>
              <p:cNvSpPr/>
              <p:nvPr>
                <p:custDataLst>
                  <p:tags r:id="rId5"/>
                </p:custDataLst>
              </p:nvPr>
            </p:nvSpPr>
            <p:spPr>
              <a:xfrm>
                <a:off x="3968354" y="2844403"/>
                <a:ext cx="775097" cy="776288"/>
              </a:xfrm>
              <a:prstGeom prst="ellipse">
                <a:avLst/>
              </a:prstGeom>
              <a:noFill/>
              <a:ln w="19050">
                <a:solidFill>
                  <a:srgbClr val="4DA8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2400">
                  <a:latin typeface="微软雅黑" panose="020B0503020204020204" pitchFamily="34" charset="-122"/>
                  <a:ea typeface="微软雅黑" panose="020B0503020204020204" pitchFamily="34" charset="-122"/>
                </a:endParaRPr>
              </a:p>
            </p:txBody>
          </p:sp>
          <p:sp>
            <p:nvSpPr>
              <p:cNvPr id="27" name="MH_Other_5"/>
              <p:cNvSpPr/>
              <p:nvPr>
                <p:custDataLst>
                  <p:tags r:id="rId6"/>
                </p:custDataLst>
              </p:nvPr>
            </p:nvSpPr>
            <p:spPr>
              <a:xfrm>
                <a:off x="3968354" y="4236244"/>
                <a:ext cx="775097" cy="776288"/>
              </a:xfrm>
              <a:prstGeom prst="ellipse">
                <a:avLst/>
              </a:prstGeom>
              <a:noFill/>
              <a:ln w="19050">
                <a:solidFill>
                  <a:srgbClr val="4DA8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2400">
                  <a:latin typeface="微软雅黑" panose="020B0503020204020204" pitchFamily="34" charset="-122"/>
                  <a:ea typeface="微软雅黑" panose="020B0503020204020204" pitchFamily="34" charset="-122"/>
                </a:endParaRPr>
              </a:p>
            </p:txBody>
          </p:sp>
          <p:cxnSp>
            <p:nvCxnSpPr>
              <p:cNvPr id="28" name="MH_Other_6"/>
              <p:cNvCxnSpPr/>
              <p:nvPr>
                <p:custDataLst>
                  <p:tags r:id="rId7"/>
                </p:custDataLst>
              </p:nvPr>
            </p:nvCxnSpPr>
            <p:spPr>
              <a:xfrm>
                <a:off x="4726782" y="3361135"/>
                <a:ext cx="545306" cy="197644"/>
              </a:xfrm>
              <a:prstGeom prst="line">
                <a:avLst/>
              </a:prstGeom>
              <a:ln w="19050">
                <a:solidFill>
                  <a:srgbClr val="4DA8AF"/>
                </a:solidFill>
              </a:ln>
            </p:spPr>
            <p:style>
              <a:lnRef idx="1">
                <a:schemeClr val="accent1"/>
              </a:lnRef>
              <a:fillRef idx="0">
                <a:schemeClr val="accent1"/>
              </a:fillRef>
              <a:effectRef idx="0">
                <a:schemeClr val="accent1"/>
              </a:effectRef>
              <a:fontRef idx="minor">
                <a:schemeClr val="tx1"/>
              </a:fontRef>
            </p:style>
          </p:cxnSp>
          <p:cxnSp>
            <p:nvCxnSpPr>
              <p:cNvPr id="29" name="MH_Other_7"/>
              <p:cNvCxnSpPr/>
              <p:nvPr>
                <p:custDataLst>
                  <p:tags r:id="rId8"/>
                </p:custDataLst>
              </p:nvPr>
            </p:nvCxnSpPr>
            <p:spPr>
              <a:xfrm flipV="1">
                <a:off x="4725592" y="4304110"/>
                <a:ext cx="550069" cy="204788"/>
              </a:xfrm>
              <a:prstGeom prst="line">
                <a:avLst/>
              </a:prstGeom>
              <a:ln w="19050">
                <a:solidFill>
                  <a:srgbClr val="4DA8AF"/>
                </a:solidFill>
              </a:ln>
            </p:spPr>
            <p:style>
              <a:lnRef idx="1">
                <a:schemeClr val="accent1"/>
              </a:lnRef>
              <a:fillRef idx="0">
                <a:schemeClr val="accent1"/>
              </a:fillRef>
              <a:effectRef idx="0">
                <a:schemeClr val="accent1"/>
              </a:effectRef>
              <a:fontRef idx="minor">
                <a:schemeClr val="tx1"/>
              </a:fontRef>
            </p:style>
          </p:cxnSp>
          <p:cxnSp>
            <p:nvCxnSpPr>
              <p:cNvPr id="30" name="MH_Other_8"/>
              <p:cNvCxnSpPr/>
              <p:nvPr>
                <p:custDataLst>
                  <p:tags r:id="rId9"/>
                </p:custDataLst>
              </p:nvPr>
            </p:nvCxnSpPr>
            <p:spPr>
              <a:xfrm flipH="1">
                <a:off x="6916342" y="3350420"/>
                <a:ext cx="557213" cy="198835"/>
              </a:xfrm>
              <a:prstGeom prst="line">
                <a:avLst/>
              </a:prstGeom>
              <a:ln w="19050">
                <a:solidFill>
                  <a:srgbClr val="4DA8AF"/>
                </a:solidFill>
              </a:ln>
            </p:spPr>
            <p:style>
              <a:lnRef idx="1">
                <a:schemeClr val="accent1"/>
              </a:lnRef>
              <a:fillRef idx="0">
                <a:schemeClr val="accent1"/>
              </a:fillRef>
              <a:effectRef idx="0">
                <a:schemeClr val="accent1"/>
              </a:effectRef>
              <a:fontRef idx="minor">
                <a:schemeClr val="tx1"/>
              </a:fontRef>
            </p:style>
          </p:cxnSp>
          <p:cxnSp>
            <p:nvCxnSpPr>
              <p:cNvPr id="31" name="MH_Other_9"/>
              <p:cNvCxnSpPr/>
              <p:nvPr>
                <p:custDataLst>
                  <p:tags r:id="rId10"/>
                </p:custDataLst>
              </p:nvPr>
            </p:nvCxnSpPr>
            <p:spPr>
              <a:xfrm>
                <a:off x="6929438" y="4281489"/>
                <a:ext cx="545306" cy="203597"/>
              </a:xfrm>
              <a:prstGeom prst="line">
                <a:avLst/>
              </a:prstGeom>
              <a:ln w="19050">
                <a:solidFill>
                  <a:srgbClr val="4DA8AF"/>
                </a:solidFill>
              </a:ln>
            </p:spPr>
            <p:style>
              <a:lnRef idx="1">
                <a:schemeClr val="accent1"/>
              </a:lnRef>
              <a:fillRef idx="0">
                <a:schemeClr val="accent1"/>
              </a:fillRef>
              <a:effectRef idx="0">
                <a:schemeClr val="accent1"/>
              </a:effectRef>
              <a:fontRef idx="minor">
                <a:schemeClr val="tx1"/>
              </a:fontRef>
            </p:style>
          </p:cxnSp>
          <p:sp>
            <p:nvSpPr>
              <p:cNvPr id="32" name="MH_Other_10"/>
              <p:cNvSpPr>
                <a:spLocks noEditPoints="1"/>
              </p:cNvSpPr>
              <p:nvPr>
                <p:custDataLst>
                  <p:tags r:id="rId11"/>
                </p:custDataLst>
              </p:nvPr>
            </p:nvSpPr>
            <p:spPr bwMode="auto">
              <a:xfrm>
                <a:off x="5579270" y="3529013"/>
                <a:ext cx="1033463" cy="651272"/>
              </a:xfrm>
              <a:custGeom>
                <a:avLst/>
                <a:gdLst>
                  <a:gd name="T0" fmla="*/ 2147483646 w 3545"/>
                  <a:gd name="T1" fmla="*/ 2147483646 h 2230"/>
                  <a:gd name="T2" fmla="*/ 2147483646 w 3545"/>
                  <a:gd name="T3" fmla="*/ 2147483646 h 2230"/>
                  <a:gd name="T4" fmla="*/ 2147483646 w 3545"/>
                  <a:gd name="T5" fmla="*/ 2147483646 h 2230"/>
                  <a:gd name="T6" fmla="*/ 2147483646 w 3545"/>
                  <a:gd name="T7" fmla="*/ 2147483646 h 2230"/>
                  <a:gd name="T8" fmla="*/ 2147483646 w 3545"/>
                  <a:gd name="T9" fmla="*/ 2147483646 h 2230"/>
                  <a:gd name="T10" fmla="*/ 2147483646 w 3545"/>
                  <a:gd name="T11" fmla="*/ 2147483646 h 2230"/>
                  <a:gd name="T12" fmla="*/ 2147483646 w 3545"/>
                  <a:gd name="T13" fmla="*/ 2147483646 h 2230"/>
                  <a:gd name="T14" fmla="*/ 2147483646 w 3545"/>
                  <a:gd name="T15" fmla="*/ 2147483646 h 2230"/>
                  <a:gd name="T16" fmla="*/ 2147483646 w 3545"/>
                  <a:gd name="T17" fmla="*/ 2147483646 h 2230"/>
                  <a:gd name="T18" fmla="*/ 2147483646 w 3545"/>
                  <a:gd name="T19" fmla="*/ 2147483646 h 2230"/>
                  <a:gd name="T20" fmla="*/ 2147483646 w 3545"/>
                  <a:gd name="T21" fmla="*/ 2147483646 h 2230"/>
                  <a:gd name="T22" fmla="*/ 2147483646 w 3545"/>
                  <a:gd name="T23" fmla="*/ 2147483646 h 2230"/>
                  <a:gd name="T24" fmla="*/ 2147483646 w 3545"/>
                  <a:gd name="T25" fmla="*/ 2147483646 h 2230"/>
                  <a:gd name="T26" fmla="*/ 2147483646 w 3545"/>
                  <a:gd name="T27" fmla="*/ 2147483646 h 2230"/>
                  <a:gd name="T28" fmla="*/ 2147483646 w 3545"/>
                  <a:gd name="T29" fmla="*/ 2147483646 h 2230"/>
                  <a:gd name="T30" fmla="*/ 2147483646 w 3545"/>
                  <a:gd name="T31" fmla="*/ 2147483646 h 2230"/>
                  <a:gd name="T32" fmla="*/ 2147483646 w 3545"/>
                  <a:gd name="T33" fmla="*/ 2147483646 h 2230"/>
                  <a:gd name="T34" fmla="*/ 2147483646 w 3545"/>
                  <a:gd name="T35" fmla="*/ 2147483646 h 2230"/>
                  <a:gd name="T36" fmla="*/ 2147483646 w 3545"/>
                  <a:gd name="T37" fmla="*/ 2147483646 h 2230"/>
                  <a:gd name="T38" fmla="*/ 2147483646 w 3545"/>
                  <a:gd name="T39" fmla="*/ 2147483646 h 2230"/>
                  <a:gd name="T40" fmla="*/ 2147483646 w 3545"/>
                  <a:gd name="T41" fmla="*/ 2147483646 h 2230"/>
                  <a:gd name="T42" fmla="*/ 2147483646 w 3545"/>
                  <a:gd name="T43" fmla="*/ 2147483646 h 2230"/>
                  <a:gd name="T44" fmla="*/ 2147483646 w 3545"/>
                  <a:gd name="T45" fmla="*/ 2147483646 h 2230"/>
                  <a:gd name="T46" fmla="*/ 2147483646 w 3545"/>
                  <a:gd name="T47" fmla="*/ 2147483646 h 2230"/>
                  <a:gd name="T48" fmla="*/ 2147483646 w 3545"/>
                  <a:gd name="T49" fmla="*/ 2147483646 h 2230"/>
                  <a:gd name="T50" fmla="*/ 2147483646 w 3545"/>
                  <a:gd name="T51" fmla="*/ 2147483646 h 2230"/>
                  <a:gd name="T52" fmla="*/ 2147483646 w 3545"/>
                  <a:gd name="T53" fmla="*/ 2147483646 h 2230"/>
                  <a:gd name="T54" fmla="*/ 2147483646 w 3545"/>
                  <a:gd name="T55" fmla="*/ 2147483646 h 2230"/>
                  <a:gd name="T56" fmla="*/ 2147483646 w 3545"/>
                  <a:gd name="T57" fmla="*/ 2147483646 h 2230"/>
                  <a:gd name="T58" fmla="*/ 2147483646 w 3545"/>
                  <a:gd name="T59" fmla="*/ 2147483646 h 2230"/>
                  <a:gd name="T60" fmla="*/ 2147483646 w 3545"/>
                  <a:gd name="T61" fmla="*/ 2147483646 h 2230"/>
                  <a:gd name="T62" fmla="*/ 2147483646 w 3545"/>
                  <a:gd name="T63" fmla="*/ 2147483646 h 2230"/>
                  <a:gd name="T64" fmla="*/ 2147483646 w 3545"/>
                  <a:gd name="T65" fmla="*/ 2147483646 h 2230"/>
                  <a:gd name="T66" fmla="*/ 2147483646 w 3545"/>
                  <a:gd name="T67" fmla="*/ 2147483646 h 2230"/>
                  <a:gd name="T68" fmla="*/ 2147483646 w 3545"/>
                  <a:gd name="T69" fmla="*/ 2147483646 h 2230"/>
                  <a:gd name="T70" fmla="*/ 2147483646 w 3545"/>
                  <a:gd name="T71" fmla="*/ 2147483646 h 2230"/>
                  <a:gd name="T72" fmla="*/ 2147483646 w 3545"/>
                  <a:gd name="T73" fmla="*/ 2147483646 h 2230"/>
                  <a:gd name="T74" fmla="*/ 2147483646 w 3545"/>
                  <a:gd name="T75" fmla="*/ 2147483646 h 2230"/>
                  <a:gd name="T76" fmla="*/ 2147483646 w 3545"/>
                  <a:gd name="T77" fmla="*/ 2147483646 h 2230"/>
                  <a:gd name="T78" fmla="*/ 2147483646 w 3545"/>
                  <a:gd name="T79" fmla="*/ 2147483646 h 2230"/>
                  <a:gd name="T80" fmla="*/ 2147483646 w 3545"/>
                  <a:gd name="T81" fmla="*/ 2147483646 h 2230"/>
                  <a:gd name="T82" fmla="*/ 2147483646 w 3545"/>
                  <a:gd name="T83" fmla="*/ 2147483646 h 2230"/>
                  <a:gd name="T84" fmla="*/ 2147483646 w 3545"/>
                  <a:gd name="T85" fmla="*/ 2147483646 h 2230"/>
                  <a:gd name="T86" fmla="*/ 2147483646 w 3545"/>
                  <a:gd name="T87" fmla="*/ 2147483646 h 2230"/>
                  <a:gd name="T88" fmla="*/ 2147483646 w 3545"/>
                  <a:gd name="T89" fmla="*/ 2147483646 h 2230"/>
                  <a:gd name="T90" fmla="*/ 2147483646 w 3545"/>
                  <a:gd name="T91" fmla="*/ 2147483646 h 2230"/>
                  <a:gd name="T92" fmla="*/ 2147483646 w 3545"/>
                  <a:gd name="T93" fmla="*/ 2147483646 h 2230"/>
                  <a:gd name="T94" fmla="*/ 2147483646 w 3545"/>
                  <a:gd name="T95" fmla="*/ 2147483646 h 2230"/>
                  <a:gd name="T96" fmla="*/ 2147483646 w 3545"/>
                  <a:gd name="T97" fmla="*/ 2147483646 h 2230"/>
                  <a:gd name="T98" fmla="*/ 2147483646 w 3545"/>
                  <a:gd name="T99" fmla="*/ 2147483646 h 2230"/>
                  <a:gd name="T100" fmla="*/ 2147483646 w 3545"/>
                  <a:gd name="T101" fmla="*/ 2147483646 h 2230"/>
                  <a:gd name="T102" fmla="*/ 2147483646 w 3545"/>
                  <a:gd name="T103" fmla="*/ 2147483646 h 2230"/>
                  <a:gd name="T104" fmla="*/ 2147483646 w 3545"/>
                  <a:gd name="T105" fmla="*/ 2147483646 h 2230"/>
                  <a:gd name="T106" fmla="*/ 2147483646 w 3545"/>
                  <a:gd name="T107" fmla="*/ 2147483646 h 2230"/>
                  <a:gd name="T108" fmla="*/ 2147483646 w 3545"/>
                  <a:gd name="T109" fmla="*/ 2147483646 h 2230"/>
                  <a:gd name="T110" fmla="*/ 2147483646 w 3545"/>
                  <a:gd name="T111" fmla="*/ 2147483646 h 2230"/>
                  <a:gd name="T112" fmla="*/ 2147483646 w 3545"/>
                  <a:gd name="T113" fmla="*/ 2147483646 h 22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rgbClr val="4DA8AF"/>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sz="2400"/>
              </a:p>
            </p:txBody>
          </p:sp>
          <p:sp>
            <p:nvSpPr>
              <p:cNvPr id="38" name="MH_Other_11"/>
              <p:cNvSpPr>
                <a:spLocks noChangeAspect="1"/>
              </p:cNvSpPr>
              <p:nvPr>
                <p:custDataLst>
                  <p:tags r:id="rId12"/>
                </p:custDataLst>
              </p:nvPr>
            </p:nvSpPr>
            <p:spPr>
              <a:xfrm>
                <a:off x="4165999" y="3059907"/>
                <a:ext cx="386953" cy="36076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D58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MH_Other_12"/>
              <p:cNvSpPr>
                <a:spLocks noChangeAspect="1"/>
              </p:cNvSpPr>
              <p:nvPr>
                <p:custDataLst>
                  <p:tags r:id="rId13"/>
                </p:custDataLst>
              </p:nvPr>
            </p:nvSpPr>
            <p:spPr>
              <a:xfrm>
                <a:off x="7662862" y="3101580"/>
                <a:ext cx="386954" cy="31551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D58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0" name="MH_Other_13"/>
              <p:cNvSpPr>
                <a:spLocks noChangeAspect="1"/>
              </p:cNvSpPr>
              <p:nvPr>
                <p:custDataLst>
                  <p:tags r:id="rId14"/>
                </p:custDataLst>
              </p:nvPr>
            </p:nvSpPr>
            <p:spPr>
              <a:xfrm>
                <a:off x="4162425" y="4486276"/>
                <a:ext cx="386954" cy="35242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3D58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MH_Other_14"/>
              <p:cNvSpPr>
                <a:spLocks noChangeAspect="1"/>
              </p:cNvSpPr>
              <p:nvPr>
                <p:custDataLst>
                  <p:tags r:id="rId15"/>
                </p:custDataLst>
              </p:nvPr>
            </p:nvSpPr>
            <p:spPr>
              <a:xfrm>
                <a:off x="7642624" y="4531519"/>
                <a:ext cx="386953" cy="258366"/>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3D58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en-US" sz="2400">
                  <a:solidFill>
                    <a:srgbClr val="FFFFFF"/>
                  </a:solidFill>
                  <a:latin typeface="微软雅黑" panose="020B0503020204020204" pitchFamily="34" charset="-122"/>
                  <a:ea typeface="微软雅黑" panose="020B0503020204020204" pitchFamily="34" charset="-122"/>
                </a:endParaRPr>
              </a:p>
            </p:txBody>
          </p:sp>
        </p:grpSp>
        <p:sp>
          <p:nvSpPr>
            <p:cNvPr id="14" name="矩形 13"/>
            <p:cNvSpPr/>
            <p:nvPr/>
          </p:nvSpPr>
          <p:spPr>
            <a:xfrm>
              <a:off x="13313" y="1045431"/>
              <a:ext cx="4387374" cy="499883"/>
            </a:xfrm>
            <a:prstGeom prst="rect">
              <a:avLst/>
            </a:prstGeom>
          </p:spPr>
          <p:txBody>
            <a:bodyPr wrap="none">
              <a:spAutoFit/>
            </a:bodyPr>
            <a:lstStyle/>
            <a:p>
              <a:pPr marL="380990" indent="-380990">
                <a:buFont typeface="Wingdings" panose="05000000000000000000" pitchFamily="2" charset="2"/>
                <a:buChar char="p"/>
              </a:pPr>
              <a:r>
                <a:rPr lang="en-US" altLang="zh-CN" sz="2133" dirty="0">
                  <a:solidFill>
                    <a:srgbClr val="4D4D4D"/>
                  </a:solidFill>
                  <a:latin typeface="微软雅黑" panose="020B0503020204020204" pitchFamily="34" charset="-122"/>
                  <a:ea typeface="微软雅黑" panose="020B0503020204020204" pitchFamily="34" charset="-122"/>
                </a:rPr>
                <a:t>B2C</a:t>
              </a:r>
              <a:r>
                <a:rPr lang="zh-CN" altLang="zh-CN" sz="2133" dirty="0">
                  <a:solidFill>
                    <a:srgbClr val="4D4D4D"/>
                  </a:solidFill>
                  <a:latin typeface="微软雅黑" panose="020B0503020204020204" pitchFamily="34" charset="-122"/>
                  <a:ea typeface="微软雅黑" panose="020B0503020204020204" pitchFamily="34" charset="-122"/>
                </a:rPr>
                <a:t>微商成熟的基础条件</a:t>
              </a:r>
              <a:endParaRPr lang="zh-CN" altLang="en-US" sz="2133" dirty="0">
                <a:solidFill>
                  <a:srgbClr val="4D4D4D"/>
                </a:solidFill>
                <a:latin typeface="微软雅黑" panose="020B0503020204020204" pitchFamily="34" charset="-122"/>
                <a:ea typeface="微软雅黑" panose="020B0503020204020204" pitchFamily="34" charset="-122"/>
              </a:endParaRPr>
            </a:p>
          </p:txBody>
        </p:sp>
        <p:sp>
          <p:nvSpPr>
            <p:cNvPr id="15" name="矩形 14"/>
            <p:cNvSpPr/>
            <p:nvPr/>
          </p:nvSpPr>
          <p:spPr>
            <a:xfrm>
              <a:off x="487814" y="2337970"/>
              <a:ext cx="2508387" cy="1280231"/>
            </a:xfrm>
            <a:prstGeom prst="rect">
              <a:avLst/>
            </a:prstGeom>
          </p:spPr>
          <p:txBody>
            <a:bodyPr wrap="square">
              <a:spAutoFit/>
            </a:bodyPr>
            <a:lstStyle/>
            <a:p>
              <a:pPr>
                <a:lnSpc>
                  <a:spcPct val="150000"/>
                </a:lnSpc>
              </a:pPr>
              <a:r>
                <a:rPr lang="zh-CN" altLang="zh-CN"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rPr>
                <a:t>一个完善的基础交易平台</a:t>
              </a:r>
              <a:endParaRPr lang="zh-CN" altLang="en-US" sz="2133" dirty="0">
                <a:solidFill>
                  <a:srgbClr val="3D586A"/>
                </a:solidFill>
                <a:latin typeface="微软雅黑" panose="020B0503020204020204" pitchFamily="34" charset="-122"/>
                <a:ea typeface="微软雅黑" panose="020B0503020204020204" pitchFamily="34" charset="-122"/>
              </a:endParaRPr>
            </a:p>
          </p:txBody>
        </p:sp>
        <p:sp>
          <p:nvSpPr>
            <p:cNvPr id="16" name="矩形 15"/>
            <p:cNvSpPr/>
            <p:nvPr/>
          </p:nvSpPr>
          <p:spPr>
            <a:xfrm>
              <a:off x="9085194" y="2298834"/>
              <a:ext cx="2991706" cy="1280231"/>
            </a:xfrm>
            <a:prstGeom prst="rect">
              <a:avLst/>
            </a:prstGeom>
          </p:spPr>
          <p:txBody>
            <a:bodyPr wrap="square">
              <a:spAutoFit/>
            </a:bodyPr>
            <a:lstStyle/>
            <a:p>
              <a:pPr>
                <a:lnSpc>
                  <a:spcPct val="150000"/>
                </a:lnSpc>
              </a:pPr>
              <a:r>
                <a:rPr lang="zh-CN" altLang="zh-CN"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rPr>
                <a:t>完善的社会化分销体系</a:t>
              </a:r>
              <a:r>
                <a:rPr lang="en-US" altLang="zh-CN"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rPr>
                <a:t>(SDP)</a:t>
              </a:r>
              <a:endParaRPr lang="zh-CN" altLang="en-US"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矩形 16"/>
            <p:cNvSpPr/>
            <p:nvPr/>
          </p:nvSpPr>
          <p:spPr>
            <a:xfrm>
              <a:off x="13313" y="4506806"/>
              <a:ext cx="2960286" cy="1280231"/>
            </a:xfrm>
            <a:prstGeom prst="rect">
              <a:avLst/>
            </a:prstGeom>
          </p:spPr>
          <p:txBody>
            <a:bodyPr wrap="square">
              <a:spAutoFit/>
            </a:bodyPr>
            <a:lstStyle/>
            <a:p>
              <a:pPr>
                <a:lnSpc>
                  <a:spcPct val="150000"/>
                </a:lnSpc>
              </a:pPr>
              <a:r>
                <a:rPr lang="zh-CN" altLang="en-US"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rPr>
                <a:t>完善的社会化客户关系管理系统</a:t>
              </a:r>
            </a:p>
          </p:txBody>
        </p:sp>
        <p:sp>
          <p:nvSpPr>
            <p:cNvPr id="18" name="矩形 17"/>
            <p:cNvSpPr/>
            <p:nvPr/>
          </p:nvSpPr>
          <p:spPr>
            <a:xfrm>
              <a:off x="9085194" y="4239198"/>
              <a:ext cx="3502387" cy="1280231"/>
            </a:xfrm>
            <a:prstGeom prst="rect">
              <a:avLst/>
            </a:prstGeom>
          </p:spPr>
          <p:txBody>
            <a:bodyPr wrap="square">
              <a:spAutoFit/>
            </a:bodyPr>
            <a:lstStyle/>
            <a:p>
              <a:pPr>
                <a:lnSpc>
                  <a:spcPct val="150000"/>
                </a:lnSpc>
              </a:pPr>
              <a:r>
                <a:rPr lang="zh-CN" altLang="en-US"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rPr>
                <a:t>完善的售后维权机制</a:t>
              </a:r>
              <a:r>
                <a:rPr lang="zh-CN" altLang="zh-CN"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rPr>
                <a:t>跟消费者直接沟通</a:t>
              </a:r>
              <a:endParaRPr lang="zh-CN" altLang="en-US" sz="2133" dirty="0">
                <a:solidFill>
                  <a:srgbClr val="3D586A"/>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2" name="矩形 41"/>
          <p:cNvSpPr/>
          <p:nvPr/>
        </p:nvSpPr>
        <p:spPr>
          <a:xfrm>
            <a:off x="1094797" y="867121"/>
            <a:ext cx="10181804" cy="1077090"/>
          </a:xfrm>
          <a:prstGeom prst="rect">
            <a:avLst/>
          </a:prstGeom>
        </p:spPr>
        <p:txBody>
          <a:bodyPr wrap="square">
            <a:spAutoFit/>
          </a:bodyPr>
          <a:lstStyle/>
          <a:p>
            <a:pPr marL="380990" indent="-380990">
              <a:lnSpc>
                <a:spcPct val="150000"/>
              </a:lnSpc>
              <a:buFont typeface="Wingdings" panose="05000000000000000000" pitchFamily="2" charset="2"/>
              <a:buChar char="p"/>
            </a:pPr>
            <a:r>
              <a:rPr lang="zh-CN" altLang="en-US" sz="2133" dirty="0">
                <a:solidFill>
                  <a:srgbClr val="4D4D4D"/>
                </a:solidFill>
                <a:latin typeface="微软雅黑" panose="020B0503020204020204" pitchFamily="34" charset="-122"/>
                <a:ea typeface="微软雅黑" panose="020B0503020204020204" pitchFamily="34" charset="-122"/>
              </a:rPr>
              <a:t>逐渐把淘宝平台用户导入微信平台，同时建立会员体系，通过积分、优惠等多种手段深度拓展用户群。</a:t>
            </a:r>
          </a:p>
        </p:txBody>
      </p:sp>
    </p:spTree>
    <p:extLst>
      <p:ext uri="{BB962C8B-B14F-4D97-AF65-F5344CB8AC3E}">
        <p14:creationId xmlns:p14="http://schemas.microsoft.com/office/powerpoint/2010/main" val="35037253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82c4c53-79dd-4090-a9b4-8cc8e84121f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5202C486-2EEB-44CF-A93D-56870249CF9B}"/>
              </a:ext>
            </a:extLst>
          </p:cNvPr>
          <p:cNvGrpSpPr>
            <a:grpSpLocks noChangeAspect="1"/>
          </p:cNvGrpSpPr>
          <p:nvPr>
            <p:custDataLst>
              <p:tags r:id="rId1"/>
            </p:custDataLst>
          </p:nvPr>
        </p:nvGrpSpPr>
        <p:grpSpPr>
          <a:xfrm>
            <a:off x="1139316" y="1436761"/>
            <a:ext cx="9882356" cy="5169138"/>
            <a:chOff x="-241688" y="1924085"/>
            <a:chExt cx="10233330" cy="5352724"/>
          </a:xfrm>
        </p:grpSpPr>
        <p:grpSp>
          <p:nvGrpSpPr>
            <p:cNvPr id="4" name="îṥliḋé">
              <a:extLst>
                <a:ext uri="{FF2B5EF4-FFF2-40B4-BE49-F238E27FC236}">
                  <a16:creationId xmlns:a16="http://schemas.microsoft.com/office/drawing/2014/main" id="{DC2DAA6A-B6D8-4C96-9F01-9BD0561F4C61}"/>
                </a:ext>
              </a:extLst>
            </p:cNvPr>
            <p:cNvGrpSpPr/>
            <p:nvPr/>
          </p:nvGrpSpPr>
          <p:grpSpPr>
            <a:xfrm>
              <a:off x="-241688" y="4275766"/>
              <a:ext cx="2595379" cy="1848954"/>
              <a:chOff x="-241688" y="4192647"/>
              <a:chExt cx="2595379" cy="1848954"/>
            </a:xfrm>
          </p:grpSpPr>
          <p:sp>
            <p:nvSpPr>
              <p:cNvPr id="33" name="ïślide">
                <a:extLst>
                  <a:ext uri="{FF2B5EF4-FFF2-40B4-BE49-F238E27FC236}">
                    <a16:creationId xmlns:a16="http://schemas.microsoft.com/office/drawing/2014/main" id="{6553FD67-DBBA-460B-BC76-DF1B1548DF88}"/>
                  </a:ext>
                </a:extLst>
              </p:cNvPr>
              <p:cNvSpPr txBox="1"/>
              <p:nvPr/>
            </p:nvSpPr>
            <p:spPr>
              <a:xfrm>
                <a:off x="-97716" y="4192647"/>
                <a:ext cx="2211002" cy="439817"/>
              </a:xfrm>
              <a:prstGeom prst="rect">
                <a:avLst/>
              </a:prstGeom>
            </p:spPr>
            <p:txBody>
              <a:bodyPr wrap="square">
                <a:spAutoFit/>
              </a:bodyPr>
              <a:lstStyle>
                <a:defPPr>
                  <a:defRPr lang="zh-CN"/>
                </a:defPPr>
                <a:lvl1pPr marL="285750" indent="-285750" algn="ctr">
                  <a:lnSpc>
                    <a:spcPct val="120000"/>
                  </a:lnSpc>
                  <a:buFont typeface="Wingdings" panose="05000000000000000000" pitchFamily="2" charset="2"/>
                  <a:buChar char="l"/>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pPr marL="0" indent="0">
                  <a:buNone/>
                </a:pPr>
                <a:r>
                  <a:rPr lang="zh-CN" altLang="zh-CN" sz="1800" b="1" dirty="0"/>
                  <a:t>规范化和品牌化</a:t>
                </a:r>
                <a:endParaRPr lang="en-US" sz="1800" b="1" dirty="0"/>
              </a:p>
            </p:txBody>
          </p:sp>
          <p:sp>
            <p:nvSpPr>
              <p:cNvPr id="34" name="îṡḷíḑé">
                <a:extLst>
                  <a:ext uri="{FF2B5EF4-FFF2-40B4-BE49-F238E27FC236}">
                    <a16:creationId xmlns:a16="http://schemas.microsoft.com/office/drawing/2014/main" id="{BD2E14D3-0B46-4090-863B-20090B54D19A}"/>
                  </a:ext>
                </a:extLst>
              </p:cNvPr>
              <p:cNvSpPr txBox="1"/>
              <p:nvPr/>
            </p:nvSpPr>
            <p:spPr>
              <a:xfrm>
                <a:off x="-241688" y="4722152"/>
                <a:ext cx="2595379" cy="1319449"/>
              </a:xfrm>
              <a:prstGeom prst="rect">
                <a:avLst/>
              </a:prstGeom>
            </p:spPr>
            <p:txBody>
              <a:bodyPr wrap="square">
                <a:spAutoFit/>
              </a:bodyPr>
              <a:lstStyle>
                <a:defPPr>
                  <a:defRPr lang="zh-CN"/>
                </a:defPPr>
                <a:lvl1pPr marL="285750" indent="-285750" algn="ctr">
                  <a:lnSpc>
                    <a:spcPct val="120000"/>
                  </a:lnSpc>
                  <a:buFont typeface="Wingdings" panose="05000000000000000000" pitchFamily="2" charset="2"/>
                  <a:buChar char="l"/>
                  <a:defRPr sz="160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defRPr>
                </a:lvl1pPr>
              </a:lstStyle>
              <a:p>
                <a:r>
                  <a:rPr lang="en-US" altLang="zh-CN" dirty="0"/>
                  <a:t>2017</a:t>
                </a:r>
                <a:r>
                  <a:rPr lang="zh-CN" altLang="zh-CN" dirty="0"/>
                  <a:t>年</a:t>
                </a:r>
                <a:r>
                  <a:rPr lang="en-US" altLang="zh-CN" dirty="0"/>
                  <a:t>1</a:t>
                </a:r>
                <a:r>
                  <a:rPr lang="zh-CN" altLang="zh-CN" dirty="0"/>
                  <a:t>月初，微商法律规范征求意见稿公布，标志第一部微商行业法规即将诞生</a:t>
                </a:r>
                <a:endParaRPr lang="zh-CN" altLang="en-US" dirty="0"/>
              </a:p>
            </p:txBody>
          </p:sp>
        </p:grpSp>
        <p:grpSp>
          <p:nvGrpSpPr>
            <p:cNvPr id="5" name="isḷiḑè">
              <a:extLst>
                <a:ext uri="{FF2B5EF4-FFF2-40B4-BE49-F238E27FC236}">
                  <a16:creationId xmlns:a16="http://schemas.microsoft.com/office/drawing/2014/main" id="{B860B5A7-0945-41C1-A2AA-93B7154C81CD}"/>
                </a:ext>
              </a:extLst>
            </p:cNvPr>
            <p:cNvGrpSpPr/>
            <p:nvPr/>
          </p:nvGrpSpPr>
          <p:grpSpPr>
            <a:xfrm>
              <a:off x="2241494" y="4275766"/>
              <a:ext cx="2552651" cy="2419233"/>
              <a:chOff x="2185498" y="4192647"/>
              <a:chExt cx="2552651" cy="2419233"/>
            </a:xfrm>
          </p:grpSpPr>
          <p:sp>
            <p:nvSpPr>
              <p:cNvPr id="31" name="íŝľíḋè">
                <a:extLst>
                  <a:ext uri="{FF2B5EF4-FFF2-40B4-BE49-F238E27FC236}">
                    <a16:creationId xmlns:a16="http://schemas.microsoft.com/office/drawing/2014/main" id="{34C43138-A6C4-41E4-8FE7-AF9D8AD409CC}"/>
                  </a:ext>
                </a:extLst>
              </p:cNvPr>
              <p:cNvSpPr/>
              <p:nvPr/>
            </p:nvSpPr>
            <p:spPr>
              <a:xfrm>
                <a:off x="2185498" y="4680513"/>
                <a:ext cx="2491945" cy="1931367"/>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marL="285750" indent="-285750" algn="ctr">
                  <a:lnSpc>
                    <a:spcPct val="120000"/>
                  </a:lnSpc>
                  <a:buFont typeface="Wingdings" panose="05000000000000000000" pitchFamily="2" charset="2"/>
                  <a:buChar char="l"/>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目前的微商营销方式多为微信公众号、朋友圈推广，基于熟人之间的信任关系；未来微商的推广方式将更加多样化</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2" name="i$ļïďé">
                <a:extLst>
                  <a:ext uri="{FF2B5EF4-FFF2-40B4-BE49-F238E27FC236}">
                    <a16:creationId xmlns:a16="http://schemas.microsoft.com/office/drawing/2014/main" id="{017064B2-A017-47F7-AA9F-7BB45F30057A}"/>
                  </a:ext>
                </a:extLst>
              </p:cNvPr>
              <p:cNvSpPr/>
              <p:nvPr/>
            </p:nvSpPr>
            <p:spPr>
              <a:xfrm>
                <a:off x="2304717" y="4192647"/>
                <a:ext cx="2433432" cy="439817"/>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algn="ctr">
                  <a:lnSpc>
                    <a:spcPct val="120000"/>
                  </a:lnSpc>
                  <a:buFont typeface="Wingdings" panose="05000000000000000000" pitchFamily="2" charset="2"/>
                  <a:buNone/>
                </a:pPr>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推广方式更加多样化</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6" name="íşļïḑé">
              <a:extLst>
                <a:ext uri="{FF2B5EF4-FFF2-40B4-BE49-F238E27FC236}">
                  <a16:creationId xmlns:a16="http://schemas.microsoft.com/office/drawing/2014/main" id="{5752547C-1C01-40D6-A30F-0BAACCD03ED8}"/>
                </a:ext>
              </a:extLst>
            </p:cNvPr>
            <p:cNvGrpSpPr/>
            <p:nvPr/>
          </p:nvGrpSpPr>
          <p:grpSpPr>
            <a:xfrm>
              <a:off x="4794146" y="4275766"/>
              <a:ext cx="2623636" cy="3001043"/>
              <a:chOff x="4758688" y="4192647"/>
              <a:chExt cx="2623636" cy="3001043"/>
            </a:xfrm>
          </p:grpSpPr>
          <p:sp>
            <p:nvSpPr>
              <p:cNvPr id="29" name="işḻîḋè">
                <a:extLst>
                  <a:ext uri="{FF2B5EF4-FFF2-40B4-BE49-F238E27FC236}">
                    <a16:creationId xmlns:a16="http://schemas.microsoft.com/office/drawing/2014/main" id="{1FAF2265-1F5F-49FA-B403-080EDF20E784}"/>
                  </a:ext>
                </a:extLst>
              </p:cNvPr>
              <p:cNvSpPr/>
              <p:nvPr/>
            </p:nvSpPr>
            <p:spPr>
              <a:xfrm>
                <a:off x="4758688" y="4650404"/>
                <a:ext cx="2623636" cy="2543286"/>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marL="285750" indent="-285750" algn="ctr">
                  <a:lnSpc>
                    <a:spcPct val="120000"/>
                  </a:lnSpc>
                  <a:buFont typeface="Wingdings" panose="05000000000000000000" pitchFamily="2" charset="2"/>
                  <a:buChar char="l"/>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随着政策、技术及客户反馈等多方面变化，微商也在不断改变。实体微商、网红微商、电购微商、个体微商、团队微商等，这都预示着，无论你用何种方法都能将人脉转化为客户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0" name="ísļiḋè">
                <a:extLst>
                  <a:ext uri="{FF2B5EF4-FFF2-40B4-BE49-F238E27FC236}">
                    <a16:creationId xmlns:a16="http://schemas.microsoft.com/office/drawing/2014/main" id="{537091D1-6371-418D-94A7-B6F55627E531}"/>
                  </a:ext>
                </a:extLst>
              </p:cNvPr>
              <p:cNvSpPr/>
              <p:nvPr/>
            </p:nvSpPr>
            <p:spPr>
              <a:xfrm>
                <a:off x="4815880" y="4192647"/>
                <a:ext cx="2211002" cy="439817"/>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algn="ctr">
                  <a:lnSpc>
                    <a:spcPct val="120000"/>
                  </a:lnSpc>
                  <a:buFont typeface="Wingdings" panose="05000000000000000000" pitchFamily="2" charset="2"/>
                  <a:buNone/>
                </a:pPr>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发展多元化</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7" name="î$ļíde">
              <a:extLst>
                <a:ext uri="{FF2B5EF4-FFF2-40B4-BE49-F238E27FC236}">
                  <a16:creationId xmlns:a16="http://schemas.microsoft.com/office/drawing/2014/main" id="{97889B10-8B75-4F78-8340-FA313BBE441E}"/>
                </a:ext>
              </a:extLst>
            </p:cNvPr>
            <p:cNvGrpSpPr/>
            <p:nvPr/>
          </p:nvGrpSpPr>
          <p:grpSpPr>
            <a:xfrm>
              <a:off x="7309735" y="4275766"/>
              <a:ext cx="2681907" cy="2695083"/>
              <a:chOff x="7293836" y="4192647"/>
              <a:chExt cx="2681907" cy="2695083"/>
            </a:xfrm>
          </p:grpSpPr>
          <p:sp>
            <p:nvSpPr>
              <p:cNvPr id="27" name="islídé">
                <a:extLst>
                  <a:ext uri="{FF2B5EF4-FFF2-40B4-BE49-F238E27FC236}">
                    <a16:creationId xmlns:a16="http://schemas.microsoft.com/office/drawing/2014/main" id="{4EBA88E2-26B5-4C2D-9E7E-BF5016EA929B}"/>
                  </a:ext>
                </a:extLst>
              </p:cNvPr>
              <p:cNvSpPr/>
              <p:nvPr/>
            </p:nvSpPr>
            <p:spPr>
              <a:xfrm>
                <a:off x="7517344" y="4650404"/>
                <a:ext cx="2458399" cy="2237326"/>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marL="285750" indent="-285750" algn="ctr">
                  <a:lnSpc>
                    <a:spcPct val="120000"/>
                  </a:lnSpc>
                  <a:buFont typeface="Wingdings" panose="05000000000000000000" pitchFamily="2" charset="2"/>
                  <a:buChar char="l"/>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线下门店、线上电商、移动社交微商的产品销售模式</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从商品的营销推广、应用体验、销售购买、客户反馈形成全流程、全方位的融合</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8" name="îŝ1ïḓè">
                <a:extLst>
                  <a:ext uri="{FF2B5EF4-FFF2-40B4-BE49-F238E27FC236}">
                    <a16:creationId xmlns:a16="http://schemas.microsoft.com/office/drawing/2014/main" id="{16B42D4C-17E8-4FD4-BF8D-AA0997023F08}"/>
                  </a:ext>
                </a:extLst>
              </p:cNvPr>
              <p:cNvSpPr/>
              <p:nvPr/>
            </p:nvSpPr>
            <p:spPr>
              <a:xfrm>
                <a:off x="7293836" y="4192647"/>
                <a:ext cx="2211003" cy="439817"/>
              </a:xfrm>
              <a:prstGeom prst="rect">
                <a:avLst/>
              </a:prstGeom>
              <a:extLst>
                <a:ext uri="{C572A759-6A51-4108-AA02-DFA0A04FC94B}">
                  <ma14:wrappingTextBoxFlag xmlns="" xmlns:lc="http://schemas.openxmlformats.org/drawingml/2006/lockedCanvas" xmlns:ma14="http://schemas.microsoft.com/office/mac/drawingml/2011/main" xmlns:p14="http://schemas.microsoft.com/office/powerpoint/2010/main" val="1"/>
                </a:ext>
              </a:extLst>
            </p:spPr>
            <p:txBody>
              <a:bodyPr wrap="square">
                <a:spAutoFit/>
              </a:bodyPr>
              <a:lstStyle/>
              <a:p>
                <a:pPr algn="ctr">
                  <a:lnSpc>
                    <a:spcPct val="120000"/>
                  </a:lnSpc>
                  <a:buFont typeface="Wingdings" panose="05000000000000000000" pitchFamily="2" charset="2"/>
                  <a:buNone/>
                </a:pPr>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生态化</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îṣḷïḋé">
              <a:extLst>
                <a:ext uri="{FF2B5EF4-FFF2-40B4-BE49-F238E27FC236}">
                  <a16:creationId xmlns:a16="http://schemas.microsoft.com/office/drawing/2014/main" id="{91BC3DD5-7116-4276-AC63-72BC68525722}"/>
                </a:ext>
              </a:extLst>
            </p:cNvPr>
            <p:cNvGrpSpPr/>
            <p:nvPr/>
          </p:nvGrpSpPr>
          <p:grpSpPr>
            <a:xfrm>
              <a:off x="-110409" y="1924085"/>
              <a:ext cx="9916461" cy="2152109"/>
              <a:chOff x="-104822" y="1924085"/>
              <a:chExt cx="9916461" cy="2152109"/>
            </a:xfrm>
          </p:grpSpPr>
          <p:grpSp>
            <p:nvGrpSpPr>
              <p:cNvPr id="12" name="íṧlïďe">
                <a:extLst>
                  <a:ext uri="{FF2B5EF4-FFF2-40B4-BE49-F238E27FC236}">
                    <a16:creationId xmlns:a16="http://schemas.microsoft.com/office/drawing/2014/main" id="{D26CD9E9-4C15-42CF-890C-BB289DAFFB9E}"/>
                  </a:ext>
                </a:extLst>
              </p:cNvPr>
              <p:cNvGrpSpPr/>
              <p:nvPr/>
            </p:nvGrpSpPr>
            <p:grpSpPr>
              <a:xfrm>
                <a:off x="7319658" y="1924086"/>
                <a:ext cx="2491981" cy="2152108"/>
                <a:chOff x="8619597" y="1924086"/>
                <a:chExt cx="2491981" cy="2152108"/>
              </a:xfrm>
            </p:grpSpPr>
            <p:sp>
              <p:nvSpPr>
                <p:cNvPr id="25" name="işļïḋê">
                  <a:extLst>
                    <a:ext uri="{FF2B5EF4-FFF2-40B4-BE49-F238E27FC236}">
                      <a16:creationId xmlns:a16="http://schemas.microsoft.com/office/drawing/2014/main" id="{764A7A4C-36D5-4958-B511-2209F38C7FF7}"/>
                    </a:ext>
                  </a:extLst>
                </p:cNvPr>
                <p:cNvSpPr/>
                <p:nvPr/>
              </p:nvSpPr>
              <p:spPr>
                <a:xfrm>
                  <a:off x="8619597" y="1924086"/>
                  <a:ext cx="2491981"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FF6E55"/>
                </a:solidFill>
                <a:ln w="12700">
                  <a:miter lim="400000"/>
                </a:ln>
              </p:spPr>
              <p:txBody>
                <a:bodyPr anchor="ctr"/>
                <a:lstStyle/>
                <a:p>
                  <a:pPr algn="ctr"/>
                  <a:endParaRPr>
                    <a:ea typeface="微软雅黑" panose="020B0503020204020204" pitchFamily="34" charset="-122"/>
                  </a:endParaRPr>
                </a:p>
              </p:txBody>
            </p:sp>
            <p:sp>
              <p:nvSpPr>
                <p:cNvPr id="26" name="ïSľíde">
                  <a:extLst>
                    <a:ext uri="{FF2B5EF4-FFF2-40B4-BE49-F238E27FC236}">
                      <a16:creationId xmlns:a16="http://schemas.microsoft.com/office/drawing/2014/main" id="{E0AB4393-3C46-4E7F-99A9-A60850B1EB9F}"/>
                    </a:ext>
                  </a:extLst>
                </p:cNvPr>
                <p:cNvSpPr/>
                <p:nvPr/>
              </p:nvSpPr>
              <p:spPr>
                <a:xfrm>
                  <a:off x="9373554" y="2652915"/>
                  <a:ext cx="694416" cy="694448"/>
                </a:xfrm>
                <a:custGeom>
                  <a:avLst/>
                  <a:gdLst/>
                  <a:ahLst/>
                  <a:cxnLst>
                    <a:cxn ang="0">
                      <a:pos x="wd2" y="hd2"/>
                    </a:cxn>
                    <a:cxn ang="5400000">
                      <a:pos x="wd2" y="hd2"/>
                    </a:cxn>
                    <a:cxn ang="10800000">
                      <a:pos x="wd2" y="hd2"/>
                    </a:cxn>
                    <a:cxn ang="16200000">
                      <a:pos x="wd2" y="hd2"/>
                    </a:cxn>
                  </a:cxnLst>
                  <a:rect l="0" t="0" r="r" b="b"/>
                  <a:pathLst>
                    <a:path w="21600" h="21600" extrusionOk="0">
                      <a:moveTo>
                        <a:pt x="11550" y="8431"/>
                      </a:moveTo>
                      <a:lnTo>
                        <a:pt x="11550" y="13479"/>
                      </a:lnTo>
                      <a:cubicBezTo>
                        <a:pt x="11511" y="13514"/>
                        <a:pt x="11472" y="13538"/>
                        <a:pt x="11439" y="13540"/>
                      </a:cubicBezTo>
                      <a:cubicBezTo>
                        <a:pt x="11342" y="13548"/>
                        <a:pt x="11249" y="13405"/>
                        <a:pt x="11161" y="13367"/>
                      </a:cubicBezTo>
                      <a:cubicBezTo>
                        <a:pt x="10895" y="13252"/>
                        <a:pt x="10766" y="13468"/>
                        <a:pt x="10546" y="13471"/>
                      </a:cubicBezTo>
                      <a:cubicBezTo>
                        <a:pt x="10341" y="13473"/>
                        <a:pt x="10048" y="13142"/>
                        <a:pt x="10058" y="12950"/>
                      </a:cubicBezTo>
                      <a:cubicBezTo>
                        <a:pt x="10065" y="12833"/>
                        <a:pt x="10126" y="12655"/>
                        <a:pt x="10139" y="12510"/>
                      </a:cubicBezTo>
                      <a:cubicBezTo>
                        <a:pt x="10151" y="12394"/>
                        <a:pt x="10231" y="12326"/>
                        <a:pt x="10233" y="12220"/>
                      </a:cubicBezTo>
                      <a:cubicBezTo>
                        <a:pt x="10234" y="12079"/>
                        <a:pt x="10045" y="11970"/>
                        <a:pt x="9954" y="11954"/>
                      </a:cubicBezTo>
                      <a:cubicBezTo>
                        <a:pt x="9737" y="11914"/>
                        <a:pt x="9437" y="12041"/>
                        <a:pt x="9188" y="11942"/>
                      </a:cubicBezTo>
                      <a:cubicBezTo>
                        <a:pt x="9141" y="11864"/>
                        <a:pt x="9243" y="11810"/>
                        <a:pt x="9270" y="11733"/>
                      </a:cubicBezTo>
                      <a:cubicBezTo>
                        <a:pt x="9284" y="11690"/>
                        <a:pt x="9275" y="11631"/>
                        <a:pt x="9293" y="11583"/>
                      </a:cubicBezTo>
                      <a:cubicBezTo>
                        <a:pt x="9320" y="11510"/>
                        <a:pt x="9397" y="11453"/>
                        <a:pt x="9433" y="11375"/>
                      </a:cubicBezTo>
                      <a:cubicBezTo>
                        <a:pt x="9458" y="11315"/>
                        <a:pt x="9463" y="11228"/>
                        <a:pt x="9490" y="11154"/>
                      </a:cubicBezTo>
                      <a:cubicBezTo>
                        <a:pt x="9520" y="11070"/>
                        <a:pt x="9576" y="11017"/>
                        <a:pt x="9583" y="10957"/>
                      </a:cubicBezTo>
                      <a:cubicBezTo>
                        <a:pt x="9592" y="10879"/>
                        <a:pt x="9563" y="10789"/>
                        <a:pt x="9501" y="10737"/>
                      </a:cubicBezTo>
                      <a:cubicBezTo>
                        <a:pt x="9309" y="10747"/>
                        <a:pt x="9181" y="10757"/>
                        <a:pt x="9072" y="10807"/>
                      </a:cubicBezTo>
                      <a:cubicBezTo>
                        <a:pt x="8821" y="10921"/>
                        <a:pt x="8870" y="11260"/>
                        <a:pt x="8620" y="11340"/>
                      </a:cubicBezTo>
                      <a:cubicBezTo>
                        <a:pt x="8533" y="11367"/>
                        <a:pt x="8413" y="11369"/>
                        <a:pt x="8318" y="11386"/>
                      </a:cubicBezTo>
                      <a:cubicBezTo>
                        <a:pt x="8235" y="11401"/>
                        <a:pt x="8135" y="11445"/>
                        <a:pt x="8050" y="11444"/>
                      </a:cubicBezTo>
                      <a:cubicBezTo>
                        <a:pt x="7950" y="11442"/>
                        <a:pt x="7774" y="11346"/>
                        <a:pt x="7715" y="11282"/>
                      </a:cubicBezTo>
                      <a:cubicBezTo>
                        <a:pt x="7661" y="11224"/>
                        <a:pt x="7532" y="10939"/>
                        <a:pt x="7517" y="10888"/>
                      </a:cubicBezTo>
                      <a:cubicBezTo>
                        <a:pt x="7418" y="10547"/>
                        <a:pt x="7526" y="10233"/>
                        <a:pt x="7656" y="9996"/>
                      </a:cubicBezTo>
                      <a:cubicBezTo>
                        <a:pt x="7684" y="9946"/>
                        <a:pt x="7729" y="9899"/>
                        <a:pt x="7749" y="9845"/>
                      </a:cubicBezTo>
                      <a:cubicBezTo>
                        <a:pt x="7780" y="9765"/>
                        <a:pt x="7760" y="9643"/>
                        <a:pt x="7784" y="9556"/>
                      </a:cubicBezTo>
                      <a:cubicBezTo>
                        <a:pt x="7828" y="9395"/>
                        <a:pt x="8041" y="9298"/>
                        <a:pt x="8191" y="9220"/>
                      </a:cubicBezTo>
                      <a:cubicBezTo>
                        <a:pt x="8360" y="9132"/>
                        <a:pt x="8503" y="8990"/>
                        <a:pt x="8701" y="8977"/>
                      </a:cubicBezTo>
                      <a:cubicBezTo>
                        <a:pt x="8799" y="8970"/>
                        <a:pt x="8943" y="9003"/>
                        <a:pt x="9038" y="9023"/>
                      </a:cubicBezTo>
                      <a:cubicBezTo>
                        <a:pt x="9125" y="9041"/>
                        <a:pt x="9194" y="9099"/>
                        <a:pt x="9270" y="9104"/>
                      </a:cubicBezTo>
                      <a:cubicBezTo>
                        <a:pt x="9484" y="9120"/>
                        <a:pt x="9535" y="8954"/>
                        <a:pt x="9710" y="8861"/>
                      </a:cubicBezTo>
                      <a:cubicBezTo>
                        <a:pt x="9890" y="8887"/>
                        <a:pt x="10011" y="8830"/>
                        <a:pt x="10174" y="8849"/>
                      </a:cubicBezTo>
                      <a:cubicBezTo>
                        <a:pt x="10286" y="8862"/>
                        <a:pt x="10366" y="8982"/>
                        <a:pt x="10453" y="8988"/>
                      </a:cubicBezTo>
                      <a:cubicBezTo>
                        <a:pt x="10526" y="8994"/>
                        <a:pt x="10591" y="8920"/>
                        <a:pt x="10662" y="8931"/>
                      </a:cubicBezTo>
                      <a:cubicBezTo>
                        <a:pt x="10730" y="8941"/>
                        <a:pt x="10848" y="9090"/>
                        <a:pt x="10859" y="9174"/>
                      </a:cubicBezTo>
                      <a:cubicBezTo>
                        <a:pt x="10873" y="9278"/>
                        <a:pt x="10782" y="9372"/>
                        <a:pt x="10813" y="9486"/>
                      </a:cubicBezTo>
                      <a:cubicBezTo>
                        <a:pt x="10922" y="9598"/>
                        <a:pt x="11121" y="9620"/>
                        <a:pt x="11277" y="9683"/>
                      </a:cubicBezTo>
                      <a:cubicBezTo>
                        <a:pt x="11378" y="9600"/>
                        <a:pt x="11291" y="9445"/>
                        <a:pt x="11277" y="9325"/>
                      </a:cubicBezTo>
                      <a:cubicBezTo>
                        <a:pt x="11271" y="9271"/>
                        <a:pt x="11282" y="9223"/>
                        <a:pt x="11277" y="9174"/>
                      </a:cubicBezTo>
                      <a:cubicBezTo>
                        <a:pt x="11268" y="9090"/>
                        <a:pt x="11231" y="9014"/>
                        <a:pt x="11231" y="8942"/>
                      </a:cubicBezTo>
                      <a:cubicBezTo>
                        <a:pt x="11229" y="8694"/>
                        <a:pt x="11380" y="8545"/>
                        <a:pt x="11550" y="8431"/>
                      </a:cubicBezTo>
                      <a:close/>
                      <a:moveTo>
                        <a:pt x="219" y="8623"/>
                      </a:moveTo>
                      <a:cubicBezTo>
                        <a:pt x="183" y="8799"/>
                        <a:pt x="151" y="8976"/>
                        <a:pt x="125" y="9155"/>
                      </a:cubicBezTo>
                      <a:cubicBezTo>
                        <a:pt x="97" y="9334"/>
                        <a:pt x="73" y="9514"/>
                        <a:pt x="55" y="9696"/>
                      </a:cubicBezTo>
                      <a:cubicBezTo>
                        <a:pt x="18" y="10058"/>
                        <a:pt x="0" y="10427"/>
                        <a:pt x="0" y="10800"/>
                      </a:cubicBezTo>
                      <a:cubicBezTo>
                        <a:pt x="0" y="11172"/>
                        <a:pt x="18" y="11541"/>
                        <a:pt x="55" y="11904"/>
                      </a:cubicBezTo>
                      <a:cubicBezTo>
                        <a:pt x="73" y="12085"/>
                        <a:pt x="97" y="12266"/>
                        <a:pt x="125" y="12444"/>
                      </a:cubicBezTo>
                      <a:cubicBezTo>
                        <a:pt x="151" y="12624"/>
                        <a:pt x="183" y="12801"/>
                        <a:pt x="219" y="12976"/>
                      </a:cubicBezTo>
                      <a:cubicBezTo>
                        <a:pt x="255" y="13152"/>
                        <a:pt x="295" y="13326"/>
                        <a:pt x="340" y="13499"/>
                      </a:cubicBezTo>
                      <a:cubicBezTo>
                        <a:pt x="428" y="13844"/>
                        <a:pt x="534" y="14182"/>
                        <a:pt x="655" y="14513"/>
                      </a:cubicBezTo>
                      <a:cubicBezTo>
                        <a:pt x="716" y="14678"/>
                        <a:pt x="780" y="14842"/>
                        <a:pt x="849" y="15004"/>
                      </a:cubicBezTo>
                      <a:cubicBezTo>
                        <a:pt x="917" y="15165"/>
                        <a:pt x="989" y="15325"/>
                        <a:pt x="1065" y="15482"/>
                      </a:cubicBezTo>
                      <a:cubicBezTo>
                        <a:pt x="1103" y="15561"/>
                        <a:pt x="1141" y="15639"/>
                        <a:pt x="1181" y="15716"/>
                      </a:cubicBezTo>
                      <a:cubicBezTo>
                        <a:pt x="1261" y="15872"/>
                        <a:pt x="1344" y="16025"/>
                        <a:pt x="1431" y="16176"/>
                      </a:cubicBezTo>
                      <a:cubicBezTo>
                        <a:pt x="1691" y="16628"/>
                        <a:pt x="1982" y="17060"/>
                        <a:pt x="2303" y="17468"/>
                      </a:cubicBezTo>
                      <a:cubicBezTo>
                        <a:pt x="2463" y="17671"/>
                        <a:pt x="2631" y="17870"/>
                        <a:pt x="2805" y="18061"/>
                      </a:cubicBezTo>
                      <a:cubicBezTo>
                        <a:pt x="2921" y="18189"/>
                        <a:pt x="3041" y="18315"/>
                        <a:pt x="3163" y="18437"/>
                      </a:cubicBezTo>
                      <a:cubicBezTo>
                        <a:pt x="3285" y="18558"/>
                        <a:pt x="3410" y="18678"/>
                        <a:pt x="3538" y="18794"/>
                      </a:cubicBezTo>
                      <a:cubicBezTo>
                        <a:pt x="4113" y="19317"/>
                        <a:pt x="4745" y="19779"/>
                        <a:pt x="5424" y="20169"/>
                      </a:cubicBezTo>
                      <a:cubicBezTo>
                        <a:pt x="5575" y="20256"/>
                        <a:pt x="5728" y="20339"/>
                        <a:pt x="5883" y="20418"/>
                      </a:cubicBezTo>
                      <a:cubicBezTo>
                        <a:pt x="6193" y="20577"/>
                        <a:pt x="6513" y="20722"/>
                        <a:pt x="6840" y="20851"/>
                      </a:cubicBezTo>
                      <a:cubicBezTo>
                        <a:pt x="7003" y="20915"/>
                        <a:pt x="7168" y="20976"/>
                        <a:pt x="7336" y="21032"/>
                      </a:cubicBezTo>
                      <a:cubicBezTo>
                        <a:pt x="8423" y="21400"/>
                        <a:pt x="9588" y="21600"/>
                        <a:pt x="10799" y="21600"/>
                      </a:cubicBezTo>
                      <a:cubicBezTo>
                        <a:pt x="11051" y="21600"/>
                        <a:pt x="11302" y="21591"/>
                        <a:pt x="11550" y="21574"/>
                      </a:cubicBezTo>
                      <a:lnTo>
                        <a:pt x="11550" y="18085"/>
                      </a:lnTo>
                      <a:cubicBezTo>
                        <a:pt x="11505" y="18026"/>
                        <a:pt x="11456" y="17968"/>
                        <a:pt x="11416" y="17907"/>
                      </a:cubicBezTo>
                      <a:cubicBezTo>
                        <a:pt x="11273" y="17689"/>
                        <a:pt x="11157" y="17414"/>
                        <a:pt x="11010" y="17189"/>
                      </a:cubicBezTo>
                      <a:cubicBezTo>
                        <a:pt x="10935" y="17074"/>
                        <a:pt x="10871" y="16944"/>
                        <a:pt x="10790" y="16853"/>
                      </a:cubicBezTo>
                      <a:cubicBezTo>
                        <a:pt x="10742" y="16799"/>
                        <a:pt x="10589" y="16749"/>
                        <a:pt x="10569" y="16668"/>
                      </a:cubicBezTo>
                      <a:cubicBezTo>
                        <a:pt x="10543" y="16561"/>
                        <a:pt x="10464" y="16414"/>
                        <a:pt x="10477" y="16331"/>
                      </a:cubicBezTo>
                      <a:cubicBezTo>
                        <a:pt x="10493" y="16221"/>
                        <a:pt x="10708" y="16132"/>
                        <a:pt x="10708" y="16031"/>
                      </a:cubicBezTo>
                      <a:cubicBezTo>
                        <a:pt x="10708" y="15945"/>
                        <a:pt x="10593" y="15895"/>
                        <a:pt x="10569" y="15822"/>
                      </a:cubicBezTo>
                      <a:cubicBezTo>
                        <a:pt x="10511" y="15645"/>
                        <a:pt x="10604" y="15541"/>
                        <a:pt x="10674" y="15394"/>
                      </a:cubicBezTo>
                      <a:cubicBezTo>
                        <a:pt x="10697" y="15345"/>
                        <a:pt x="10719" y="15267"/>
                        <a:pt x="10743" y="15231"/>
                      </a:cubicBezTo>
                      <a:cubicBezTo>
                        <a:pt x="10786" y="15168"/>
                        <a:pt x="10872" y="15150"/>
                        <a:pt x="10929" y="15081"/>
                      </a:cubicBezTo>
                      <a:cubicBezTo>
                        <a:pt x="10960" y="15043"/>
                        <a:pt x="10980" y="14962"/>
                        <a:pt x="11022" y="14907"/>
                      </a:cubicBezTo>
                      <a:cubicBezTo>
                        <a:pt x="11110" y="14790"/>
                        <a:pt x="11252" y="14746"/>
                        <a:pt x="11288" y="14641"/>
                      </a:cubicBezTo>
                      <a:cubicBezTo>
                        <a:pt x="11318" y="14555"/>
                        <a:pt x="11335" y="14124"/>
                        <a:pt x="11300" y="13981"/>
                      </a:cubicBezTo>
                      <a:cubicBezTo>
                        <a:pt x="11280" y="13897"/>
                        <a:pt x="11202" y="13828"/>
                        <a:pt x="11172" y="13749"/>
                      </a:cubicBezTo>
                      <a:cubicBezTo>
                        <a:pt x="11120" y="13609"/>
                        <a:pt x="11108" y="13457"/>
                        <a:pt x="10963" y="13460"/>
                      </a:cubicBezTo>
                      <a:cubicBezTo>
                        <a:pt x="10874" y="13461"/>
                        <a:pt x="10812" y="13560"/>
                        <a:pt x="10754" y="13621"/>
                      </a:cubicBezTo>
                      <a:cubicBezTo>
                        <a:pt x="10741" y="13704"/>
                        <a:pt x="10748" y="13793"/>
                        <a:pt x="10662" y="13818"/>
                      </a:cubicBezTo>
                      <a:cubicBezTo>
                        <a:pt x="10530" y="13857"/>
                        <a:pt x="10479" y="13680"/>
                        <a:pt x="10325" y="13633"/>
                      </a:cubicBezTo>
                      <a:cubicBezTo>
                        <a:pt x="10264" y="13615"/>
                        <a:pt x="10166" y="13616"/>
                        <a:pt x="10128" y="13598"/>
                      </a:cubicBezTo>
                      <a:cubicBezTo>
                        <a:pt x="10016" y="13548"/>
                        <a:pt x="9979" y="13384"/>
                        <a:pt x="9861" y="13320"/>
                      </a:cubicBezTo>
                      <a:cubicBezTo>
                        <a:pt x="9762" y="13267"/>
                        <a:pt x="9677" y="13286"/>
                        <a:pt x="9617" y="13204"/>
                      </a:cubicBezTo>
                      <a:cubicBezTo>
                        <a:pt x="9592" y="13148"/>
                        <a:pt x="9612" y="13048"/>
                        <a:pt x="9605" y="12973"/>
                      </a:cubicBezTo>
                      <a:cubicBezTo>
                        <a:pt x="9479" y="12899"/>
                        <a:pt x="9371" y="12622"/>
                        <a:pt x="9223" y="12556"/>
                      </a:cubicBezTo>
                      <a:cubicBezTo>
                        <a:pt x="9125" y="12513"/>
                        <a:pt x="8974" y="12517"/>
                        <a:pt x="8852" y="12475"/>
                      </a:cubicBezTo>
                      <a:cubicBezTo>
                        <a:pt x="8794" y="12456"/>
                        <a:pt x="8749" y="12430"/>
                        <a:pt x="8689" y="12417"/>
                      </a:cubicBezTo>
                      <a:cubicBezTo>
                        <a:pt x="8614" y="12400"/>
                        <a:pt x="8538" y="12400"/>
                        <a:pt x="8481" y="12371"/>
                      </a:cubicBezTo>
                      <a:cubicBezTo>
                        <a:pt x="8250" y="12257"/>
                        <a:pt x="8126" y="11888"/>
                        <a:pt x="7842" y="11896"/>
                      </a:cubicBezTo>
                      <a:cubicBezTo>
                        <a:pt x="7721" y="11899"/>
                        <a:pt x="7604" y="12012"/>
                        <a:pt x="7494" y="12012"/>
                      </a:cubicBezTo>
                      <a:cubicBezTo>
                        <a:pt x="7385" y="12011"/>
                        <a:pt x="7201" y="11924"/>
                        <a:pt x="7064" y="11861"/>
                      </a:cubicBezTo>
                      <a:cubicBezTo>
                        <a:pt x="6922" y="11795"/>
                        <a:pt x="6764" y="11759"/>
                        <a:pt x="6646" y="11699"/>
                      </a:cubicBezTo>
                      <a:cubicBezTo>
                        <a:pt x="6552" y="11650"/>
                        <a:pt x="6486" y="11562"/>
                        <a:pt x="6403" y="11525"/>
                      </a:cubicBezTo>
                      <a:cubicBezTo>
                        <a:pt x="6339" y="11497"/>
                        <a:pt x="6247" y="11492"/>
                        <a:pt x="6195" y="11468"/>
                      </a:cubicBezTo>
                      <a:cubicBezTo>
                        <a:pt x="6120" y="11432"/>
                        <a:pt x="6042" y="11358"/>
                        <a:pt x="5950" y="11293"/>
                      </a:cubicBezTo>
                      <a:cubicBezTo>
                        <a:pt x="5863" y="11233"/>
                        <a:pt x="5768" y="11140"/>
                        <a:pt x="5765" y="11062"/>
                      </a:cubicBezTo>
                      <a:cubicBezTo>
                        <a:pt x="5761" y="10971"/>
                        <a:pt x="5848" y="10894"/>
                        <a:pt x="5858" y="10807"/>
                      </a:cubicBezTo>
                      <a:cubicBezTo>
                        <a:pt x="5888" y="10531"/>
                        <a:pt x="5684" y="10333"/>
                        <a:pt x="5556" y="10170"/>
                      </a:cubicBezTo>
                      <a:cubicBezTo>
                        <a:pt x="5461" y="10049"/>
                        <a:pt x="5350" y="9947"/>
                        <a:pt x="5254" y="9834"/>
                      </a:cubicBezTo>
                      <a:cubicBezTo>
                        <a:pt x="5259" y="9760"/>
                        <a:pt x="5259" y="9747"/>
                        <a:pt x="5254" y="9672"/>
                      </a:cubicBezTo>
                      <a:cubicBezTo>
                        <a:pt x="5182" y="9602"/>
                        <a:pt x="5122" y="9498"/>
                        <a:pt x="5045" y="9394"/>
                      </a:cubicBezTo>
                      <a:cubicBezTo>
                        <a:pt x="4976" y="9299"/>
                        <a:pt x="4842" y="9199"/>
                        <a:pt x="4825" y="9093"/>
                      </a:cubicBezTo>
                      <a:cubicBezTo>
                        <a:pt x="4803" y="8963"/>
                        <a:pt x="4875" y="8848"/>
                        <a:pt x="4825" y="8722"/>
                      </a:cubicBezTo>
                      <a:cubicBezTo>
                        <a:pt x="4742" y="8513"/>
                        <a:pt x="4451" y="8607"/>
                        <a:pt x="4488" y="8884"/>
                      </a:cubicBezTo>
                      <a:cubicBezTo>
                        <a:pt x="4499" y="8961"/>
                        <a:pt x="4607" y="9063"/>
                        <a:pt x="4639" y="9139"/>
                      </a:cubicBezTo>
                      <a:cubicBezTo>
                        <a:pt x="4672" y="9217"/>
                        <a:pt x="4666" y="9313"/>
                        <a:pt x="4697" y="9406"/>
                      </a:cubicBezTo>
                      <a:cubicBezTo>
                        <a:pt x="4727" y="9495"/>
                        <a:pt x="4817" y="9572"/>
                        <a:pt x="4848" y="9672"/>
                      </a:cubicBezTo>
                      <a:cubicBezTo>
                        <a:pt x="4897" y="9831"/>
                        <a:pt x="4896" y="10001"/>
                        <a:pt x="4941" y="10101"/>
                      </a:cubicBezTo>
                      <a:cubicBezTo>
                        <a:pt x="4981" y="10189"/>
                        <a:pt x="5128" y="10272"/>
                        <a:pt x="5045" y="10379"/>
                      </a:cubicBezTo>
                      <a:cubicBezTo>
                        <a:pt x="4935" y="10401"/>
                        <a:pt x="4893" y="10292"/>
                        <a:pt x="4825" y="10228"/>
                      </a:cubicBezTo>
                      <a:cubicBezTo>
                        <a:pt x="4787" y="10193"/>
                        <a:pt x="4649" y="10125"/>
                        <a:pt x="4628" y="10043"/>
                      </a:cubicBezTo>
                      <a:cubicBezTo>
                        <a:pt x="4610" y="9974"/>
                        <a:pt x="4671" y="9883"/>
                        <a:pt x="4651" y="9799"/>
                      </a:cubicBezTo>
                      <a:cubicBezTo>
                        <a:pt x="4611" y="9636"/>
                        <a:pt x="4281" y="9632"/>
                        <a:pt x="4279" y="9464"/>
                      </a:cubicBezTo>
                      <a:cubicBezTo>
                        <a:pt x="4279" y="9358"/>
                        <a:pt x="4418" y="9346"/>
                        <a:pt x="4419" y="9243"/>
                      </a:cubicBezTo>
                      <a:cubicBezTo>
                        <a:pt x="4420" y="9132"/>
                        <a:pt x="4266" y="9037"/>
                        <a:pt x="4233" y="8943"/>
                      </a:cubicBezTo>
                      <a:cubicBezTo>
                        <a:pt x="4203" y="8855"/>
                        <a:pt x="4197" y="8717"/>
                        <a:pt x="4187" y="8595"/>
                      </a:cubicBezTo>
                      <a:cubicBezTo>
                        <a:pt x="4176" y="8480"/>
                        <a:pt x="4190" y="8347"/>
                        <a:pt x="4163" y="8259"/>
                      </a:cubicBezTo>
                      <a:cubicBezTo>
                        <a:pt x="4139" y="8179"/>
                        <a:pt x="4020" y="8070"/>
                        <a:pt x="3943" y="8027"/>
                      </a:cubicBezTo>
                      <a:cubicBezTo>
                        <a:pt x="3841" y="7971"/>
                        <a:pt x="3761" y="7994"/>
                        <a:pt x="3711" y="7911"/>
                      </a:cubicBezTo>
                      <a:cubicBezTo>
                        <a:pt x="3668" y="7839"/>
                        <a:pt x="3639" y="7689"/>
                        <a:pt x="3630" y="7610"/>
                      </a:cubicBezTo>
                      <a:cubicBezTo>
                        <a:pt x="3613" y="7471"/>
                        <a:pt x="3626" y="7319"/>
                        <a:pt x="3618" y="7170"/>
                      </a:cubicBezTo>
                      <a:cubicBezTo>
                        <a:pt x="3610" y="7021"/>
                        <a:pt x="3595" y="6878"/>
                        <a:pt x="3618" y="6719"/>
                      </a:cubicBezTo>
                      <a:cubicBezTo>
                        <a:pt x="3675" y="6606"/>
                        <a:pt x="3780" y="6551"/>
                        <a:pt x="3839" y="6441"/>
                      </a:cubicBezTo>
                      <a:cubicBezTo>
                        <a:pt x="3879" y="6363"/>
                        <a:pt x="3885" y="6268"/>
                        <a:pt x="3931" y="6186"/>
                      </a:cubicBezTo>
                      <a:cubicBezTo>
                        <a:pt x="4016" y="6034"/>
                        <a:pt x="4201" y="5895"/>
                        <a:pt x="4326" y="5746"/>
                      </a:cubicBezTo>
                      <a:cubicBezTo>
                        <a:pt x="4460" y="5585"/>
                        <a:pt x="4584" y="5431"/>
                        <a:pt x="4663" y="5247"/>
                      </a:cubicBezTo>
                      <a:cubicBezTo>
                        <a:pt x="4691" y="5182"/>
                        <a:pt x="4766" y="5038"/>
                        <a:pt x="4755" y="4958"/>
                      </a:cubicBezTo>
                      <a:cubicBezTo>
                        <a:pt x="4740" y="4846"/>
                        <a:pt x="4529" y="4755"/>
                        <a:pt x="4546" y="4622"/>
                      </a:cubicBezTo>
                      <a:cubicBezTo>
                        <a:pt x="4557" y="4540"/>
                        <a:pt x="4674" y="4541"/>
                        <a:pt x="4709" y="4460"/>
                      </a:cubicBezTo>
                      <a:cubicBezTo>
                        <a:pt x="4727" y="4418"/>
                        <a:pt x="4743" y="4301"/>
                        <a:pt x="4743" y="4251"/>
                      </a:cubicBezTo>
                      <a:cubicBezTo>
                        <a:pt x="4746" y="4140"/>
                        <a:pt x="4687" y="4023"/>
                        <a:pt x="4709" y="3904"/>
                      </a:cubicBezTo>
                      <a:cubicBezTo>
                        <a:pt x="4728" y="3802"/>
                        <a:pt x="4880" y="3761"/>
                        <a:pt x="4801" y="3649"/>
                      </a:cubicBezTo>
                      <a:cubicBezTo>
                        <a:pt x="4724" y="3538"/>
                        <a:pt x="4585" y="3709"/>
                        <a:pt x="4500" y="3637"/>
                      </a:cubicBezTo>
                      <a:cubicBezTo>
                        <a:pt x="4422" y="3571"/>
                        <a:pt x="4515" y="3492"/>
                        <a:pt x="4523" y="3371"/>
                      </a:cubicBezTo>
                      <a:cubicBezTo>
                        <a:pt x="4526" y="3323"/>
                        <a:pt x="4495" y="3268"/>
                        <a:pt x="4500" y="3232"/>
                      </a:cubicBezTo>
                      <a:cubicBezTo>
                        <a:pt x="4507" y="3180"/>
                        <a:pt x="4608" y="3093"/>
                        <a:pt x="4581" y="3058"/>
                      </a:cubicBezTo>
                      <a:cubicBezTo>
                        <a:pt x="4539" y="3005"/>
                        <a:pt x="4494" y="2898"/>
                        <a:pt x="4428" y="2813"/>
                      </a:cubicBezTo>
                      <a:cubicBezTo>
                        <a:pt x="5723" y="1778"/>
                        <a:pt x="7274" y="1049"/>
                        <a:pt x="8969" y="742"/>
                      </a:cubicBezTo>
                      <a:lnTo>
                        <a:pt x="8969" y="742"/>
                      </a:lnTo>
                      <a:cubicBezTo>
                        <a:pt x="8991" y="778"/>
                        <a:pt x="9008" y="819"/>
                        <a:pt x="9060" y="834"/>
                      </a:cubicBezTo>
                      <a:cubicBezTo>
                        <a:pt x="9161" y="782"/>
                        <a:pt x="9262" y="838"/>
                        <a:pt x="9373" y="834"/>
                      </a:cubicBezTo>
                      <a:cubicBezTo>
                        <a:pt x="9482" y="831"/>
                        <a:pt x="9579" y="781"/>
                        <a:pt x="9698" y="800"/>
                      </a:cubicBezTo>
                      <a:cubicBezTo>
                        <a:pt x="9909" y="833"/>
                        <a:pt x="10205" y="1039"/>
                        <a:pt x="10371" y="928"/>
                      </a:cubicBezTo>
                      <a:cubicBezTo>
                        <a:pt x="10413" y="899"/>
                        <a:pt x="10403" y="850"/>
                        <a:pt x="10441" y="777"/>
                      </a:cubicBezTo>
                      <a:cubicBezTo>
                        <a:pt x="10471" y="718"/>
                        <a:pt x="10518" y="653"/>
                        <a:pt x="10547" y="581"/>
                      </a:cubicBezTo>
                      <a:cubicBezTo>
                        <a:pt x="10631" y="579"/>
                        <a:pt x="10715" y="577"/>
                        <a:pt x="10799" y="577"/>
                      </a:cubicBezTo>
                      <a:cubicBezTo>
                        <a:pt x="11052" y="577"/>
                        <a:pt x="11302" y="587"/>
                        <a:pt x="11550" y="605"/>
                      </a:cubicBezTo>
                      <a:lnTo>
                        <a:pt x="11550" y="26"/>
                      </a:lnTo>
                      <a:cubicBezTo>
                        <a:pt x="11367" y="13"/>
                        <a:pt x="11182" y="6"/>
                        <a:pt x="10997" y="2"/>
                      </a:cubicBezTo>
                      <a:cubicBezTo>
                        <a:pt x="10931" y="1"/>
                        <a:pt x="10866" y="0"/>
                        <a:pt x="10799" y="0"/>
                      </a:cubicBezTo>
                      <a:cubicBezTo>
                        <a:pt x="10687" y="0"/>
                        <a:pt x="10576" y="2"/>
                        <a:pt x="10465" y="6"/>
                      </a:cubicBezTo>
                      <a:cubicBezTo>
                        <a:pt x="9373" y="39"/>
                        <a:pt x="8323" y="234"/>
                        <a:pt x="7335" y="568"/>
                      </a:cubicBezTo>
                      <a:cubicBezTo>
                        <a:pt x="7168" y="624"/>
                        <a:pt x="7002" y="685"/>
                        <a:pt x="6840" y="749"/>
                      </a:cubicBezTo>
                      <a:cubicBezTo>
                        <a:pt x="6789" y="769"/>
                        <a:pt x="6739" y="790"/>
                        <a:pt x="6688" y="811"/>
                      </a:cubicBezTo>
                      <a:cubicBezTo>
                        <a:pt x="6577" y="857"/>
                        <a:pt x="6465" y="904"/>
                        <a:pt x="6355" y="954"/>
                      </a:cubicBezTo>
                      <a:cubicBezTo>
                        <a:pt x="6195" y="1026"/>
                        <a:pt x="6038" y="1102"/>
                        <a:pt x="5882" y="1182"/>
                      </a:cubicBezTo>
                      <a:cubicBezTo>
                        <a:pt x="5727" y="1261"/>
                        <a:pt x="5574" y="1344"/>
                        <a:pt x="5424" y="1431"/>
                      </a:cubicBezTo>
                      <a:cubicBezTo>
                        <a:pt x="4817" y="1780"/>
                        <a:pt x="4247" y="2186"/>
                        <a:pt x="3723" y="2642"/>
                      </a:cubicBezTo>
                      <a:cubicBezTo>
                        <a:pt x="3660" y="2696"/>
                        <a:pt x="3599" y="2750"/>
                        <a:pt x="3538" y="2806"/>
                      </a:cubicBezTo>
                      <a:cubicBezTo>
                        <a:pt x="3410" y="2922"/>
                        <a:pt x="3285" y="3041"/>
                        <a:pt x="3163" y="3163"/>
                      </a:cubicBezTo>
                      <a:cubicBezTo>
                        <a:pt x="3040" y="3285"/>
                        <a:pt x="2921" y="3411"/>
                        <a:pt x="2805" y="3538"/>
                      </a:cubicBezTo>
                      <a:cubicBezTo>
                        <a:pt x="2631" y="3730"/>
                        <a:pt x="2463" y="3929"/>
                        <a:pt x="2303" y="4132"/>
                      </a:cubicBezTo>
                      <a:cubicBezTo>
                        <a:pt x="1982" y="4540"/>
                        <a:pt x="1691" y="4972"/>
                        <a:pt x="1430" y="5424"/>
                      </a:cubicBezTo>
                      <a:cubicBezTo>
                        <a:pt x="1343" y="5575"/>
                        <a:pt x="1261" y="5728"/>
                        <a:pt x="1181" y="5883"/>
                      </a:cubicBezTo>
                      <a:cubicBezTo>
                        <a:pt x="1141" y="5961"/>
                        <a:pt x="1102" y="6039"/>
                        <a:pt x="1064" y="6118"/>
                      </a:cubicBezTo>
                      <a:cubicBezTo>
                        <a:pt x="951" y="6354"/>
                        <a:pt x="845" y="6595"/>
                        <a:pt x="748" y="6840"/>
                      </a:cubicBezTo>
                      <a:cubicBezTo>
                        <a:pt x="716" y="6922"/>
                        <a:pt x="685" y="7004"/>
                        <a:pt x="655" y="7087"/>
                      </a:cubicBezTo>
                      <a:cubicBezTo>
                        <a:pt x="533" y="7417"/>
                        <a:pt x="428" y="7756"/>
                        <a:pt x="339" y="8101"/>
                      </a:cubicBezTo>
                      <a:cubicBezTo>
                        <a:pt x="295" y="8273"/>
                        <a:pt x="255" y="8448"/>
                        <a:pt x="219" y="8623"/>
                      </a:cubicBezTo>
                      <a:cubicBezTo>
                        <a:pt x="219" y="8623"/>
                        <a:pt x="219" y="8623"/>
                        <a:pt x="219" y="8623"/>
                      </a:cubicBezTo>
                      <a:close/>
                      <a:moveTo>
                        <a:pt x="11550" y="21574"/>
                      </a:moveTo>
                      <a:cubicBezTo>
                        <a:pt x="12114" y="21536"/>
                        <a:pt x="12666" y="21453"/>
                        <a:pt x="13203" y="21331"/>
                      </a:cubicBezTo>
                      <a:cubicBezTo>
                        <a:pt x="13564" y="21249"/>
                        <a:pt x="13918" y="21150"/>
                        <a:pt x="14264" y="21033"/>
                      </a:cubicBezTo>
                      <a:cubicBezTo>
                        <a:pt x="14431" y="20976"/>
                        <a:pt x="14596" y="20915"/>
                        <a:pt x="14760" y="20851"/>
                      </a:cubicBezTo>
                      <a:cubicBezTo>
                        <a:pt x="15087" y="20722"/>
                        <a:pt x="15406" y="20578"/>
                        <a:pt x="15717" y="20418"/>
                      </a:cubicBezTo>
                      <a:cubicBezTo>
                        <a:pt x="15872" y="20339"/>
                        <a:pt x="16025" y="20256"/>
                        <a:pt x="16176" y="20169"/>
                      </a:cubicBezTo>
                      <a:cubicBezTo>
                        <a:pt x="16854" y="19779"/>
                        <a:pt x="17486" y="19317"/>
                        <a:pt x="18062" y="18794"/>
                      </a:cubicBezTo>
                      <a:cubicBezTo>
                        <a:pt x="18190" y="18678"/>
                        <a:pt x="18315" y="18558"/>
                        <a:pt x="18437" y="18437"/>
                      </a:cubicBezTo>
                      <a:cubicBezTo>
                        <a:pt x="18559" y="18315"/>
                        <a:pt x="18678" y="18189"/>
                        <a:pt x="18795" y="18062"/>
                      </a:cubicBezTo>
                      <a:cubicBezTo>
                        <a:pt x="18969" y="17870"/>
                        <a:pt x="19136" y="17672"/>
                        <a:pt x="19296" y="17468"/>
                      </a:cubicBezTo>
                      <a:cubicBezTo>
                        <a:pt x="19550" y="17145"/>
                        <a:pt x="19785" y="16807"/>
                        <a:pt x="20001" y="16456"/>
                      </a:cubicBezTo>
                      <a:cubicBezTo>
                        <a:pt x="20058" y="16364"/>
                        <a:pt x="20115" y="16270"/>
                        <a:pt x="20169" y="16176"/>
                      </a:cubicBezTo>
                      <a:cubicBezTo>
                        <a:pt x="20256" y="16025"/>
                        <a:pt x="20339" y="15872"/>
                        <a:pt x="20418" y="15717"/>
                      </a:cubicBezTo>
                      <a:cubicBezTo>
                        <a:pt x="20458" y="15639"/>
                        <a:pt x="20497" y="15561"/>
                        <a:pt x="20536" y="15482"/>
                      </a:cubicBezTo>
                      <a:cubicBezTo>
                        <a:pt x="20611" y="15325"/>
                        <a:pt x="20683" y="15165"/>
                        <a:pt x="20752" y="15004"/>
                      </a:cubicBezTo>
                      <a:cubicBezTo>
                        <a:pt x="20820" y="14842"/>
                        <a:pt x="20884" y="14679"/>
                        <a:pt x="20945" y="14513"/>
                      </a:cubicBezTo>
                      <a:cubicBezTo>
                        <a:pt x="21066" y="14182"/>
                        <a:pt x="21172" y="13844"/>
                        <a:pt x="21260" y="13499"/>
                      </a:cubicBezTo>
                      <a:cubicBezTo>
                        <a:pt x="21305" y="13326"/>
                        <a:pt x="21345" y="13152"/>
                        <a:pt x="21381" y="12977"/>
                      </a:cubicBezTo>
                      <a:cubicBezTo>
                        <a:pt x="21416" y="12801"/>
                        <a:pt x="21448" y="12624"/>
                        <a:pt x="21476" y="12444"/>
                      </a:cubicBezTo>
                      <a:cubicBezTo>
                        <a:pt x="21503" y="12266"/>
                        <a:pt x="21526" y="12086"/>
                        <a:pt x="21545" y="11904"/>
                      </a:cubicBezTo>
                      <a:cubicBezTo>
                        <a:pt x="21581" y="11541"/>
                        <a:pt x="21600" y="11173"/>
                        <a:pt x="21600" y="10800"/>
                      </a:cubicBezTo>
                      <a:cubicBezTo>
                        <a:pt x="21600" y="10427"/>
                        <a:pt x="21581" y="10059"/>
                        <a:pt x="21545" y="9696"/>
                      </a:cubicBezTo>
                      <a:cubicBezTo>
                        <a:pt x="21526" y="9515"/>
                        <a:pt x="21503" y="9334"/>
                        <a:pt x="21476" y="9155"/>
                      </a:cubicBezTo>
                      <a:cubicBezTo>
                        <a:pt x="21448" y="8976"/>
                        <a:pt x="21416" y="8799"/>
                        <a:pt x="21381" y="8623"/>
                      </a:cubicBezTo>
                      <a:cubicBezTo>
                        <a:pt x="21345" y="8448"/>
                        <a:pt x="21305" y="8273"/>
                        <a:pt x="21260" y="8101"/>
                      </a:cubicBezTo>
                      <a:cubicBezTo>
                        <a:pt x="21172" y="7756"/>
                        <a:pt x="21066" y="7417"/>
                        <a:pt x="20945" y="7086"/>
                      </a:cubicBezTo>
                      <a:cubicBezTo>
                        <a:pt x="20915" y="7004"/>
                        <a:pt x="20884" y="6922"/>
                        <a:pt x="20851" y="6840"/>
                      </a:cubicBezTo>
                      <a:cubicBezTo>
                        <a:pt x="20754" y="6595"/>
                        <a:pt x="20649" y="6354"/>
                        <a:pt x="20535" y="6118"/>
                      </a:cubicBezTo>
                      <a:cubicBezTo>
                        <a:pt x="20497" y="6039"/>
                        <a:pt x="20458" y="5961"/>
                        <a:pt x="20418" y="5883"/>
                      </a:cubicBezTo>
                      <a:cubicBezTo>
                        <a:pt x="20339" y="5728"/>
                        <a:pt x="20255" y="5575"/>
                        <a:pt x="20169" y="5424"/>
                      </a:cubicBezTo>
                      <a:cubicBezTo>
                        <a:pt x="19909" y="4972"/>
                        <a:pt x="19617" y="4540"/>
                        <a:pt x="19296" y="4132"/>
                      </a:cubicBezTo>
                      <a:cubicBezTo>
                        <a:pt x="19136" y="3929"/>
                        <a:pt x="18968" y="3730"/>
                        <a:pt x="18795" y="3538"/>
                      </a:cubicBezTo>
                      <a:cubicBezTo>
                        <a:pt x="18678" y="3410"/>
                        <a:pt x="18559" y="3285"/>
                        <a:pt x="18437" y="3163"/>
                      </a:cubicBezTo>
                      <a:cubicBezTo>
                        <a:pt x="18315" y="3041"/>
                        <a:pt x="18189" y="2922"/>
                        <a:pt x="18062" y="2806"/>
                      </a:cubicBezTo>
                      <a:cubicBezTo>
                        <a:pt x="17814" y="2581"/>
                        <a:pt x="17556" y="2367"/>
                        <a:pt x="17288" y="2165"/>
                      </a:cubicBezTo>
                      <a:cubicBezTo>
                        <a:pt x="16934" y="1899"/>
                        <a:pt x="16562" y="1653"/>
                        <a:pt x="16176" y="1431"/>
                      </a:cubicBezTo>
                      <a:cubicBezTo>
                        <a:pt x="16025" y="1344"/>
                        <a:pt x="15872" y="1261"/>
                        <a:pt x="15717" y="1181"/>
                      </a:cubicBezTo>
                      <a:cubicBezTo>
                        <a:pt x="15646" y="1145"/>
                        <a:pt x="15575" y="1110"/>
                        <a:pt x="15503" y="1076"/>
                      </a:cubicBezTo>
                      <a:cubicBezTo>
                        <a:pt x="15418" y="1034"/>
                        <a:pt x="15331" y="993"/>
                        <a:pt x="15244" y="954"/>
                      </a:cubicBezTo>
                      <a:cubicBezTo>
                        <a:pt x="15208" y="938"/>
                        <a:pt x="15171" y="922"/>
                        <a:pt x="15135" y="906"/>
                      </a:cubicBezTo>
                      <a:cubicBezTo>
                        <a:pt x="15011" y="851"/>
                        <a:pt x="14887" y="799"/>
                        <a:pt x="14760" y="749"/>
                      </a:cubicBezTo>
                      <a:cubicBezTo>
                        <a:pt x="14758" y="748"/>
                        <a:pt x="14757" y="748"/>
                        <a:pt x="14755" y="747"/>
                      </a:cubicBezTo>
                      <a:cubicBezTo>
                        <a:pt x="14620" y="694"/>
                        <a:pt x="14484" y="645"/>
                        <a:pt x="14347" y="597"/>
                      </a:cubicBezTo>
                      <a:cubicBezTo>
                        <a:pt x="14319" y="587"/>
                        <a:pt x="14292" y="577"/>
                        <a:pt x="14263" y="567"/>
                      </a:cubicBezTo>
                      <a:cubicBezTo>
                        <a:pt x="13944" y="459"/>
                        <a:pt x="13617" y="366"/>
                        <a:pt x="13285" y="288"/>
                      </a:cubicBezTo>
                      <a:cubicBezTo>
                        <a:pt x="13181" y="263"/>
                        <a:pt x="13077" y="240"/>
                        <a:pt x="12972" y="218"/>
                      </a:cubicBezTo>
                      <a:cubicBezTo>
                        <a:pt x="12896" y="203"/>
                        <a:pt x="12820" y="189"/>
                        <a:pt x="12743" y="175"/>
                      </a:cubicBezTo>
                      <a:cubicBezTo>
                        <a:pt x="12353" y="104"/>
                        <a:pt x="11954" y="54"/>
                        <a:pt x="11550" y="26"/>
                      </a:cubicBezTo>
                      <a:lnTo>
                        <a:pt x="11550" y="605"/>
                      </a:lnTo>
                      <a:cubicBezTo>
                        <a:pt x="11988" y="637"/>
                        <a:pt x="12419" y="697"/>
                        <a:pt x="12841" y="782"/>
                      </a:cubicBezTo>
                      <a:cubicBezTo>
                        <a:pt x="12813" y="855"/>
                        <a:pt x="12721" y="822"/>
                        <a:pt x="12645" y="858"/>
                      </a:cubicBezTo>
                      <a:cubicBezTo>
                        <a:pt x="12574" y="891"/>
                        <a:pt x="12548" y="959"/>
                        <a:pt x="12472" y="974"/>
                      </a:cubicBezTo>
                      <a:cubicBezTo>
                        <a:pt x="12260" y="1014"/>
                        <a:pt x="12086" y="921"/>
                        <a:pt x="11903" y="928"/>
                      </a:cubicBezTo>
                      <a:cubicBezTo>
                        <a:pt x="11895" y="1007"/>
                        <a:pt x="11993" y="1053"/>
                        <a:pt x="12042" y="1078"/>
                      </a:cubicBezTo>
                      <a:cubicBezTo>
                        <a:pt x="12208" y="1165"/>
                        <a:pt x="12342" y="1153"/>
                        <a:pt x="12576" y="1147"/>
                      </a:cubicBezTo>
                      <a:cubicBezTo>
                        <a:pt x="12696" y="1145"/>
                        <a:pt x="12833" y="1183"/>
                        <a:pt x="12936" y="1112"/>
                      </a:cubicBezTo>
                      <a:cubicBezTo>
                        <a:pt x="13001" y="1068"/>
                        <a:pt x="12997" y="970"/>
                        <a:pt x="13052" y="916"/>
                      </a:cubicBezTo>
                      <a:cubicBezTo>
                        <a:pt x="13075" y="893"/>
                        <a:pt x="13109" y="870"/>
                        <a:pt x="13147" y="850"/>
                      </a:cubicBezTo>
                      <a:cubicBezTo>
                        <a:pt x="13262" y="877"/>
                        <a:pt x="13376" y="906"/>
                        <a:pt x="13489" y="937"/>
                      </a:cubicBezTo>
                      <a:cubicBezTo>
                        <a:pt x="13470" y="1016"/>
                        <a:pt x="13344" y="997"/>
                        <a:pt x="13342" y="1101"/>
                      </a:cubicBezTo>
                      <a:cubicBezTo>
                        <a:pt x="13423" y="1150"/>
                        <a:pt x="13611" y="1075"/>
                        <a:pt x="13683" y="992"/>
                      </a:cubicBezTo>
                      <a:cubicBezTo>
                        <a:pt x="13711" y="1000"/>
                        <a:pt x="13739" y="1009"/>
                        <a:pt x="13767" y="1017"/>
                      </a:cubicBezTo>
                      <a:cubicBezTo>
                        <a:pt x="13932" y="1067"/>
                        <a:pt x="14094" y="1121"/>
                        <a:pt x="14254" y="1179"/>
                      </a:cubicBezTo>
                      <a:cubicBezTo>
                        <a:pt x="14483" y="1261"/>
                        <a:pt x="14709" y="1351"/>
                        <a:pt x="14930" y="1449"/>
                      </a:cubicBezTo>
                      <a:cubicBezTo>
                        <a:pt x="14887" y="1475"/>
                        <a:pt x="14842" y="1506"/>
                        <a:pt x="14804" y="1506"/>
                      </a:cubicBezTo>
                      <a:cubicBezTo>
                        <a:pt x="14709" y="1506"/>
                        <a:pt x="14668" y="1378"/>
                        <a:pt x="14560" y="1425"/>
                      </a:cubicBezTo>
                      <a:cubicBezTo>
                        <a:pt x="14551" y="1549"/>
                        <a:pt x="14691" y="1600"/>
                        <a:pt x="14781" y="1657"/>
                      </a:cubicBezTo>
                      <a:cubicBezTo>
                        <a:pt x="14877" y="1719"/>
                        <a:pt x="14979" y="1780"/>
                        <a:pt x="15013" y="1888"/>
                      </a:cubicBezTo>
                      <a:cubicBezTo>
                        <a:pt x="14919" y="2089"/>
                        <a:pt x="14768" y="1878"/>
                        <a:pt x="14619" y="1877"/>
                      </a:cubicBezTo>
                      <a:cubicBezTo>
                        <a:pt x="14454" y="1876"/>
                        <a:pt x="14214" y="2190"/>
                        <a:pt x="14073" y="1935"/>
                      </a:cubicBezTo>
                      <a:cubicBezTo>
                        <a:pt x="14108" y="1800"/>
                        <a:pt x="14257" y="1779"/>
                        <a:pt x="14294" y="1645"/>
                      </a:cubicBezTo>
                      <a:cubicBezTo>
                        <a:pt x="14262" y="1651"/>
                        <a:pt x="14231" y="1661"/>
                        <a:pt x="14199" y="1674"/>
                      </a:cubicBezTo>
                      <a:cubicBezTo>
                        <a:pt x="14145" y="1696"/>
                        <a:pt x="14090" y="1725"/>
                        <a:pt x="14034" y="1755"/>
                      </a:cubicBezTo>
                      <a:cubicBezTo>
                        <a:pt x="13960" y="1795"/>
                        <a:pt x="13882" y="1834"/>
                        <a:pt x="13794" y="1854"/>
                      </a:cubicBezTo>
                      <a:cubicBezTo>
                        <a:pt x="13714" y="1872"/>
                        <a:pt x="13635" y="1867"/>
                        <a:pt x="13562" y="1888"/>
                      </a:cubicBezTo>
                      <a:cubicBezTo>
                        <a:pt x="13423" y="1929"/>
                        <a:pt x="13327" y="2031"/>
                        <a:pt x="13180" y="2086"/>
                      </a:cubicBezTo>
                      <a:cubicBezTo>
                        <a:pt x="13122" y="2107"/>
                        <a:pt x="13054" y="2100"/>
                        <a:pt x="12994" y="2120"/>
                      </a:cubicBezTo>
                      <a:cubicBezTo>
                        <a:pt x="12854" y="2167"/>
                        <a:pt x="12686" y="2251"/>
                        <a:pt x="12542" y="2329"/>
                      </a:cubicBezTo>
                      <a:cubicBezTo>
                        <a:pt x="12394" y="2409"/>
                        <a:pt x="12227" y="2493"/>
                        <a:pt x="12135" y="2572"/>
                      </a:cubicBezTo>
                      <a:cubicBezTo>
                        <a:pt x="12086" y="2615"/>
                        <a:pt x="11957" y="2767"/>
                        <a:pt x="11962" y="2815"/>
                      </a:cubicBezTo>
                      <a:cubicBezTo>
                        <a:pt x="11967" y="2884"/>
                        <a:pt x="12098" y="2907"/>
                        <a:pt x="12101" y="2977"/>
                      </a:cubicBezTo>
                      <a:cubicBezTo>
                        <a:pt x="12098" y="3020"/>
                        <a:pt x="12025" y="3112"/>
                        <a:pt x="12078" y="3174"/>
                      </a:cubicBezTo>
                      <a:cubicBezTo>
                        <a:pt x="12125" y="3231"/>
                        <a:pt x="12220" y="3185"/>
                        <a:pt x="12321" y="3198"/>
                      </a:cubicBezTo>
                      <a:cubicBezTo>
                        <a:pt x="12499" y="3219"/>
                        <a:pt x="12614" y="3365"/>
                        <a:pt x="12751" y="3441"/>
                      </a:cubicBezTo>
                      <a:cubicBezTo>
                        <a:pt x="12853" y="3497"/>
                        <a:pt x="13006" y="3565"/>
                        <a:pt x="13122" y="3579"/>
                      </a:cubicBezTo>
                      <a:cubicBezTo>
                        <a:pt x="13282" y="3600"/>
                        <a:pt x="13459" y="3533"/>
                        <a:pt x="13481" y="3661"/>
                      </a:cubicBezTo>
                      <a:cubicBezTo>
                        <a:pt x="13503" y="3783"/>
                        <a:pt x="13331" y="3827"/>
                        <a:pt x="13319" y="3904"/>
                      </a:cubicBezTo>
                      <a:cubicBezTo>
                        <a:pt x="13405" y="4017"/>
                        <a:pt x="13260" y="4071"/>
                        <a:pt x="13261" y="4171"/>
                      </a:cubicBezTo>
                      <a:cubicBezTo>
                        <a:pt x="13262" y="4251"/>
                        <a:pt x="13361" y="4371"/>
                        <a:pt x="13447" y="4379"/>
                      </a:cubicBezTo>
                      <a:cubicBezTo>
                        <a:pt x="13563" y="4388"/>
                        <a:pt x="13735" y="4264"/>
                        <a:pt x="13783" y="4147"/>
                      </a:cubicBezTo>
                      <a:cubicBezTo>
                        <a:pt x="13841" y="4008"/>
                        <a:pt x="13817" y="3820"/>
                        <a:pt x="13923" y="3719"/>
                      </a:cubicBezTo>
                      <a:cubicBezTo>
                        <a:pt x="14463" y="3733"/>
                        <a:pt x="14921" y="3474"/>
                        <a:pt x="14886" y="2919"/>
                      </a:cubicBezTo>
                      <a:cubicBezTo>
                        <a:pt x="14882" y="2865"/>
                        <a:pt x="14851" y="2794"/>
                        <a:pt x="14863" y="2734"/>
                      </a:cubicBezTo>
                      <a:cubicBezTo>
                        <a:pt x="14880" y="2645"/>
                        <a:pt x="15034" y="2569"/>
                        <a:pt x="15013" y="2456"/>
                      </a:cubicBezTo>
                      <a:cubicBezTo>
                        <a:pt x="15072" y="2438"/>
                        <a:pt x="15107" y="2391"/>
                        <a:pt x="15137" y="2338"/>
                      </a:cubicBezTo>
                      <a:cubicBezTo>
                        <a:pt x="15181" y="2259"/>
                        <a:pt x="15216" y="2169"/>
                        <a:pt x="15298" y="2139"/>
                      </a:cubicBezTo>
                      <a:cubicBezTo>
                        <a:pt x="15304" y="2137"/>
                        <a:pt x="15309" y="2133"/>
                        <a:pt x="15315" y="2132"/>
                      </a:cubicBezTo>
                      <a:cubicBezTo>
                        <a:pt x="15362" y="2121"/>
                        <a:pt x="15411" y="2130"/>
                        <a:pt x="15464" y="2146"/>
                      </a:cubicBezTo>
                      <a:cubicBezTo>
                        <a:pt x="15557" y="2173"/>
                        <a:pt x="15657" y="2220"/>
                        <a:pt x="15768" y="2213"/>
                      </a:cubicBezTo>
                      <a:cubicBezTo>
                        <a:pt x="15824" y="2209"/>
                        <a:pt x="15897" y="2159"/>
                        <a:pt x="15953" y="2167"/>
                      </a:cubicBezTo>
                      <a:cubicBezTo>
                        <a:pt x="16067" y="2182"/>
                        <a:pt x="16135" y="2322"/>
                        <a:pt x="16220" y="2387"/>
                      </a:cubicBezTo>
                      <a:cubicBezTo>
                        <a:pt x="16295" y="2444"/>
                        <a:pt x="16376" y="2426"/>
                        <a:pt x="16394" y="2502"/>
                      </a:cubicBezTo>
                      <a:cubicBezTo>
                        <a:pt x="16372" y="2631"/>
                        <a:pt x="16283" y="2636"/>
                        <a:pt x="16290" y="2754"/>
                      </a:cubicBezTo>
                      <a:cubicBezTo>
                        <a:pt x="16290" y="2755"/>
                        <a:pt x="16290" y="2756"/>
                        <a:pt x="16290" y="2757"/>
                      </a:cubicBezTo>
                      <a:cubicBezTo>
                        <a:pt x="16298" y="2863"/>
                        <a:pt x="16409" y="2944"/>
                        <a:pt x="16464" y="2954"/>
                      </a:cubicBezTo>
                      <a:cubicBezTo>
                        <a:pt x="16549" y="2970"/>
                        <a:pt x="16669" y="2925"/>
                        <a:pt x="16754" y="2885"/>
                      </a:cubicBezTo>
                      <a:cubicBezTo>
                        <a:pt x="16845" y="2842"/>
                        <a:pt x="16928" y="2749"/>
                        <a:pt x="17008" y="2684"/>
                      </a:cubicBezTo>
                      <a:cubicBezTo>
                        <a:pt x="17121" y="2771"/>
                        <a:pt x="17234" y="2861"/>
                        <a:pt x="17344" y="2952"/>
                      </a:cubicBezTo>
                      <a:cubicBezTo>
                        <a:pt x="17357" y="3004"/>
                        <a:pt x="17365" y="3050"/>
                        <a:pt x="17369" y="3081"/>
                      </a:cubicBezTo>
                      <a:cubicBezTo>
                        <a:pt x="17385" y="3207"/>
                        <a:pt x="17352" y="3303"/>
                        <a:pt x="17358" y="3418"/>
                      </a:cubicBezTo>
                      <a:cubicBezTo>
                        <a:pt x="17372" y="3613"/>
                        <a:pt x="17619" y="3593"/>
                        <a:pt x="17741" y="3696"/>
                      </a:cubicBezTo>
                      <a:cubicBezTo>
                        <a:pt x="17777" y="3727"/>
                        <a:pt x="17791" y="3806"/>
                        <a:pt x="17822" y="3846"/>
                      </a:cubicBezTo>
                      <a:cubicBezTo>
                        <a:pt x="17881" y="3925"/>
                        <a:pt x="17952" y="3925"/>
                        <a:pt x="17961" y="4008"/>
                      </a:cubicBezTo>
                      <a:cubicBezTo>
                        <a:pt x="17983" y="4208"/>
                        <a:pt x="17779" y="4225"/>
                        <a:pt x="17798" y="4449"/>
                      </a:cubicBezTo>
                      <a:cubicBezTo>
                        <a:pt x="17757" y="4535"/>
                        <a:pt x="17651" y="4530"/>
                        <a:pt x="17659" y="4645"/>
                      </a:cubicBezTo>
                      <a:cubicBezTo>
                        <a:pt x="17672" y="4828"/>
                        <a:pt x="17935" y="4688"/>
                        <a:pt x="18007" y="4831"/>
                      </a:cubicBezTo>
                      <a:cubicBezTo>
                        <a:pt x="18046" y="4908"/>
                        <a:pt x="18001" y="4964"/>
                        <a:pt x="17973" y="5074"/>
                      </a:cubicBezTo>
                      <a:cubicBezTo>
                        <a:pt x="18063" y="5181"/>
                        <a:pt x="18062" y="5352"/>
                        <a:pt x="17903" y="5352"/>
                      </a:cubicBezTo>
                      <a:cubicBezTo>
                        <a:pt x="17807" y="5352"/>
                        <a:pt x="17780" y="5248"/>
                        <a:pt x="17682" y="5224"/>
                      </a:cubicBezTo>
                      <a:cubicBezTo>
                        <a:pt x="17628" y="5211"/>
                        <a:pt x="17554" y="5214"/>
                        <a:pt x="17485" y="5201"/>
                      </a:cubicBezTo>
                      <a:cubicBezTo>
                        <a:pt x="17426" y="5191"/>
                        <a:pt x="17356" y="5173"/>
                        <a:pt x="17300" y="5166"/>
                      </a:cubicBezTo>
                      <a:cubicBezTo>
                        <a:pt x="17156" y="5149"/>
                        <a:pt x="17001" y="5191"/>
                        <a:pt x="16917" y="5108"/>
                      </a:cubicBezTo>
                      <a:cubicBezTo>
                        <a:pt x="17055" y="4926"/>
                        <a:pt x="17238" y="4745"/>
                        <a:pt x="17415" y="4587"/>
                      </a:cubicBezTo>
                      <a:cubicBezTo>
                        <a:pt x="17468" y="4540"/>
                        <a:pt x="17582" y="4508"/>
                        <a:pt x="17555" y="4414"/>
                      </a:cubicBezTo>
                      <a:cubicBezTo>
                        <a:pt x="17456" y="4327"/>
                        <a:pt x="17335" y="4419"/>
                        <a:pt x="17242" y="4472"/>
                      </a:cubicBezTo>
                      <a:cubicBezTo>
                        <a:pt x="17144" y="4526"/>
                        <a:pt x="17027" y="4606"/>
                        <a:pt x="16917" y="4622"/>
                      </a:cubicBezTo>
                      <a:cubicBezTo>
                        <a:pt x="16725" y="4651"/>
                        <a:pt x="16470" y="4566"/>
                        <a:pt x="16313" y="4668"/>
                      </a:cubicBezTo>
                      <a:cubicBezTo>
                        <a:pt x="16292" y="4756"/>
                        <a:pt x="16492" y="4722"/>
                        <a:pt x="16464" y="4854"/>
                      </a:cubicBezTo>
                      <a:cubicBezTo>
                        <a:pt x="16387" y="4866"/>
                        <a:pt x="16315" y="4873"/>
                        <a:pt x="16255" y="4819"/>
                      </a:cubicBezTo>
                      <a:cubicBezTo>
                        <a:pt x="16201" y="4770"/>
                        <a:pt x="16232" y="4698"/>
                        <a:pt x="16197" y="4668"/>
                      </a:cubicBezTo>
                      <a:cubicBezTo>
                        <a:pt x="16138" y="4619"/>
                        <a:pt x="15914" y="4606"/>
                        <a:pt x="15814" y="4622"/>
                      </a:cubicBezTo>
                      <a:cubicBezTo>
                        <a:pt x="15693" y="4642"/>
                        <a:pt x="15585" y="4715"/>
                        <a:pt x="15571" y="4819"/>
                      </a:cubicBezTo>
                      <a:cubicBezTo>
                        <a:pt x="15717" y="4887"/>
                        <a:pt x="15958" y="4748"/>
                        <a:pt x="16011" y="4923"/>
                      </a:cubicBezTo>
                      <a:cubicBezTo>
                        <a:pt x="15931" y="5067"/>
                        <a:pt x="15742" y="5147"/>
                        <a:pt x="15768" y="5340"/>
                      </a:cubicBezTo>
                      <a:cubicBezTo>
                        <a:pt x="15778" y="5415"/>
                        <a:pt x="15866" y="5514"/>
                        <a:pt x="15930" y="5526"/>
                      </a:cubicBezTo>
                      <a:cubicBezTo>
                        <a:pt x="15995" y="5537"/>
                        <a:pt x="16030" y="5473"/>
                        <a:pt x="16093" y="5479"/>
                      </a:cubicBezTo>
                      <a:cubicBezTo>
                        <a:pt x="16158" y="5485"/>
                        <a:pt x="16143" y="5560"/>
                        <a:pt x="16220" y="5549"/>
                      </a:cubicBezTo>
                      <a:cubicBezTo>
                        <a:pt x="16332" y="5501"/>
                        <a:pt x="16394" y="5345"/>
                        <a:pt x="16522" y="5352"/>
                      </a:cubicBezTo>
                      <a:cubicBezTo>
                        <a:pt x="16676" y="5538"/>
                        <a:pt x="16383" y="5628"/>
                        <a:pt x="16220" y="5688"/>
                      </a:cubicBezTo>
                      <a:cubicBezTo>
                        <a:pt x="16035" y="5755"/>
                        <a:pt x="15793" y="5791"/>
                        <a:pt x="15651" y="5850"/>
                      </a:cubicBezTo>
                      <a:cubicBezTo>
                        <a:pt x="15577" y="5881"/>
                        <a:pt x="15297" y="6152"/>
                        <a:pt x="15257" y="5942"/>
                      </a:cubicBezTo>
                      <a:cubicBezTo>
                        <a:pt x="15229" y="5791"/>
                        <a:pt x="15396" y="5835"/>
                        <a:pt x="15431" y="5711"/>
                      </a:cubicBezTo>
                      <a:cubicBezTo>
                        <a:pt x="15252" y="5676"/>
                        <a:pt x="15084" y="5788"/>
                        <a:pt x="14921" y="5850"/>
                      </a:cubicBezTo>
                      <a:cubicBezTo>
                        <a:pt x="14687" y="5938"/>
                        <a:pt x="14292" y="5994"/>
                        <a:pt x="14236" y="6255"/>
                      </a:cubicBezTo>
                      <a:cubicBezTo>
                        <a:pt x="14225" y="6308"/>
                        <a:pt x="14259" y="6406"/>
                        <a:pt x="14224" y="6441"/>
                      </a:cubicBezTo>
                      <a:cubicBezTo>
                        <a:pt x="14196" y="6469"/>
                        <a:pt x="14030" y="6474"/>
                        <a:pt x="13958" y="6498"/>
                      </a:cubicBezTo>
                      <a:cubicBezTo>
                        <a:pt x="13846" y="6536"/>
                        <a:pt x="13748" y="6619"/>
                        <a:pt x="13679" y="6637"/>
                      </a:cubicBezTo>
                      <a:cubicBezTo>
                        <a:pt x="13627" y="6651"/>
                        <a:pt x="13550" y="6647"/>
                        <a:pt x="13517" y="6661"/>
                      </a:cubicBezTo>
                      <a:cubicBezTo>
                        <a:pt x="13424" y="6696"/>
                        <a:pt x="13390" y="6821"/>
                        <a:pt x="13284" y="6904"/>
                      </a:cubicBezTo>
                      <a:cubicBezTo>
                        <a:pt x="13241" y="6938"/>
                        <a:pt x="13145" y="6962"/>
                        <a:pt x="13110" y="6996"/>
                      </a:cubicBezTo>
                      <a:cubicBezTo>
                        <a:pt x="13050" y="7056"/>
                        <a:pt x="13042" y="7206"/>
                        <a:pt x="12936" y="7228"/>
                      </a:cubicBezTo>
                      <a:cubicBezTo>
                        <a:pt x="12869" y="7234"/>
                        <a:pt x="12814" y="7177"/>
                        <a:pt x="12751" y="7217"/>
                      </a:cubicBezTo>
                      <a:cubicBezTo>
                        <a:pt x="12743" y="7364"/>
                        <a:pt x="12803" y="7565"/>
                        <a:pt x="12739" y="7714"/>
                      </a:cubicBezTo>
                      <a:cubicBezTo>
                        <a:pt x="12602" y="7826"/>
                        <a:pt x="12450" y="7905"/>
                        <a:pt x="12275" y="8004"/>
                      </a:cubicBezTo>
                      <a:cubicBezTo>
                        <a:pt x="12178" y="8058"/>
                        <a:pt x="12091" y="8073"/>
                        <a:pt x="11973" y="8131"/>
                      </a:cubicBezTo>
                      <a:cubicBezTo>
                        <a:pt x="11890" y="8173"/>
                        <a:pt x="11814" y="8272"/>
                        <a:pt x="11718" y="8328"/>
                      </a:cubicBezTo>
                      <a:cubicBezTo>
                        <a:pt x="11663" y="8361"/>
                        <a:pt x="11605" y="8394"/>
                        <a:pt x="11550" y="8431"/>
                      </a:cubicBezTo>
                      <a:lnTo>
                        <a:pt x="11550" y="13479"/>
                      </a:lnTo>
                      <a:cubicBezTo>
                        <a:pt x="11607" y="13428"/>
                        <a:pt x="11663" y="13355"/>
                        <a:pt x="11695" y="13297"/>
                      </a:cubicBezTo>
                      <a:cubicBezTo>
                        <a:pt x="11760" y="13179"/>
                        <a:pt x="11764" y="13079"/>
                        <a:pt x="11881" y="13019"/>
                      </a:cubicBezTo>
                      <a:cubicBezTo>
                        <a:pt x="12004" y="12955"/>
                        <a:pt x="12104" y="12986"/>
                        <a:pt x="12264" y="12927"/>
                      </a:cubicBezTo>
                      <a:cubicBezTo>
                        <a:pt x="12335" y="12900"/>
                        <a:pt x="12396" y="12855"/>
                        <a:pt x="12461" y="12811"/>
                      </a:cubicBezTo>
                      <a:cubicBezTo>
                        <a:pt x="12517" y="12772"/>
                        <a:pt x="12576" y="12671"/>
                        <a:pt x="12646" y="12741"/>
                      </a:cubicBezTo>
                      <a:cubicBezTo>
                        <a:pt x="12739" y="12834"/>
                        <a:pt x="12533" y="12886"/>
                        <a:pt x="12611" y="12985"/>
                      </a:cubicBezTo>
                      <a:cubicBezTo>
                        <a:pt x="12772" y="13070"/>
                        <a:pt x="12854" y="12826"/>
                        <a:pt x="12972" y="12822"/>
                      </a:cubicBezTo>
                      <a:cubicBezTo>
                        <a:pt x="13008" y="12822"/>
                        <a:pt x="13137" y="12895"/>
                        <a:pt x="13203" y="12939"/>
                      </a:cubicBezTo>
                      <a:cubicBezTo>
                        <a:pt x="13294" y="12998"/>
                        <a:pt x="13325" y="13081"/>
                        <a:pt x="13423" y="13100"/>
                      </a:cubicBezTo>
                      <a:cubicBezTo>
                        <a:pt x="13487" y="13113"/>
                        <a:pt x="13590" y="13076"/>
                        <a:pt x="13679" y="13089"/>
                      </a:cubicBezTo>
                      <a:cubicBezTo>
                        <a:pt x="13797" y="13106"/>
                        <a:pt x="13868" y="13207"/>
                        <a:pt x="13958" y="13204"/>
                      </a:cubicBezTo>
                      <a:cubicBezTo>
                        <a:pt x="14067" y="13201"/>
                        <a:pt x="14119" y="13083"/>
                        <a:pt x="14214" y="13066"/>
                      </a:cubicBezTo>
                      <a:cubicBezTo>
                        <a:pt x="14418" y="13028"/>
                        <a:pt x="14494" y="13089"/>
                        <a:pt x="14584" y="13216"/>
                      </a:cubicBezTo>
                      <a:cubicBezTo>
                        <a:pt x="14686" y="13233"/>
                        <a:pt x="14689" y="13099"/>
                        <a:pt x="14781" y="13147"/>
                      </a:cubicBezTo>
                      <a:cubicBezTo>
                        <a:pt x="14730" y="13248"/>
                        <a:pt x="14799" y="13294"/>
                        <a:pt x="14839" y="13378"/>
                      </a:cubicBezTo>
                      <a:cubicBezTo>
                        <a:pt x="14865" y="13433"/>
                        <a:pt x="14862" y="13471"/>
                        <a:pt x="14886" y="13494"/>
                      </a:cubicBezTo>
                      <a:cubicBezTo>
                        <a:pt x="14941" y="13547"/>
                        <a:pt x="15048" y="13547"/>
                        <a:pt x="15130" y="13598"/>
                      </a:cubicBezTo>
                      <a:cubicBezTo>
                        <a:pt x="15215" y="13652"/>
                        <a:pt x="15263" y="13752"/>
                        <a:pt x="15362" y="13865"/>
                      </a:cubicBezTo>
                      <a:cubicBezTo>
                        <a:pt x="15462" y="13980"/>
                        <a:pt x="15632" y="14099"/>
                        <a:pt x="15768" y="14108"/>
                      </a:cubicBezTo>
                      <a:cubicBezTo>
                        <a:pt x="15895" y="14116"/>
                        <a:pt x="15999" y="14072"/>
                        <a:pt x="16105" y="14084"/>
                      </a:cubicBezTo>
                      <a:cubicBezTo>
                        <a:pt x="16344" y="14114"/>
                        <a:pt x="16493" y="14234"/>
                        <a:pt x="16662" y="14363"/>
                      </a:cubicBezTo>
                      <a:cubicBezTo>
                        <a:pt x="16755" y="14435"/>
                        <a:pt x="16840" y="14485"/>
                        <a:pt x="16870" y="14571"/>
                      </a:cubicBezTo>
                      <a:cubicBezTo>
                        <a:pt x="16891" y="14631"/>
                        <a:pt x="16881" y="14712"/>
                        <a:pt x="16905" y="14780"/>
                      </a:cubicBezTo>
                      <a:cubicBezTo>
                        <a:pt x="16956" y="14924"/>
                        <a:pt x="17167" y="14993"/>
                        <a:pt x="17090" y="15243"/>
                      </a:cubicBezTo>
                      <a:cubicBezTo>
                        <a:pt x="17126" y="15316"/>
                        <a:pt x="17204" y="15342"/>
                        <a:pt x="17288" y="15394"/>
                      </a:cubicBezTo>
                      <a:cubicBezTo>
                        <a:pt x="17355" y="15434"/>
                        <a:pt x="17412" y="15521"/>
                        <a:pt x="17485" y="15533"/>
                      </a:cubicBezTo>
                      <a:cubicBezTo>
                        <a:pt x="17532" y="15540"/>
                        <a:pt x="17584" y="15518"/>
                        <a:pt x="17624" y="15521"/>
                      </a:cubicBezTo>
                      <a:cubicBezTo>
                        <a:pt x="17756" y="15530"/>
                        <a:pt x="17846" y="15581"/>
                        <a:pt x="17961" y="15625"/>
                      </a:cubicBezTo>
                      <a:cubicBezTo>
                        <a:pt x="18032" y="15652"/>
                        <a:pt x="18122" y="15663"/>
                        <a:pt x="18170" y="15695"/>
                      </a:cubicBezTo>
                      <a:cubicBezTo>
                        <a:pt x="18229" y="15735"/>
                        <a:pt x="18236" y="15868"/>
                        <a:pt x="18309" y="15903"/>
                      </a:cubicBezTo>
                      <a:cubicBezTo>
                        <a:pt x="18356" y="15926"/>
                        <a:pt x="18462" y="15894"/>
                        <a:pt x="18542" y="15903"/>
                      </a:cubicBezTo>
                      <a:cubicBezTo>
                        <a:pt x="18666" y="15918"/>
                        <a:pt x="18835" y="15994"/>
                        <a:pt x="18948" y="15996"/>
                      </a:cubicBezTo>
                      <a:cubicBezTo>
                        <a:pt x="19016" y="15997"/>
                        <a:pt x="19072" y="15968"/>
                        <a:pt x="19133" y="15973"/>
                      </a:cubicBezTo>
                      <a:cubicBezTo>
                        <a:pt x="19274" y="15983"/>
                        <a:pt x="19385" y="16072"/>
                        <a:pt x="19494" y="16172"/>
                      </a:cubicBezTo>
                      <a:cubicBezTo>
                        <a:pt x="18096" y="18425"/>
                        <a:pt x="15847" y="20098"/>
                        <a:pt x="13199" y="20737"/>
                      </a:cubicBezTo>
                      <a:cubicBezTo>
                        <a:pt x="13190" y="20635"/>
                        <a:pt x="13161" y="20533"/>
                        <a:pt x="13157" y="20432"/>
                      </a:cubicBezTo>
                      <a:cubicBezTo>
                        <a:pt x="13147" y="20212"/>
                        <a:pt x="13181" y="20056"/>
                        <a:pt x="13145" y="19853"/>
                      </a:cubicBezTo>
                      <a:cubicBezTo>
                        <a:pt x="13118" y="19699"/>
                        <a:pt x="13085" y="19463"/>
                        <a:pt x="13029" y="19366"/>
                      </a:cubicBezTo>
                      <a:cubicBezTo>
                        <a:pt x="12967" y="19259"/>
                        <a:pt x="12723" y="19076"/>
                        <a:pt x="12600" y="19007"/>
                      </a:cubicBezTo>
                      <a:cubicBezTo>
                        <a:pt x="12519" y="18962"/>
                        <a:pt x="12421" y="18947"/>
                        <a:pt x="12333" y="18903"/>
                      </a:cubicBezTo>
                      <a:cubicBezTo>
                        <a:pt x="12144" y="18811"/>
                        <a:pt x="11778" y="18615"/>
                        <a:pt x="11695" y="18428"/>
                      </a:cubicBezTo>
                      <a:cubicBezTo>
                        <a:pt x="11671" y="18374"/>
                        <a:pt x="11674" y="18303"/>
                        <a:pt x="11648" y="18243"/>
                      </a:cubicBezTo>
                      <a:cubicBezTo>
                        <a:pt x="11625" y="18188"/>
                        <a:pt x="11589" y="18136"/>
                        <a:pt x="11550" y="18085"/>
                      </a:cubicBezTo>
                      <a:cubicBezTo>
                        <a:pt x="11550" y="18085"/>
                        <a:pt x="11550" y="21574"/>
                        <a:pt x="11550" y="2157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3" name="išḷiḍé">
                <a:extLst>
                  <a:ext uri="{FF2B5EF4-FFF2-40B4-BE49-F238E27FC236}">
                    <a16:creationId xmlns:a16="http://schemas.microsoft.com/office/drawing/2014/main" id="{309E8E81-7C27-49AE-AFB8-0957AB85142F}"/>
                  </a:ext>
                </a:extLst>
              </p:cNvPr>
              <p:cNvGrpSpPr/>
              <p:nvPr/>
            </p:nvGrpSpPr>
            <p:grpSpPr>
              <a:xfrm>
                <a:off x="4855569" y="1924086"/>
                <a:ext cx="2491972" cy="2152108"/>
                <a:chOff x="6135519" y="1924086"/>
                <a:chExt cx="2491972" cy="2152108"/>
              </a:xfrm>
            </p:grpSpPr>
            <p:sp>
              <p:nvSpPr>
                <p:cNvPr id="23" name="iS1îdè">
                  <a:extLst>
                    <a:ext uri="{FF2B5EF4-FFF2-40B4-BE49-F238E27FC236}">
                      <a16:creationId xmlns:a16="http://schemas.microsoft.com/office/drawing/2014/main" id="{C8A34490-C862-492E-A636-BAD32E74EC76}"/>
                    </a:ext>
                  </a:extLst>
                </p:cNvPr>
                <p:cNvSpPr/>
                <p:nvPr/>
              </p:nvSpPr>
              <p:spPr>
                <a:xfrm>
                  <a:off x="6135519" y="1924086"/>
                  <a:ext cx="2491972"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79" y="8714"/>
                      </a:lnTo>
                      <a:cubicBezTo>
                        <a:pt x="17640" y="3748"/>
                        <a:pt x="13862" y="0"/>
                        <a:pt x="9327" y="0"/>
                      </a:cubicBezTo>
                      <a:cubicBezTo>
                        <a:pt x="4176" y="0"/>
                        <a:pt x="0" y="4835"/>
                        <a:pt x="0" y="10800"/>
                      </a:cubicBezTo>
                      <a:cubicBezTo>
                        <a:pt x="0" y="16765"/>
                        <a:pt x="4176" y="21600"/>
                        <a:pt x="9327" y="21600"/>
                      </a:cubicBezTo>
                      <a:cubicBezTo>
                        <a:pt x="13862" y="21600"/>
                        <a:pt x="17640" y="17852"/>
                        <a:pt x="18479" y="12886"/>
                      </a:cubicBezTo>
                      <a:lnTo>
                        <a:pt x="18781" y="12685"/>
                      </a:lnTo>
                      <a:cubicBezTo>
                        <a:pt x="18781" y="12685"/>
                        <a:pt x="21600" y="10800"/>
                        <a:pt x="21600" y="10800"/>
                      </a:cubicBezTo>
                      <a:close/>
                    </a:path>
                  </a:pathLst>
                </a:custGeom>
                <a:solidFill>
                  <a:srgbClr val="A5779E"/>
                </a:solidFill>
                <a:ln w="12700">
                  <a:miter lim="400000"/>
                </a:ln>
              </p:spPr>
              <p:txBody>
                <a:bodyPr anchor="ctr"/>
                <a:lstStyle/>
                <a:p>
                  <a:pPr algn="ctr"/>
                  <a:endParaRPr>
                    <a:ea typeface="微软雅黑" panose="020B0503020204020204" pitchFamily="34" charset="-122"/>
                  </a:endParaRPr>
                </a:p>
              </p:txBody>
            </p:sp>
            <p:sp>
              <p:nvSpPr>
                <p:cNvPr id="24" name="iṡľiḋe">
                  <a:extLst>
                    <a:ext uri="{FF2B5EF4-FFF2-40B4-BE49-F238E27FC236}">
                      <a16:creationId xmlns:a16="http://schemas.microsoft.com/office/drawing/2014/main" id="{B1CC883C-052A-4931-8BF4-1B86D8722E11}"/>
                    </a:ext>
                  </a:extLst>
                </p:cNvPr>
                <p:cNvSpPr/>
                <p:nvPr/>
              </p:nvSpPr>
              <p:spPr>
                <a:xfrm>
                  <a:off x="6938465" y="2665897"/>
                  <a:ext cx="552338" cy="69395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4" name="îṥľíḓê">
                <a:extLst>
                  <a:ext uri="{FF2B5EF4-FFF2-40B4-BE49-F238E27FC236}">
                    <a16:creationId xmlns:a16="http://schemas.microsoft.com/office/drawing/2014/main" id="{858D9820-D366-4C6C-894E-4BDC7DACB3F1}"/>
                  </a:ext>
                </a:extLst>
              </p:cNvPr>
              <p:cNvGrpSpPr/>
              <p:nvPr/>
            </p:nvGrpSpPr>
            <p:grpSpPr>
              <a:xfrm>
                <a:off x="2359278" y="1924086"/>
                <a:ext cx="2491945" cy="2152108"/>
                <a:chOff x="3624745" y="1924086"/>
                <a:chExt cx="2491945" cy="2152108"/>
              </a:xfrm>
            </p:grpSpPr>
            <p:sp>
              <p:nvSpPr>
                <p:cNvPr id="21" name="iş1iḋe">
                  <a:extLst>
                    <a:ext uri="{FF2B5EF4-FFF2-40B4-BE49-F238E27FC236}">
                      <a16:creationId xmlns:a16="http://schemas.microsoft.com/office/drawing/2014/main" id="{AE078BCC-5E94-4DFB-8257-448F7D487241}"/>
                    </a:ext>
                  </a:extLst>
                </p:cNvPr>
                <p:cNvSpPr/>
                <p:nvPr/>
              </p:nvSpPr>
              <p:spPr>
                <a:xfrm>
                  <a:off x="3624745" y="1924086"/>
                  <a:ext cx="2491945"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48B49C"/>
                </a:solidFill>
                <a:ln w="12700">
                  <a:miter lim="400000"/>
                </a:ln>
              </p:spPr>
              <p:txBody>
                <a:bodyPr anchor="ctr"/>
                <a:lstStyle/>
                <a:p>
                  <a:pPr algn="ctr"/>
                  <a:endParaRPr>
                    <a:ea typeface="微软雅黑" panose="020B0503020204020204" pitchFamily="34" charset="-122"/>
                  </a:endParaRPr>
                </a:p>
              </p:txBody>
            </p:sp>
            <p:sp>
              <p:nvSpPr>
                <p:cNvPr id="22" name="î$lîḑè">
                  <a:extLst>
                    <a:ext uri="{FF2B5EF4-FFF2-40B4-BE49-F238E27FC236}">
                      <a16:creationId xmlns:a16="http://schemas.microsoft.com/office/drawing/2014/main" id="{3234EB41-B1A7-4B3C-AF28-E4FBE66AB3DF}"/>
                    </a:ext>
                  </a:extLst>
                </p:cNvPr>
                <p:cNvSpPr/>
                <p:nvPr/>
              </p:nvSpPr>
              <p:spPr>
                <a:xfrm>
                  <a:off x="4364754" y="2723430"/>
                  <a:ext cx="629614" cy="553419"/>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nvGrpSpPr>
              <p:cNvPr id="15" name="íS1ïdé">
                <a:extLst>
                  <a:ext uri="{FF2B5EF4-FFF2-40B4-BE49-F238E27FC236}">
                    <a16:creationId xmlns:a16="http://schemas.microsoft.com/office/drawing/2014/main" id="{4DA15B4F-F794-4C25-8588-E6EC03765CCC}"/>
                  </a:ext>
                </a:extLst>
              </p:cNvPr>
              <p:cNvGrpSpPr/>
              <p:nvPr/>
            </p:nvGrpSpPr>
            <p:grpSpPr>
              <a:xfrm>
                <a:off x="-104822" y="1924085"/>
                <a:ext cx="2491953" cy="2152108"/>
                <a:chOff x="1140307" y="1924085"/>
                <a:chExt cx="2491953" cy="2152108"/>
              </a:xfrm>
            </p:grpSpPr>
            <p:sp>
              <p:nvSpPr>
                <p:cNvPr id="19" name="îśḷîdè">
                  <a:extLst>
                    <a:ext uri="{FF2B5EF4-FFF2-40B4-BE49-F238E27FC236}">
                      <a16:creationId xmlns:a16="http://schemas.microsoft.com/office/drawing/2014/main" id="{346D6B27-A74F-4A6A-9452-60886AA02FCC}"/>
                    </a:ext>
                  </a:extLst>
                </p:cNvPr>
                <p:cNvSpPr/>
                <p:nvPr/>
              </p:nvSpPr>
              <p:spPr>
                <a:xfrm>
                  <a:off x="1140307" y="1924085"/>
                  <a:ext cx="2491953" cy="21521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8781" y="8915"/>
                      </a:lnTo>
                      <a:lnTo>
                        <a:pt x="18480" y="8714"/>
                      </a:lnTo>
                      <a:cubicBezTo>
                        <a:pt x="17640" y="3748"/>
                        <a:pt x="13862" y="0"/>
                        <a:pt x="9327" y="0"/>
                      </a:cubicBezTo>
                      <a:cubicBezTo>
                        <a:pt x="4176" y="0"/>
                        <a:pt x="0" y="4835"/>
                        <a:pt x="0" y="10800"/>
                      </a:cubicBezTo>
                      <a:cubicBezTo>
                        <a:pt x="0" y="16765"/>
                        <a:pt x="4176" y="21600"/>
                        <a:pt x="9327" y="21600"/>
                      </a:cubicBezTo>
                      <a:cubicBezTo>
                        <a:pt x="13862" y="21600"/>
                        <a:pt x="17640" y="17852"/>
                        <a:pt x="18480" y="12886"/>
                      </a:cubicBezTo>
                      <a:lnTo>
                        <a:pt x="18781" y="12685"/>
                      </a:lnTo>
                      <a:cubicBezTo>
                        <a:pt x="18781" y="12685"/>
                        <a:pt x="21600" y="10800"/>
                        <a:pt x="21600" y="10800"/>
                      </a:cubicBezTo>
                      <a:close/>
                    </a:path>
                  </a:pathLst>
                </a:custGeom>
                <a:solidFill>
                  <a:srgbClr val="1B6AA2"/>
                </a:solidFill>
                <a:ln w="12700">
                  <a:miter lim="400000"/>
                </a:ln>
              </p:spPr>
              <p:txBody>
                <a:bodyPr anchor="ctr"/>
                <a:lstStyle/>
                <a:p>
                  <a:pPr algn="ctr"/>
                  <a:endParaRPr>
                    <a:ea typeface="微软雅黑" panose="020B0503020204020204" pitchFamily="34" charset="-122"/>
                  </a:endParaRPr>
                </a:p>
              </p:txBody>
            </p:sp>
            <p:sp>
              <p:nvSpPr>
                <p:cNvPr id="20" name="ïṣḻide">
                  <a:extLst>
                    <a:ext uri="{FF2B5EF4-FFF2-40B4-BE49-F238E27FC236}">
                      <a16:creationId xmlns:a16="http://schemas.microsoft.com/office/drawing/2014/main" id="{316DACE1-5706-434A-B7A2-E4C267FB0B89}"/>
                    </a:ext>
                  </a:extLst>
                </p:cNvPr>
                <p:cNvSpPr/>
                <p:nvPr/>
              </p:nvSpPr>
              <p:spPr>
                <a:xfrm>
                  <a:off x="1852463" y="2653163"/>
                  <a:ext cx="694416" cy="693954"/>
                </a:xfrm>
                <a:custGeom>
                  <a:avLst/>
                  <a:gdLst/>
                  <a:ahLst/>
                  <a:cxnLst>
                    <a:cxn ang="0">
                      <a:pos x="wd2" y="hd2"/>
                    </a:cxn>
                    <a:cxn ang="5400000">
                      <a:pos x="wd2" y="hd2"/>
                    </a:cxn>
                    <a:cxn ang="10800000">
                      <a:pos x="wd2" y="hd2"/>
                    </a:cxn>
                    <a:cxn ang="16200000">
                      <a:pos x="wd2" y="hd2"/>
                    </a:cxn>
                  </a:cxnLst>
                  <a:rect l="0" t="0" r="r" b="b"/>
                  <a:pathLst>
                    <a:path w="21540" h="21554" extrusionOk="0">
                      <a:moveTo>
                        <a:pt x="17094" y="18162"/>
                      </a:moveTo>
                      <a:lnTo>
                        <a:pt x="11180" y="15745"/>
                      </a:lnTo>
                      <a:lnTo>
                        <a:pt x="16926" y="6160"/>
                      </a:lnTo>
                      <a:lnTo>
                        <a:pt x="6551" y="13845"/>
                      </a:lnTo>
                      <a:lnTo>
                        <a:pt x="2514" y="12197"/>
                      </a:lnTo>
                      <a:lnTo>
                        <a:pt x="19750" y="2250"/>
                      </a:lnTo>
                      <a:cubicBezTo>
                        <a:pt x="19750" y="2250"/>
                        <a:pt x="17094" y="18162"/>
                        <a:pt x="17094" y="18162"/>
                      </a:cubicBezTo>
                      <a:close/>
                      <a:moveTo>
                        <a:pt x="21204" y="134"/>
                      </a:moveTo>
                      <a:cubicBezTo>
                        <a:pt x="20964" y="-34"/>
                        <a:pt x="20641" y="-46"/>
                        <a:pt x="20388" y="110"/>
                      </a:cubicBezTo>
                      <a:lnTo>
                        <a:pt x="386" y="11655"/>
                      </a:lnTo>
                      <a:cubicBezTo>
                        <a:pt x="134" y="11800"/>
                        <a:pt x="-23" y="12078"/>
                        <a:pt x="2" y="12366"/>
                      </a:cubicBezTo>
                      <a:cubicBezTo>
                        <a:pt x="26" y="12667"/>
                        <a:pt x="206" y="12919"/>
                        <a:pt x="482" y="13028"/>
                      </a:cubicBezTo>
                      <a:lnTo>
                        <a:pt x="6155" y="15348"/>
                      </a:lnTo>
                      <a:lnTo>
                        <a:pt x="6155" y="20785"/>
                      </a:lnTo>
                      <a:cubicBezTo>
                        <a:pt x="6155" y="21096"/>
                        <a:pt x="6347" y="21386"/>
                        <a:pt x="6648" y="21505"/>
                      </a:cubicBezTo>
                      <a:cubicBezTo>
                        <a:pt x="6733" y="21542"/>
                        <a:pt x="6829" y="21554"/>
                        <a:pt x="6925" y="21554"/>
                      </a:cubicBezTo>
                      <a:cubicBezTo>
                        <a:pt x="7142" y="21554"/>
                        <a:pt x="7345" y="21470"/>
                        <a:pt x="7490" y="21301"/>
                      </a:cubicBezTo>
                      <a:lnTo>
                        <a:pt x="11072" y="17368"/>
                      </a:lnTo>
                      <a:lnTo>
                        <a:pt x="17406" y="19955"/>
                      </a:lnTo>
                      <a:cubicBezTo>
                        <a:pt x="17503" y="19990"/>
                        <a:pt x="17598" y="20014"/>
                        <a:pt x="17695" y="20014"/>
                      </a:cubicBezTo>
                      <a:cubicBezTo>
                        <a:pt x="17827" y="20014"/>
                        <a:pt x="17959" y="19978"/>
                        <a:pt x="18069" y="19919"/>
                      </a:cubicBezTo>
                      <a:cubicBezTo>
                        <a:pt x="18272" y="19798"/>
                        <a:pt x="18416" y="19605"/>
                        <a:pt x="18453" y="19377"/>
                      </a:cubicBezTo>
                      <a:lnTo>
                        <a:pt x="21530" y="904"/>
                      </a:lnTo>
                      <a:cubicBezTo>
                        <a:pt x="21577" y="603"/>
                        <a:pt x="21456" y="314"/>
                        <a:pt x="21204" y="134"/>
                      </a:cubicBezTo>
                      <a:close/>
                    </a:path>
                  </a:pathLst>
                </a:custGeom>
                <a:solidFill>
                  <a:srgbClr val="FFFFFF"/>
                </a:solidFill>
                <a:ln w="12700">
                  <a:miter lim="400000"/>
                </a:ln>
              </p:spPr>
              <p:txBody>
                <a:bodyPr anchor="ctr"/>
                <a:lstStyle/>
                <a:p>
                  <a:pPr algn="ctr"/>
                  <a:endParaRPr>
                    <a:ea typeface="微软雅黑" panose="020B0503020204020204" pitchFamily="34" charset="-122"/>
                  </a:endParaRPr>
                </a:p>
              </p:txBody>
            </p:sp>
          </p:grpSp>
        </p:grpSp>
      </p:grpSp>
      <p:sp>
        <p:nvSpPr>
          <p:cNvPr id="36" name="TextBox 54"/>
          <p:cNvSpPr txBox="1"/>
          <p:nvPr/>
        </p:nvSpPr>
        <p:spPr>
          <a:xfrm>
            <a:off x="3537333" y="553923"/>
            <a:ext cx="4651753" cy="646331"/>
          </a:xfrm>
          <a:prstGeom prst="rect">
            <a:avLst/>
          </a:prstGeom>
          <a:noFill/>
        </p:spPr>
        <p:txBody>
          <a:bodyPr wrap="square" rtlCol="0">
            <a:spAutoFit/>
          </a:bodyPr>
          <a:lstStyle>
            <a:defPPr>
              <a:defRPr lang="zh-CN"/>
            </a:defPPr>
            <a:lvl1pPr marL="571500" indent="-571500" algn="ctr">
              <a:buFont typeface="Wingdings" panose="05000000000000000000" pitchFamily="2" charset="2"/>
              <a:buChar char="l"/>
              <a:defRPr sz="3600" b="1">
                <a:solidFill>
                  <a:srgbClr val="524F6A"/>
                </a:solidFill>
                <a:latin typeface="微软雅黑" panose="020B0503020204020204" pitchFamily="34" charset="-122"/>
                <a:ea typeface="微软雅黑" panose="020B0503020204020204" pitchFamily="34" charset="-122"/>
              </a:defRPr>
            </a:lvl1pPr>
          </a:lstStyle>
          <a:p>
            <a:r>
              <a:rPr lang="zh-CN" altLang="en-US" dirty="0"/>
              <a:t>微商的发展趋势</a:t>
            </a:r>
          </a:p>
        </p:txBody>
      </p:sp>
    </p:spTree>
    <p:extLst>
      <p:ext uri="{BB962C8B-B14F-4D97-AF65-F5344CB8AC3E}">
        <p14:creationId xmlns:p14="http://schemas.microsoft.com/office/powerpoint/2010/main" val="31712562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94950"/>
            <a:ext cx="4879079" cy="646331"/>
          </a:xfrm>
          <a:prstGeom prst="rect">
            <a:avLst/>
          </a:prstGeom>
          <a:noFill/>
        </p:spPr>
        <p:txBody>
          <a:bodyPr wrap="square" rtlCol="0">
            <a:spAutoFit/>
          </a:bodyPr>
          <a:lstStyle/>
          <a:p>
            <a:r>
              <a:rPr lang="zh-CN" altLang="en-US" sz="3600" b="1" dirty="0" smtClean="0">
                <a:solidFill>
                  <a:srgbClr val="524F6A"/>
                </a:solidFill>
                <a:latin typeface="微软雅黑" panose="020B0503020204020204" pitchFamily="34" charset="-122"/>
                <a:ea typeface="微软雅黑" panose="020B0503020204020204" pitchFamily="34" charset="-122"/>
              </a:rPr>
              <a:t>第四节  微店应用</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83362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认识微店</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375343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6" name="Rectangle 5"/>
          <p:cNvSpPr>
            <a:spLocks/>
          </p:cNvSpPr>
          <p:nvPr/>
        </p:nvSpPr>
        <p:spPr bwMode="auto">
          <a:xfrm>
            <a:off x="239350" y="1412776"/>
            <a:ext cx="11713301" cy="163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defTabSz="914377" fontAlgn="base">
              <a:lnSpc>
                <a:spcPct val="150000"/>
              </a:lnSpc>
              <a:spcBef>
                <a:spcPct val="0"/>
              </a:spcBef>
              <a:spcAft>
                <a:spcPct val="0"/>
              </a:spcAft>
            </a:pPr>
            <a:r>
              <a:rPr lang="zh-CN" altLang="en-US" sz="1867" dirty="0">
                <a:solidFill>
                  <a:srgbClr val="231815"/>
                </a:solidFill>
                <a:latin typeface="微软雅黑" panose="020B0503020204020204" pitchFamily="34" charset="-122"/>
                <a:ea typeface="微软雅黑" panose="020B0503020204020204" pitchFamily="34" charset="-122"/>
                <a:sym typeface="Gill Sans" charset="0"/>
              </a:rPr>
              <a:t>       微店是帮助卖家在手机开店的软件，它是移动端的新型产物，任何人通过手机号码即可开通自己的店铺，并通过一键分享到</a:t>
            </a:r>
            <a:r>
              <a:rPr lang="en-US" altLang="zh-CN" sz="1867" dirty="0">
                <a:solidFill>
                  <a:srgbClr val="231815"/>
                </a:solidFill>
                <a:latin typeface="微软雅黑" panose="020B0503020204020204" pitchFamily="34" charset="-122"/>
                <a:ea typeface="微软雅黑" panose="020B0503020204020204" pitchFamily="34" charset="-122"/>
                <a:sym typeface="Gill Sans" charset="0"/>
              </a:rPr>
              <a:t>SNS</a:t>
            </a:r>
            <a:r>
              <a:rPr lang="zh-CN" altLang="en-US" sz="1867" dirty="0">
                <a:solidFill>
                  <a:srgbClr val="231815"/>
                </a:solidFill>
                <a:latin typeface="微软雅黑" panose="020B0503020204020204" pitchFamily="34" charset="-122"/>
                <a:ea typeface="微软雅黑" panose="020B0503020204020204" pitchFamily="34" charset="-122"/>
                <a:sym typeface="Gill Sans" charset="0"/>
              </a:rPr>
              <a:t>平台来宣传自己的店铺并促成成交。</a:t>
            </a:r>
            <a:endParaRPr lang="en-US" altLang="zh-CN" sz="1867" dirty="0">
              <a:solidFill>
                <a:srgbClr val="231815"/>
              </a:solidFill>
              <a:latin typeface="微软雅黑" panose="020B0503020204020204" pitchFamily="34" charset="-122"/>
              <a:ea typeface="微软雅黑" panose="020B0503020204020204" pitchFamily="34" charset="-122"/>
              <a:sym typeface="Gill Sans" charset="0"/>
            </a:endParaRPr>
          </a:p>
          <a:p>
            <a:pPr algn="just" defTabSz="914377" fontAlgn="base">
              <a:lnSpc>
                <a:spcPct val="150000"/>
              </a:lnSpc>
              <a:spcBef>
                <a:spcPct val="0"/>
              </a:spcBef>
              <a:spcAft>
                <a:spcPct val="0"/>
              </a:spcAft>
            </a:pPr>
            <a:r>
              <a:rPr lang="zh-CN" altLang="en-US" sz="1867" dirty="0">
                <a:solidFill>
                  <a:srgbClr val="231815"/>
                </a:solidFill>
                <a:latin typeface="微软雅黑" panose="020B0503020204020204" pitchFamily="34" charset="-122"/>
                <a:ea typeface="微软雅黑" panose="020B0503020204020204" pitchFamily="34" charset="-122"/>
                <a:sym typeface="Gill Sans" charset="0"/>
              </a:rPr>
              <a:t>       相对于传统的淘宝网平台，微店的诞生降低了开店的门槛和复杂手续，是最适合大学生、白领、上班族的兼职创业平台！</a:t>
            </a:r>
            <a:endParaRPr lang="en-US" sz="1867" dirty="0">
              <a:solidFill>
                <a:srgbClr val="231815"/>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7" name="TextBox 54"/>
          <p:cNvSpPr txBox="1"/>
          <p:nvPr/>
        </p:nvSpPr>
        <p:spPr>
          <a:xfrm>
            <a:off x="697509" y="306400"/>
            <a:ext cx="4960127" cy="502766"/>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fontAlgn="base">
              <a:spcBef>
                <a:spcPct val="0"/>
              </a:spcBef>
              <a:spcAft>
                <a:spcPct val="0"/>
              </a:spcAft>
              <a:buFont typeface="Arial" pitchFamily="34" charset="0"/>
              <a:buNone/>
            </a:pPr>
            <a:r>
              <a:rPr lang="zh-CN" altLang="en-US" sz="2667" b="1" dirty="0">
                <a:solidFill>
                  <a:srgbClr val="484849"/>
                </a:solidFill>
                <a:latin typeface="微软雅黑"/>
                <a:ea typeface="微软雅黑"/>
              </a:rPr>
              <a:t>什么是微店？</a:t>
            </a:r>
          </a:p>
        </p:txBody>
      </p:sp>
      <p:sp>
        <p:nvSpPr>
          <p:cNvPr id="194" name="Oval 5"/>
          <p:cNvSpPr>
            <a:spLocks noChangeArrowheads="1"/>
          </p:cNvSpPr>
          <p:nvPr/>
        </p:nvSpPr>
        <p:spPr bwMode="auto">
          <a:xfrm>
            <a:off x="1049960" y="3912218"/>
            <a:ext cx="1521933" cy="1521933"/>
          </a:xfrm>
          <a:prstGeom prst="ellipse">
            <a:avLst/>
          </a:prstGeom>
          <a:solidFill>
            <a:srgbClr val="2CAA83"/>
          </a:solidFill>
          <a:ln>
            <a:noFill/>
          </a:ln>
          <a:extLst/>
        </p:spPr>
        <p:txBody>
          <a:bodyPr vert="horz" wrap="square" lIns="91440" tIns="45720" rIns="91440" bIns="4572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nvGrpSpPr>
          <p:cNvPr id="195" name="Group 55"/>
          <p:cNvGrpSpPr/>
          <p:nvPr/>
        </p:nvGrpSpPr>
        <p:grpSpPr>
          <a:xfrm>
            <a:off x="876339" y="3738595"/>
            <a:ext cx="1868076" cy="1868076"/>
            <a:chOff x="1119258" y="2257147"/>
            <a:chExt cx="1868076" cy="1868076"/>
          </a:xfrm>
        </p:grpSpPr>
        <p:sp>
          <p:nvSpPr>
            <p:cNvPr id="196"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197"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198"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199"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0"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1"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2"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3"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2CAA83"/>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4"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2CAA83"/>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5"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rgbClr val="2CAA83"/>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6"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rgbClr val="2CAA83">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07"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2CAA83">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sp>
        <p:nvSpPr>
          <p:cNvPr id="208" name="Oval 5"/>
          <p:cNvSpPr>
            <a:spLocks noChangeArrowheads="1"/>
          </p:cNvSpPr>
          <p:nvPr/>
        </p:nvSpPr>
        <p:spPr bwMode="auto">
          <a:xfrm>
            <a:off x="3730940" y="3912218"/>
            <a:ext cx="1521933" cy="1521933"/>
          </a:xfrm>
          <a:prstGeom prst="ellipse">
            <a:avLst/>
          </a:prstGeom>
          <a:solidFill>
            <a:srgbClr val="92D050"/>
          </a:solidFill>
          <a:ln>
            <a:noFill/>
          </a:ln>
          <a:extLst/>
        </p:spPr>
        <p:txBody>
          <a:bodyPr vert="horz" wrap="square" lIns="91440" tIns="45720" rIns="91440" bIns="4572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nvGrpSpPr>
          <p:cNvPr id="209" name="Group 86"/>
          <p:cNvGrpSpPr/>
          <p:nvPr/>
        </p:nvGrpSpPr>
        <p:grpSpPr>
          <a:xfrm>
            <a:off x="3557318" y="3738595"/>
            <a:ext cx="1868076" cy="1868076"/>
            <a:chOff x="3800237" y="2257147"/>
            <a:chExt cx="1868076" cy="1868076"/>
          </a:xfrm>
        </p:grpSpPr>
        <p:sp>
          <p:nvSpPr>
            <p:cNvPr id="210"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rgbClr val="92D05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1"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rgbClr val="92D05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2"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rgbClr val="92D05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3"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rgbClr val="92D05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4"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rgbClr val="92D05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5"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rgbClr val="92D05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6"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92D05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7"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8"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92D05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19"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rgbClr val="92D05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20"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rgbClr val="92D05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21"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92D05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sp>
        <p:nvSpPr>
          <p:cNvPr id="222" name="Oval 5"/>
          <p:cNvSpPr>
            <a:spLocks noChangeArrowheads="1"/>
          </p:cNvSpPr>
          <p:nvPr/>
        </p:nvSpPr>
        <p:spPr bwMode="auto">
          <a:xfrm>
            <a:off x="6477116" y="3912218"/>
            <a:ext cx="1521933" cy="1521933"/>
          </a:xfrm>
          <a:prstGeom prst="ellipse">
            <a:avLst/>
          </a:prstGeom>
          <a:solidFill>
            <a:srgbClr val="FF9900"/>
          </a:solidFill>
          <a:ln>
            <a:noFill/>
          </a:ln>
          <a:extLst/>
        </p:spPr>
        <p:txBody>
          <a:bodyPr vert="horz" wrap="square" lIns="91440" tIns="45720" rIns="91440" bIns="4572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nvGrpSpPr>
          <p:cNvPr id="223" name="Group 100"/>
          <p:cNvGrpSpPr/>
          <p:nvPr/>
        </p:nvGrpSpPr>
        <p:grpSpPr>
          <a:xfrm>
            <a:off x="6303494" y="3738595"/>
            <a:ext cx="1868076" cy="1868076"/>
            <a:chOff x="6546413" y="2257147"/>
            <a:chExt cx="1868076" cy="1868076"/>
          </a:xfrm>
        </p:grpSpPr>
        <p:sp>
          <p:nvSpPr>
            <p:cNvPr id="224"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rgbClr val="FF990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25"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rgbClr val="FF990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26"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rgbClr val="FF990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27"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rgbClr val="FF990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28"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rgbClr val="FF9900">
                <a:alpha val="25000"/>
              </a:srgbClr>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29"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rgbClr val="FF9900">
                <a:alpha val="25000"/>
              </a:srgbClr>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30"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FF990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31"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FF990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32"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FF990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33"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rgbClr val="FF990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34"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rgbClr val="FF990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35"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FF990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sp>
        <p:nvSpPr>
          <p:cNvPr id="236" name="Oval 5"/>
          <p:cNvSpPr>
            <a:spLocks noChangeArrowheads="1"/>
          </p:cNvSpPr>
          <p:nvPr/>
        </p:nvSpPr>
        <p:spPr bwMode="auto">
          <a:xfrm>
            <a:off x="9167899" y="3912218"/>
            <a:ext cx="1521933" cy="1521933"/>
          </a:xfrm>
          <a:prstGeom prst="ellipse">
            <a:avLst/>
          </a:prstGeom>
          <a:solidFill>
            <a:srgbClr val="942320"/>
          </a:solidFill>
          <a:ln>
            <a:noFill/>
          </a:ln>
          <a:extLst/>
        </p:spPr>
        <p:txBody>
          <a:bodyPr vert="horz" wrap="square" lIns="91440" tIns="45720" rIns="91440" bIns="4572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nvGrpSpPr>
          <p:cNvPr id="237" name="Group 114"/>
          <p:cNvGrpSpPr/>
          <p:nvPr/>
        </p:nvGrpSpPr>
        <p:grpSpPr>
          <a:xfrm>
            <a:off x="8994277" y="3738595"/>
            <a:ext cx="1868076" cy="1868076"/>
            <a:chOff x="9237196" y="2257147"/>
            <a:chExt cx="1868076" cy="1868076"/>
          </a:xfrm>
        </p:grpSpPr>
        <p:sp>
          <p:nvSpPr>
            <p:cNvPr id="2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942320"/>
            </a:solidFill>
            <a:ln>
              <a:noFill/>
            </a:ln>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rgbClr val="94232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rgbClr val="94232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942320">
                <a:alpha val="25000"/>
              </a:srgbClr>
            </a:solidFill>
            <a:ln>
              <a:noFill/>
            </a:ln>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sp>
        <p:nvSpPr>
          <p:cNvPr id="250" name="TextBox 128"/>
          <p:cNvSpPr txBox="1"/>
          <p:nvPr/>
        </p:nvSpPr>
        <p:spPr>
          <a:xfrm>
            <a:off x="815413" y="5829267"/>
            <a:ext cx="1989928" cy="379656"/>
          </a:xfrm>
          <a:prstGeom prst="rect">
            <a:avLst/>
          </a:prstGeom>
          <a:noFill/>
        </p:spPr>
        <p:txBody>
          <a:bodyPr wrap="square" lIns="91440" tIns="45720" rIns="91440" bIns="45720" rtlCol="0">
            <a:spAutoFit/>
          </a:bodyPr>
          <a:lstStyle/>
          <a:p>
            <a:pPr algn="ctr" defTabSz="914377"/>
            <a:r>
              <a:rPr lang="zh-CN" altLang="en-US" sz="1867" b="1" dirty="0">
                <a:solidFill>
                  <a:prstClr val="white">
                    <a:lumMod val="50000"/>
                  </a:prstClr>
                </a:solidFill>
                <a:latin typeface="微软雅黑"/>
                <a:ea typeface="微软雅黑"/>
              </a:rPr>
              <a:t>开店门槛不高</a:t>
            </a:r>
            <a:endParaRPr lang="en-US" sz="1867" b="1" dirty="0">
              <a:solidFill>
                <a:prstClr val="white">
                  <a:lumMod val="50000"/>
                </a:prstClr>
              </a:solidFill>
              <a:latin typeface="微软雅黑"/>
              <a:ea typeface="微软雅黑"/>
            </a:endParaRPr>
          </a:p>
        </p:txBody>
      </p:sp>
      <p:sp>
        <p:nvSpPr>
          <p:cNvPr id="251" name="TextBox 130"/>
          <p:cNvSpPr txBox="1"/>
          <p:nvPr/>
        </p:nvSpPr>
        <p:spPr>
          <a:xfrm>
            <a:off x="3496392" y="5829267"/>
            <a:ext cx="1989928" cy="379656"/>
          </a:xfrm>
          <a:prstGeom prst="rect">
            <a:avLst/>
          </a:prstGeom>
          <a:noFill/>
        </p:spPr>
        <p:txBody>
          <a:bodyPr wrap="square" lIns="91440" tIns="45720" rIns="91440" bIns="45720" rtlCol="0">
            <a:spAutoFit/>
          </a:bodyPr>
          <a:lstStyle/>
          <a:p>
            <a:pPr algn="ctr" defTabSz="914377"/>
            <a:r>
              <a:rPr lang="zh-CN" altLang="en-US" sz="1867" b="1" dirty="0">
                <a:solidFill>
                  <a:prstClr val="white">
                    <a:lumMod val="50000"/>
                  </a:prstClr>
                </a:solidFill>
                <a:latin typeface="微软雅黑"/>
                <a:ea typeface="微软雅黑"/>
              </a:rPr>
              <a:t>开店手续简单</a:t>
            </a:r>
            <a:endParaRPr lang="en-US" sz="1867" b="1" dirty="0">
              <a:solidFill>
                <a:prstClr val="white">
                  <a:lumMod val="50000"/>
                </a:prstClr>
              </a:solidFill>
              <a:latin typeface="微软雅黑"/>
              <a:ea typeface="微软雅黑"/>
            </a:endParaRPr>
          </a:p>
        </p:txBody>
      </p:sp>
      <p:sp>
        <p:nvSpPr>
          <p:cNvPr id="252" name="TextBox 132"/>
          <p:cNvSpPr txBox="1"/>
          <p:nvPr/>
        </p:nvSpPr>
        <p:spPr>
          <a:xfrm>
            <a:off x="6242568" y="5829267"/>
            <a:ext cx="1989928" cy="379656"/>
          </a:xfrm>
          <a:prstGeom prst="rect">
            <a:avLst/>
          </a:prstGeom>
          <a:noFill/>
        </p:spPr>
        <p:txBody>
          <a:bodyPr wrap="square" lIns="91440" tIns="45720" rIns="91440" bIns="45720" rtlCol="0">
            <a:spAutoFit/>
          </a:bodyPr>
          <a:lstStyle/>
          <a:p>
            <a:pPr algn="ctr" defTabSz="914377"/>
            <a:r>
              <a:rPr lang="zh-CN" altLang="en-US" sz="1867" b="1" dirty="0">
                <a:solidFill>
                  <a:prstClr val="white">
                    <a:lumMod val="50000"/>
                  </a:prstClr>
                </a:solidFill>
                <a:latin typeface="微软雅黑"/>
                <a:ea typeface="微软雅黑"/>
              </a:rPr>
              <a:t>店铺设置简单</a:t>
            </a:r>
            <a:endParaRPr lang="en-US" sz="1867" b="1" dirty="0">
              <a:solidFill>
                <a:prstClr val="white">
                  <a:lumMod val="50000"/>
                </a:prstClr>
              </a:solidFill>
              <a:latin typeface="微软雅黑"/>
              <a:ea typeface="微软雅黑"/>
            </a:endParaRPr>
          </a:p>
        </p:txBody>
      </p:sp>
      <p:sp>
        <p:nvSpPr>
          <p:cNvPr id="253" name="TextBox 134"/>
          <p:cNvSpPr txBox="1"/>
          <p:nvPr/>
        </p:nvSpPr>
        <p:spPr>
          <a:xfrm>
            <a:off x="8933351" y="5829267"/>
            <a:ext cx="1989928" cy="379656"/>
          </a:xfrm>
          <a:prstGeom prst="rect">
            <a:avLst/>
          </a:prstGeom>
          <a:noFill/>
        </p:spPr>
        <p:txBody>
          <a:bodyPr wrap="square" lIns="91440" tIns="45720" rIns="91440" bIns="45720" rtlCol="0">
            <a:spAutoFit/>
          </a:bodyPr>
          <a:lstStyle/>
          <a:p>
            <a:pPr algn="ctr" defTabSz="914377"/>
            <a:r>
              <a:rPr lang="zh-CN" altLang="en-US" sz="1867" b="1" dirty="0">
                <a:solidFill>
                  <a:prstClr val="white">
                    <a:lumMod val="50000"/>
                  </a:prstClr>
                </a:solidFill>
                <a:latin typeface="微软雅黑"/>
                <a:ea typeface="微软雅黑"/>
              </a:rPr>
              <a:t>基于社交购物</a:t>
            </a:r>
            <a:endParaRPr lang="en-US" sz="1867" b="1" dirty="0">
              <a:solidFill>
                <a:prstClr val="white">
                  <a:lumMod val="50000"/>
                </a:prstClr>
              </a:solidFill>
              <a:latin typeface="微软雅黑"/>
              <a:ea typeface="微软雅黑"/>
            </a:endParaRPr>
          </a:p>
        </p:txBody>
      </p:sp>
      <p:grpSp>
        <p:nvGrpSpPr>
          <p:cNvPr id="254" name="Group 135"/>
          <p:cNvGrpSpPr/>
          <p:nvPr/>
        </p:nvGrpSpPr>
        <p:grpSpPr>
          <a:xfrm>
            <a:off x="1542507" y="4418846"/>
            <a:ext cx="535740" cy="509772"/>
            <a:chOff x="1588" y="4763"/>
            <a:chExt cx="6746875" cy="6419850"/>
          </a:xfrm>
          <a:solidFill>
            <a:sysClr val="window" lastClr="FFFFFF"/>
          </a:solidFill>
        </p:grpSpPr>
        <p:sp>
          <p:nvSpPr>
            <p:cNvPr id="255" name="Freeform 5"/>
            <p:cNvSpPr>
              <a:spLocks noEditPoints="1"/>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56" name="Freeform 6"/>
            <p:cNvSpPr>
              <a:spLocks noEditPoints="1"/>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57" name="Freeform 7"/>
            <p:cNvSpPr>
              <a:spLocks noEditPoints="1"/>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58" name="Freeform 8"/>
            <p:cNvSpPr>
              <a:spLocks/>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59" name="Freeform 9"/>
            <p:cNvSpPr>
              <a:spLocks/>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60" name="Freeform 10"/>
            <p:cNvSpPr>
              <a:spLocks/>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61" name="Freeform 11"/>
            <p:cNvSpPr>
              <a:spLocks/>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grpSp>
        <p:nvGrpSpPr>
          <p:cNvPr id="262" name="Group 143"/>
          <p:cNvGrpSpPr/>
          <p:nvPr/>
        </p:nvGrpSpPr>
        <p:grpSpPr>
          <a:xfrm>
            <a:off x="6963781" y="4390287"/>
            <a:ext cx="605233" cy="491759"/>
            <a:chOff x="1588" y="1588"/>
            <a:chExt cx="8399462" cy="6824662"/>
          </a:xfrm>
          <a:solidFill>
            <a:sysClr val="window" lastClr="FFFFFF"/>
          </a:solidFill>
        </p:grpSpPr>
        <p:sp>
          <p:nvSpPr>
            <p:cNvPr id="263" name="Freeform 15"/>
            <p:cNvSpPr>
              <a:spLocks noEditPoints="1"/>
            </p:cNvSpPr>
            <p:nvPr/>
          </p:nvSpPr>
          <p:spPr bwMode="auto">
            <a:xfrm>
              <a:off x="1830388" y="2100263"/>
              <a:ext cx="3157537" cy="3151187"/>
            </a:xfrm>
            <a:custGeom>
              <a:avLst/>
              <a:gdLst>
                <a:gd name="T0" fmla="*/ 421 w 841"/>
                <a:gd name="T1" fmla="*/ 70 h 839"/>
                <a:gd name="T2" fmla="*/ 771 w 841"/>
                <a:gd name="T3" fmla="*/ 420 h 839"/>
                <a:gd name="T4" fmla="*/ 421 w 841"/>
                <a:gd name="T5" fmla="*/ 769 h 839"/>
                <a:gd name="T6" fmla="*/ 70 w 841"/>
                <a:gd name="T7" fmla="*/ 420 h 839"/>
                <a:gd name="T8" fmla="*/ 421 w 841"/>
                <a:gd name="T9" fmla="*/ 70 h 839"/>
                <a:gd name="T10" fmla="*/ 421 w 841"/>
                <a:gd name="T11" fmla="*/ 0 h 839"/>
                <a:gd name="T12" fmla="*/ 0 w 841"/>
                <a:gd name="T13" fmla="*/ 420 h 839"/>
                <a:gd name="T14" fmla="*/ 421 w 841"/>
                <a:gd name="T15" fmla="*/ 839 h 839"/>
                <a:gd name="T16" fmla="*/ 841 w 841"/>
                <a:gd name="T17" fmla="*/ 420 h 839"/>
                <a:gd name="T18" fmla="*/ 421 w 841"/>
                <a:gd name="T19"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1" h="839">
                  <a:moveTo>
                    <a:pt x="421" y="70"/>
                  </a:moveTo>
                  <a:cubicBezTo>
                    <a:pt x="614" y="70"/>
                    <a:pt x="771" y="227"/>
                    <a:pt x="771" y="420"/>
                  </a:cubicBezTo>
                  <a:cubicBezTo>
                    <a:pt x="771" y="613"/>
                    <a:pt x="614" y="769"/>
                    <a:pt x="421" y="769"/>
                  </a:cubicBezTo>
                  <a:cubicBezTo>
                    <a:pt x="227" y="769"/>
                    <a:pt x="70" y="613"/>
                    <a:pt x="70" y="420"/>
                  </a:cubicBezTo>
                  <a:cubicBezTo>
                    <a:pt x="70" y="227"/>
                    <a:pt x="227" y="70"/>
                    <a:pt x="421" y="70"/>
                  </a:cubicBezTo>
                  <a:moveTo>
                    <a:pt x="421" y="0"/>
                  </a:moveTo>
                  <a:cubicBezTo>
                    <a:pt x="189" y="0"/>
                    <a:pt x="0" y="188"/>
                    <a:pt x="0" y="420"/>
                  </a:cubicBezTo>
                  <a:cubicBezTo>
                    <a:pt x="0" y="651"/>
                    <a:pt x="189" y="839"/>
                    <a:pt x="421" y="839"/>
                  </a:cubicBezTo>
                  <a:cubicBezTo>
                    <a:pt x="652" y="839"/>
                    <a:pt x="841" y="651"/>
                    <a:pt x="841" y="420"/>
                  </a:cubicBezTo>
                  <a:cubicBezTo>
                    <a:pt x="841" y="188"/>
                    <a:pt x="652" y="0"/>
                    <a:pt x="4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64" name="Freeform 16"/>
            <p:cNvSpPr>
              <a:spLocks/>
            </p:cNvSpPr>
            <p:nvPr/>
          </p:nvSpPr>
          <p:spPr bwMode="auto">
            <a:xfrm>
              <a:off x="2487613" y="2757488"/>
              <a:ext cx="1050925" cy="1052512"/>
            </a:xfrm>
            <a:custGeom>
              <a:avLst/>
              <a:gdLst>
                <a:gd name="T0" fmla="*/ 35 w 280"/>
                <a:gd name="T1" fmla="*/ 280 h 280"/>
                <a:gd name="T2" fmla="*/ 0 w 280"/>
                <a:gd name="T3" fmla="*/ 245 h 280"/>
                <a:gd name="T4" fmla="*/ 246 w 280"/>
                <a:gd name="T5" fmla="*/ 0 h 280"/>
                <a:gd name="T6" fmla="*/ 280 w 280"/>
                <a:gd name="T7" fmla="*/ 35 h 280"/>
                <a:gd name="T8" fmla="*/ 246 w 280"/>
                <a:gd name="T9" fmla="*/ 70 h 280"/>
                <a:gd name="T10" fmla="*/ 70 w 280"/>
                <a:gd name="T11" fmla="*/ 245 h 280"/>
                <a:gd name="T12" fmla="*/ 35 w 280"/>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280" h="280">
                  <a:moveTo>
                    <a:pt x="35" y="280"/>
                  </a:moveTo>
                  <a:cubicBezTo>
                    <a:pt x="16" y="280"/>
                    <a:pt x="0" y="264"/>
                    <a:pt x="0" y="245"/>
                  </a:cubicBezTo>
                  <a:cubicBezTo>
                    <a:pt x="0" y="110"/>
                    <a:pt x="110" y="0"/>
                    <a:pt x="246" y="0"/>
                  </a:cubicBezTo>
                  <a:cubicBezTo>
                    <a:pt x="265" y="0"/>
                    <a:pt x="280" y="16"/>
                    <a:pt x="280" y="35"/>
                  </a:cubicBezTo>
                  <a:cubicBezTo>
                    <a:pt x="280" y="54"/>
                    <a:pt x="265" y="70"/>
                    <a:pt x="246" y="70"/>
                  </a:cubicBezTo>
                  <a:cubicBezTo>
                    <a:pt x="149" y="70"/>
                    <a:pt x="70" y="148"/>
                    <a:pt x="70" y="245"/>
                  </a:cubicBezTo>
                  <a:cubicBezTo>
                    <a:pt x="70" y="264"/>
                    <a:pt x="55" y="280"/>
                    <a:pt x="35"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65" name="Freeform 17"/>
            <p:cNvSpPr>
              <a:spLocks noEditPoints="1"/>
            </p:cNvSpPr>
            <p:nvPr/>
          </p:nvSpPr>
          <p:spPr bwMode="auto">
            <a:xfrm>
              <a:off x="1588" y="1588"/>
              <a:ext cx="8399462" cy="6824662"/>
            </a:xfrm>
            <a:custGeom>
              <a:avLst/>
              <a:gdLst>
                <a:gd name="T0" fmla="*/ 1825 w 2237"/>
                <a:gd name="T1" fmla="*/ 140 h 1817"/>
                <a:gd name="T2" fmla="*/ 1887 w 2237"/>
                <a:gd name="T3" fmla="*/ 202 h 1817"/>
                <a:gd name="T4" fmla="*/ 1887 w 2237"/>
                <a:gd name="T5" fmla="*/ 350 h 1817"/>
                <a:gd name="T6" fmla="*/ 2097 w 2237"/>
                <a:gd name="T7" fmla="*/ 520 h 1817"/>
                <a:gd name="T8" fmla="*/ 2097 w 2237"/>
                <a:gd name="T9" fmla="*/ 1507 h 1817"/>
                <a:gd name="T10" fmla="*/ 1920 w 2237"/>
                <a:gd name="T11" fmla="*/ 1678 h 1817"/>
                <a:gd name="T12" fmla="*/ 316 w 2237"/>
                <a:gd name="T13" fmla="*/ 1678 h 1817"/>
                <a:gd name="T14" fmla="*/ 140 w 2237"/>
                <a:gd name="T15" fmla="*/ 1507 h 1817"/>
                <a:gd name="T16" fmla="*/ 140 w 2237"/>
                <a:gd name="T17" fmla="*/ 520 h 1817"/>
                <a:gd name="T18" fmla="*/ 316 w 2237"/>
                <a:gd name="T19" fmla="*/ 349 h 1817"/>
                <a:gd name="T20" fmla="*/ 1258 w 2237"/>
                <a:gd name="T21" fmla="*/ 349 h 1817"/>
                <a:gd name="T22" fmla="*/ 1258 w 2237"/>
                <a:gd name="T23" fmla="*/ 202 h 1817"/>
                <a:gd name="T24" fmla="*/ 1320 w 2237"/>
                <a:gd name="T25" fmla="*/ 140 h 1817"/>
                <a:gd name="T26" fmla="*/ 1825 w 2237"/>
                <a:gd name="T27" fmla="*/ 140 h 1817"/>
                <a:gd name="T28" fmla="*/ 1825 w 2237"/>
                <a:gd name="T29" fmla="*/ 0 h 1817"/>
                <a:gd name="T30" fmla="*/ 1825 w 2237"/>
                <a:gd name="T31" fmla="*/ 0 h 1817"/>
                <a:gd name="T32" fmla="*/ 1320 w 2237"/>
                <a:gd name="T33" fmla="*/ 0 h 1817"/>
                <a:gd name="T34" fmla="*/ 1118 w 2237"/>
                <a:gd name="T35" fmla="*/ 202 h 1817"/>
                <a:gd name="T36" fmla="*/ 1118 w 2237"/>
                <a:gd name="T37" fmla="*/ 209 h 1817"/>
                <a:gd name="T38" fmla="*/ 316 w 2237"/>
                <a:gd name="T39" fmla="*/ 209 h 1817"/>
                <a:gd name="T40" fmla="*/ 0 w 2237"/>
                <a:gd name="T41" fmla="*/ 520 h 1817"/>
                <a:gd name="T42" fmla="*/ 0 w 2237"/>
                <a:gd name="T43" fmla="*/ 1507 h 1817"/>
                <a:gd name="T44" fmla="*/ 316 w 2237"/>
                <a:gd name="T45" fmla="*/ 1817 h 1817"/>
                <a:gd name="T46" fmla="*/ 1920 w 2237"/>
                <a:gd name="T47" fmla="*/ 1817 h 1817"/>
                <a:gd name="T48" fmla="*/ 2237 w 2237"/>
                <a:gd name="T49" fmla="*/ 1507 h 1817"/>
                <a:gd name="T50" fmla="*/ 2237 w 2237"/>
                <a:gd name="T51" fmla="*/ 520 h 1817"/>
                <a:gd name="T52" fmla="*/ 2027 w 2237"/>
                <a:gd name="T53" fmla="*/ 232 h 1817"/>
                <a:gd name="T54" fmla="*/ 2027 w 2237"/>
                <a:gd name="T55" fmla="*/ 202 h 1817"/>
                <a:gd name="T56" fmla="*/ 1825 w 2237"/>
                <a:gd name="T57" fmla="*/ 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37" h="1817">
                  <a:moveTo>
                    <a:pt x="1825" y="140"/>
                  </a:moveTo>
                  <a:cubicBezTo>
                    <a:pt x="1859" y="140"/>
                    <a:pt x="1887" y="167"/>
                    <a:pt x="1887" y="202"/>
                  </a:cubicBezTo>
                  <a:cubicBezTo>
                    <a:pt x="1887" y="350"/>
                    <a:pt x="1887" y="350"/>
                    <a:pt x="1887" y="350"/>
                  </a:cubicBezTo>
                  <a:cubicBezTo>
                    <a:pt x="2027" y="350"/>
                    <a:pt x="2097" y="428"/>
                    <a:pt x="2097" y="520"/>
                  </a:cubicBezTo>
                  <a:cubicBezTo>
                    <a:pt x="2097" y="1507"/>
                    <a:pt x="2097" y="1507"/>
                    <a:pt x="2097" y="1507"/>
                  </a:cubicBezTo>
                  <a:cubicBezTo>
                    <a:pt x="2097" y="1601"/>
                    <a:pt x="2018" y="1678"/>
                    <a:pt x="1920" y="1678"/>
                  </a:cubicBezTo>
                  <a:cubicBezTo>
                    <a:pt x="316" y="1678"/>
                    <a:pt x="316" y="1678"/>
                    <a:pt x="316" y="1678"/>
                  </a:cubicBezTo>
                  <a:cubicBezTo>
                    <a:pt x="219" y="1678"/>
                    <a:pt x="140" y="1601"/>
                    <a:pt x="140" y="1507"/>
                  </a:cubicBezTo>
                  <a:cubicBezTo>
                    <a:pt x="140" y="520"/>
                    <a:pt x="140" y="520"/>
                    <a:pt x="140" y="520"/>
                  </a:cubicBezTo>
                  <a:cubicBezTo>
                    <a:pt x="140" y="426"/>
                    <a:pt x="219" y="349"/>
                    <a:pt x="316" y="349"/>
                  </a:cubicBezTo>
                  <a:cubicBezTo>
                    <a:pt x="1258" y="349"/>
                    <a:pt x="1258" y="349"/>
                    <a:pt x="1258" y="349"/>
                  </a:cubicBezTo>
                  <a:cubicBezTo>
                    <a:pt x="1258" y="202"/>
                    <a:pt x="1258" y="202"/>
                    <a:pt x="1258" y="202"/>
                  </a:cubicBezTo>
                  <a:cubicBezTo>
                    <a:pt x="1258" y="168"/>
                    <a:pt x="1286" y="140"/>
                    <a:pt x="1320" y="140"/>
                  </a:cubicBezTo>
                  <a:cubicBezTo>
                    <a:pt x="1825" y="140"/>
                    <a:pt x="1825" y="140"/>
                    <a:pt x="1825" y="140"/>
                  </a:cubicBezTo>
                  <a:moveTo>
                    <a:pt x="1825" y="0"/>
                  </a:moveTo>
                  <a:cubicBezTo>
                    <a:pt x="1825" y="0"/>
                    <a:pt x="1825" y="0"/>
                    <a:pt x="1825" y="0"/>
                  </a:cubicBezTo>
                  <a:cubicBezTo>
                    <a:pt x="1320" y="0"/>
                    <a:pt x="1320" y="0"/>
                    <a:pt x="1320" y="0"/>
                  </a:cubicBezTo>
                  <a:cubicBezTo>
                    <a:pt x="1209" y="0"/>
                    <a:pt x="1118" y="90"/>
                    <a:pt x="1118" y="202"/>
                  </a:cubicBezTo>
                  <a:cubicBezTo>
                    <a:pt x="1118" y="209"/>
                    <a:pt x="1118" y="209"/>
                    <a:pt x="1118" y="209"/>
                  </a:cubicBezTo>
                  <a:cubicBezTo>
                    <a:pt x="316" y="209"/>
                    <a:pt x="316" y="209"/>
                    <a:pt x="316" y="209"/>
                  </a:cubicBezTo>
                  <a:cubicBezTo>
                    <a:pt x="142" y="209"/>
                    <a:pt x="0" y="349"/>
                    <a:pt x="0" y="520"/>
                  </a:cubicBezTo>
                  <a:cubicBezTo>
                    <a:pt x="0" y="1507"/>
                    <a:pt x="0" y="1507"/>
                    <a:pt x="0" y="1507"/>
                  </a:cubicBezTo>
                  <a:cubicBezTo>
                    <a:pt x="0" y="1678"/>
                    <a:pt x="142" y="1817"/>
                    <a:pt x="316" y="1817"/>
                  </a:cubicBezTo>
                  <a:cubicBezTo>
                    <a:pt x="1920" y="1817"/>
                    <a:pt x="1920" y="1817"/>
                    <a:pt x="1920" y="1817"/>
                  </a:cubicBezTo>
                  <a:cubicBezTo>
                    <a:pt x="2095" y="1817"/>
                    <a:pt x="2237" y="1678"/>
                    <a:pt x="2237" y="1507"/>
                  </a:cubicBezTo>
                  <a:cubicBezTo>
                    <a:pt x="2237" y="520"/>
                    <a:pt x="2237" y="520"/>
                    <a:pt x="2237" y="520"/>
                  </a:cubicBezTo>
                  <a:cubicBezTo>
                    <a:pt x="2237" y="404"/>
                    <a:pt x="2170" y="280"/>
                    <a:pt x="2027" y="232"/>
                  </a:cubicBezTo>
                  <a:cubicBezTo>
                    <a:pt x="2027" y="202"/>
                    <a:pt x="2027" y="202"/>
                    <a:pt x="2027" y="202"/>
                  </a:cubicBezTo>
                  <a:cubicBezTo>
                    <a:pt x="2027" y="90"/>
                    <a:pt x="1936" y="0"/>
                    <a:pt x="18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66" name="Rectangle 18"/>
            <p:cNvSpPr>
              <a:spLocks noChangeArrowheads="1"/>
            </p:cNvSpPr>
            <p:nvPr/>
          </p:nvSpPr>
          <p:spPr bwMode="auto">
            <a:xfrm>
              <a:off x="4987925" y="785813"/>
              <a:ext cx="1836737" cy="7889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grpSp>
        <p:nvGrpSpPr>
          <p:cNvPr id="267" name="Group 148"/>
          <p:cNvGrpSpPr/>
          <p:nvPr/>
        </p:nvGrpSpPr>
        <p:grpSpPr>
          <a:xfrm>
            <a:off x="9568581" y="4446257"/>
            <a:ext cx="616857" cy="500235"/>
            <a:chOff x="3175" y="1588"/>
            <a:chExt cx="4962526" cy="4024312"/>
          </a:xfrm>
          <a:solidFill>
            <a:sysClr val="window" lastClr="FFFFFF"/>
          </a:solidFill>
        </p:grpSpPr>
        <p:sp>
          <p:nvSpPr>
            <p:cNvPr id="268" name="Freeform 22"/>
            <p:cNvSpPr>
              <a:spLocks noEditPoints="1"/>
            </p:cNvSpPr>
            <p:nvPr/>
          </p:nvSpPr>
          <p:spPr bwMode="auto">
            <a:xfrm>
              <a:off x="1454150" y="2998788"/>
              <a:ext cx="1025525" cy="1027112"/>
            </a:xfrm>
            <a:custGeom>
              <a:avLst/>
              <a:gdLst>
                <a:gd name="T0" fmla="*/ 137 w 273"/>
                <a:gd name="T1" fmla="*/ 273 h 273"/>
                <a:gd name="T2" fmla="*/ 0 w 273"/>
                <a:gd name="T3" fmla="*/ 136 h 273"/>
                <a:gd name="T4" fmla="*/ 137 w 273"/>
                <a:gd name="T5" fmla="*/ 0 h 273"/>
                <a:gd name="T6" fmla="*/ 273 w 273"/>
                <a:gd name="T7" fmla="*/ 136 h 273"/>
                <a:gd name="T8" fmla="*/ 137 w 273"/>
                <a:gd name="T9" fmla="*/ 273 h 273"/>
                <a:gd name="T10" fmla="*/ 137 w 273"/>
                <a:gd name="T11" fmla="*/ 91 h 273"/>
                <a:gd name="T12" fmla="*/ 91 w 273"/>
                <a:gd name="T13" fmla="*/ 136 h 273"/>
                <a:gd name="T14" fmla="*/ 137 w 273"/>
                <a:gd name="T15" fmla="*/ 182 h 273"/>
                <a:gd name="T16" fmla="*/ 182 w 273"/>
                <a:gd name="T17" fmla="*/ 136 h 273"/>
                <a:gd name="T18" fmla="*/ 137 w 273"/>
                <a:gd name="T19" fmla="*/ 9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273"/>
                  </a:moveTo>
                  <a:cubicBezTo>
                    <a:pt x="61" y="273"/>
                    <a:pt x="0" y="212"/>
                    <a:pt x="0" y="136"/>
                  </a:cubicBezTo>
                  <a:cubicBezTo>
                    <a:pt x="0" y="61"/>
                    <a:pt x="61" y="0"/>
                    <a:pt x="137" y="0"/>
                  </a:cubicBezTo>
                  <a:cubicBezTo>
                    <a:pt x="212" y="0"/>
                    <a:pt x="273" y="61"/>
                    <a:pt x="273" y="136"/>
                  </a:cubicBezTo>
                  <a:cubicBezTo>
                    <a:pt x="273" y="212"/>
                    <a:pt x="212" y="273"/>
                    <a:pt x="137" y="273"/>
                  </a:cubicBezTo>
                  <a:close/>
                  <a:moveTo>
                    <a:pt x="137" y="91"/>
                  </a:moveTo>
                  <a:cubicBezTo>
                    <a:pt x="112" y="91"/>
                    <a:pt x="91" y="111"/>
                    <a:pt x="91" y="136"/>
                  </a:cubicBezTo>
                  <a:cubicBezTo>
                    <a:pt x="91" y="161"/>
                    <a:pt x="112" y="182"/>
                    <a:pt x="137" y="182"/>
                  </a:cubicBezTo>
                  <a:cubicBezTo>
                    <a:pt x="162" y="182"/>
                    <a:pt x="182" y="161"/>
                    <a:pt x="182" y="136"/>
                  </a:cubicBezTo>
                  <a:cubicBezTo>
                    <a:pt x="182" y="111"/>
                    <a:pt x="162" y="91"/>
                    <a:pt x="137"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69" name="Freeform 23"/>
            <p:cNvSpPr>
              <a:spLocks noEditPoints="1"/>
            </p:cNvSpPr>
            <p:nvPr/>
          </p:nvSpPr>
          <p:spPr bwMode="auto">
            <a:xfrm>
              <a:off x="3163888" y="2998788"/>
              <a:ext cx="1027113" cy="1027112"/>
            </a:xfrm>
            <a:custGeom>
              <a:avLst/>
              <a:gdLst>
                <a:gd name="T0" fmla="*/ 137 w 273"/>
                <a:gd name="T1" fmla="*/ 91 h 273"/>
                <a:gd name="T2" fmla="*/ 182 w 273"/>
                <a:gd name="T3" fmla="*/ 136 h 273"/>
                <a:gd name="T4" fmla="*/ 137 w 273"/>
                <a:gd name="T5" fmla="*/ 182 h 273"/>
                <a:gd name="T6" fmla="*/ 91 w 273"/>
                <a:gd name="T7" fmla="*/ 136 h 273"/>
                <a:gd name="T8" fmla="*/ 137 w 273"/>
                <a:gd name="T9" fmla="*/ 91 h 273"/>
                <a:gd name="T10" fmla="*/ 137 w 273"/>
                <a:gd name="T11" fmla="*/ 0 h 273"/>
                <a:gd name="T12" fmla="*/ 0 w 273"/>
                <a:gd name="T13" fmla="*/ 136 h 273"/>
                <a:gd name="T14" fmla="*/ 137 w 273"/>
                <a:gd name="T15" fmla="*/ 273 h 273"/>
                <a:gd name="T16" fmla="*/ 273 w 273"/>
                <a:gd name="T17" fmla="*/ 136 h 273"/>
                <a:gd name="T18" fmla="*/ 137 w 273"/>
                <a:gd name="T19"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91"/>
                  </a:moveTo>
                  <a:cubicBezTo>
                    <a:pt x="162" y="91"/>
                    <a:pt x="182" y="111"/>
                    <a:pt x="182" y="136"/>
                  </a:cubicBezTo>
                  <a:cubicBezTo>
                    <a:pt x="182" y="161"/>
                    <a:pt x="162" y="182"/>
                    <a:pt x="137" y="182"/>
                  </a:cubicBezTo>
                  <a:cubicBezTo>
                    <a:pt x="112" y="182"/>
                    <a:pt x="91" y="161"/>
                    <a:pt x="91" y="136"/>
                  </a:cubicBezTo>
                  <a:cubicBezTo>
                    <a:pt x="91" y="111"/>
                    <a:pt x="112" y="91"/>
                    <a:pt x="137" y="91"/>
                  </a:cubicBezTo>
                  <a:moveTo>
                    <a:pt x="137" y="0"/>
                  </a:moveTo>
                  <a:cubicBezTo>
                    <a:pt x="62" y="0"/>
                    <a:pt x="0" y="61"/>
                    <a:pt x="0" y="136"/>
                  </a:cubicBezTo>
                  <a:cubicBezTo>
                    <a:pt x="0" y="212"/>
                    <a:pt x="62" y="273"/>
                    <a:pt x="137" y="273"/>
                  </a:cubicBezTo>
                  <a:cubicBezTo>
                    <a:pt x="212" y="273"/>
                    <a:pt x="273" y="212"/>
                    <a:pt x="273" y="136"/>
                  </a:cubicBezTo>
                  <a:cubicBezTo>
                    <a:pt x="273" y="61"/>
                    <a:pt x="212" y="0"/>
                    <a:pt x="1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0" name="Freeform 24"/>
            <p:cNvSpPr>
              <a:spLocks/>
            </p:cNvSpPr>
            <p:nvPr/>
          </p:nvSpPr>
          <p:spPr bwMode="auto">
            <a:xfrm>
              <a:off x="3175" y="1588"/>
              <a:ext cx="4619625" cy="2738437"/>
            </a:xfrm>
            <a:custGeom>
              <a:avLst/>
              <a:gdLst>
                <a:gd name="T0" fmla="*/ 425 w 1229"/>
                <a:gd name="T1" fmla="*/ 638 h 728"/>
                <a:gd name="T2" fmla="*/ 295 w 1229"/>
                <a:gd name="T3" fmla="*/ 0 h 728"/>
                <a:gd name="T4" fmla="*/ 183 w 1229"/>
                <a:gd name="T5" fmla="*/ 0 h 728"/>
                <a:gd name="T6" fmla="*/ 45 w 1229"/>
                <a:gd name="T7" fmla="*/ 0 h 728"/>
                <a:gd name="T8" fmla="*/ 45 w 1229"/>
                <a:gd name="T9" fmla="*/ 0 h 728"/>
                <a:gd name="T10" fmla="*/ 0 w 1229"/>
                <a:gd name="T11" fmla="*/ 46 h 728"/>
                <a:gd name="T12" fmla="*/ 46 w 1229"/>
                <a:gd name="T13" fmla="*/ 91 h 728"/>
                <a:gd name="T14" fmla="*/ 48 w 1229"/>
                <a:gd name="T15" fmla="*/ 91 h 728"/>
                <a:gd name="T16" fmla="*/ 215 w 1229"/>
                <a:gd name="T17" fmla="*/ 91 h 728"/>
                <a:gd name="T18" fmla="*/ 345 w 1229"/>
                <a:gd name="T19" fmla="*/ 728 h 728"/>
                <a:gd name="T20" fmla="*/ 484 w 1229"/>
                <a:gd name="T21" fmla="*/ 728 h 728"/>
                <a:gd name="T22" fmla="*/ 1183 w 1229"/>
                <a:gd name="T23" fmla="*/ 728 h 728"/>
                <a:gd name="T24" fmla="*/ 1183 w 1229"/>
                <a:gd name="T25" fmla="*/ 728 h 728"/>
                <a:gd name="T26" fmla="*/ 1184 w 1229"/>
                <a:gd name="T27" fmla="*/ 728 h 728"/>
                <a:gd name="T28" fmla="*/ 1185 w 1229"/>
                <a:gd name="T29" fmla="*/ 728 h 728"/>
                <a:gd name="T30" fmla="*/ 1185 w 1229"/>
                <a:gd name="T31" fmla="*/ 728 h 728"/>
                <a:gd name="T32" fmla="*/ 1229 w 1229"/>
                <a:gd name="T33" fmla="*/ 683 h 728"/>
                <a:gd name="T34" fmla="*/ 1183 w 1229"/>
                <a:gd name="T35" fmla="*/ 637 h 728"/>
                <a:gd name="T36" fmla="*/ 425 w 1229"/>
                <a:gd name="T37" fmla="*/ 63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9" h="728">
                  <a:moveTo>
                    <a:pt x="425" y="638"/>
                  </a:moveTo>
                  <a:cubicBezTo>
                    <a:pt x="295" y="0"/>
                    <a:pt x="295" y="0"/>
                    <a:pt x="295" y="0"/>
                  </a:cubicBezTo>
                  <a:cubicBezTo>
                    <a:pt x="183" y="0"/>
                    <a:pt x="183" y="0"/>
                    <a:pt x="183" y="0"/>
                  </a:cubicBezTo>
                  <a:cubicBezTo>
                    <a:pt x="45" y="0"/>
                    <a:pt x="45" y="0"/>
                    <a:pt x="45" y="0"/>
                  </a:cubicBezTo>
                  <a:cubicBezTo>
                    <a:pt x="45" y="0"/>
                    <a:pt x="45" y="0"/>
                    <a:pt x="45" y="0"/>
                  </a:cubicBezTo>
                  <a:cubicBezTo>
                    <a:pt x="20" y="0"/>
                    <a:pt x="0" y="21"/>
                    <a:pt x="0" y="46"/>
                  </a:cubicBezTo>
                  <a:cubicBezTo>
                    <a:pt x="0" y="71"/>
                    <a:pt x="20" y="91"/>
                    <a:pt x="46" y="91"/>
                  </a:cubicBezTo>
                  <a:cubicBezTo>
                    <a:pt x="46" y="91"/>
                    <a:pt x="47" y="91"/>
                    <a:pt x="48" y="91"/>
                  </a:cubicBezTo>
                  <a:cubicBezTo>
                    <a:pt x="215" y="91"/>
                    <a:pt x="215" y="91"/>
                    <a:pt x="215" y="91"/>
                  </a:cubicBezTo>
                  <a:cubicBezTo>
                    <a:pt x="345" y="728"/>
                    <a:pt x="345" y="728"/>
                    <a:pt x="345" y="728"/>
                  </a:cubicBezTo>
                  <a:cubicBezTo>
                    <a:pt x="484" y="728"/>
                    <a:pt x="484" y="728"/>
                    <a:pt x="484" y="728"/>
                  </a:cubicBezTo>
                  <a:cubicBezTo>
                    <a:pt x="1183" y="728"/>
                    <a:pt x="1183" y="728"/>
                    <a:pt x="1183" y="728"/>
                  </a:cubicBezTo>
                  <a:cubicBezTo>
                    <a:pt x="1183" y="728"/>
                    <a:pt x="1183" y="728"/>
                    <a:pt x="1183" y="728"/>
                  </a:cubicBezTo>
                  <a:cubicBezTo>
                    <a:pt x="1184" y="728"/>
                    <a:pt x="1184" y="728"/>
                    <a:pt x="1184" y="728"/>
                  </a:cubicBezTo>
                  <a:cubicBezTo>
                    <a:pt x="1185" y="728"/>
                    <a:pt x="1185" y="728"/>
                    <a:pt x="1185" y="728"/>
                  </a:cubicBezTo>
                  <a:cubicBezTo>
                    <a:pt x="1185" y="728"/>
                    <a:pt x="1185" y="728"/>
                    <a:pt x="1185" y="728"/>
                  </a:cubicBezTo>
                  <a:cubicBezTo>
                    <a:pt x="1209" y="727"/>
                    <a:pt x="1229" y="708"/>
                    <a:pt x="1229" y="683"/>
                  </a:cubicBezTo>
                  <a:cubicBezTo>
                    <a:pt x="1229" y="658"/>
                    <a:pt x="1209" y="637"/>
                    <a:pt x="1183" y="637"/>
                  </a:cubicBezTo>
                  <a:lnTo>
                    <a:pt x="425" y="6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1" name="Freeform 25"/>
            <p:cNvSpPr>
              <a:spLocks noEditPoints="1"/>
            </p:cNvSpPr>
            <p:nvPr/>
          </p:nvSpPr>
          <p:spPr bwMode="auto">
            <a:xfrm>
              <a:off x="1544638" y="344488"/>
              <a:ext cx="3421063" cy="1709737"/>
            </a:xfrm>
            <a:custGeom>
              <a:avLst/>
              <a:gdLst>
                <a:gd name="T0" fmla="*/ 773 w 910"/>
                <a:gd name="T1" fmla="*/ 364 h 455"/>
                <a:gd name="T2" fmla="*/ 136 w 910"/>
                <a:gd name="T3" fmla="*/ 364 h 455"/>
                <a:gd name="T4" fmla="*/ 91 w 910"/>
                <a:gd name="T5" fmla="*/ 410 h 455"/>
                <a:gd name="T6" fmla="*/ 136 w 910"/>
                <a:gd name="T7" fmla="*/ 455 h 455"/>
                <a:gd name="T8" fmla="*/ 773 w 910"/>
                <a:gd name="T9" fmla="*/ 455 h 455"/>
                <a:gd name="T10" fmla="*/ 819 w 910"/>
                <a:gd name="T11" fmla="*/ 410 h 455"/>
                <a:gd name="T12" fmla="*/ 773 w 910"/>
                <a:gd name="T13" fmla="*/ 364 h 455"/>
                <a:gd name="T14" fmla="*/ 819 w 910"/>
                <a:gd name="T15" fmla="*/ 182 h 455"/>
                <a:gd name="T16" fmla="*/ 91 w 910"/>
                <a:gd name="T17" fmla="*/ 182 h 455"/>
                <a:gd name="T18" fmla="*/ 45 w 910"/>
                <a:gd name="T19" fmla="*/ 228 h 455"/>
                <a:gd name="T20" fmla="*/ 91 w 910"/>
                <a:gd name="T21" fmla="*/ 273 h 455"/>
                <a:gd name="T22" fmla="*/ 819 w 910"/>
                <a:gd name="T23" fmla="*/ 273 h 455"/>
                <a:gd name="T24" fmla="*/ 864 w 910"/>
                <a:gd name="T25" fmla="*/ 228 h 455"/>
                <a:gd name="T26" fmla="*/ 819 w 910"/>
                <a:gd name="T27" fmla="*/ 182 h 455"/>
                <a:gd name="T28" fmla="*/ 864 w 910"/>
                <a:gd name="T29" fmla="*/ 0 h 455"/>
                <a:gd name="T30" fmla="*/ 45 w 910"/>
                <a:gd name="T31" fmla="*/ 0 h 455"/>
                <a:gd name="T32" fmla="*/ 0 w 910"/>
                <a:gd name="T33" fmla="*/ 46 h 455"/>
                <a:gd name="T34" fmla="*/ 45 w 910"/>
                <a:gd name="T35" fmla="*/ 91 h 455"/>
                <a:gd name="T36" fmla="*/ 864 w 910"/>
                <a:gd name="T37" fmla="*/ 91 h 455"/>
                <a:gd name="T38" fmla="*/ 910 w 910"/>
                <a:gd name="T39" fmla="*/ 46 h 455"/>
                <a:gd name="T40" fmla="*/ 864 w 910"/>
                <a:gd name="T4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0" h="455">
                  <a:moveTo>
                    <a:pt x="773" y="364"/>
                  </a:moveTo>
                  <a:cubicBezTo>
                    <a:pt x="136" y="364"/>
                    <a:pt x="136" y="364"/>
                    <a:pt x="136" y="364"/>
                  </a:cubicBezTo>
                  <a:cubicBezTo>
                    <a:pt x="111" y="364"/>
                    <a:pt x="91" y="385"/>
                    <a:pt x="91" y="410"/>
                  </a:cubicBezTo>
                  <a:cubicBezTo>
                    <a:pt x="91" y="435"/>
                    <a:pt x="111" y="455"/>
                    <a:pt x="136" y="455"/>
                  </a:cubicBezTo>
                  <a:cubicBezTo>
                    <a:pt x="773" y="455"/>
                    <a:pt x="773" y="455"/>
                    <a:pt x="773" y="455"/>
                  </a:cubicBezTo>
                  <a:cubicBezTo>
                    <a:pt x="799" y="455"/>
                    <a:pt x="819" y="435"/>
                    <a:pt x="819" y="410"/>
                  </a:cubicBezTo>
                  <a:cubicBezTo>
                    <a:pt x="819" y="385"/>
                    <a:pt x="799" y="364"/>
                    <a:pt x="773" y="364"/>
                  </a:cubicBezTo>
                  <a:close/>
                  <a:moveTo>
                    <a:pt x="819" y="182"/>
                  </a:moveTo>
                  <a:cubicBezTo>
                    <a:pt x="91" y="182"/>
                    <a:pt x="91" y="182"/>
                    <a:pt x="91" y="182"/>
                  </a:cubicBezTo>
                  <a:cubicBezTo>
                    <a:pt x="66" y="182"/>
                    <a:pt x="45" y="203"/>
                    <a:pt x="45" y="228"/>
                  </a:cubicBezTo>
                  <a:cubicBezTo>
                    <a:pt x="45" y="253"/>
                    <a:pt x="66" y="273"/>
                    <a:pt x="91" y="273"/>
                  </a:cubicBezTo>
                  <a:cubicBezTo>
                    <a:pt x="819" y="273"/>
                    <a:pt x="819" y="273"/>
                    <a:pt x="819" y="273"/>
                  </a:cubicBezTo>
                  <a:cubicBezTo>
                    <a:pt x="844" y="273"/>
                    <a:pt x="864" y="253"/>
                    <a:pt x="864" y="228"/>
                  </a:cubicBezTo>
                  <a:cubicBezTo>
                    <a:pt x="864" y="203"/>
                    <a:pt x="844" y="182"/>
                    <a:pt x="819" y="182"/>
                  </a:cubicBezTo>
                  <a:close/>
                  <a:moveTo>
                    <a:pt x="864" y="0"/>
                  </a:moveTo>
                  <a:cubicBezTo>
                    <a:pt x="45" y="0"/>
                    <a:pt x="45" y="0"/>
                    <a:pt x="45" y="0"/>
                  </a:cubicBezTo>
                  <a:cubicBezTo>
                    <a:pt x="20" y="0"/>
                    <a:pt x="0" y="21"/>
                    <a:pt x="0" y="46"/>
                  </a:cubicBezTo>
                  <a:cubicBezTo>
                    <a:pt x="0" y="71"/>
                    <a:pt x="20" y="91"/>
                    <a:pt x="45" y="91"/>
                  </a:cubicBezTo>
                  <a:cubicBezTo>
                    <a:pt x="864" y="91"/>
                    <a:pt x="864" y="91"/>
                    <a:pt x="864" y="91"/>
                  </a:cubicBezTo>
                  <a:cubicBezTo>
                    <a:pt x="890" y="91"/>
                    <a:pt x="910" y="71"/>
                    <a:pt x="910" y="46"/>
                  </a:cubicBezTo>
                  <a:cubicBezTo>
                    <a:pt x="910" y="21"/>
                    <a:pt x="890" y="0"/>
                    <a:pt x="8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grpSp>
        <p:nvGrpSpPr>
          <p:cNvPr id="272" name="Group 153"/>
          <p:cNvGrpSpPr/>
          <p:nvPr/>
        </p:nvGrpSpPr>
        <p:grpSpPr>
          <a:xfrm>
            <a:off x="4296800" y="4393705"/>
            <a:ext cx="386773" cy="514635"/>
            <a:chOff x="7913688" y="-280988"/>
            <a:chExt cx="1733550" cy="2306638"/>
          </a:xfrm>
          <a:solidFill>
            <a:sysClr val="window" lastClr="FFFFFF"/>
          </a:solidFill>
        </p:grpSpPr>
        <p:sp>
          <p:nvSpPr>
            <p:cNvPr id="273" name="Freeform 29"/>
            <p:cNvSpPr>
              <a:spLocks/>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4" name="Freeform 30"/>
            <p:cNvSpPr>
              <a:spLocks/>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5"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6" name="Freeform 32"/>
            <p:cNvSpPr>
              <a:spLocks/>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7" name="Freeform 33"/>
            <p:cNvSpPr>
              <a:spLocks/>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8" name="Freeform 34"/>
            <p:cNvSpPr>
              <a:spLocks/>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79" name="Freeform 35"/>
            <p:cNvSpPr>
              <a:spLocks/>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sp>
          <p:nvSpPr>
            <p:cNvPr id="280" name="Freeform 36"/>
            <p:cNvSpPr>
              <a:spLocks/>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id-ID" sz="1867" kern="0">
                <a:solidFill>
                  <a:prstClr val="black"/>
                </a:solidFill>
                <a:latin typeface="微软雅黑"/>
                <a:ea typeface="微软雅黑"/>
              </a:endParaRPr>
            </a:p>
          </p:txBody>
        </p:sp>
      </p:grpSp>
    </p:spTree>
    <p:extLst>
      <p:ext uri="{BB962C8B-B14F-4D97-AF65-F5344CB8AC3E}">
        <p14:creationId xmlns:p14="http://schemas.microsoft.com/office/powerpoint/2010/main" val="30416758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主流微店平台</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9848875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4" name="TextBox 54"/>
          <p:cNvSpPr txBox="1"/>
          <p:nvPr/>
        </p:nvSpPr>
        <p:spPr>
          <a:xfrm>
            <a:off x="697509" y="306400"/>
            <a:ext cx="4960127" cy="502766"/>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fontAlgn="base">
              <a:spcBef>
                <a:spcPct val="0"/>
              </a:spcBef>
              <a:spcAft>
                <a:spcPct val="0"/>
              </a:spcAft>
              <a:buFont typeface="Arial" pitchFamily="34" charset="0"/>
              <a:buNone/>
            </a:pPr>
            <a:r>
              <a:rPr lang="zh-CN" altLang="en-US" sz="2667" b="1" dirty="0">
                <a:solidFill>
                  <a:srgbClr val="484849"/>
                </a:solidFill>
                <a:latin typeface="微软雅黑"/>
                <a:ea typeface="微软雅黑"/>
              </a:rPr>
              <a:t>主流微店平台</a:t>
            </a:r>
          </a:p>
        </p:txBody>
      </p:sp>
      <p:pic>
        <p:nvPicPr>
          <p:cNvPr id="2" name="图片 1"/>
          <p:cNvPicPr>
            <a:picLocks noChangeAspect="1"/>
          </p:cNvPicPr>
          <p:nvPr/>
        </p:nvPicPr>
        <p:blipFill>
          <a:blip r:embed="rId4"/>
          <a:stretch>
            <a:fillRect/>
          </a:stretch>
        </p:blipFill>
        <p:spPr>
          <a:xfrm>
            <a:off x="4088437" y="1348501"/>
            <a:ext cx="1536171" cy="1526448"/>
          </a:xfrm>
          <a:prstGeom prst="rect">
            <a:avLst/>
          </a:prstGeom>
        </p:spPr>
      </p:pic>
      <p:pic>
        <p:nvPicPr>
          <p:cNvPr id="5" name="图片 4"/>
          <p:cNvPicPr>
            <a:picLocks noChangeAspect="1"/>
          </p:cNvPicPr>
          <p:nvPr/>
        </p:nvPicPr>
        <p:blipFill>
          <a:blip r:embed="rId5"/>
          <a:stretch>
            <a:fillRect/>
          </a:stretch>
        </p:blipFill>
        <p:spPr>
          <a:xfrm>
            <a:off x="6768075" y="1412776"/>
            <a:ext cx="1555556" cy="1511739"/>
          </a:xfrm>
          <a:prstGeom prst="rect">
            <a:avLst/>
          </a:prstGeom>
        </p:spPr>
      </p:pic>
      <p:pic>
        <p:nvPicPr>
          <p:cNvPr id="6" name="图片 5"/>
          <p:cNvPicPr>
            <a:picLocks noChangeAspect="1"/>
          </p:cNvPicPr>
          <p:nvPr/>
        </p:nvPicPr>
        <p:blipFill>
          <a:blip r:embed="rId6"/>
          <a:stretch>
            <a:fillRect/>
          </a:stretch>
        </p:blipFill>
        <p:spPr>
          <a:xfrm>
            <a:off x="3510531" y="3500383"/>
            <a:ext cx="2114077" cy="1144517"/>
          </a:xfrm>
          <a:prstGeom prst="rect">
            <a:avLst/>
          </a:prstGeom>
        </p:spPr>
      </p:pic>
      <p:pic>
        <p:nvPicPr>
          <p:cNvPr id="7" name="图片 6"/>
          <p:cNvPicPr>
            <a:picLocks noChangeAspect="1"/>
          </p:cNvPicPr>
          <p:nvPr/>
        </p:nvPicPr>
        <p:blipFill>
          <a:blip r:embed="rId7"/>
          <a:stretch>
            <a:fillRect/>
          </a:stretch>
        </p:blipFill>
        <p:spPr>
          <a:xfrm>
            <a:off x="6768075" y="3755043"/>
            <a:ext cx="1841269" cy="774603"/>
          </a:xfrm>
          <a:prstGeom prst="rect">
            <a:avLst/>
          </a:prstGeom>
        </p:spPr>
      </p:pic>
      <p:pic>
        <p:nvPicPr>
          <p:cNvPr id="8" name="图片 7"/>
          <p:cNvPicPr>
            <a:picLocks noChangeAspect="1"/>
          </p:cNvPicPr>
          <p:nvPr/>
        </p:nvPicPr>
        <p:blipFill>
          <a:blip r:embed="rId8"/>
          <a:stretch>
            <a:fillRect/>
          </a:stretch>
        </p:blipFill>
        <p:spPr>
          <a:xfrm>
            <a:off x="6768076" y="5384645"/>
            <a:ext cx="1269841" cy="749207"/>
          </a:xfrm>
          <a:prstGeom prst="rect">
            <a:avLst/>
          </a:prstGeom>
        </p:spPr>
      </p:pic>
      <p:sp>
        <p:nvSpPr>
          <p:cNvPr id="9" name="文本框 8"/>
          <p:cNvSpPr txBox="1"/>
          <p:nvPr/>
        </p:nvSpPr>
        <p:spPr>
          <a:xfrm>
            <a:off x="2740912" y="5476961"/>
            <a:ext cx="2821606" cy="584775"/>
          </a:xfrm>
          <a:prstGeom prst="rect">
            <a:avLst/>
          </a:prstGeom>
          <a:noFill/>
        </p:spPr>
        <p:txBody>
          <a:bodyPr wrap="none" rtlCol="0">
            <a:spAutoFit/>
          </a:bodyPr>
          <a:lstStyle/>
          <a:p>
            <a:r>
              <a:rPr lang="zh-CN" altLang="en-US" sz="3200" dirty="0">
                <a:solidFill>
                  <a:srgbClr val="FF0000"/>
                </a:solidFill>
                <a:latin typeface="微软雅黑" panose="020B0503020204020204" pitchFamily="34" charset="-122"/>
                <a:ea typeface="微软雅黑" panose="020B0503020204020204" pitchFamily="34" charset="-122"/>
              </a:rPr>
              <a:t>淘宝</a:t>
            </a:r>
            <a:r>
              <a:rPr lang="en-US" altLang="zh-CN" sz="3200" dirty="0">
                <a:solidFill>
                  <a:srgbClr val="FF0000"/>
                </a:solidFill>
                <a:latin typeface="微软雅黑" panose="020B0503020204020204" pitchFamily="34" charset="-122"/>
                <a:ea typeface="微软雅黑" panose="020B0503020204020204" pitchFamily="34" charset="-122"/>
              </a:rPr>
              <a:t>/</a:t>
            </a:r>
            <a:r>
              <a:rPr lang="zh-CN" altLang="en-US" sz="3200" dirty="0">
                <a:solidFill>
                  <a:srgbClr val="FF0000"/>
                </a:solidFill>
                <a:latin typeface="微软雅黑" panose="020B0503020204020204" pitchFamily="34" charset="-122"/>
                <a:ea typeface="微软雅黑" panose="020B0503020204020204" pitchFamily="34" charset="-122"/>
              </a:rPr>
              <a:t>京东微店</a:t>
            </a:r>
          </a:p>
        </p:txBody>
      </p:sp>
    </p:spTree>
    <p:extLst>
      <p:ext uri="{BB962C8B-B14F-4D97-AF65-F5344CB8AC3E}">
        <p14:creationId xmlns:p14="http://schemas.microsoft.com/office/powerpoint/2010/main" val="25250063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0D3E124-F38E-4779-B3D4-CA437E45895E}"/>
              </a:ext>
            </a:extLst>
          </p:cNvPr>
          <p:cNvSpPr/>
          <p:nvPr/>
        </p:nvSpPr>
        <p:spPr>
          <a:xfrm>
            <a:off x="0" y="2040556"/>
            <a:ext cx="12192000" cy="3994484"/>
          </a:xfrm>
          <a:prstGeom prst="rect">
            <a:avLst/>
          </a:prstGeom>
          <a:solidFill>
            <a:srgbClr val="1B6A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978410" y="535500"/>
            <a:ext cx="673735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微店的特点</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grpSp>
        <p:nvGrpSpPr>
          <p:cNvPr id="25" name="Group 343">
            <a:extLst>
              <a:ext uri="{FF2B5EF4-FFF2-40B4-BE49-F238E27FC236}">
                <a16:creationId xmlns:a16="http://schemas.microsoft.com/office/drawing/2014/main" id="{9C529D60-08BA-4596-A776-F61F17D53A5F}"/>
              </a:ext>
            </a:extLst>
          </p:cNvPr>
          <p:cNvGrpSpPr/>
          <p:nvPr/>
        </p:nvGrpSpPr>
        <p:grpSpPr>
          <a:xfrm>
            <a:off x="760394" y="2161459"/>
            <a:ext cx="10621289" cy="3391698"/>
            <a:chOff x="4571999" y="2000246"/>
            <a:chExt cx="10713288" cy="3391698"/>
          </a:xfrm>
        </p:grpSpPr>
        <p:sp>
          <p:nvSpPr>
            <p:cNvPr id="26" name="Rectangle 33">
              <a:extLst>
                <a:ext uri="{FF2B5EF4-FFF2-40B4-BE49-F238E27FC236}">
                  <a16:creationId xmlns:a16="http://schemas.microsoft.com/office/drawing/2014/main" id="{9BB6AB28-402D-442B-BE8E-5308641C37AF}"/>
                </a:ext>
              </a:extLst>
            </p:cNvPr>
            <p:cNvSpPr/>
            <p:nvPr/>
          </p:nvSpPr>
          <p:spPr>
            <a:xfrm>
              <a:off x="9046456" y="2308023"/>
              <a:ext cx="6238831" cy="3083921"/>
            </a:xfrm>
            <a:prstGeom prst="rect">
              <a:avLst/>
            </a:prstGeom>
          </p:spPr>
          <p:txBody>
            <a:bodyPr wrap="square">
              <a:spAutoFit/>
            </a:bodyPr>
            <a:lstStyle/>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微店是北京口袋时尚科技有限公司开发的一款帮助卖家在手机开店的软件</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它操作简单，只要有一部手机，就可通过手机号开通自己的微网店，还可以通过一键分享宣传自己的微网店，并促进成交。微店最大的优势是不向用户收取任何费用，非常适合资金有限的小业主</a:t>
              </a:r>
              <a:endPar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cs typeface="Open Sans Light" pitchFamily="34" charset="0"/>
                </a:rPr>
                <a:t>优势：</a:t>
              </a:r>
              <a:r>
                <a:rPr lang="zh-CN" altLang="zh-CN" dirty="0" smtClean="0">
                  <a:solidFill>
                    <a:schemeClr val="bg1"/>
                  </a:solidFill>
                  <a:latin typeface="微软雅黑" panose="020B0503020204020204" pitchFamily="34" charset="-122"/>
                  <a:ea typeface="微软雅黑" panose="020B0503020204020204" pitchFamily="34" charset="-122"/>
                  <a:cs typeface="Open Sans Light" pitchFamily="34" charset="0"/>
                </a:rPr>
                <a:t>（</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1</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）零手续费，开店过程完全免费，而且所有交易都是免手续费</a:t>
              </a:r>
              <a:r>
                <a:rPr lang="zh-CN" altLang="zh-CN" dirty="0" smtClean="0">
                  <a:solidFill>
                    <a:schemeClr val="bg1"/>
                  </a:solidFill>
                  <a:latin typeface="微软雅黑" panose="020B0503020204020204" pitchFamily="34" charset="-122"/>
                  <a:ea typeface="微软雅黑" panose="020B0503020204020204" pitchFamily="34" charset="-122"/>
                  <a:cs typeface="Open Sans Light" pitchFamily="34" charset="0"/>
                </a:rPr>
                <a:t>的</a:t>
              </a:r>
              <a:endPar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endParaRPr>
            </a:p>
            <a:p>
              <a:pP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）账期短，微店每天会自动将前一天的货款全部提现至卖家的银行卡，一般</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1-2</a:t>
              </a:r>
              <a:r>
                <a:rPr lang="zh-CN" altLang="zh-CN" dirty="0">
                  <a:solidFill>
                    <a:schemeClr val="bg1"/>
                  </a:solidFill>
                  <a:latin typeface="微软雅黑" panose="020B0503020204020204" pitchFamily="34" charset="-122"/>
                  <a:ea typeface="微软雅黑" panose="020B0503020204020204" pitchFamily="34" charset="-122"/>
                  <a:cs typeface="Open Sans Light" pitchFamily="34" charset="0"/>
                </a:rPr>
                <a:t>个工作日到账，非常方便</a:t>
              </a:r>
              <a:endParaRPr lang="en-US"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325">
              <a:extLst>
                <a:ext uri="{FF2B5EF4-FFF2-40B4-BE49-F238E27FC236}">
                  <a16:creationId xmlns:a16="http://schemas.microsoft.com/office/drawing/2014/main" id="{3DB028CA-E469-403B-B184-75169E5B7637}"/>
                </a:ext>
              </a:extLst>
            </p:cNvPr>
            <p:cNvSpPr/>
            <p:nvPr/>
          </p:nvSpPr>
          <p:spPr>
            <a:xfrm>
              <a:off x="4571999" y="2000246"/>
              <a:ext cx="4474457" cy="307777"/>
            </a:xfrm>
            <a:prstGeom prst="rect">
              <a:avLst/>
            </a:prstGeom>
          </p:spPr>
          <p:txBody>
            <a:bodyPr wrap="square">
              <a:spAutoFit/>
            </a:bodyPr>
            <a:lstStyle/>
            <a:p>
              <a:endParaRPr lang="ms-MY"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grpSp>
      <p:pic>
        <p:nvPicPr>
          <p:cNvPr id="8" name="图片 7" descr="697425088394579988"/>
          <p:cNvPicPr/>
          <p:nvPr/>
        </p:nvPicPr>
        <p:blipFill>
          <a:blip r:embed="rId2" cstate="print">
            <a:extLst>
              <a:ext uri="{28A0092B-C50C-407E-A947-70E740481C1C}">
                <a14:useLocalDpi xmlns:a14="http://schemas.microsoft.com/office/drawing/2010/main" val="0"/>
              </a:ext>
            </a:extLst>
          </a:blip>
          <a:srcRect t="3752"/>
          <a:stretch>
            <a:fillRect/>
          </a:stretch>
        </p:blipFill>
        <p:spPr bwMode="auto">
          <a:xfrm>
            <a:off x="2128837" y="2161459"/>
            <a:ext cx="2143125" cy="3657600"/>
          </a:xfrm>
          <a:prstGeom prst="rect">
            <a:avLst/>
          </a:prstGeom>
          <a:noFill/>
          <a:ln>
            <a:noFill/>
          </a:ln>
        </p:spPr>
      </p:pic>
    </p:spTree>
    <p:extLst>
      <p:ext uri="{BB962C8B-B14F-4D97-AF65-F5344CB8AC3E}">
        <p14:creationId xmlns:p14="http://schemas.microsoft.com/office/powerpoint/2010/main" val="19110271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47"/>
          <p:cNvGrpSpPr/>
          <p:nvPr/>
        </p:nvGrpSpPr>
        <p:grpSpPr>
          <a:xfrm>
            <a:off x="720272" y="1333486"/>
            <a:ext cx="2095515" cy="4516852"/>
            <a:chOff x="540204" y="1000114"/>
            <a:chExt cx="1571636" cy="3387639"/>
          </a:xfrm>
        </p:grpSpPr>
        <p:sp>
          <p:nvSpPr>
            <p:cNvPr id="21" name="Rectangle 32"/>
            <p:cNvSpPr/>
            <p:nvPr/>
          </p:nvSpPr>
          <p:spPr>
            <a:xfrm>
              <a:off x="571504" y="2786064"/>
              <a:ext cx="1540336" cy="1601689"/>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卖家可以轻松添加商品、编辑商品、商品分类，并能通过一键分享等功能将微店分享到微信朋友圈、微博、</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QQ</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空间等社交平台</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33"/>
            <p:cNvSpPr/>
            <p:nvPr/>
          </p:nvSpPr>
          <p:spPr>
            <a:xfrm>
              <a:off x="540204" y="2357436"/>
              <a:ext cx="1490198" cy="377075"/>
            </a:xfrm>
            <a:prstGeom prst="rect">
              <a:avLst/>
            </a:prstGeom>
          </p:spPr>
          <p:txBody>
            <a:bodyPr wrap="square">
              <a:spAutoFit/>
            </a:bodyPr>
            <a:lstStyle/>
            <a:p>
              <a:r>
                <a:rPr lang="zh-CN" altLang="zh-CN" sz="2667" b="1" dirty="0">
                  <a:solidFill>
                    <a:srgbClr val="A5779E"/>
                  </a:solidFill>
                  <a:latin typeface="Open Sans" pitchFamily="34" charset="0"/>
                  <a:ea typeface="微软雅黑" panose="020B0503020204020204" pitchFamily="34" charset="-122"/>
                  <a:cs typeface="Open Sans Light" pitchFamily="34" charset="0"/>
                </a:rPr>
                <a:t>商品管理</a:t>
              </a:r>
              <a:endParaRPr lang="en-US" sz="2667" b="1" dirty="0">
                <a:solidFill>
                  <a:srgbClr val="A5779E"/>
                </a:solidFill>
                <a:latin typeface="Open Sans" pitchFamily="34" charset="0"/>
                <a:ea typeface="微软雅黑" panose="020B0503020204020204" pitchFamily="34" charset="-122"/>
                <a:cs typeface="Open Sans Light" pitchFamily="34" charset="0"/>
              </a:endParaRPr>
            </a:p>
          </p:txBody>
        </p:sp>
        <p:sp>
          <p:nvSpPr>
            <p:cNvPr id="23" name="Rectangle 34"/>
            <p:cNvSpPr/>
            <p:nvPr/>
          </p:nvSpPr>
          <p:spPr>
            <a:xfrm>
              <a:off x="611642" y="1000114"/>
              <a:ext cx="570374" cy="1546577"/>
            </a:xfrm>
            <a:prstGeom prst="rect">
              <a:avLst/>
            </a:prstGeom>
            <a:noFill/>
          </p:spPr>
          <p:txBody>
            <a:bodyPr wrap="square">
              <a:spAutoFit/>
            </a:bodyPr>
            <a:lstStyle/>
            <a:p>
              <a:pPr algn="ctr"/>
              <a:r>
                <a:rPr lang="en-US" sz="12800" dirty="0">
                  <a:solidFill>
                    <a:srgbClr val="A5779E"/>
                  </a:solidFill>
                  <a:latin typeface="微软雅黑" panose="020B0503020204020204" pitchFamily="34" charset="-122"/>
                  <a:ea typeface="微软雅黑" panose="020B0503020204020204" pitchFamily="34" charset="-122"/>
                  <a:cs typeface="Open Sans Light" pitchFamily="34" charset="0"/>
                </a:rPr>
                <a:t>1</a:t>
              </a:r>
            </a:p>
          </p:txBody>
        </p:sp>
      </p:grpSp>
      <p:grpSp>
        <p:nvGrpSpPr>
          <p:cNvPr id="24" name="Group 48"/>
          <p:cNvGrpSpPr/>
          <p:nvPr/>
        </p:nvGrpSpPr>
        <p:grpSpPr>
          <a:xfrm>
            <a:off x="3619483" y="1333486"/>
            <a:ext cx="2476518" cy="3925921"/>
            <a:chOff x="2714612" y="1000114"/>
            <a:chExt cx="1857388" cy="2944441"/>
          </a:xfrm>
        </p:grpSpPr>
        <p:sp>
          <p:nvSpPr>
            <p:cNvPr id="25" name="Rectangle 38"/>
            <p:cNvSpPr/>
            <p:nvPr/>
          </p:nvSpPr>
          <p:spPr>
            <a:xfrm>
              <a:off x="2745912" y="2786064"/>
              <a:ext cx="1826088" cy="1158491"/>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不用事先添加商品，和客户谈妥价钱后，即可快速向客户发起收款，促成交易；平台新增货到付款交易功能</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39"/>
            <p:cNvSpPr/>
            <p:nvPr/>
          </p:nvSpPr>
          <p:spPr>
            <a:xfrm>
              <a:off x="2714612" y="2357436"/>
              <a:ext cx="1490198" cy="377075"/>
            </a:xfrm>
            <a:prstGeom prst="rect">
              <a:avLst/>
            </a:prstGeom>
          </p:spPr>
          <p:txBody>
            <a:bodyPr wrap="square">
              <a:spAutoFit/>
            </a:bodyPr>
            <a:lstStyle/>
            <a:p>
              <a:r>
                <a:rPr lang="zh-CN" altLang="zh-CN" sz="2667" b="1" dirty="0" smtClean="0">
                  <a:solidFill>
                    <a:srgbClr val="FF6E55"/>
                  </a:solidFill>
                  <a:latin typeface="Open Sans" pitchFamily="34" charset="0"/>
                  <a:ea typeface="微软雅黑" panose="020B0503020204020204" pitchFamily="34" charset="-122"/>
                  <a:cs typeface="Open Sans Light" pitchFamily="34" charset="0"/>
                </a:rPr>
                <a:t>微</a:t>
              </a:r>
              <a:r>
                <a:rPr lang="zh-CN" altLang="zh-CN" sz="2667" b="1" dirty="0">
                  <a:solidFill>
                    <a:srgbClr val="FF6E55"/>
                  </a:solidFill>
                  <a:latin typeface="Open Sans" pitchFamily="34" charset="0"/>
                  <a:ea typeface="微软雅黑" panose="020B0503020204020204" pitchFamily="34" charset="-122"/>
                  <a:cs typeface="Open Sans Light" pitchFamily="34" charset="0"/>
                </a:rPr>
                <a:t>信收款</a:t>
              </a:r>
              <a:endParaRPr lang="en-US" sz="2667" b="1" dirty="0">
                <a:solidFill>
                  <a:srgbClr val="FF6E55"/>
                </a:solidFill>
                <a:latin typeface="Open Sans" pitchFamily="34" charset="0"/>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2</a:t>
              </a:r>
            </a:p>
          </p:txBody>
        </p:sp>
      </p:grpSp>
      <p:grpSp>
        <p:nvGrpSpPr>
          <p:cNvPr id="28" name="Group 49"/>
          <p:cNvGrpSpPr/>
          <p:nvPr/>
        </p:nvGrpSpPr>
        <p:grpSpPr>
          <a:xfrm>
            <a:off x="6585588" y="1333486"/>
            <a:ext cx="2463180" cy="3630454"/>
            <a:chOff x="4939192" y="1000114"/>
            <a:chExt cx="1847385" cy="2722841"/>
          </a:xfrm>
        </p:grpSpPr>
        <p:sp>
          <p:nvSpPr>
            <p:cNvPr id="29" name="Rectangle 41"/>
            <p:cNvSpPr/>
            <p:nvPr/>
          </p:nvSpPr>
          <p:spPr>
            <a:xfrm>
              <a:off x="4960489" y="2786064"/>
              <a:ext cx="1826088" cy="936891"/>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新订单自动推送、免费短信通知，通过扫描条形码输入快递单号，就可以快速有效地管理订单</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39192" y="2360528"/>
              <a:ext cx="1571636" cy="377075"/>
            </a:xfrm>
            <a:prstGeom prst="rect">
              <a:avLst/>
            </a:prstGeom>
          </p:spPr>
          <p:txBody>
            <a:bodyPr wrap="square">
              <a:spAutoFit/>
            </a:bodyPr>
            <a:lstStyle/>
            <a:p>
              <a:r>
                <a:rPr lang="zh-CN" altLang="zh-CN" sz="2667" b="1" dirty="0" smtClean="0">
                  <a:solidFill>
                    <a:srgbClr val="FFC353"/>
                  </a:solidFill>
                  <a:latin typeface="Open Sans" pitchFamily="34" charset="0"/>
                  <a:ea typeface="微软雅黑" panose="020B0503020204020204" pitchFamily="34" charset="-122"/>
                  <a:cs typeface="Open Sans Light" pitchFamily="34" charset="0"/>
                </a:rPr>
                <a:t>订单</a:t>
              </a:r>
              <a:r>
                <a:rPr lang="zh-CN" altLang="zh-CN" sz="2667" b="1" dirty="0">
                  <a:solidFill>
                    <a:srgbClr val="FFC353"/>
                  </a:solidFill>
                  <a:latin typeface="Open Sans" pitchFamily="34" charset="0"/>
                  <a:ea typeface="微软雅黑" panose="020B0503020204020204" pitchFamily="34" charset="-122"/>
                  <a:cs typeface="Open Sans Light" pitchFamily="34" charset="0"/>
                </a:rPr>
                <a:t>管理</a:t>
              </a:r>
              <a:endParaRPr lang="en-US" sz="2667" b="1" dirty="0">
                <a:solidFill>
                  <a:srgbClr val="FFC353"/>
                </a:solidFill>
                <a:latin typeface="Open Sans" pitchFamily="34" charset="0"/>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3</a:t>
              </a:r>
            </a:p>
          </p:txBody>
        </p:sp>
      </p:grpSp>
      <p:sp>
        <p:nvSpPr>
          <p:cNvPr id="37" name="文本框 36"/>
          <p:cNvSpPr txBox="1"/>
          <p:nvPr/>
        </p:nvSpPr>
        <p:spPr>
          <a:xfrm>
            <a:off x="10072233" y="236191"/>
            <a:ext cx="923330" cy="4256691"/>
          </a:xfrm>
          <a:prstGeom prst="rect">
            <a:avLst/>
          </a:prstGeom>
          <a:noFill/>
        </p:spPr>
        <p:txBody>
          <a:bodyPr vert="eaVert" wrap="square" rtlCol="0">
            <a:spAutoFit/>
          </a:bodyPr>
          <a:lstStyle/>
          <a:p>
            <a:pPr algn="ctr"/>
            <a:r>
              <a:rPr lang="zh-CN" altLang="en-US" sz="4800" b="1" dirty="0" smtClean="0">
                <a:solidFill>
                  <a:srgbClr val="524F6A"/>
                </a:solidFill>
                <a:latin typeface="微软雅黑" panose="020B0503020204020204" pitchFamily="34" charset="-122"/>
                <a:ea typeface="微软雅黑" panose="020B0503020204020204" pitchFamily="34" charset="-122"/>
              </a:rPr>
              <a:t>微店的功能</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id="{39F71BC9-40DB-4935-B0C5-BEDD00D68362}"/>
              </a:ext>
            </a:extLst>
          </p:cNvPr>
          <p:cNvCxnSpPr/>
          <p:nvPr/>
        </p:nvCxnSpPr>
        <p:spPr>
          <a:xfrm>
            <a:off x="11321592" y="599684"/>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1593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8"/>
          <p:cNvGrpSpPr/>
          <p:nvPr/>
        </p:nvGrpSpPr>
        <p:grpSpPr>
          <a:xfrm>
            <a:off x="3468652" y="1333486"/>
            <a:ext cx="2040490" cy="2312529"/>
            <a:chOff x="2714612" y="1000114"/>
            <a:chExt cx="1530367" cy="1734397"/>
          </a:xfrm>
        </p:grpSpPr>
        <p:sp>
          <p:nvSpPr>
            <p:cNvPr id="26" name="Rectangle 39"/>
            <p:cNvSpPr/>
            <p:nvPr/>
          </p:nvSpPr>
          <p:spPr>
            <a:xfrm>
              <a:off x="2714612" y="2357436"/>
              <a:ext cx="1530367" cy="377075"/>
            </a:xfrm>
            <a:prstGeom prst="rect">
              <a:avLst/>
            </a:prstGeom>
          </p:spPr>
          <p:txBody>
            <a:bodyPr wrap="square">
              <a:spAutoFit/>
            </a:bodyPr>
            <a:lstStyle/>
            <a:p>
              <a:r>
                <a:rPr lang="zh-CN" altLang="zh-CN" sz="2667" b="1" dirty="0" smtClean="0">
                  <a:solidFill>
                    <a:srgbClr val="FF6E55"/>
                  </a:solidFill>
                  <a:latin typeface="Open Sans" pitchFamily="34" charset="0"/>
                  <a:ea typeface="微软雅黑" panose="020B0503020204020204" pitchFamily="34" charset="-122"/>
                  <a:cs typeface="Open Sans Light" pitchFamily="34" charset="0"/>
                </a:rPr>
                <a:t>销售</a:t>
              </a:r>
              <a:r>
                <a:rPr lang="zh-CN" altLang="zh-CN" sz="2667" b="1" dirty="0">
                  <a:solidFill>
                    <a:srgbClr val="FF6E55"/>
                  </a:solidFill>
                  <a:latin typeface="Open Sans" pitchFamily="34" charset="0"/>
                  <a:ea typeface="微软雅黑" panose="020B0503020204020204" pitchFamily="34" charset="-122"/>
                  <a:cs typeface="Open Sans Light" pitchFamily="34" charset="0"/>
                </a:rPr>
                <a:t>管理</a:t>
              </a:r>
              <a:endParaRPr lang="en-US" sz="2667" b="1" dirty="0">
                <a:solidFill>
                  <a:srgbClr val="FF6E55"/>
                </a:solidFill>
                <a:latin typeface="Open Sans" pitchFamily="34" charset="0"/>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a:solidFill>
                    <a:srgbClr val="FF6E55"/>
                  </a:solidFill>
                  <a:latin typeface="微软雅黑" panose="020B0503020204020204" pitchFamily="34" charset="-122"/>
                  <a:ea typeface="微软雅黑" panose="020B0503020204020204" pitchFamily="34" charset="-122"/>
                  <a:cs typeface="Open Sans Light" pitchFamily="34" charset="0"/>
                </a:rPr>
                <a:t>4</a:t>
              </a:r>
            </a:p>
          </p:txBody>
        </p:sp>
      </p:grpSp>
      <p:grpSp>
        <p:nvGrpSpPr>
          <p:cNvPr id="28" name="Group 49"/>
          <p:cNvGrpSpPr/>
          <p:nvPr/>
        </p:nvGrpSpPr>
        <p:grpSpPr>
          <a:xfrm>
            <a:off x="6368885" y="1333486"/>
            <a:ext cx="2053782" cy="3630454"/>
            <a:chOff x="4960490" y="1000114"/>
            <a:chExt cx="1540336" cy="2722841"/>
          </a:xfrm>
        </p:grpSpPr>
        <p:sp>
          <p:nvSpPr>
            <p:cNvPr id="29" name="Rectangle 41"/>
            <p:cNvSpPr/>
            <p:nvPr/>
          </p:nvSpPr>
          <p:spPr>
            <a:xfrm>
              <a:off x="4960490" y="2786064"/>
              <a:ext cx="1540336" cy="936891"/>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随着世界经济全球化、一体化的深入发展，电子商务市场全球化已成为必然趋势</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a:solidFill>
                    <a:srgbClr val="FFC353"/>
                  </a:solidFill>
                  <a:latin typeface="微软雅黑" panose="020B0503020204020204" pitchFamily="34" charset="-122"/>
                  <a:ea typeface="微软雅黑" panose="020B0503020204020204" pitchFamily="34" charset="-122"/>
                  <a:cs typeface="Open Sans Light" pitchFamily="34" charset="0"/>
                </a:rPr>
                <a:t>5</a:t>
              </a:r>
            </a:p>
          </p:txBody>
        </p:sp>
      </p:grpSp>
      <p:grpSp>
        <p:nvGrpSpPr>
          <p:cNvPr id="32" name="Group 50"/>
          <p:cNvGrpSpPr/>
          <p:nvPr/>
        </p:nvGrpSpPr>
        <p:grpSpPr>
          <a:xfrm>
            <a:off x="9227387" y="1333486"/>
            <a:ext cx="2508982" cy="3334989"/>
            <a:chOff x="7175068" y="1000114"/>
            <a:chExt cx="1881736" cy="2501242"/>
          </a:xfrm>
        </p:grpSpPr>
        <p:sp>
          <p:nvSpPr>
            <p:cNvPr id="33" name="Rectangle 44"/>
            <p:cNvSpPr/>
            <p:nvPr/>
          </p:nvSpPr>
          <p:spPr>
            <a:xfrm>
              <a:off x="7175068" y="2786064"/>
              <a:ext cx="1881736" cy="715292"/>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可以查看每一笔交易的收入和提现记录，做到账目心中有数</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Rectangle 46"/>
            <p:cNvSpPr/>
            <p:nvPr/>
          </p:nvSpPr>
          <p:spPr>
            <a:xfrm>
              <a:off x="7215206" y="1000114"/>
              <a:ext cx="570374" cy="1546577"/>
            </a:xfrm>
            <a:prstGeom prst="rect">
              <a:avLst/>
            </a:prstGeom>
          </p:spPr>
          <p:txBody>
            <a:bodyPr wrap="square">
              <a:spAutoFit/>
            </a:bodyPr>
            <a:lstStyle/>
            <a:p>
              <a:pPr algn="ctr"/>
              <a:r>
                <a:rPr lang="en-US" sz="12800" dirty="0">
                  <a:solidFill>
                    <a:srgbClr val="48B49C"/>
                  </a:solidFill>
                  <a:latin typeface="微软雅黑" panose="020B0503020204020204" pitchFamily="34" charset="-122"/>
                  <a:ea typeface="微软雅黑" panose="020B0503020204020204" pitchFamily="34" charset="-122"/>
                  <a:cs typeface="Open Sans Light" pitchFamily="34" charset="0"/>
                </a:rPr>
                <a:t>6</a:t>
              </a:r>
            </a:p>
          </p:txBody>
        </p:sp>
      </p:grpSp>
      <p:sp>
        <p:nvSpPr>
          <p:cNvPr id="39" name="文本框 38">
            <a:extLst>
              <a:ext uri="{FF2B5EF4-FFF2-40B4-BE49-F238E27FC236}">
                <a16:creationId xmlns:a16="http://schemas.microsoft.com/office/drawing/2014/main" id="{6B1BA4D5-7230-47D7-94BE-56E6D84B7270}"/>
              </a:ext>
            </a:extLst>
          </p:cNvPr>
          <p:cNvSpPr txBox="1"/>
          <p:nvPr/>
        </p:nvSpPr>
        <p:spPr>
          <a:xfrm>
            <a:off x="1352399" y="952916"/>
            <a:ext cx="897735" cy="3785652"/>
          </a:xfrm>
          <a:prstGeom prst="rect">
            <a:avLst/>
          </a:prstGeom>
          <a:noFill/>
        </p:spPr>
        <p:txBody>
          <a:bodyPr wrap="square" rtlCol="0">
            <a:spAutoFit/>
          </a:bodyPr>
          <a:lstStyle/>
          <a:p>
            <a:pPr algn="ctr"/>
            <a:r>
              <a:rPr lang="zh-CN" altLang="en-US" sz="4800" b="1" dirty="0" smtClean="0">
                <a:solidFill>
                  <a:srgbClr val="524F6A"/>
                </a:solidFill>
                <a:latin typeface="微软雅黑" panose="020B0503020204020204" pitchFamily="34" charset="-122"/>
                <a:ea typeface="微软雅黑" panose="020B0503020204020204" pitchFamily="34" charset="-122"/>
              </a:rPr>
              <a:t>微店的功能</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cxnSp>
        <p:nvCxnSpPr>
          <p:cNvPr id="40" name="直接连接符 39">
            <a:extLst>
              <a:ext uri="{FF2B5EF4-FFF2-40B4-BE49-F238E27FC236}">
                <a16:creationId xmlns:a16="http://schemas.microsoft.com/office/drawing/2014/main" id="{A05532F2-1554-4724-BC5B-9EA16646D3FA}"/>
              </a:ext>
            </a:extLst>
          </p:cNvPr>
          <p:cNvCxnSpPr/>
          <p:nvPr/>
        </p:nvCxnSpPr>
        <p:spPr>
          <a:xfrm>
            <a:off x="936366" y="541971"/>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414731" y="3763611"/>
            <a:ext cx="2094411" cy="1274195"/>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可以查看销售数据，包括每日订单统计、每日成交额统计、每日访客统计等</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6368885" y="3143248"/>
            <a:ext cx="1550424" cy="502766"/>
          </a:xfrm>
          <a:prstGeom prst="rect">
            <a:avLst/>
          </a:prstGeom>
        </p:spPr>
        <p:txBody>
          <a:bodyPr wrap="square">
            <a:spAutoFit/>
          </a:bodyPr>
          <a:lstStyle/>
          <a:p>
            <a:r>
              <a:rPr lang="zh-CN" altLang="zh-CN" sz="2667" b="1" dirty="0">
                <a:solidFill>
                  <a:srgbClr val="FFC353"/>
                </a:solidFill>
                <a:latin typeface="Open Sans" pitchFamily="34" charset="0"/>
                <a:ea typeface="微软雅黑" panose="020B0503020204020204" pitchFamily="34" charset="-122"/>
                <a:cs typeface="Open Sans Light" pitchFamily="34" charset="0"/>
              </a:rPr>
              <a:t>客户管理</a:t>
            </a:r>
            <a:endParaRPr lang="zh-CN" altLang="en-US" sz="2667" b="1" dirty="0">
              <a:solidFill>
                <a:srgbClr val="FFC353"/>
              </a:solidFill>
              <a:latin typeface="Open Sans" pitchFamily="34" charset="0"/>
              <a:ea typeface="微软雅黑" panose="020B0503020204020204" pitchFamily="34" charset="-122"/>
              <a:cs typeface="Open Sans Light" pitchFamily="34" charset="0"/>
            </a:endParaRPr>
          </a:p>
        </p:txBody>
      </p:sp>
      <p:sp>
        <p:nvSpPr>
          <p:cNvPr id="4" name="矩形 3"/>
          <p:cNvSpPr/>
          <p:nvPr/>
        </p:nvSpPr>
        <p:spPr>
          <a:xfrm>
            <a:off x="9266191" y="3143248"/>
            <a:ext cx="1550424" cy="502766"/>
          </a:xfrm>
          <a:prstGeom prst="rect">
            <a:avLst/>
          </a:prstGeom>
        </p:spPr>
        <p:txBody>
          <a:bodyPr wrap="square">
            <a:spAutoFit/>
          </a:bodyPr>
          <a:lstStyle/>
          <a:p>
            <a:r>
              <a:rPr lang="zh-CN" altLang="zh-CN" sz="2667" b="1" dirty="0">
                <a:solidFill>
                  <a:srgbClr val="48B49C"/>
                </a:solidFill>
                <a:latin typeface="微软雅黑" panose="020B0503020204020204" pitchFamily="34" charset="-122"/>
                <a:ea typeface="微软雅黑" panose="020B0503020204020204" pitchFamily="34" charset="-122"/>
                <a:cs typeface="Open Sans" pitchFamily="34" charset="0"/>
              </a:rPr>
              <a:t>订单收入</a:t>
            </a:r>
            <a:endParaRPr lang="zh-CN" altLang="en-US" sz="2667" b="1" dirty="0">
              <a:solidFill>
                <a:srgbClr val="48B49C"/>
              </a:solidFill>
              <a:latin typeface="微软雅黑" panose="020B0503020204020204" pitchFamily="34" charset="-122"/>
              <a:ea typeface="微软雅黑" panose="020B0503020204020204" pitchFamily="34" charset="-122"/>
              <a:cs typeface="Open Sans" pitchFamily="34" charset="0"/>
            </a:endParaRPr>
          </a:p>
        </p:txBody>
      </p:sp>
    </p:spTree>
    <p:extLst>
      <p:ext uri="{BB962C8B-B14F-4D97-AF65-F5344CB8AC3E}">
        <p14:creationId xmlns:p14="http://schemas.microsoft.com/office/powerpoint/2010/main" val="28766451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47"/>
          <p:cNvGrpSpPr/>
          <p:nvPr/>
        </p:nvGrpSpPr>
        <p:grpSpPr>
          <a:xfrm>
            <a:off x="720272" y="1333486"/>
            <a:ext cx="2095515" cy="3334990"/>
            <a:chOff x="540204" y="1000114"/>
            <a:chExt cx="1571636" cy="2501242"/>
          </a:xfrm>
        </p:grpSpPr>
        <p:sp>
          <p:nvSpPr>
            <p:cNvPr id="21" name="Rectangle 32"/>
            <p:cNvSpPr/>
            <p:nvPr/>
          </p:nvSpPr>
          <p:spPr>
            <a:xfrm>
              <a:off x="571504" y="2786064"/>
              <a:ext cx="1540336" cy="715292"/>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设置私密优惠活动，吸引买家，让商品价格更加灵活</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33"/>
            <p:cNvSpPr/>
            <p:nvPr/>
          </p:nvSpPr>
          <p:spPr>
            <a:xfrm>
              <a:off x="540204" y="2357436"/>
              <a:ext cx="1490198" cy="377075"/>
            </a:xfrm>
            <a:prstGeom prst="rect">
              <a:avLst/>
            </a:prstGeom>
          </p:spPr>
          <p:txBody>
            <a:bodyPr wrap="square">
              <a:spAutoFit/>
            </a:bodyPr>
            <a:lstStyle/>
            <a:p>
              <a:r>
                <a:rPr lang="zh-CN" altLang="en-US" sz="2667" b="1" dirty="0" smtClean="0">
                  <a:solidFill>
                    <a:srgbClr val="A5779E"/>
                  </a:solidFill>
                  <a:latin typeface="Open Sans" pitchFamily="34" charset="0"/>
                  <a:ea typeface="微软雅黑" panose="020B0503020204020204" pitchFamily="34" charset="-122"/>
                  <a:cs typeface="Open Sans Light" pitchFamily="34" charset="0"/>
                </a:rPr>
                <a:t>促销</a:t>
              </a:r>
              <a:r>
                <a:rPr lang="zh-CN" altLang="zh-CN" sz="2667" b="1" dirty="0" smtClean="0">
                  <a:solidFill>
                    <a:srgbClr val="A5779E"/>
                  </a:solidFill>
                  <a:latin typeface="Open Sans" pitchFamily="34" charset="0"/>
                  <a:ea typeface="微软雅黑" panose="020B0503020204020204" pitchFamily="34" charset="-122"/>
                  <a:cs typeface="Open Sans Light" pitchFamily="34" charset="0"/>
                </a:rPr>
                <a:t>管理</a:t>
              </a:r>
              <a:endParaRPr lang="en-US" sz="2667" b="1" dirty="0">
                <a:solidFill>
                  <a:srgbClr val="A5779E"/>
                </a:solidFill>
                <a:latin typeface="Open Sans" pitchFamily="34" charset="0"/>
                <a:ea typeface="微软雅黑" panose="020B0503020204020204" pitchFamily="34" charset="-122"/>
                <a:cs typeface="Open Sans Light" pitchFamily="34" charset="0"/>
              </a:endParaRPr>
            </a:p>
          </p:txBody>
        </p:sp>
        <p:sp>
          <p:nvSpPr>
            <p:cNvPr id="23" name="Rectangle 34"/>
            <p:cNvSpPr/>
            <p:nvPr/>
          </p:nvSpPr>
          <p:spPr>
            <a:xfrm>
              <a:off x="611642" y="1000114"/>
              <a:ext cx="570374" cy="1546577"/>
            </a:xfrm>
            <a:prstGeom prst="rect">
              <a:avLst/>
            </a:prstGeom>
            <a:noFill/>
          </p:spPr>
          <p:txBody>
            <a:bodyPr wrap="square">
              <a:spAutoFit/>
            </a:bodyPr>
            <a:lstStyle/>
            <a:p>
              <a:pPr algn="ctr"/>
              <a:r>
                <a:rPr lang="en-US" sz="12800" dirty="0">
                  <a:solidFill>
                    <a:srgbClr val="A5779E"/>
                  </a:solidFill>
                  <a:latin typeface="微软雅黑" panose="020B0503020204020204" pitchFamily="34" charset="-122"/>
                  <a:ea typeface="微软雅黑" panose="020B0503020204020204" pitchFamily="34" charset="-122"/>
                  <a:cs typeface="Open Sans Light" pitchFamily="34" charset="0"/>
                </a:rPr>
                <a:t>7</a:t>
              </a:r>
            </a:p>
          </p:txBody>
        </p:sp>
      </p:grpSp>
      <p:grpSp>
        <p:nvGrpSpPr>
          <p:cNvPr id="24" name="Group 48"/>
          <p:cNvGrpSpPr/>
          <p:nvPr/>
        </p:nvGrpSpPr>
        <p:grpSpPr>
          <a:xfrm>
            <a:off x="3619483" y="1333486"/>
            <a:ext cx="2476518" cy="3334989"/>
            <a:chOff x="2714612" y="1000114"/>
            <a:chExt cx="1857388" cy="2501242"/>
          </a:xfrm>
        </p:grpSpPr>
        <p:sp>
          <p:nvSpPr>
            <p:cNvPr id="25" name="Rectangle 38"/>
            <p:cNvSpPr/>
            <p:nvPr/>
          </p:nvSpPr>
          <p:spPr>
            <a:xfrm>
              <a:off x="2745912" y="2786064"/>
              <a:ext cx="1826088" cy="715292"/>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多种推广方式，给店铺带来更多的流量，提高销售额</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39"/>
            <p:cNvSpPr/>
            <p:nvPr/>
          </p:nvSpPr>
          <p:spPr>
            <a:xfrm>
              <a:off x="2714612" y="2357436"/>
              <a:ext cx="1490198" cy="377075"/>
            </a:xfrm>
            <a:prstGeom prst="rect">
              <a:avLst/>
            </a:prstGeom>
          </p:spPr>
          <p:txBody>
            <a:bodyPr wrap="square">
              <a:spAutoFit/>
            </a:bodyPr>
            <a:lstStyle/>
            <a:p>
              <a:r>
                <a:rPr lang="zh-CN" altLang="zh-CN" sz="2667" b="1" dirty="0" smtClean="0">
                  <a:solidFill>
                    <a:srgbClr val="FF6E55"/>
                  </a:solidFill>
                  <a:latin typeface="Open Sans" pitchFamily="34" charset="0"/>
                  <a:ea typeface="微软雅黑" panose="020B0503020204020204" pitchFamily="34" charset="-122"/>
                  <a:cs typeface="Open Sans Light" pitchFamily="34" charset="0"/>
                </a:rPr>
                <a:t>营销</a:t>
              </a:r>
              <a:r>
                <a:rPr lang="zh-CN" altLang="zh-CN" sz="2667" b="1" dirty="0">
                  <a:solidFill>
                    <a:srgbClr val="FF6E55"/>
                  </a:solidFill>
                  <a:latin typeface="Open Sans" pitchFamily="34" charset="0"/>
                  <a:ea typeface="微软雅黑" panose="020B0503020204020204" pitchFamily="34" charset="-122"/>
                  <a:cs typeface="Open Sans Light" pitchFamily="34" charset="0"/>
                </a:rPr>
                <a:t>推广</a:t>
              </a:r>
              <a:endParaRPr lang="en-US" sz="2667" b="1" dirty="0">
                <a:solidFill>
                  <a:srgbClr val="FF6E55"/>
                </a:solidFill>
                <a:latin typeface="Open Sans" pitchFamily="34" charset="0"/>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smtClean="0">
                  <a:solidFill>
                    <a:srgbClr val="FF6E55"/>
                  </a:solidFill>
                  <a:latin typeface="微软雅黑" panose="020B0503020204020204" pitchFamily="34" charset="-122"/>
                  <a:ea typeface="微软雅黑" panose="020B0503020204020204" pitchFamily="34" charset="-122"/>
                  <a:cs typeface="Open Sans Light" pitchFamily="34" charset="0"/>
                </a:rPr>
                <a:t>8</a:t>
              </a:r>
              <a:endParaRPr lang="en-US" sz="12800"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28" name="Group 49"/>
          <p:cNvGrpSpPr/>
          <p:nvPr/>
        </p:nvGrpSpPr>
        <p:grpSpPr>
          <a:xfrm>
            <a:off x="6585588" y="1333486"/>
            <a:ext cx="2463180" cy="3334989"/>
            <a:chOff x="4939192" y="1000114"/>
            <a:chExt cx="1847385" cy="2501242"/>
          </a:xfrm>
        </p:grpSpPr>
        <p:sp>
          <p:nvSpPr>
            <p:cNvPr id="29" name="Rectangle 41"/>
            <p:cNvSpPr/>
            <p:nvPr/>
          </p:nvSpPr>
          <p:spPr>
            <a:xfrm>
              <a:off x="4960489" y="2786064"/>
              <a:ext cx="1826088" cy="715292"/>
            </a:xfrm>
            <a:prstGeom prst="rect">
              <a:avLst/>
            </a:prstGeom>
          </p:spPr>
          <p:txBody>
            <a:bodyPr wrap="square">
              <a:spAutoFit/>
            </a:bodyPr>
            <a:lstStyle/>
            <a:p>
              <a:pP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批发市场、转发分成、附近微店、全面提升店铺等级</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39192" y="2360528"/>
              <a:ext cx="1571636" cy="377075"/>
            </a:xfrm>
            <a:prstGeom prst="rect">
              <a:avLst/>
            </a:prstGeom>
          </p:spPr>
          <p:txBody>
            <a:bodyPr wrap="square">
              <a:spAutoFit/>
            </a:bodyPr>
            <a:lstStyle/>
            <a:p>
              <a:r>
                <a:rPr lang="zh-CN" altLang="zh-CN" sz="2667" b="1" dirty="0" smtClean="0">
                  <a:solidFill>
                    <a:srgbClr val="FFC353"/>
                  </a:solidFill>
                  <a:latin typeface="Open Sans" pitchFamily="34" charset="0"/>
                  <a:ea typeface="微软雅黑" panose="020B0503020204020204" pitchFamily="34" charset="-122"/>
                  <a:cs typeface="Open Sans Light" pitchFamily="34" charset="0"/>
                </a:rPr>
                <a:t>选</a:t>
              </a:r>
              <a:r>
                <a:rPr lang="zh-CN" altLang="zh-CN" sz="2667" b="1" dirty="0">
                  <a:solidFill>
                    <a:srgbClr val="FFC353"/>
                  </a:solidFill>
                  <a:latin typeface="Open Sans" pitchFamily="34" charset="0"/>
                  <a:ea typeface="微软雅黑" panose="020B0503020204020204" pitchFamily="34" charset="-122"/>
                  <a:cs typeface="Open Sans Light" pitchFamily="34" charset="0"/>
                </a:rPr>
                <a:t>货市场</a:t>
              </a:r>
              <a:endParaRPr lang="en-US" sz="2667" b="1" dirty="0">
                <a:solidFill>
                  <a:srgbClr val="FFC353"/>
                </a:solidFill>
                <a:latin typeface="Open Sans" pitchFamily="34" charset="0"/>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smtClean="0">
                  <a:solidFill>
                    <a:srgbClr val="FFC353"/>
                  </a:solidFill>
                  <a:latin typeface="微软雅黑" panose="020B0503020204020204" pitchFamily="34" charset="-122"/>
                  <a:ea typeface="微软雅黑" panose="020B0503020204020204" pitchFamily="34" charset="-122"/>
                  <a:cs typeface="Open Sans Light" pitchFamily="34" charset="0"/>
                </a:rPr>
                <a:t>9</a:t>
              </a:r>
              <a:endParaRPr lang="en-US" sz="12800"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grpSp>
      <p:sp>
        <p:nvSpPr>
          <p:cNvPr id="37" name="文本框 36"/>
          <p:cNvSpPr txBox="1"/>
          <p:nvPr/>
        </p:nvSpPr>
        <p:spPr>
          <a:xfrm>
            <a:off x="10072233" y="236191"/>
            <a:ext cx="923330" cy="4256691"/>
          </a:xfrm>
          <a:prstGeom prst="rect">
            <a:avLst/>
          </a:prstGeom>
          <a:noFill/>
        </p:spPr>
        <p:txBody>
          <a:bodyPr vert="eaVert" wrap="square" rtlCol="0">
            <a:spAutoFit/>
          </a:bodyPr>
          <a:lstStyle/>
          <a:p>
            <a:pPr algn="ctr"/>
            <a:r>
              <a:rPr lang="zh-CN" altLang="en-US" sz="4800" b="1" dirty="0" smtClean="0">
                <a:solidFill>
                  <a:srgbClr val="524F6A"/>
                </a:solidFill>
                <a:latin typeface="微软雅黑" panose="020B0503020204020204" pitchFamily="34" charset="-122"/>
                <a:ea typeface="微软雅黑" panose="020B0503020204020204" pitchFamily="34" charset="-122"/>
              </a:rPr>
              <a:t>微店的功能</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id="{39F71BC9-40DB-4935-B0C5-BEDD00D68362}"/>
              </a:ext>
            </a:extLst>
          </p:cNvPr>
          <p:cNvCxnSpPr/>
          <p:nvPr/>
        </p:nvCxnSpPr>
        <p:spPr>
          <a:xfrm>
            <a:off x="11321592" y="599684"/>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57268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直接连接符 41"/>
          <p:cNvCxnSpPr/>
          <p:nvPr/>
        </p:nvCxnSpPr>
        <p:spPr>
          <a:xfrm>
            <a:off x="0" y="5518295"/>
            <a:ext cx="12192000" cy="0"/>
          </a:xfrm>
          <a:prstGeom prst="line">
            <a:avLst/>
          </a:prstGeom>
          <a:noFill/>
          <a:ln w="9525" cap="flat" cmpd="sng" algn="ctr">
            <a:solidFill>
              <a:sysClr val="windowText" lastClr="000000">
                <a:lumMod val="50000"/>
                <a:lumOff val="50000"/>
              </a:sysClr>
            </a:solidFill>
            <a:prstDash val="solid"/>
          </a:ln>
          <a:effectLst/>
        </p:spPr>
      </p:cxnSp>
      <p:sp>
        <p:nvSpPr>
          <p:cNvPr id="43" name="椭圆 42"/>
          <p:cNvSpPr/>
          <p:nvPr/>
        </p:nvSpPr>
        <p:spPr>
          <a:xfrm>
            <a:off x="2495701" y="5344266"/>
            <a:ext cx="356329" cy="295076"/>
          </a:xfrm>
          <a:prstGeom prst="ellipse">
            <a:avLst/>
          </a:prstGeom>
          <a:solidFill>
            <a:sysClr val="window" lastClr="FFFFFF">
              <a:lumMod val="95000"/>
            </a:sysClr>
          </a:solidFill>
          <a:ln w="12700" cap="flat" cmpd="sng" algn="ctr">
            <a:solidFill>
              <a:srgbClr val="2CAA83"/>
            </a:solid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781166" y="1665968"/>
            <a:ext cx="2019201" cy="3500208"/>
            <a:chOff x="1115616" y="1077584"/>
            <a:chExt cx="1224136" cy="2562492"/>
          </a:xfrm>
        </p:grpSpPr>
        <p:sp>
          <p:nvSpPr>
            <p:cNvPr id="45" name="任意多边形 44"/>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46" name="圆角矩形 45"/>
            <p:cNvSpPr/>
            <p:nvPr/>
          </p:nvSpPr>
          <p:spPr>
            <a:xfrm>
              <a:off x="1259632" y="1216298"/>
              <a:ext cx="936104" cy="2088232"/>
            </a:xfrm>
            <a:prstGeom prst="roundRect">
              <a:avLst>
                <a:gd name="adj" fmla="val 14632"/>
              </a:avLst>
            </a:prstGeom>
            <a:solidFill>
              <a:srgbClr val="2CAA83"/>
            </a:solidFill>
            <a:ln w="12700" cap="flat" cmpd="sng" algn="ctr">
              <a:noFill/>
              <a:prstDash val="solid"/>
              <a:miter lim="800000"/>
            </a:ln>
            <a:effectLst>
              <a:innerShdw blurRad="63500" dist="50800" dir="18900000">
                <a:prstClr val="black">
                  <a:alpha val="50000"/>
                </a:prstClr>
              </a:innerShdw>
            </a:effectLst>
          </p:spPr>
          <p:txBody>
            <a:bodyPr rtlCol="0" anchor="ctr"/>
            <a:lstStyle/>
            <a:p>
              <a:pPr algn="ctr" defTabSz="914377">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1257002" y="1851670"/>
              <a:ext cx="938733" cy="360040"/>
            </a:xfrm>
            <a:prstGeom prst="rect">
              <a:avLst/>
            </a:prstGeom>
            <a:solidFill>
              <a:sysClr val="window" lastClr="FFFFFF">
                <a:lumMod val="95000"/>
              </a:sysClr>
            </a:solidFill>
            <a:ln w="25400" cap="flat" cmpd="sng" algn="ctr">
              <a:noFill/>
              <a:prstDash val="solid"/>
            </a:ln>
            <a:effectLst/>
          </p:spPr>
          <p:txBody>
            <a:bodyPr rtlCol="0" anchor="ctr"/>
            <a:lstStyle/>
            <a:p>
              <a:pPr algn="ctr" defTabSz="914377">
                <a:defRPr/>
              </a:pPr>
              <a:r>
                <a:rPr lang="en-US" altLang="zh-CN"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rPr>
                <a:t>01</a:t>
              </a:r>
              <a:endParaRPr lang="zh-CN" altLang="en-US"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endParaRPr>
            </a:p>
          </p:txBody>
        </p:sp>
        <p:sp>
          <p:nvSpPr>
            <p:cNvPr id="48" name="文本框 16"/>
            <p:cNvSpPr txBox="1"/>
            <p:nvPr/>
          </p:nvSpPr>
          <p:spPr>
            <a:xfrm>
              <a:off x="1378778" y="1274613"/>
              <a:ext cx="683569" cy="548191"/>
            </a:xfrm>
            <a:prstGeom prst="rect">
              <a:avLst/>
            </a:prstGeom>
            <a:noFill/>
          </p:spPr>
          <p:txBody>
            <a:bodyPr wrap="square" rtlCol="0">
              <a:spAutoFit/>
            </a:bodyPr>
            <a:lstStyle/>
            <a:p>
              <a:pPr algn="ctr" defTabSz="1219108">
                <a:defRPr/>
              </a:pPr>
              <a:r>
                <a:rPr lang="zh-CN" altLang="en-US" sz="2133" b="1" kern="0" dirty="0">
                  <a:solidFill>
                    <a:prstClr val="white"/>
                  </a:solidFill>
                  <a:latin typeface="微软雅黑" panose="020B0503020204020204" pitchFamily="34" charset="-122"/>
                  <a:ea typeface="微软雅黑" panose="020B0503020204020204" pitchFamily="34" charset="-122"/>
                </a:rPr>
                <a:t>适用</a:t>
              </a:r>
              <a:endParaRPr lang="en-US" altLang="zh-CN" sz="2133" b="1" kern="0" dirty="0">
                <a:solidFill>
                  <a:prstClr val="white"/>
                </a:solidFill>
                <a:latin typeface="微软雅黑" panose="020B0503020204020204" pitchFamily="34" charset="-122"/>
                <a:ea typeface="微软雅黑" panose="020B0503020204020204" pitchFamily="34" charset="-122"/>
              </a:endParaRPr>
            </a:p>
            <a:p>
              <a:pPr algn="ctr" defTabSz="1219108">
                <a:defRPr/>
              </a:pPr>
              <a:r>
                <a:rPr lang="zh-CN" altLang="en-US" sz="2133" b="1" kern="0" dirty="0">
                  <a:solidFill>
                    <a:prstClr val="white"/>
                  </a:solidFill>
                  <a:latin typeface="微软雅黑" panose="020B0503020204020204" pitchFamily="34" charset="-122"/>
                  <a:ea typeface="微软雅黑" panose="020B0503020204020204" pitchFamily="34" charset="-122"/>
                </a:rPr>
                <a:t>商家</a:t>
              </a:r>
            </a:p>
          </p:txBody>
        </p:sp>
        <p:sp>
          <p:nvSpPr>
            <p:cNvPr id="49" name="文本框 17"/>
            <p:cNvSpPr txBox="1"/>
            <p:nvPr/>
          </p:nvSpPr>
          <p:spPr>
            <a:xfrm>
              <a:off x="1257000" y="2241929"/>
              <a:ext cx="938732" cy="908988"/>
            </a:xfrm>
            <a:prstGeom prst="rect">
              <a:avLst/>
            </a:prstGeom>
            <a:noFill/>
          </p:spPr>
          <p:txBody>
            <a:bodyPr wrap="square" rtlCol="0">
              <a:spAutoFit/>
            </a:bodyPr>
            <a:lstStyle/>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面向各类批发、零售型卖家，个人卖家等</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p:txBody>
        </p:sp>
      </p:grpSp>
      <p:sp>
        <p:nvSpPr>
          <p:cNvPr id="50" name="椭圆 49"/>
          <p:cNvSpPr/>
          <p:nvPr/>
        </p:nvSpPr>
        <p:spPr>
          <a:xfrm>
            <a:off x="4701069" y="5344266"/>
            <a:ext cx="356329" cy="295076"/>
          </a:xfrm>
          <a:prstGeom prst="ellipse">
            <a:avLst/>
          </a:prstGeom>
          <a:solidFill>
            <a:sysClr val="window" lastClr="FFFFFF">
              <a:lumMod val="95000"/>
            </a:sysClr>
          </a:solidFill>
          <a:ln w="12700" cap="flat" cmpd="sng" algn="ctr">
            <a:solidFill>
              <a:srgbClr val="92D050"/>
            </a:solid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3986537" y="1665968"/>
            <a:ext cx="2019201" cy="3500208"/>
            <a:chOff x="1115616" y="1077584"/>
            <a:chExt cx="1224136" cy="2562492"/>
          </a:xfrm>
        </p:grpSpPr>
        <p:sp>
          <p:nvSpPr>
            <p:cNvPr id="52" name="任意多边形 5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1259632" y="1216298"/>
              <a:ext cx="936104" cy="2088232"/>
            </a:xfrm>
            <a:prstGeom prst="roundRect">
              <a:avLst>
                <a:gd name="adj" fmla="val 14632"/>
              </a:avLst>
            </a:prstGeom>
            <a:solidFill>
              <a:srgbClr val="92D050"/>
            </a:solidFill>
            <a:ln w="12700" cap="flat" cmpd="sng" algn="ctr">
              <a:noFill/>
              <a:prstDash val="solid"/>
              <a:miter lim="800000"/>
            </a:ln>
            <a:effectLst>
              <a:innerShdw blurRad="63500" dist="50800" dir="18900000">
                <a:prstClr val="black">
                  <a:alpha val="50000"/>
                </a:prstClr>
              </a:innerShdw>
            </a:effectLst>
          </p:spPr>
          <p:txBody>
            <a:bodyPr rtlCol="0" anchor="ctr"/>
            <a:lstStyle/>
            <a:p>
              <a:pPr algn="ctr" defTabSz="914377">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54" name="矩形 53"/>
            <p:cNvSpPr/>
            <p:nvPr/>
          </p:nvSpPr>
          <p:spPr>
            <a:xfrm>
              <a:off x="1257002" y="1851670"/>
              <a:ext cx="938733" cy="360040"/>
            </a:xfrm>
            <a:prstGeom prst="rect">
              <a:avLst/>
            </a:prstGeom>
            <a:solidFill>
              <a:sysClr val="window" lastClr="FFFFFF">
                <a:lumMod val="95000"/>
              </a:sysClr>
            </a:solidFill>
            <a:ln w="25400" cap="flat" cmpd="sng" algn="ctr">
              <a:noFill/>
              <a:prstDash val="solid"/>
            </a:ln>
            <a:effectLst/>
          </p:spPr>
          <p:txBody>
            <a:bodyPr rtlCol="0" anchor="ctr"/>
            <a:lstStyle/>
            <a:p>
              <a:pPr algn="ctr" defTabSz="914377">
                <a:defRPr/>
              </a:pPr>
              <a:r>
                <a:rPr lang="en-US" altLang="zh-CN"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rPr>
                <a:t>02</a:t>
              </a:r>
              <a:endParaRPr lang="zh-CN" altLang="en-US"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endParaRPr>
            </a:p>
          </p:txBody>
        </p:sp>
        <p:sp>
          <p:nvSpPr>
            <p:cNvPr id="55" name="文本框 24"/>
            <p:cNvSpPr txBox="1"/>
            <p:nvPr/>
          </p:nvSpPr>
          <p:spPr>
            <a:xfrm>
              <a:off x="1368152" y="1274613"/>
              <a:ext cx="683569" cy="548191"/>
            </a:xfrm>
            <a:prstGeom prst="rect">
              <a:avLst/>
            </a:prstGeom>
            <a:noFill/>
          </p:spPr>
          <p:txBody>
            <a:bodyPr wrap="square" rtlCol="0">
              <a:spAutoFit/>
            </a:bodyPr>
            <a:lstStyle/>
            <a:p>
              <a:pPr algn="ctr" defTabSz="1219108">
                <a:defRPr/>
              </a:pPr>
              <a:r>
                <a:rPr lang="zh-CN" altLang="zh-CN" sz="2133" b="1" kern="0" dirty="0">
                  <a:solidFill>
                    <a:prstClr val="white"/>
                  </a:solidFill>
                  <a:latin typeface="微软雅黑" panose="020B0503020204020204" pitchFamily="34" charset="-122"/>
                  <a:ea typeface="微软雅黑" panose="020B0503020204020204" pitchFamily="34" charset="-122"/>
                </a:rPr>
                <a:t>平台</a:t>
              </a:r>
              <a:endParaRPr lang="en-US" altLang="zh-CN" sz="2133" b="1" kern="0" dirty="0">
                <a:solidFill>
                  <a:prstClr val="white"/>
                </a:solidFill>
                <a:latin typeface="微软雅黑" panose="020B0503020204020204" pitchFamily="34" charset="-122"/>
                <a:ea typeface="微软雅黑" panose="020B0503020204020204" pitchFamily="34" charset="-122"/>
              </a:endParaRPr>
            </a:p>
            <a:p>
              <a:pPr algn="ctr" defTabSz="1219108">
                <a:defRPr/>
              </a:pPr>
              <a:r>
                <a:rPr lang="zh-CN" altLang="zh-CN" sz="2133" b="1" kern="0" dirty="0">
                  <a:solidFill>
                    <a:prstClr val="white"/>
                  </a:solidFill>
                  <a:latin typeface="微软雅黑" panose="020B0503020204020204" pitchFamily="34" charset="-122"/>
                  <a:ea typeface="微软雅黑" panose="020B0503020204020204" pitchFamily="34" charset="-122"/>
                </a:rPr>
                <a:t>特点</a:t>
              </a:r>
              <a:endParaRPr lang="zh-CN" altLang="en-US" sz="2133" b="1" kern="0" dirty="0">
                <a:solidFill>
                  <a:prstClr val="white"/>
                </a:solidFill>
                <a:latin typeface="微软雅黑" panose="020B0503020204020204" pitchFamily="34" charset="-122"/>
                <a:ea typeface="微软雅黑" panose="020B0503020204020204" pitchFamily="34" charset="-122"/>
              </a:endParaRPr>
            </a:p>
          </p:txBody>
        </p:sp>
        <p:sp>
          <p:nvSpPr>
            <p:cNvPr id="56" name="文本框 25"/>
            <p:cNvSpPr txBox="1"/>
            <p:nvPr/>
          </p:nvSpPr>
          <p:spPr>
            <a:xfrm>
              <a:off x="1257000" y="2241929"/>
              <a:ext cx="938732" cy="908988"/>
            </a:xfrm>
            <a:prstGeom prst="rect">
              <a:avLst/>
            </a:prstGeom>
            <a:noFill/>
          </p:spPr>
          <p:txBody>
            <a:bodyPr wrap="square" rtlCol="0">
              <a:spAutoFit/>
            </a:bodyPr>
            <a:lstStyle/>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体系完整</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货源易获取</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营销工具多</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市场规模大</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p:txBody>
        </p:sp>
      </p:grpSp>
      <p:sp>
        <p:nvSpPr>
          <p:cNvPr id="57" name="椭圆 56"/>
          <p:cNvSpPr/>
          <p:nvPr/>
        </p:nvSpPr>
        <p:spPr>
          <a:xfrm>
            <a:off x="6906440" y="5344266"/>
            <a:ext cx="356329" cy="295076"/>
          </a:xfrm>
          <a:prstGeom prst="ellipse">
            <a:avLst/>
          </a:prstGeom>
          <a:solidFill>
            <a:sysClr val="window" lastClr="FFFFFF">
              <a:lumMod val="95000"/>
            </a:sysClr>
          </a:solidFill>
          <a:ln w="12700" cap="flat" cmpd="sng" algn="ctr">
            <a:solidFill>
              <a:srgbClr val="FF9900"/>
            </a:solid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191908" y="1665967"/>
            <a:ext cx="2019201" cy="3500208"/>
            <a:chOff x="1115616" y="1077584"/>
            <a:chExt cx="1224136" cy="2562492"/>
          </a:xfrm>
        </p:grpSpPr>
        <p:sp>
          <p:nvSpPr>
            <p:cNvPr id="59" name="任意多边形 5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1259632" y="1216298"/>
              <a:ext cx="936104" cy="2088232"/>
            </a:xfrm>
            <a:prstGeom prst="roundRect">
              <a:avLst>
                <a:gd name="adj" fmla="val 14632"/>
              </a:avLst>
            </a:prstGeom>
            <a:solidFill>
              <a:srgbClr val="FF9900"/>
            </a:solidFill>
            <a:ln w="12700" cap="flat" cmpd="sng" algn="ctr">
              <a:noFill/>
              <a:prstDash val="solid"/>
              <a:miter lim="800000"/>
            </a:ln>
            <a:effectLst>
              <a:innerShdw blurRad="63500" dist="50800" dir="18900000">
                <a:prstClr val="black">
                  <a:alpha val="50000"/>
                </a:prstClr>
              </a:innerShdw>
            </a:effectLst>
          </p:spPr>
          <p:txBody>
            <a:bodyPr rtlCol="0" anchor="ctr"/>
            <a:lstStyle/>
            <a:p>
              <a:pPr algn="ctr" defTabSz="914377">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61" name="矩形 60"/>
            <p:cNvSpPr/>
            <p:nvPr/>
          </p:nvSpPr>
          <p:spPr>
            <a:xfrm>
              <a:off x="1257002" y="1851670"/>
              <a:ext cx="938733" cy="360040"/>
            </a:xfrm>
            <a:prstGeom prst="rect">
              <a:avLst/>
            </a:prstGeom>
            <a:solidFill>
              <a:sysClr val="window" lastClr="FFFFFF">
                <a:lumMod val="95000"/>
              </a:sysClr>
            </a:solidFill>
            <a:ln w="25400" cap="flat" cmpd="sng" algn="ctr">
              <a:noFill/>
              <a:prstDash val="solid"/>
            </a:ln>
            <a:effectLst/>
          </p:spPr>
          <p:txBody>
            <a:bodyPr rtlCol="0" anchor="ctr"/>
            <a:lstStyle/>
            <a:p>
              <a:pPr algn="ctr" defTabSz="914377">
                <a:defRPr/>
              </a:pPr>
              <a:r>
                <a:rPr lang="en-US" altLang="zh-CN"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rPr>
                <a:t>03</a:t>
              </a:r>
              <a:endParaRPr lang="zh-CN" altLang="en-US"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endParaRPr>
            </a:p>
          </p:txBody>
        </p:sp>
        <p:sp>
          <p:nvSpPr>
            <p:cNvPr id="62" name="文本框 31"/>
            <p:cNvSpPr txBox="1"/>
            <p:nvPr/>
          </p:nvSpPr>
          <p:spPr>
            <a:xfrm>
              <a:off x="1368152" y="1274613"/>
              <a:ext cx="683569" cy="548191"/>
            </a:xfrm>
            <a:prstGeom prst="rect">
              <a:avLst/>
            </a:prstGeom>
            <a:noFill/>
          </p:spPr>
          <p:txBody>
            <a:bodyPr wrap="square" rtlCol="0">
              <a:spAutoFit/>
            </a:bodyPr>
            <a:lstStyle/>
            <a:p>
              <a:pPr algn="ctr" defTabSz="1219108">
                <a:defRPr/>
              </a:pPr>
              <a:r>
                <a:rPr lang="zh-CN" altLang="zh-CN" sz="2133" b="1" kern="0" dirty="0">
                  <a:solidFill>
                    <a:prstClr val="white"/>
                  </a:solidFill>
                  <a:latin typeface="微软雅黑" panose="020B0503020204020204" pitchFamily="34" charset="-122"/>
                  <a:ea typeface="微软雅黑" panose="020B0503020204020204" pitchFamily="34" charset="-122"/>
                </a:rPr>
                <a:t>入驻</a:t>
              </a:r>
              <a:endParaRPr lang="en-US" altLang="zh-CN" sz="2133" b="1" kern="0" dirty="0">
                <a:solidFill>
                  <a:prstClr val="white"/>
                </a:solidFill>
                <a:latin typeface="微软雅黑" panose="020B0503020204020204" pitchFamily="34" charset="-122"/>
                <a:ea typeface="微软雅黑" panose="020B0503020204020204" pitchFamily="34" charset="-122"/>
              </a:endParaRPr>
            </a:p>
            <a:p>
              <a:pPr algn="ctr" defTabSz="1219108">
                <a:defRPr/>
              </a:pPr>
              <a:r>
                <a:rPr lang="zh-CN" altLang="zh-CN" sz="2133" b="1" kern="0" dirty="0">
                  <a:solidFill>
                    <a:prstClr val="white"/>
                  </a:solidFill>
                  <a:latin typeface="微软雅黑" panose="020B0503020204020204" pitchFamily="34" charset="-122"/>
                  <a:ea typeface="微软雅黑" panose="020B0503020204020204" pitchFamily="34" charset="-122"/>
                </a:rPr>
                <a:t>条件</a:t>
              </a:r>
              <a:endParaRPr lang="zh-CN" altLang="en-US" sz="2133" b="1" kern="0" dirty="0">
                <a:solidFill>
                  <a:prstClr val="white"/>
                </a:solidFill>
                <a:latin typeface="微软雅黑" panose="020B0503020204020204" pitchFamily="34" charset="-122"/>
                <a:ea typeface="微软雅黑" panose="020B0503020204020204" pitchFamily="34" charset="-122"/>
              </a:endParaRPr>
            </a:p>
          </p:txBody>
        </p:sp>
        <p:sp>
          <p:nvSpPr>
            <p:cNvPr id="63" name="文本框 32"/>
            <p:cNvSpPr txBox="1"/>
            <p:nvPr/>
          </p:nvSpPr>
          <p:spPr>
            <a:xfrm>
              <a:off x="1257000" y="2241929"/>
              <a:ext cx="938732" cy="908988"/>
            </a:xfrm>
            <a:prstGeom prst="rect">
              <a:avLst/>
            </a:prstGeom>
            <a:noFill/>
          </p:spPr>
          <p:txBody>
            <a:bodyPr wrap="square" rtlCol="0">
              <a:spAutoFit/>
            </a:bodyPr>
            <a:lstStyle/>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无门槛</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开店简单</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开店</a:t>
              </a:r>
              <a:r>
                <a:rPr lang="zh-CN"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不收费用</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p:txBody>
        </p:sp>
      </p:grpSp>
      <p:sp>
        <p:nvSpPr>
          <p:cNvPr id="94" name="椭圆 93"/>
          <p:cNvSpPr/>
          <p:nvPr/>
        </p:nvSpPr>
        <p:spPr>
          <a:xfrm>
            <a:off x="9111813" y="5344266"/>
            <a:ext cx="356329" cy="295076"/>
          </a:xfrm>
          <a:prstGeom prst="ellipse">
            <a:avLst/>
          </a:prstGeom>
          <a:solidFill>
            <a:sysClr val="window" lastClr="FFFFFF">
              <a:lumMod val="95000"/>
            </a:sysClr>
          </a:solidFill>
          <a:ln w="12700" cap="flat" cmpd="sng" algn="ctr">
            <a:solidFill>
              <a:srgbClr val="942320"/>
            </a:solid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grpSp>
        <p:nvGrpSpPr>
          <p:cNvPr id="95" name="组合 94"/>
          <p:cNvGrpSpPr/>
          <p:nvPr/>
        </p:nvGrpSpPr>
        <p:grpSpPr>
          <a:xfrm>
            <a:off x="8397278" y="1665968"/>
            <a:ext cx="2019201" cy="3500208"/>
            <a:chOff x="1115616" y="1077584"/>
            <a:chExt cx="1224136" cy="2562492"/>
          </a:xfrm>
        </p:grpSpPr>
        <p:sp>
          <p:nvSpPr>
            <p:cNvPr id="96" name="任意多边形 9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97" name="圆角矩形 96"/>
            <p:cNvSpPr/>
            <p:nvPr/>
          </p:nvSpPr>
          <p:spPr>
            <a:xfrm>
              <a:off x="1259632" y="1216298"/>
              <a:ext cx="936104" cy="2088232"/>
            </a:xfrm>
            <a:prstGeom prst="roundRect">
              <a:avLst>
                <a:gd name="adj" fmla="val 14632"/>
              </a:avLst>
            </a:prstGeom>
            <a:solidFill>
              <a:srgbClr val="942320"/>
            </a:solidFill>
            <a:ln w="12700" cap="flat" cmpd="sng" algn="ctr">
              <a:noFill/>
              <a:prstDash val="solid"/>
              <a:miter lim="800000"/>
            </a:ln>
            <a:effectLst>
              <a:innerShdw blurRad="63500" dist="50800" dir="18900000">
                <a:prstClr val="black">
                  <a:alpha val="50000"/>
                </a:prstClr>
              </a:innerShdw>
            </a:effectLst>
          </p:spPr>
          <p:txBody>
            <a:bodyPr rtlCol="0" anchor="ctr"/>
            <a:lstStyle/>
            <a:p>
              <a:pPr algn="ctr" defTabSz="914377">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98" name="矩形 97"/>
            <p:cNvSpPr/>
            <p:nvPr/>
          </p:nvSpPr>
          <p:spPr>
            <a:xfrm>
              <a:off x="1257002" y="1851670"/>
              <a:ext cx="938733" cy="360040"/>
            </a:xfrm>
            <a:prstGeom prst="rect">
              <a:avLst/>
            </a:prstGeom>
            <a:solidFill>
              <a:sysClr val="window" lastClr="FFFFFF">
                <a:lumMod val="95000"/>
              </a:sysClr>
            </a:solidFill>
            <a:ln w="25400" cap="flat" cmpd="sng" algn="ctr">
              <a:noFill/>
              <a:prstDash val="solid"/>
            </a:ln>
            <a:effectLst/>
          </p:spPr>
          <p:txBody>
            <a:bodyPr rtlCol="0" anchor="ctr"/>
            <a:lstStyle/>
            <a:p>
              <a:pPr algn="ctr" defTabSz="914377">
                <a:defRPr/>
              </a:pPr>
              <a:r>
                <a:rPr lang="en-US" altLang="zh-CN"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rPr>
                <a:t>04</a:t>
              </a:r>
              <a:endParaRPr lang="zh-CN" altLang="en-US" sz="2667" kern="0" dirty="0">
                <a:solidFill>
                  <a:prstClr val="black">
                    <a:lumMod val="65000"/>
                    <a:lumOff val="35000"/>
                  </a:prstClr>
                </a:solidFill>
                <a:latin typeface="微软雅黑" panose="020B0503020204020204" pitchFamily="34" charset="-122"/>
                <a:ea typeface="微软雅黑" panose="020B0503020204020204" pitchFamily="34" charset="-122"/>
                <a:cs typeface="Lantinghei SC Demibold" charset="-122"/>
              </a:endParaRPr>
            </a:p>
          </p:txBody>
        </p:sp>
        <p:sp>
          <p:nvSpPr>
            <p:cNvPr id="99" name="文本框 38"/>
            <p:cNvSpPr txBox="1"/>
            <p:nvPr/>
          </p:nvSpPr>
          <p:spPr>
            <a:xfrm>
              <a:off x="1368152" y="1274613"/>
              <a:ext cx="683569" cy="548191"/>
            </a:xfrm>
            <a:prstGeom prst="rect">
              <a:avLst/>
            </a:prstGeom>
            <a:noFill/>
          </p:spPr>
          <p:txBody>
            <a:bodyPr wrap="square" rtlCol="0">
              <a:spAutoFit/>
            </a:bodyPr>
            <a:lstStyle/>
            <a:p>
              <a:pPr algn="ctr" defTabSz="1219108">
                <a:defRPr/>
              </a:pPr>
              <a:r>
                <a:rPr lang="zh-CN" altLang="en-US" sz="2133" b="1" kern="0" dirty="0">
                  <a:solidFill>
                    <a:prstClr val="white"/>
                  </a:solidFill>
                  <a:latin typeface="微软雅黑" panose="020B0503020204020204" pitchFamily="34" charset="-122"/>
                  <a:ea typeface="微软雅黑" panose="020B0503020204020204" pitchFamily="34" charset="-122"/>
                </a:rPr>
                <a:t>开店</a:t>
              </a:r>
              <a:endParaRPr lang="en-US" altLang="zh-CN" sz="2133" b="1" kern="0" dirty="0">
                <a:solidFill>
                  <a:prstClr val="white"/>
                </a:solidFill>
                <a:latin typeface="微软雅黑" panose="020B0503020204020204" pitchFamily="34" charset="-122"/>
                <a:ea typeface="微软雅黑" panose="020B0503020204020204" pitchFamily="34" charset="-122"/>
              </a:endParaRPr>
            </a:p>
            <a:p>
              <a:pPr algn="ctr" defTabSz="1219108">
                <a:defRPr/>
              </a:pPr>
              <a:r>
                <a:rPr lang="zh-CN" altLang="en-US" sz="2133" b="1" kern="0" dirty="0">
                  <a:solidFill>
                    <a:prstClr val="white"/>
                  </a:solidFill>
                  <a:latin typeface="微软雅黑" panose="020B0503020204020204" pitchFamily="34" charset="-122"/>
                  <a:ea typeface="微软雅黑" panose="020B0503020204020204" pitchFamily="34" charset="-122"/>
                </a:rPr>
                <a:t>费用</a:t>
              </a:r>
            </a:p>
          </p:txBody>
        </p:sp>
        <p:sp>
          <p:nvSpPr>
            <p:cNvPr id="100" name="文本框 39"/>
            <p:cNvSpPr txBox="1"/>
            <p:nvPr/>
          </p:nvSpPr>
          <p:spPr>
            <a:xfrm>
              <a:off x="1257000" y="2241929"/>
              <a:ext cx="938732" cy="908988"/>
            </a:xfrm>
            <a:prstGeom prst="rect">
              <a:avLst/>
            </a:prstGeom>
            <a:noFill/>
          </p:spPr>
          <p:txBody>
            <a:bodyPr wrap="square" rtlCol="0">
              <a:spAutoFit/>
            </a:bodyPr>
            <a:lstStyle/>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缴纳</a:t>
              </a:r>
              <a:r>
                <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1000</a:t>
              </a: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元保证金</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a:p>
              <a:pPr algn="ctr" defTabSz="914377" fontAlgn="base">
                <a:spcBef>
                  <a:spcPct val="0"/>
                </a:spcBef>
                <a:spcAft>
                  <a:spcPct val="0"/>
                </a:spcAft>
              </a:pPr>
              <a:r>
                <a:rPr lang="zh-CN" altLang="en-US"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rPr>
                <a:t>不推广不产生费用</a:t>
              </a:r>
              <a:endParaRPr lang="en-US" altLang="zh-CN" sz="1867" dirty="0">
                <a:solidFill>
                  <a:schemeClr val="bg1"/>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p:txBody>
        </p:sp>
      </p:grpSp>
      <p:pic>
        <p:nvPicPr>
          <p:cNvPr id="32" name="图片 31"/>
          <p:cNvPicPr>
            <a:picLocks noChangeAspect="1"/>
          </p:cNvPicPr>
          <p:nvPr/>
        </p:nvPicPr>
        <p:blipFill>
          <a:blip r:embed="rId3"/>
          <a:stretch>
            <a:fillRect/>
          </a:stretch>
        </p:blipFill>
        <p:spPr>
          <a:xfrm>
            <a:off x="917251" y="86081"/>
            <a:ext cx="1722365" cy="932452"/>
          </a:xfrm>
          <a:prstGeom prst="rect">
            <a:avLst/>
          </a:prstGeom>
        </p:spPr>
      </p:pic>
      <p:sp>
        <p:nvSpPr>
          <p:cNvPr id="2" name="矩形 1"/>
          <p:cNvSpPr/>
          <p:nvPr/>
        </p:nvSpPr>
        <p:spPr>
          <a:xfrm>
            <a:off x="2673865" y="244529"/>
            <a:ext cx="4239237" cy="584775"/>
          </a:xfrm>
          <a:prstGeom prst="rect">
            <a:avLst/>
          </a:prstGeom>
        </p:spPr>
        <p:txBody>
          <a:bodyPr wrap="none">
            <a:spAutoFit/>
          </a:bodyPr>
          <a:lstStyle/>
          <a:p>
            <a:r>
              <a:rPr lang="zh-CN" altLang="en-US" sz="3200" dirty="0">
                <a:latin typeface="Times New Roman" panose="02020603050405020304" pitchFamily="18" charset="0"/>
                <a:cs typeface="Times New Roman" panose="02020603050405020304" pitchFamily="18" charset="0"/>
              </a:rPr>
              <a:t>http://www.weidian.com</a:t>
            </a:r>
          </a:p>
        </p:txBody>
      </p:sp>
    </p:spTree>
    <p:extLst>
      <p:ext uri="{BB962C8B-B14F-4D97-AF65-F5344CB8AC3E}">
        <p14:creationId xmlns:p14="http://schemas.microsoft.com/office/powerpoint/2010/main" val="21927363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stretch>
            <a:fillRect/>
          </a:stretch>
        </p:blipFill>
        <p:spPr>
          <a:xfrm>
            <a:off x="908875" y="215715"/>
            <a:ext cx="1722365" cy="932452"/>
          </a:xfrm>
          <a:prstGeom prst="rect">
            <a:avLst/>
          </a:prstGeom>
        </p:spPr>
      </p:pic>
      <p:sp>
        <p:nvSpPr>
          <p:cNvPr id="2" name="矩形 1"/>
          <p:cNvSpPr/>
          <p:nvPr/>
        </p:nvSpPr>
        <p:spPr>
          <a:xfrm>
            <a:off x="2970807" y="247608"/>
            <a:ext cx="5055593" cy="609398"/>
          </a:xfrm>
          <a:prstGeom prst="rect">
            <a:avLst/>
          </a:prstGeom>
        </p:spPr>
        <p:txBody>
          <a:bodyPr wrap="square">
            <a:spAutoFit/>
          </a:bodyPr>
          <a:lstStyle/>
          <a:p>
            <a:pPr algn="ctr">
              <a:lnSpc>
                <a:spcPct val="120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http://www.weidian.com</a:t>
            </a:r>
          </a:p>
        </p:txBody>
      </p:sp>
      <p:pic>
        <p:nvPicPr>
          <p:cNvPr id="33" name="图片 32"/>
          <p:cNvPicPr/>
          <p:nvPr/>
        </p:nvPicPr>
        <p:blipFill>
          <a:blip r:embed="rId4"/>
          <a:stretch>
            <a:fillRect/>
          </a:stretch>
        </p:blipFill>
        <p:spPr>
          <a:xfrm>
            <a:off x="908875" y="1604798"/>
            <a:ext cx="4958259" cy="4411821"/>
          </a:xfrm>
          <a:prstGeom prst="rect">
            <a:avLst/>
          </a:prstGeom>
        </p:spPr>
      </p:pic>
      <p:pic>
        <p:nvPicPr>
          <p:cNvPr id="34" name="图片 33"/>
          <p:cNvPicPr/>
          <p:nvPr/>
        </p:nvPicPr>
        <p:blipFill>
          <a:blip r:embed="rId5"/>
          <a:stretch>
            <a:fillRect/>
          </a:stretch>
        </p:blipFill>
        <p:spPr>
          <a:xfrm>
            <a:off x="7536161" y="1931082"/>
            <a:ext cx="3932767" cy="4106333"/>
          </a:xfrm>
          <a:prstGeom prst="rect">
            <a:avLst/>
          </a:prstGeom>
        </p:spPr>
      </p:pic>
      <p:sp>
        <p:nvSpPr>
          <p:cNvPr id="3" name="矩形 2"/>
          <p:cNvSpPr/>
          <p:nvPr/>
        </p:nvSpPr>
        <p:spPr>
          <a:xfrm>
            <a:off x="2544496" y="6206301"/>
            <a:ext cx="1687016" cy="396583"/>
          </a:xfrm>
          <a:prstGeom prst="rect">
            <a:avLst/>
          </a:prstGeom>
        </p:spPr>
        <p:txBody>
          <a:bodyPr wrap="square">
            <a:spAutoFit/>
          </a:bodyPr>
          <a:lstStyle/>
          <a:p>
            <a:pPr algn="ct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微店分销</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 name="矩形 3"/>
          <p:cNvSpPr/>
          <p:nvPr/>
        </p:nvSpPr>
        <p:spPr>
          <a:xfrm>
            <a:off x="9094689" y="6215002"/>
            <a:ext cx="1569660" cy="424732"/>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微店营销工具</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4027699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2562717" y="4472529"/>
            <a:ext cx="7066565" cy="953723"/>
          </a:xfrm>
          <a:prstGeom prst="rect">
            <a:avLst/>
          </a:prstGeom>
        </p:spPr>
        <p:txBody>
          <a:bodyPr wrap="square">
            <a:spAutoFit/>
          </a:bodyPr>
          <a:lstStyle/>
          <a:p>
            <a:pPr algn="ctr">
              <a:lnSpc>
                <a:spcPct val="12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有赞是一家移动零售服务商，主要为企业和个人提供移动电商产品服务方案。</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2012</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年成立至今，已经连续发布了“有赞微商城”、“有赞供货商”、“有赞微小店”等多个产品</a:t>
            </a:r>
            <a:endParaRPr lang="en-US" sz="1600"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443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有赞</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948186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6728933" y="363054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5399342" y="461124"/>
            <a:ext cx="2533650"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有赞微商城</a:t>
            </a:r>
          </a:p>
        </p:txBody>
      </p:sp>
      <p:sp>
        <p:nvSpPr>
          <p:cNvPr id="34" name="Rectangle 14"/>
          <p:cNvSpPr/>
          <p:nvPr/>
        </p:nvSpPr>
        <p:spPr>
          <a:xfrm>
            <a:off x="5399342" y="1148774"/>
            <a:ext cx="5392367" cy="2214965"/>
          </a:xfrm>
          <a:prstGeom prst="rect">
            <a:avLst/>
          </a:prstGeom>
        </p:spPr>
        <p:txBody>
          <a:bodyPr wrap="square">
            <a:spAutoFit/>
          </a:bodyPr>
          <a:lstStyle/>
          <a:p>
            <a:pPr marL="285750" indent="-285750">
              <a:lnSpc>
                <a:spcPct val="120000"/>
              </a:lnSpc>
              <a:spcAft>
                <a:spcPts val="1000"/>
              </a:spcAft>
              <a:buFont typeface="Wingdings" panose="05000000000000000000" pitchFamily="2" charset="2"/>
              <a:buChar char="l"/>
            </a:pP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主要是为需要在移动端营销的商家提供的平台，目前有接近</a:t>
            </a:r>
            <a:r>
              <a:rPr lang="en-US" altLang="zh-CN"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万的商家在使用，综合服务的消费者超过三亿</a:t>
            </a:r>
            <a:endParaRPr lang="en-US" altLang="zh-CN"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a:p>
            <a:pPr marL="285750" indent="-285750">
              <a:lnSpc>
                <a:spcPct val="120000"/>
              </a:lnSpc>
              <a:spcAft>
                <a:spcPts val="1000"/>
              </a:spcAft>
              <a:buFont typeface="Wingdings" panose="05000000000000000000" pitchFamily="2" charset="2"/>
              <a:buChar char="l"/>
            </a:pPr>
            <a:r>
              <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有赞微商城无缝的结合了微信、微博等无线互联网社区，商家可以通过微信公众号或是朋友圈分享自己的店铺与商品</a:t>
            </a:r>
            <a:endParaRPr lang="en-US"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266846"/>
            <a:ext cx="12222626" cy="1591153"/>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371284" y="5836918"/>
            <a:ext cx="9418806"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有赞帮助每一位重视产品和服务的商家成功，目前旗下拥有： 有赞微商城、有赞零售、有赞美业、有赞小程序等</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SaaS</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软件产品，适用全行业多场景，帮商家网上开店、网上营销、管理客户、获取订单</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6" name="图片 25" descr="有赞3_副本"/>
          <p:cNvPicPr/>
          <p:nvPr/>
        </p:nvPicPr>
        <p:blipFill>
          <a:blip r:embed="rId2">
            <a:extLst>
              <a:ext uri="{28A0092B-C50C-407E-A947-70E740481C1C}">
                <a14:useLocalDpi xmlns:a14="http://schemas.microsoft.com/office/drawing/2010/main" val="0"/>
              </a:ext>
            </a:extLst>
          </a:blip>
          <a:srcRect/>
          <a:stretch>
            <a:fillRect/>
          </a:stretch>
        </p:blipFill>
        <p:spPr bwMode="auto">
          <a:xfrm>
            <a:off x="1195036" y="468476"/>
            <a:ext cx="3301189" cy="5375794"/>
          </a:xfrm>
          <a:prstGeom prst="rect">
            <a:avLst/>
          </a:prstGeom>
          <a:noFill/>
          <a:ln>
            <a:solidFill>
              <a:srgbClr val="7030A0"/>
            </a:solidFill>
          </a:ln>
        </p:spPr>
      </p:pic>
    </p:spTree>
    <p:extLst>
      <p:ext uri="{BB962C8B-B14F-4D97-AF65-F5344CB8AC3E}">
        <p14:creationId xmlns:p14="http://schemas.microsoft.com/office/powerpoint/2010/main" val="2330209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rot="2700000">
            <a:off x="1719190" y="3119921"/>
            <a:ext cx="1892289" cy="1892289"/>
          </a:xfrm>
          <a:prstGeom prst="roundRect">
            <a:avLst>
              <a:gd name="adj" fmla="val 6319"/>
            </a:avLst>
          </a:pr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sp>
        <p:nvSpPr>
          <p:cNvPr id="27" name="圆角矩形 26"/>
          <p:cNvSpPr/>
          <p:nvPr/>
        </p:nvSpPr>
        <p:spPr>
          <a:xfrm rot="2700000">
            <a:off x="4011124" y="3119920"/>
            <a:ext cx="1892289" cy="1892289"/>
          </a:xfrm>
          <a:prstGeom prst="roundRect">
            <a:avLst>
              <a:gd name="adj" fmla="val 6319"/>
            </a:avLst>
          </a:pr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sp>
        <p:nvSpPr>
          <p:cNvPr id="28" name="圆角矩形 27"/>
          <p:cNvSpPr/>
          <p:nvPr/>
        </p:nvSpPr>
        <p:spPr>
          <a:xfrm rot="2700000">
            <a:off x="6303057" y="3097714"/>
            <a:ext cx="1892289" cy="1892289"/>
          </a:xfrm>
          <a:prstGeom prst="roundRect">
            <a:avLst>
              <a:gd name="adj" fmla="val 6319"/>
            </a:avLst>
          </a:pr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sp>
        <p:nvSpPr>
          <p:cNvPr id="29" name="圆角矩形 28"/>
          <p:cNvSpPr/>
          <p:nvPr/>
        </p:nvSpPr>
        <p:spPr>
          <a:xfrm rot="2700000">
            <a:off x="8594989" y="3097713"/>
            <a:ext cx="1892289" cy="1892289"/>
          </a:xfrm>
          <a:prstGeom prst="roundRect">
            <a:avLst>
              <a:gd name="adj" fmla="val 6319"/>
            </a:avLst>
          </a:prstGeom>
          <a:solidFill>
            <a:sysClr val="window" lastClr="FFFFFF">
              <a:lumMod val="95000"/>
            </a:sysClr>
          </a:solidFill>
          <a:ln w="12700" cap="flat" cmpd="sng" algn="ctr">
            <a:noFill/>
            <a:prstDash val="solid"/>
            <a:miter lim="800000"/>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txBody>
          <a:bodyPr rtlCol="0" anchor="ctr"/>
          <a:lstStyle/>
          <a:p>
            <a:pPr algn="ctr" defTabSz="914377">
              <a:defRPr/>
            </a:pPr>
            <a:endParaRPr lang="zh-CN" altLang="en-US" sz="2800" kern="0">
              <a:solidFill>
                <a:prstClr val="white"/>
              </a:solidFill>
              <a:latin typeface="微软雅黑" panose="020B0503020204020204" pitchFamily="34" charset="-122"/>
              <a:ea typeface="微软雅黑" panose="020B0503020204020204" pitchFamily="34" charset="-122"/>
            </a:endParaRPr>
          </a:p>
        </p:txBody>
      </p:sp>
      <p:sp>
        <p:nvSpPr>
          <p:cNvPr id="30" name="圆角矩形 29"/>
          <p:cNvSpPr/>
          <p:nvPr/>
        </p:nvSpPr>
        <p:spPr>
          <a:xfrm rot="2700000">
            <a:off x="1977637" y="3368527"/>
            <a:ext cx="1387643" cy="1387643"/>
          </a:xfrm>
          <a:prstGeom prst="roundRect">
            <a:avLst>
              <a:gd name="adj" fmla="val 6319"/>
            </a:avLst>
          </a:prstGeom>
          <a:solidFill>
            <a:srgbClr val="2CAA83"/>
          </a:solidFill>
          <a:ln w="12700" cap="flat" cmpd="sng" algn="ctr">
            <a:noFill/>
            <a:prstDash val="solid"/>
            <a:miter lim="800000"/>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sp>
        <p:nvSpPr>
          <p:cNvPr id="31" name="圆角矩形 30"/>
          <p:cNvSpPr/>
          <p:nvPr/>
        </p:nvSpPr>
        <p:spPr>
          <a:xfrm rot="2700000">
            <a:off x="4269569" y="3368525"/>
            <a:ext cx="1387643" cy="1387643"/>
          </a:xfrm>
          <a:prstGeom prst="roundRect">
            <a:avLst>
              <a:gd name="adj" fmla="val 6319"/>
            </a:avLst>
          </a:prstGeom>
          <a:solidFill>
            <a:srgbClr val="92D050"/>
          </a:solidFill>
          <a:ln w="12700" cap="flat" cmpd="sng" algn="ctr">
            <a:noFill/>
            <a:prstDash val="solid"/>
            <a:miter lim="800000"/>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sp>
        <p:nvSpPr>
          <p:cNvPr id="32" name="圆角矩形 31"/>
          <p:cNvSpPr/>
          <p:nvPr/>
        </p:nvSpPr>
        <p:spPr>
          <a:xfrm rot="2700000">
            <a:off x="6561503" y="3346319"/>
            <a:ext cx="1387643" cy="1387643"/>
          </a:xfrm>
          <a:prstGeom prst="roundRect">
            <a:avLst>
              <a:gd name="adj" fmla="val 6319"/>
            </a:avLst>
          </a:prstGeom>
          <a:solidFill>
            <a:srgbClr val="FF9900"/>
          </a:solidFill>
          <a:ln w="12700" cap="flat" cmpd="sng" algn="ctr">
            <a:noFill/>
            <a:prstDash val="solid"/>
            <a:miter lim="800000"/>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sp>
        <p:nvSpPr>
          <p:cNvPr id="33" name="圆角矩形 32"/>
          <p:cNvSpPr/>
          <p:nvPr/>
        </p:nvSpPr>
        <p:spPr>
          <a:xfrm rot="2700000">
            <a:off x="8853435" y="3346319"/>
            <a:ext cx="1387643" cy="1387643"/>
          </a:xfrm>
          <a:prstGeom prst="roundRect">
            <a:avLst>
              <a:gd name="adj" fmla="val 6319"/>
            </a:avLst>
          </a:prstGeom>
          <a:solidFill>
            <a:srgbClr val="942320"/>
          </a:solidFill>
          <a:ln w="12700" cap="flat" cmpd="sng" algn="ctr">
            <a:noFill/>
            <a:prstDash val="solid"/>
            <a:miter lim="800000"/>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sp>
        <p:nvSpPr>
          <p:cNvPr id="34" name="任意多边形 33"/>
          <p:cNvSpPr/>
          <p:nvPr/>
        </p:nvSpPr>
        <p:spPr>
          <a:xfrm>
            <a:off x="1865865" y="244179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cap="flat" cmpd="sng" algn="ctr">
            <a:solidFill>
              <a:srgbClr val="8A8B8F"/>
            </a:solidFill>
            <a:prstDash val="dash"/>
            <a:miter lim="800000"/>
            <a:headEnd type="oval" w="med" len="med"/>
            <a:tailEnd type="triangle" w="med" len="med"/>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sp>
        <p:nvSpPr>
          <p:cNvPr id="35" name="任意多边形 34"/>
          <p:cNvSpPr/>
          <p:nvPr/>
        </p:nvSpPr>
        <p:spPr>
          <a:xfrm flipV="1">
            <a:off x="4157894" y="4569629"/>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cap="flat" cmpd="sng" algn="ctr">
            <a:solidFill>
              <a:srgbClr val="8A8B8F"/>
            </a:solidFill>
            <a:prstDash val="dash"/>
            <a:miter lim="800000"/>
            <a:headEnd type="oval" w="med" len="med"/>
            <a:tailEnd type="triangle" w="med" len="med"/>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sp>
        <p:nvSpPr>
          <p:cNvPr id="36" name="任意多边形 35"/>
          <p:cNvSpPr/>
          <p:nvPr/>
        </p:nvSpPr>
        <p:spPr>
          <a:xfrm>
            <a:off x="6450018" y="244179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cap="flat" cmpd="sng" algn="ctr">
            <a:solidFill>
              <a:srgbClr val="8A8B8F"/>
            </a:solidFill>
            <a:prstDash val="dash"/>
            <a:miter lim="800000"/>
            <a:headEnd type="oval" w="med" len="med"/>
            <a:tailEnd type="triangle" w="med" len="med"/>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sp>
        <p:nvSpPr>
          <p:cNvPr id="37" name="任意多边形 36"/>
          <p:cNvSpPr/>
          <p:nvPr/>
        </p:nvSpPr>
        <p:spPr>
          <a:xfrm flipV="1">
            <a:off x="8719745" y="4569629"/>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cap="flat" cmpd="sng" algn="ctr">
            <a:solidFill>
              <a:srgbClr val="8A8B8F"/>
            </a:solidFill>
            <a:prstDash val="dash"/>
            <a:miter lim="800000"/>
            <a:headEnd type="oval" w="med" len="med"/>
            <a:tailEnd type="triangle" w="med" len="med"/>
          </a:ln>
          <a:effectLst/>
        </p:spPr>
        <p:txBody>
          <a:bodyPr rtlCol="0" anchor="ctr"/>
          <a:lstStyle/>
          <a:p>
            <a:pPr algn="ctr" defTabSz="914377">
              <a:defRPr/>
            </a:pPr>
            <a:endParaRPr lang="zh-CN" altLang="en-US" sz="1351" kern="0">
              <a:solidFill>
                <a:prstClr val="white"/>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1308283" y="5488773"/>
            <a:ext cx="2666093" cy="998356"/>
            <a:chOff x="1351824" y="4950667"/>
            <a:chExt cx="2666093" cy="750032"/>
          </a:xfrm>
        </p:grpSpPr>
        <p:sp>
          <p:nvSpPr>
            <p:cNvPr id="39" name="文本框 38"/>
            <p:cNvSpPr txBox="1"/>
            <p:nvPr/>
          </p:nvSpPr>
          <p:spPr>
            <a:xfrm>
              <a:off x="1723309" y="4950667"/>
              <a:ext cx="1923122" cy="315956"/>
            </a:xfrm>
            <a:prstGeom prst="rect">
              <a:avLst/>
            </a:prstGeom>
            <a:noFill/>
          </p:spPr>
          <p:txBody>
            <a:bodyPr wrap="square" rtlCol="0">
              <a:spAutoFit/>
            </a:bodyPr>
            <a:lstStyle/>
            <a:p>
              <a:pPr algn="ctr" defTabSz="914377"/>
              <a:r>
                <a:rPr lang="zh-CN" altLang="en-US" sz="2133" b="1" dirty="0">
                  <a:solidFill>
                    <a:prstClr val="white">
                      <a:lumMod val="50000"/>
                    </a:prstClr>
                  </a:solidFill>
                  <a:latin typeface="微软雅黑" panose="020B0503020204020204" pitchFamily="34" charset="-122"/>
                  <a:ea typeface="微软雅黑" panose="020B0503020204020204" pitchFamily="34" charset="-122"/>
                </a:rPr>
                <a:t>适用商家</a:t>
              </a:r>
            </a:p>
          </p:txBody>
        </p:sp>
        <p:sp>
          <p:nvSpPr>
            <p:cNvPr id="40" name="矩形 39"/>
            <p:cNvSpPr/>
            <p:nvPr/>
          </p:nvSpPr>
          <p:spPr>
            <a:xfrm>
              <a:off x="1351824" y="5199621"/>
              <a:ext cx="2666093" cy="501078"/>
            </a:xfrm>
            <a:prstGeom prst="rect">
              <a:avLst/>
            </a:prstGeom>
          </p:spPr>
          <p:txBody>
            <a:bodyPr wrap="square">
              <a:spAutoFit/>
            </a:bodyPr>
            <a:lstStyle/>
            <a:p>
              <a:pPr algn="ctr" defTabSz="914377" fontAlgn="base">
                <a:spcBef>
                  <a:spcPct val="0"/>
                </a:spcBef>
                <a:spcAft>
                  <a:spcPct val="0"/>
                </a:spcAft>
              </a:pPr>
              <a:r>
                <a:rPr lang="zh-CN" altLang="zh-CN" sz="1867" dirty="0">
                  <a:latin typeface="微软雅黑" panose="020B0503020204020204" pitchFamily="34" charset="-122"/>
                  <a:ea typeface="微软雅黑" panose="020B0503020204020204" pitchFamily="34" charset="-122"/>
                </a:rPr>
                <a:t>面向各类批发、零售型卖家，个人卖家等</a:t>
              </a:r>
              <a:endParaRPr lang="en-US" altLang="zh-CN" sz="1867"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sym typeface="Lato Regular" charset="0"/>
              </a:endParaRPr>
            </a:p>
          </p:txBody>
        </p:sp>
      </p:grpSp>
      <p:grpSp>
        <p:nvGrpSpPr>
          <p:cNvPr id="50" name="组合 49"/>
          <p:cNvGrpSpPr/>
          <p:nvPr/>
        </p:nvGrpSpPr>
        <p:grpSpPr>
          <a:xfrm>
            <a:off x="2430911" y="3711700"/>
            <a:ext cx="481095" cy="701296"/>
            <a:chOff x="4081166" y="4301728"/>
            <a:chExt cx="239316" cy="348854"/>
          </a:xfrm>
          <a:solidFill>
            <a:sysClr val="window" lastClr="FFFFFF"/>
          </a:solidFill>
        </p:grpSpPr>
        <p:sp>
          <p:nvSpPr>
            <p:cNvPr id="51"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2"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3"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54" name="组合 53"/>
          <p:cNvGrpSpPr/>
          <p:nvPr/>
        </p:nvGrpSpPr>
        <p:grpSpPr>
          <a:xfrm>
            <a:off x="9203186" y="3753246"/>
            <a:ext cx="675893" cy="675893"/>
            <a:chOff x="6162378" y="2904530"/>
            <a:chExt cx="348258" cy="348258"/>
          </a:xfrm>
          <a:solidFill>
            <a:sysClr val="window" lastClr="FFFFFF"/>
          </a:solidFill>
        </p:grpSpPr>
        <p:sp>
          <p:nvSpPr>
            <p:cNvPr id="55"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6"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7"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8"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59" name="Group 58"/>
          <p:cNvGrpSpPr/>
          <p:nvPr/>
        </p:nvGrpSpPr>
        <p:grpSpPr>
          <a:xfrm>
            <a:off x="6969868" y="3772250"/>
            <a:ext cx="570915" cy="535783"/>
            <a:chOff x="10074275" y="1647825"/>
            <a:chExt cx="464344" cy="435769"/>
          </a:xfrm>
          <a:solidFill>
            <a:sysClr val="window" lastClr="FFFFFF"/>
          </a:solidFill>
        </p:grpSpPr>
        <p:sp>
          <p:nvSpPr>
            <p:cNvPr id="60"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1"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2"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3"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4"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5"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8"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9"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0"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91" name="组合 90"/>
          <p:cNvGrpSpPr/>
          <p:nvPr/>
        </p:nvGrpSpPr>
        <p:grpSpPr>
          <a:xfrm>
            <a:off x="4634809" y="3828126"/>
            <a:ext cx="644916" cy="565540"/>
            <a:chOff x="1239739" y="2232422"/>
            <a:chExt cx="348258" cy="305396"/>
          </a:xfrm>
          <a:solidFill>
            <a:sysClr val="window" lastClr="FFFFFF"/>
          </a:solidFill>
        </p:grpSpPr>
        <p:sp>
          <p:nvSpPr>
            <p:cNvPr id="92"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3"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38"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pic>
        <p:nvPicPr>
          <p:cNvPr id="66" name="图片 65"/>
          <p:cNvPicPr>
            <a:picLocks noChangeAspect="1"/>
          </p:cNvPicPr>
          <p:nvPr/>
        </p:nvPicPr>
        <p:blipFill>
          <a:blip r:embed="rId3"/>
          <a:stretch>
            <a:fillRect/>
          </a:stretch>
        </p:blipFill>
        <p:spPr>
          <a:xfrm>
            <a:off x="813530" y="43425"/>
            <a:ext cx="1082597" cy="1052103"/>
          </a:xfrm>
          <a:prstGeom prst="rect">
            <a:avLst/>
          </a:prstGeom>
        </p:spPr>
      </p:pic>
      <p:sp>
        <p:nvSpPr>
          <p:cNvPr id="2" name="矩形 1"/>
          <p:cNvSpPr/>
          <p:nvPr/>
        </p:nvSpPr>
        <p:spPr>
          <a:xfrm>
            <a:off x="2125190" y="319380"/>
            <a:ext cx="6005720" cy="523220"/>
          </a:xfrm>
          <a:prstGeom prst="rect">
            <a:avLst/>
          </a:prstGeom>
        </p:spPr>
        <p:txBody>
          <a:bodyPr wrap="square">
            <a:spAutoFit/>
          </a:bodyPr>
          <a:lstStyle/>
          <a:p>
            <a:pPr algn="ctr" defTabSz="914377" fontAlgn="base">
              <a:spcBef>
                <a:spcPct val="0"/>
              </a:spcBef>
              <a:spcAft>
                <a:spcPct val="0"/>
              </a:spcAft>
            </a:pPr>
            <a:r>
              <a:rPr lang="zh-CN" altLang="en-US" sz="2800" dirty="0">
                <a:latin typeface="微软雅黑" panose="020B0503020204020204" pitchFamily="34" charset="-122"/>
                <a:ea typeface="微软雅黑" panose="020B0503020204020204" pitchFamily="34" charset="-122"/>
              </a:rPr>
              <a:t>有赞 https</a:t>
            </a:r>
            <a:r>
              <a:rPr lang="zh-CN" altLang="en-US" sz="2800" dirty="0">
                <a:latin typeface="微软雅黑" panose="020B0503020204020204" pitchFamily="34" charset="-122"/>
                <a:ea typeface="微软雅黑" panose="020B0503020204020204" pitchFamily="34" charset="-122"/>
              </a:rPr>
              <a:t>://www.youzan.com/</a:t>
            </a:r>
          </a:p>
        </p:txBody>
      </p:sp>
      <p:grpSp>
        <p:nvGrpSpPr>
          <p:cNvPr id="68" name="组合 67"/>
          <p:cNvGrpSpPr/>
          <p:nvPr/>
        </p:nvGrpSpPr>
        <p:grpSpPr>
          <a:xfrm>
            <a:off x="3783924" y="1555920"/>
            <a:ext cx="2666093" cy="998356"/>
            <a:chOff x="1351824" y="4950667"/>
            <a:chExt cx="2666093" cy="750032"/>
          </a:xfrm>
        </p:grpSpPr>
        <p:sp>
          <p:nvSpPr>
            <p:cNvPr id="69" name="文本框 68"/>
            <p:cNvSpPr txBox="1"/>
            <p:nvPr/>
          </p:nvSpPr>
          <p:spPr>
            <a:xfrm>
              <a:off x="1723309" y="4950667"/>
              <a:ext cx="1923122" cy="315956"/>
            </a:xfrm>
            <a:prstGeom prst="rect">
              <a:avLst/>
            </a:prstGeom>
            <a:noFill/>
          </p:spPr>
          <p:txBody>
            <a:bodyPr wrap="square" rtlCol="0">
              <a:spAutoFit/>
            </a:bodyPr>
            <a:lstStyle/>
            <a:p>
              <a:pPr algn="ctr" defTabSz="914377"/>
              <a:r>
                <a:rPr lang="zh-CN" altLang="en-US" sz="2133" b="1" dirty="0">
                  <a:solidFill>
                    <a:prstClr val="white">
                      <a:lumMod val="50000"/>
                    </a:prstClr>
                  </a:solidFill>
                  <a:latin typeface="微软雅黑" panose="020B0503020204020204" pitchFamily="34" charset="-122"/>
                  <a:ea typeface="微软雅黑" panose="020B0503020204020204" pitchFamily="34" charset="-122"/>
                </a:rPr>
                <a:t>平台特点</a:t>
              </a:r>
            </a:p>
          </p:txBody>
        </p:sp>
        <p:sp>
          <p:nvSpPr>
            <p:cNvPr id="70" name="矩形 69"/>
            <p:cNvSpPr/>
            <p:nvPr/>
          </p:nvSpPr>
          <p:spPr>
            <a:xfrm>
              <a:off x="1351824" y="5199621"/>
              <a:ext cx="2666093" cy="501078"/>
            </a:xfrm>
            <a:prstGeom prst="rect">
              <a:avLst/>
            </a:prstGeom>
          </p:spPr>
          <p:txBody>
            <a:bodyPr wrap="square">
              <a:spAutoFit/>
            </a:bodyPr>
            <a:lstStyle/>
            <a:p>
              <a:pPr algn="ctr" defTabSz="914377" fontAlgn="base">
                <a:spcBef>
                  <a:spcPct val="0"/>
                </a:spcBef>
                <a:spcAft>
                  <a:spcPct val="0"/>
                </a:spcAft>
              </a:pPr>
              <a:r>
                <a:rPr lang="zh-CN" altLang="en-US" sz="1867" dirty="0">
                  <a:latin typeface="微软雅黑" panose="020B0503020204020204" pitchFamily="34" charset="-122"/>
                  <a:ea typeface="微软雅黑" panose="020B0503020204020204" pitchFamily="34" charset="-122"/>
                </a:rPr>
                <a:t>有赞“生态圈”，</a:t>
              </a:r>
              <a:r>
                <a:rPr lang="zh-CN" altLang="en-US" sz="1867" dirty="0">
                  <a:latin typeface="微软雅黑" panose="020B0503020204020204" pitchFamily="34" charset="-122"/>
                  <a:ea typeface="微软雅黑" panose="020B0503020204020204" pitchFamily="34" charset="-122"/>
                  <a:sym typeface="Lato Regular" charset="0"/>
                </a:rPr>
                <a:t>开店难度小，营销工具强大</a:t>
              </a:r>
              <a:endParaRPr lang="en-US" altLang="zh-CN" sz="1867" dirty="0">
                <a:latin typeface="微软雅黑" panose="020B0503020204020204" pitchFamily="34" charset="-122"/>
                <a:ea typeface="微软雅黑" panose="020B0503020204020204" pitchFamily="34" charset="-122"/>
                <a:sym typeface="Lato Regular" charset="0"/>
              </a:endParaRPr>
            </a:p>
          </p:txBody>
        </p:sp>
      </p:grpSp>
      <p:grpSp>
        <p:nvGrpSpPr>
          <p:cNvPr id="71" name="组合 70"/>
          <p:cNvGrpSpPr/>
          <p:nvPr/>
        </p:nvGrpSpPr>
        <p:grpSpPr>
          <a:xfrm>
            <a:off x="5987406" y="5426321"/>
            <a:ext cx="2666093" cy="998356"/>
            <a:chOff x="1351824" y="4950667"/>
            <a:chExt cx="2666093" cy="750032"/>
          </a:xfrm>
        </p:grpSpPr>
        <p:sp>
          <p:nvSpPr>
            <p:cNvPr id="72" name="文本框 71"/>
            <p:cNvSpPr txBox="1"/>
            <p:nvPr/>
          </p:nvSpPr>
          <p:spPr>
            <a:xfrm>
              <a:off x="1723309" y="4950667"/>
              <a:ext cx="1923122" cy="315956"/>
            </a:xfrm>
            <a:prstGeom prst="rect">
              <a:avLst/>
            </a:prstGeom>
            <a:noFill/>
          </p:spPr>
          <p:txBody>
            <a:bodyPr wrap="square" rtlCol="0">
              <a:spAutoFit/>
            </a:bodyPr>
            <a:lstStyle/>
            <a:p>
              <a:pPr algn="ctr" defTabSz="914377"/>
              <a:r>
                <a:rPr lang="zh-CN" altLang="en-US" sz="2133" b="1" dirty="0">
                  <a:solidFill>
                    <a:prstClr val="white">
                      <a:lumMod val="50000"/>
                    </a:prstClr>
                  </a:solidFill>
                  <a:latin typeface="微软雅黑" panose="020B0503020204020204" pitchFamily="34" charset="-122"/>
                  <a:ea typeface="微软雅黑" panose="020B0503020204020204" pitchFamily="34" charset="-122"/>
                </a:rPr>
                <a:t>入驻条件</a:t>
              </a:r>
            </a:p>
          </p:txBody>
        </p:sp>
        <p:sp>
          <p:nvSpPr>
            <p:cNvPr id="73" name="矩形 72"/>
            <p:cNvSpPr/>
            <p:nvPr/>
          </p:nvSpPr>
          <p:spPr>
            <a:xfrm>
              <a:off x="1351824" y="5199621"/>
              <a:ext cx="2666093" cy="501078"/>
            </a:xfrm>
            <a:prstGeom prst="rect">
              <a:avLst/>
            </a:prstGeom>
          </p:spPr>
          <p:txBody>
            <a:bodyPr wrap="square">
              <a:spAutoFit/>
            </a:bodyPr>
            <a:lstStyle/>
            <a:p>
              <a:pPr algn="ctr" defTabSz="914377" fontAlgn="base">
                <a:spcBef>
                  <a:spcPct val="0"/>
                </a:spcBef>
                <a:spcAft>
                  <a:spcPct val="0"/>
                </a:spcAft>
              </a:pPr>
              <a:r>
                <a:rPr lang="zh-CN" altLang="en-US" sz="1867" dirty="0">
                  <a:latin typeface="微软雅黑" panose="020B0503020204020204" pitchFamily="34" charset="-122"/>
                  <a:ea typeface="微软雅黑" panose="020B0503020204020204" pitchFamily="34" charset="-122"/>
                </a:rPr>
                <a:t>入驻无门槛，进入分销市场则需满足一定条件</a:t>
              </a:r>
              <a:endParaRPr lang="en-US" altLang="zh-CN" sz="1867" dirty="0">
                <a:latin typeface="微软雅黑" panose="020B0503020204020204" pitchFamily="34" charset="-122"/>
                <a:ea typeface="微软雅黑" panose="020B0503020204020204" pitchFamily="34" charset="-122"/>
                <a:sym typeface="Lato Regular" charset="0"/>
              </a:endParaRPr>
            </a:p>
          </p:txBody>
        </p:sp>
      </p:grpSp>
      <p:grpSp>
        <p:nvGrpSpPr>
          <p:cNvPr id="74" name="组合 73"/>
          <p:cNvGrpSpPr/>
          <p:nvPr/>
        </p:nvGrpSpPr>
        <p:grpSpPr>
          <a:xfrm>
            <a:off x="8271655" y="1431687"/>
            <a:ext cx="2666093" cy="1285678"/>
            <a:chOff x="1351824" y="4950667"/>
            <a:chExt cx="2666093" cy="965888"/>
          </a:xfrm>
        </p:grpSpPr>
        <p:sp>
          <p:nvSpPr>
            <p:cNvPr id="75" name="文本框 74"/>
            <p:cNvSpPr txBox="1"/>
            <p:nvPr/>
          </p:nvSpPr>
          <p:spPr>
            <a:xfrm>
              <a:off x="1723309" y="4950667"/>
              <a:ext cx="1923122" cy="315956"/>
            </a:xfrm>
            <a:prstGeom prst="rect">
              <a:avLst/>
            </a:prstGeom>
            <a:noFill/>
          </p:spPr>
          <p:txBody>
            <a:bodyPr wrap="square" rtlCol="0">
              <a:spAutoFit/>
            </a:bodyPr>
            <a:lstStyle/>
            <a:p>
              <a:pPr algn="ctr" defTabSz="914377"/>
              <a:r>
                <a:rPr lang="zh-CN" altLang="en-US" sz="2133" b="1" dirty="0">
                  <a:solidFill>
                    <a:prstClr val="white">
                      <a:lumMod val="50000"/>
                    </a:prstClr>
                  </a:solidFill>
                  <a:latin typeface="微软雅黑" panose="020B0503020204020204" pitchFamily="34" charset="-122"/>
                  <a:ea typeface="微软雅黑" panose="020B0503020204020204" pitchFamily="34" charset="-122"/>
                </a:rPr>
                <a:t>开店费用</a:t>
              </a:r>
            </a:p>
          </p:txBody>
        </p:sp>
        <p:sp>
          <p:nvSpPr>
            <p:cNvPr id="76" name="矩形 75"/>
            <p:cNvSpPr/>
            <p:nvPr/>
          </p:nvSpPr>
          <p:spPr>
            <a:xfrm>
              <a:off x="1351824" y="5199621"/>
              <a:ext cx="2666093" cy="716934"/>
            </a:xfrm>
            <a:prstGeom prst="rect">
              <a:avLst/>
            </a:prstGeom>
          </p:spPr>
          <p:txBody>
            <a:bodyPr wrap="square">
              <a:spAutoFit/>
            </a:bodyPr>
            <a:lstStyle/>
            <a:p>
              <a:pPr algn="ctr" defTabSz="914377" fontAlgn="base">
                <a:spcBef>
                  <a:spcPct val="0"/>
                </a:spcBef>
                <a:spcAft>
                  <a:spcPct val="0"/>
                </a:spcAft>
              </a:pPr>
              <a:r>
                <a:rPr lang="en-US" altLang="zh-CN" sz="1867" dirty="0">
                  <a:latin typeface="微软雅黑" panose="020B0503020204020204" pitchFamily="34" charset="-122"/>
                  <a:ea typeface="微软雅黑" panose="020B0503020204020204" pitchFamily="34" charset="-122"/>
                </a:rPr>
                <a:t>2016</a:t>
              </a:r>
              <a:r>
                <a:rPr lang="zh-CN" altLang="en-US" sz="1867" dirty="0">
                  <a:latin typeface="微软雅黑" panose="020B0503020204020204" pitchFamily="34" charset="-122"/>
                  <a:ea typeface="微软雅黑" panose="020B0503020204020204" pitchFamily="34" charset="-122"/>
                </a:rPr>
                <a:t>年</a:t>
              </a:r>
              <a:r>
                <a:rPr lang="en-US" altLang="zh-CN" sz="1867" dirty="0">
                  <a:latin typeface="微软雅黑" panose="020B0503020204020204" pitchFamily="34" charset="-122"/>
                  <a:ea typeface="微软雅黑" panose="020B0503020204020204" pitchFamily="34" charset="-122"/>
                </a:rPr>
                <a:t>8</a:t>
              </a:r>
              <a:r>
                <a:rPr lang="zh-CN" altLang="en-US" sz="1867" dirty="0">
                  <a:latin typeface="微软雅黑" panose="020B0503020204020204" pitchFamily="34" charset="-122"/>
                  <a:ea typeface="微软雅黑" panose="020B0503020204020204" pitchFamily="34" charset="-122"/>
                </a:rPr>
                <a:t>月起，入驻有赞已开始收取费用，</a:t>
              </a:r>
              <a:r>
                <a:rPr lang="en-US" altLang="zh-CN" sz="1867" dirty="0">
                  <a:latin typeface="微软雅黑" panose="020B0503020204020204" pitchFamily="34" charset="-122"/>
                  <a:ea typeface="微软雅黑" panose="020B0503020204020204" pitchFamily="34" charset="-122"/>
                </a:rPr>
                <a:t>2600</a:t>
              </a:r>
              <a:r>
                <a:rPr lang="zh-CN" altLang="en-US" sz="1867" dirty="0">
                  <a:latin typeface="微软雅黑" panose="020B0503020204020204" pitchFamily="34" charset="-122"/>
                  <a:ea typeface="微软雅黑" panose="020B0503020204020204" pitchFamily="34" charset="-122"/>
                </a:rPr>
                <a:t>元起</a:t>
              </a:r>
              <a:endParaRPr lang="en-US" altLang="zh-CN" sz="1867" dirty="0">
                <a:latin typeface="微软雅黑" panose="020B0503020204020204" pitchFamily="34" charset="-122"/>
                <a:ea typeface="微软雅黑" panose="020B0503020204020204" pitchFamily="34" charset="-122"/>
                <a:sym typeface="Lato Regular" charset="0"/>
              </a:endParaRPr>
            </a:p>
          </p:txBody>
        </p:sp>
      </p:grpSp>
    </p:spTree>
    <p:extLst>
      <p:ext uri="{BB962C8B-B14F-4D97-AF65-F5344CB8AC3E}">
        <p14:creationId xmlns:p14="http://schemas.microsoft.com/office/powerpoint/2010/main" val="1089661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5" name="MH_Other_1"/>
          <p:cNvSpPr>
            <a:spLocks noEditPoints="1"/>
          </p:cNvSpPr>
          <p:nvPr>
            <p:custDataLst>
              <p:tags r:id="rId2"/>
            </p:custDataLst>
          </p:nvPr>
        </p:nvSpPr>
        <p:spPr bwMode="auto">
          <a:xfrm>
            <a:off x="5707063" y="2198689"/>
            <a:ext cx="766762" cy="769937"/>
          </a:xfrm>
          <a:custGeom>
            <a:avLst/>
            <a:gdLst>
              <a:gd name="T0" fmla="*/ 635470 w 252"/>
              <a:gd name="T1" fmla="*/ 648288 h 253"/>
              <a:gd name="T2" fmla="*/ 42567 w 252"/>
              <a:gd name="T3" fmla="*/ 368276 h 253"/>
              <a:gd name="T4" fmla="*/ 702362 w 252"/>
              <a:gd name="T5" fmla="*/ 468715 h 253"/>
              <a:gd name="T6" fmla="*/ 76013 w 252"/>
              <a:gd name="T7" fmla="*/ 206965 h 253"/>
              <a:gd name="T8" fmla="*/ 586822 w 252"/>
              <a:gd name="T9" fmla="*/ 127831 h 253"/>
              <a:gd name="T10" fmla="*/ 361823 w 252"/>
              <a:gd name="T11" fmla="*/ 651331 h 253"/>
              <a:gd name="T12" fmla="*/ 76013 w 252"/>
              <a:gd name="T13" fmla="*/ 267837 h 253"/>
              <a:gd name="T14" fmla="*/ 361823 w 252"/>
              <a:gd name="T15" fmla="*/ 626983 h 253"/>
              <a:gd name="T16" fmla="*/ 103378 w 252"/>
              <a:gd name="T17" fmla="*/ 261750 h 253"/>
              <a:gd name="T18" fmla="*/ 340539 w 252"/>
              <a:gd name="T19" fmla="*/ 109570 h 253"/>
              <a:gd name="T20" fmla="*/ 592903 w 252"/>
              <a:gd name="T21" fmla="*/ 499151 h 253"/>
              <a:gd name="T22" fmla="*/ 349661 w 252"/>
              <a:gd name="T23" fmla="*/ 222183 h 253"/>
              <a:gd name="T24" fmla="*/ 419593 w 252"/>
              <a:gd name="T25" fmla="*/ 450454 h 253"/>
              <a:gd name="T26" fmla="*/ 529052 w 252"/>
              <a:gd name="T27" fmla="*/ 365233 h 253"/>
              <a:gd name="T28" fmla="*/ 522971 w 252"/>
              <a:gd name="T29" fmla="*/ 295230 h 253"/>
              <a:gd name="T30" fmla="*/ 559457 w 252"/>
              <a:gd name="T31" fmla="*/ 295230 h 253"/>
              <a:gd name="T32" fmla="*/ 297972 w 252"/>
              <a:gd name="T33" fmla="*/ 398712 h 253"/>
              <a:gd name="T34" fmla="*/ 456079 w 252"/>
              <a:gd name="T35" fmla="*/ 486977 h 253"/>
              <a:gd name="T36" fmla="*/ 586822 w 252"/>
              <a:gd name="T37" fmla="*/ 322622 h 253"/>
              <a:gd name="T38" fmla="*/ 495606 w 252"/>
              <a:gd name="T39" fmla="*/ 249576 h 253"/>
              <a:gd name="T40" fmla="*/ 167229 w 252"/>
              <a:gd name="T41" fmla="*/ 371320 h 253"/>
              <a:gd name="T42" fmla="*/ 167229 w 252"/>
              <a:gd name="T43" fmla="*/ 252619 h 253"/>
              <a:gd name="T44" fmla="*/ 261485 w 252"/>
              <a:gd name="T45" fmla="*/ 200878 h 253"/>
              <a:gd name="T46" fmla="*/ 200675 w 252"/>
              <a:gd name="T47" fmla="*/ 340884 h 253"/>
              <a:gd name="T48" fmla="*/ 282769 w 252"/>
              <a:gd name="T49" fmla="*/ 273924 h 253"/>
              <a:gd name="T50" fmla="*/ 136824 w 252"/>
              <a:gd name="T51" fmla="*/ 307404 h 253"/>
              <a:gd name="T52" fmla="*/ 179391 w 252"/>
              <a:gd name="T53" fmla="*/ 280012 h 253"/>
              <a:gd name="T54" fmla="*/ 234121 w 252"/>
              <a:gd name="T55" fmla="*/ 380451 h 253"/>
              <a:gd name="T56" fmla="*/ 358782 w 252"/>
              <a:gd name="T57" fmla="*/ 483933 h 253"/>
              <a:gd name="T58" fmla="*/ 483444 w 252"/>
              <a:gd name="T59" fmla="*/ 526544 h 253"/>
              <a:gd name="T60" fmla="*/ 608106 w 252"/>
              <a:gd name="T61" fmla="*/ 286099 h 253"/>
              <a:gd name="T62" fmla="*/ 431755 w 252"/>
              <a:gd name="T63" fmla="*/ 149137 h 253"/>
              <a:gd name="T64" fmla="*/ 316215 w 252"/>
              <a:gd name="T65" fmla="*/ 109570 h 253"/>
              <a:gd name="T66" fmla="*/ 112500 w 252"/>
              <a:gd name="T67" fmla="*/ 337840 h 253"/>
              <a:gd name="T68" fmla="*/ 148986 w 252"/>
              <a:gd name="T69" fmla="*/ 493064 h 253"/>
              <a:gd name="T70" fmla="*/ 243242 w 252"/>
              <a:gd name="T71" fmla="*/ 426105 h 253"/>
              <a:gd name="T72" fmla="*/ 313174 w 252"/>
              <a:gd name="T73" fmla="*/ 596547 h 253"/>
              <a:gd name="T74" fmla="*/ 480403 w 252"/>
              <a:gd name="T75" fmla="*/ 560023 h 253"/>
              <a:gd name="T76" fmla="*/ 659795 w 252"/>
              <a:gd name="T77" fmla="*/ 480890 h 253"/>
              <a:gd name="T78" fmla="*/ 617227 w 252"/>
              <a:gd name="T79" fmla="*/ 188703 h 253"/>
              <a:gd name="T80" fmla="*/ 434795 w 252"/>
              <a:gd name="T81" fmla="*/ 45654 h 253"/>
              <a:gd name="T82" fmla="*/ 313174 w 252"/>
              <a:gd name="T83" fmla="*/ 97395 h 253"/>
              <a:gd name="T84" fmla="*/ 91216 w 252"/>
              <a:gd name="T85" fmla="*/ 286099 h 253"/>
              <a:gd name="T86" fmla="*/ 203715 w 252"/>
              <a:gd name="T87" fmla="*/ 611765 h 253"/>
              <a:gd name="T88" fmla="*/ 279729 w 252"/>
              <a:gd name="T89" fmla="*/ 556980 h 253"/>
              <a:gd name="T90" fmla="*/ 380066 w 252"/>
              <a:gd name="T91" fmla="*/ 684811 h 253"/>
              <a:gd name="T92" fmla="*/ 556417 w 252"/>
              <a:gd name="T93" fmla="*/ 605677 h 253"/>
              <a:gd name="T94" fmla="*/ 662835 w 252"/>
              <a:gd name="T95" fmla="*/ 234358 h 253"/>
              <a:gd name="T96" fmla="*/ 486484 w 252"/>
              <a:gd name="T97" fmla="*/ 24349 h 253"/>
              <a:gd name="T98" fmla="*/ 124662 w 252"/>
              <a:gd name="T99" fmla="*/ 115657 h 253"/>
              <a:gd name="T100" fmla="*/ 88175 w 252"/>
              <a:gd name="T101" fmla="*/ 450454 h 253"/>
              <a:gd name="T102" fmla="*/ 212837 w 252"/>
              <a:gd name="T103" fmla="*/ 693942 h 253"/>
              <a:gd name="T104" fmla="*/ 288850 w 252"/>
              <a:gd name="T105" fmla="*/ 672637 h 253"/>
              <a:gd name="T106" fmla="*/ 446958 w 252"/>
              <a:gd name="T107" fmla="*/ 696985 h 253"/>
              <a:gd name="T108" fmla="*/ 687159 w 252"/>
              <a:gd name="T109" fmla="*/ 459584 h 253"/>
              <a:gd name="T110" fmla="*/ 684119 w 252"/>
              <a:gd name="T111" fmla="*/ 200878 h 253"/>
              <a:gd name="T112" fmla="*/ 562498 w 252"/>
              <a:gd name="T113" fmla="*/ 79134 h 253"/>
              <a:gd name="T114" fmla="*/ 54730 w 252"/>
              <a:gd name="T115" fmla="*/ 289142 h 253"/>
              <a:gd name="T116" fmla="*/ 24324 w 252"/>
              <a:gd name="T117" fmla="*/ 353058 h 253"/>
              <a:gd name="T118" fmla="*/ 246283 w 252"/>
              <a:gd name="T119" fmla="*/ 684811 h 253"/>
              <a:gd name="T120" fmla="*/ 550336 w 252"/>
              <a:gd name="T121" fmla="*/ 696985 h 253"/>
              <a:gd name="T122" fmla="*/ 647632 w 252"/>
              <a:gd name="T123" fmla="*/ 118701 h 253"/>
              <a:gd name="T124" fmla="*/ 383107 w 252"/>
              <a:gd name="T125" fmla="*/ 754814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800" b="1" dirty="0" smtClean="0">
                <a:latin typeface="微软雅黑" panose="020B0503020204020204" pitchFamily="34" charset="-122"/>
                <a:ea typeface="微软雅黑" panose="020B0503020204020204" pitchFamily="34" charset="-122"/>
              </a:rPr>
              <a:t>1</a:t>
            </a:r>
            <a:endParaRPr lang="zh-CN" altLang="en-US" sz="2800" b="1" dirty="0">
              <a:latin typeface="微软雅黑" panose="020B0503020204020204" pitchFamily="34" charset="-122"/>
              <a:ea typeface="微软雅黑" panose="020B0503020204020204" pitchFamily="34" charset="-122"/>
            </a:endParaRPr>
          </a:p>
        </p:txBody>
      </p:sp>
      <p:sp>
        <p:nvSpPr>
          <p:cNvPr id="305156" name="MH_Other_2"/>
          <p:cNvSpPr>
            <a:spLocks noEditPoints="1"/>
          </p:cNvSpPr>
          <p:nvPr>
            <p:custDataLst>
              <p:tags r:id="rId3"/>
            </p:custDataLst>
          </p:nvPr>
        </p:nvSpPr>
        <p:spPr bwMode="auto">
          <a:xfrm>
            <a:off x="6888163" y="2995614"/>
            <a:ext cx="766762" cy="769937"/>
          </a:xfrm>
          <a:custGeom>
            <a:avLst/>
            <a:gdLst>
              <a:gd name="T0" fmla="*/ 635470 w 252"/>
              <a:gd name="T1" fmla="*/ 648288 h 253"/>
              <a:gd name="T2" fmla="*/ 42567 w 252"/>
              <a:gd name="T3" fmla="*/ 368276 h 253"/>
              <a:gd name="T4" fmla="*/ 702362 w 252"/>
              <a:gd name="T5" fmla="*/ 468715 h 253"/>
              <a:gd name="T6" fmla="*/ 76013 w 252"/>
              <a:gd name="T7" fmla="*/ 206965 h 253"/>
              <a:gd name="T8" fmla="*/ 586822 w 252"/>
              <a:gd name="T9" fmla="*/ 127831 h 253"/>
              <a:gd name="T10" fmla="*/ 361823 w 252"/>
              <a:gd name="T11" fmla="*/ 651331 h 253"/>
              <a:gd name="T12" fmla="*/ 76013 w 252"/>
              <a:gd name="T13" fmla="*/ 267837 h 253"/>
              <a:gd name="T14" fmla="*/ 361823 w 252"/>
              <a:gd name="T15" fmla="*/ 626983 h 253"/>
              <a:gd name="T16" fmla="*/ 103378 w 252"/>
              <a:gd name="T17" fmla="*/ 261750 h 253"/>
              <a:gd name="T18" fmla="*/ 340539 w 252"/>
              <a:gd name="T19" fmla="*/ 109570 h 253"/>
              <a:gd name="T20" fmla="*/ 592903 w 252"/>
              <a:gd name="T21" fmla="*/ 499151 h 253"/>
              <a:gd name="T22" fmla="*/ 349661 w 252"/>
              <a:gd name="T23" fmla="*/ 222183 h 253"/>
              <a:gd name="T24" fmla="*/ 419593 w 252"/>
              <a:gd name="T25" fmla="*/ 450454 h 253"/>
              <a:gd name="T26" fmla="*/ 529052 w 252"/>
              <a:gd name="T27" fmla="*/ 365233 h 253"/>
              <a:gd name="T28" fmla="*/ 522971 w 252"/>
              <a:gd name="T29" fmla="*/ 295230 h 253"/>
              <a:gd name="T30" fmla="*/ 559457 w 252"/>
              <a:gd name="T31" fmla="*/ 295230 h 253"/>
              <a:gd name="T32" fmla="*/ 297972 w 252"/>
              <a:gd name="T33" fmla="*/ 398712 h 253"/>
              <a:gd name="T34" fmla="*/ 456079 w 252"/>
              <a:gd name="T35" fmla="*/ 486977 h 253"/>
              <a:gd name="T36" fmla="*/ 586822 w 252"/>
              <a:gd name="T37" fmla="*/ 322622 h 253"/>
              <a:gd name="T38" fmla="*/ 495606 w 252"/>
              <a:gd name="T39" fmla="*/ 249576 h 253"/>
              <a:gd name="T40" fmla="*/ 167229 w 252"/>
              <a:gd name="T41" fmla="*/ 371320 h 253"/>
              <a:gd name="T42" fmla="*/ 167229 w 252"/>
              <a:gd name="T43" fmla="*/ 252619 h 253"/>
              <a:gd name="T44" fmla="*/ 261485 w 252"/>
              <a:gd name="T45" fmla="*/ 200878 h 253"/>
              <a:gd name="T46" fmla="*/ 200675 w 252"/>
              <a:gd name="T47" fmla="*/ 340884 h 253"/>
              <a:gd name="T48" fmla="*/ 282769 w 252"/>
              <a:gd name="T49" fmla="*/ 273924 h 253"/>
              <a:gd name="T50" fmla="*/ 136824 w 252"/>
              <a:gd name="T51" fmla="*/ 307404 h 253"/>
              <a:gd name="T52" fmla="*/ 179391 w 252"/>
              <a:gd name="T53" fmla="*/ 280012 h 253"/>
              <a:gd name="T54" fmla="*/ 234121 w 252"/>
              <a:gd name="T55" fmla="*/ 380451 h 253"/>
              <a:gd name="T56" fmla="*/ 358782 w 252"/>
              <a:gd name="T57" fmla="*/ 483933 h 253"/>
              <a:gd name="T58" fmla="*/ 483444 w 252"/>
              <a:gd name="T59" fmla="*/ 526544 h 253"/>
              <a:gd name="T60" fmla="*/ 608106 w 252"/>
              <a:gd name="T61" fmla="*/ 286099 h 253"/>
              <a:gd name="T62" fmla="*/ 431755 w 252"/>
              <a:gd name="T63" fmla="*/ 149137 h 253"/>
              <a:gd name="T64" fmla="*/ 316215 w 252"/>
              <a:gd name="T65" fmla="*/ 109570 h 253"/>
              <a:gd name="T66" fmla="*/ 112500 w 252"/>
              <a:gd name="T67" fmla="*/ 337840 h 253"/>
              <a:gd name="T68" fmla="*/ 148986 w 252"/>
              <a:gd name="T69" fmla="*/ 493064 h 253"/>
              <a:gd name="T70" fmla="*/ 243242 w 252"/>
              <a:gd name="T71" fmla="*/ 426105 h 253"/>
              <a:gd name="T72" fmla="*/ 313174 w 252"/>
              <a:gd name="T73" fmla="*/ 596547 h 253"/>
              <a:gd name="T74" fmla="*/ 480403 w 252"/>
              <a:gd name="T75" fmla="*/ 560023 h 253"/>
              <a:gd name="T76" fmla="*/ 659795 w 252"/>
              <a:gd name="T77" fmla="*/ 480890 h 253"/>
              <a:gd name="T78" fmla="*/ 617227 w 252"/>
              <a:gd name="T79" fmla="*/ 188703 h 253"/>
              <a:gd name="T80" fmla="*/ 434795 w 252"/>
              <a:gd name="T81" fmla="*/ 45654 h 253"/>
              <a:gd name="T82" fmla="*/ 313174 w 252"/>
              <a:gd name="T83" fmla="*/ 97395 h 253"/>
              <a:gd name="T84" fmla="*/ 91216 w 252"/>
              <a:gd name="T85" fmla="*/ 286099 h 253"/>
              <a:gd name="T86" fmla="*/ 203715 w 252"/>
              <a:gd name="T87" fmla="*/ 611765 h 253"/>
              <a:gd name="T88" fmla="*/ 279729 w 252"/>
              <a:gd name="T89" fmla="*/ 556980 h 253"/>
              <a:gd name="T90" fmla="*/ 380066 w 252"/>
              <a:gd name="T91" fmla="*/ 684811 h 253"/>
              <a:gd name="T92" fmla="*/ 556417 w 252"/>
              <a:gd name="T93" fmla="*/ 605677 h 253"/>
              <a:gd name="T94" fmla="*/ 662835 w 252"/>
              <a:gd name="T95" fmla="*/ 234358 h 253"/>
              <a:gd name="T96" fmla="*/ 486484 w 252"/>
              <a:gd name="T97" fmla="*/ 24349 h 253"/>
              <a:gd name="T98" fmla="*/ 124662 w 252"/>
              <a:gd name="T99" fmla="*/ 115657 h 253"/>
              <a:gd name="T100" fmla="*/ 88175 w 252"/>
              <a:gd name="T101" fmla="*/ 450454 h 253"/>
              <a:gd name="T102" fmla="*/ 212837 w 252"/>
              <a:gd name="T103" fmla="*/ 693942 h 253"/>
              <a:gd name="T104" fmla="*/ 288850 w 252"/>
              <a:gd name="T105" fmla="*/ 672637 h 253"/>
              <a:gd name="T106" fmla="*/ 446958 w 252"/>
              <a:gd name="T107" fmla="*/ 696985 h 253"/>
              <a:gd name="T108" fmla="*/ 687159 w 252"/>
              <a:gd name="T109" fmla="*/ 459584 h 253"/>
              <a:gd name="T110" fmla="*/ 684119 w 252"/>
              <a:gd name="T111" fmla="*/ 200878 h 253"/>
              <a:gd name="T112" fmla="*/ 562498 w 252"/>
              <a:gd name="T113" fmla="*/ 79134 h 253"/>
              <a:gd name="T114" fmla="*/ 54730 w 252"/>
              <a:gd name="T115" fmla="*/ 289142 h 253"/>
              <a:gd name="T116" fmla="*/ 24324 w 252"/>
              <a:gd name="T117" fmla="*/ 353058 h 253"/>
              <a:gd name="T118" fmla="*/ 246283 w 252"/>
              <a:gd name="T119" fmla="*/ 684811 h 253"/>
              <a:gd name="T120" fmla="*/ 550336 w 252"/>
              <a:gd name="T121" fmla="*/ 696985 h 253"/>
              <a:gd name="T122" fmla="*/ 647632 w 252"/>
              <a:gd name="T123" fmla="*/ 118701 h 253"/>
              <a:gd name="T124" fmla="*/ 383107 w 252"/>
              <a:gd name="T125" fmla="*/ 754814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b="1" dirty="0">
                <a:latin typeface="微软雅黑" panose="020B0503020204020204" pitchFamily="34" charset="-122"/>
                <a:ea typeface="微软雅黑" panose="020B0503020204020204" pitchFamily="34" charset="-122"/>
              </a:rPr>
              <a:t>5</a:t>
            </a:r>
            <a:endParaRPr lang="zh-CN" altLang="en-US" sz="2400" b="1" dirty="0">
              <a:latin typeface="微软雅黑" panose="020B0503020204020204" pitchFamily="34" charset="-122"/>
              <a:ea typeface="微软雅黑" panose="020B0503020204020204" pitchFamily="34" charset="-122"/>
            </a:endParaRPr>
          </a:p>
        </p:txBody>
      </p:sp>
      <p:sp>
        <p:nvSpPr>
          <p:cNvPr id="6" name="MH_Other_3"/>
          <p:cNvSpPr>
            <a:spLocks noEditPoints="1"/>
          </p:cNvSpPr>
          <p:nvPr>
            <p:custDataLst>
              <p:tags r:id="rId4"/>
            </p:custDataLst>
          </p:nvPr>
        </p:nvSpPr>
        <p:spPr bwMode="auto">
          <a:xfrm>
            <a:off x="6496051" y="4365625"/>
            <a:ext cx="765175" cy="769938"/>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3"/>
          </a:solidFill>
          <a:ln>
            <a:noFill/>
          </a:ln>
        </p:spPr>
        <p:txBody>
          <a:bodyPr wrap="none" lIns="0" tIns="0" rIns="0" bIns="0" anchor="ctr">
            <a:normAutofit/>
          </a:bodyPr>
          <a:lstStyle/>
          <a:p>
            <a:pPr algn="ctr">
              <a:defRPr/>
            </a:pPr>
            <a:r>
              <a:rPr lang="en-US" altLang="zh-CN" sz="2800" b="1" dirty="0">
                <a:latin typeface="微软雅黑" panose="020B0503020204020204" pitchFamily="34" charset="-122"/>
                <a:ea typeface="微软雅黑" panose="020B0503020204020204" pitchFamily="34" charset="-122"/>
              </a:rPr>
              <a:t>4</a:t>
            </a:r>
            <a:endParaRPr lang="zh-CN" altLang="en-US" sz="2800" b="1" dirty="0">
              <a:latin typeface="微软雅黑" panose="020B0503020204020204" pitchFamily="34" charset="-122"/>
              <a:ea typeface="微软雅黑" panose="020B0503020204020204" pitchFamily="34" charset="-122"/>
            </a:endParaRPr>
          </a:p>
        </p:txBody>
      </p:sp>
      <p:sp>
        <p:nvSpPr>
          <p:cNvPr id="7" name="MH_Other_4"/>
          <p:cNvSpPr>
            <a:spLocks noEditPoints="1"/>
          </p:cNvSpPr>
          <p:nvPr>
            <p:custDataLst>
              <p:tags r:id="rId5"/>
            </p:custDataLst>
          </p:nvPr>
        </p:nvSpPr>
        <p:spPr bwMode="auto">
          <a:xfrm>
            <a:off x="5072064" y="4414839"/>
            <a:ext cx="765175" cy="769937"/>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4"/>
          </a:solidFill>
          <a:ln>
            <a:noFill/>
          </a:ln>
        </p:spPr>
        <p:txBody>
          <a:bodyPr wrap="none" lIns="0" tIns="0" rIns="0" bIns="0" anchor="ctr">
            <a:normAutofit/>
          </a:bodyPr>
          <a:lstStyle/>
          <a:p>
            <a:pPr algn="ctr">
              <a:defRPr/>
            </a:pPr>
            <a:r>
              <a:rPr lang="en-US" altLang="zh-CN" sz="2800" b="1" dirty="0" smtClean="0">
                <a:latin typeface="微软雅黑" panose="020B0503020204020204" pitchFamily="34" charset="-122"/>
                <a:ea typeface="微软雅黑" panose="020B0503020204020204" pitchFamily="34" charset="-122"/>
              </a:rPr>
              <a:t>3</a:t>
            </a:r>
            <a:endParaRPr lang="zh-CN" altLang="en-US" sz="2800" b="1" dirty="0">
              <a:latin typeface="微软雅黑" panose="020B0503020204020204" pitchFamily="34" charset="-122"/>
              <a:ea typeface="微软雅黑" panose="020B0503020204020204" pitchFamily="34" charset="-122"/>
            </a:endParaRPr>
          </a:p>
        </p:txBody>
      </p:sp>
      <p:sp>
        <p:nvSpPr>
          <p:cNvPr id="8" name="MH_Other_5"/>
          <p:cNvSpPr>
            <a:spLocks noEditPoints="1"/>
          </p:cNvSpPr>
          <p:nvPr>
            <p:custDataLst>
              <p:tags r:id="rId6"/>
            </p:custDataLst>
          </p:nvPr>
        </p:nvSpPr>
        <p:spPr bwMode="auto">
          <a:xfrm rot="20634168">
            <a:off x="6019801" y="4740276"/>
            <a:ext cx="315913" cy="25082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wrap="none" lIns="0" tIns="0" rIns="0" bIns="0" anchor="ctr">
            <a:normAutofit/>
          </a:bodyPr>
          <a:lstStyle/>
          <a:p>
            <a:pPr>
              <a:defRPr/>
            </a:pPr>
            <a:endParaRPr lang="zh-CN" altLang="en-US" sz="1600">
              <a:solidFill>
                <a:schemeClr val="accent1">
                  <a:lumMod val="50000"/>
                </a:schemeClr>
              </a:solidFill>
            </a:endParaRPr>
          </a:p>
        </p:txBody>
      </p:sp>
      <p:sp>
        <p:nvSpPr>
          <p:cNvPr id="9" name="MH_Other_6"/>
          <p:cNvSpPr>
            <a:spLocks noEditPoints="1"/>
          </p:cNvSpPr>
          <p:nvPr>
            <p:custDataLst>
              <p:tags r:id="rId7"/>
            </p:custDataLst>
          </p:nvPr>
        </p:nvSpPr>
        <p:spPr bwMode="auto">
          <a:xfrm rot="6727599">
            <a:off x="5345113" y="2854326"/>
            <a:ext cx="315913" cy="252412"/>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6"/>
          </a:solidFill>
          <a:ln>
            <a:noFill/>
          </a:ln>
        </p:spPr>
        <p:txBody>
          <a:bodyPr wrap="none" lIns="0" tIns="0" rIns="0" bIns="0" anchor="ctr">
            <a:normAutofit/>
          </a:bodyPr>
          <a:lstStyle/>
          <a:p>
            <a:pPr>
              <a:defRPr/>
            </a:pPr>
            <a:endParaRPr lang="zh-CN" altLang="en-US" sz="1600">
              <a:solidFill>
                <a:schemeClr val="accent1">
                  <a:lumMod val="50000"/>
                </a:schemeClr>
              </a:solidFill>
            </a:endParaRPr>
          </a:p>
        </p:txBody>
      </p:sp>
      <p:sp>
        <p:nvSpPr>
          <p:cNvPr id="10" name="MH_Other_7"/>
          <p:cNvSpPr>
            <a:spLocks noEditPoints="1"/>
          </p:cNvSpPr>
          <p:nvPr>
            <p:custDataLst>
              <p:tags r:id="rId8"/>
            </p:custDataLst>
          </p:nvPr>
        </p:nvSpPr>
        <p:spPr bwMode="auto">
          <a:xfrm rot="11874108">
            <a:off x="6589713" y="2779714"/>
            <a:ext cx="315912" cy="25082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wrap="none" lIns="0" tIns="0" rIns="0" bIns="0" anchor="ctr">
            <a:normAutofit/>
          </a:bodyPr>
          <a:lstStyle/>
          <a:p>
            <a:pPr>
              <a:defRPr/>
            </a:pPr>
            <a:endParaRPr lang="zh-CN" altLang="en-US" sz="1600">
              <a:solidFill>
                <a:schemeClr val="accent1">
                  <a:lumMod val="50000"/>
                </a:schemeClr>
              </a:solidFill>
            </a:endParaRPr>
          </a:p>
        </p:txBody>
      </p:sp>
      <p:sp>
        <p:nvSpPr>
          <p:cNvPr id="11" name="MH_Other_8"/>
          <p:cNvSpPr>
            <a:spLocks noEditPoints="1"/>
          </p:cNvSpPr>
          <p:nvPr>
            <p:custDataLst>
              <p:tags r:id="rId9"/>
            </p:custDataLst>
          </p:nvPr>
        </p:nvSpPr>
        <p:spPr bwMode="auto">
          <a:xfrm rot="16200000">
            <a:off x="6987382" y="3939382"/>
            <a:ext cx="315912" cy="25082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wrap="none" lIns="0" tIns="0" rIns="0" bIns="0" anchor="ctr">
            <a:normAutofit/>
          </a:bodyPr>
          <a:lstStyle/>
          <a:p>
            <a:pPr>
              <a:defRPr/>
            </a:pPr>
            <a:endParaRPr lang="zh-CN" altLang="en-US" sz="1600">
              <a:solidFill>
                <a:schemeClr val="accent1">
                  <a:lumMod val="50000"/>
                </a:schemeClr>
              </a:solidFill>
            </a:endParaRPr>
          </a:p>
        </p:txBody>
      </p:sp>
      <p:sp>
        <p:nvSpPr>
          <p:cNvPr id="12" name="MH_SubTitle_1"/>
          <p:cNvSpPr/>
          <p:nvPr>
            <p:custDataLst>
              <p:tags r:id="rId10"/>
            </p:custDataLst>
          </p:nvPr>
        </p:nvSpPr>
        <p:spPr>
          <a:xfrm>
            <a:off x="5272350" y="1311273"/>
            <a:ext cx="2149475" cy="757130"/>
          </a:xfrm>
          <a:prstGeom prst="rect">
            <a:avLst/>
          </a:prstGeom>
        </p:spPr>
        <p:txBody>
          <a:bodyPr wrap="square">
            <a:spAutoFit/>
          </a:bodyPr>
          <a:lstStyle/>
          <a:p>
            <a:pPr>
              <a:lnSpc>
                <a:spcPct val="120000"/>
              </a:lnSpc>
              <a:spcAft>
                <a:spcPts val="100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帮助企业建立自己的移动零售商城</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3" name="MH_SubTitle_2"/>
          <p:cNvSpPr/>
          <p:nvPr>
            <p:custDataLst>
              <p:tags r:id="rId11"/>
            </p:custDataLst>
          </p:nvPr>
        </p:nvSpPr>
        <p:spPr>
          <a:xfrm>
            <a:off x="7983289" y="2914652"/>
            <a:ext cx="3233932" cy="1089529"/>
          </a:xfrm>
          <a:prstGeom prst="rect">
            <a:avLst/>
          </a:prstGeom>
        </p:spPr>
        <p:txBody>
          <a:bodyPr wrap="square">
            <a:spAutoFit/>
          </a:bodyPr>
          <a:lstStyle/>
          <a:p>
            <a:pPr>
              <a:lnSpc>
                <a:spcPct val="120000"/>
              </a:lnSpc>
              <a:spcAft>
                <a:spcPts val="100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客户</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管理</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通过</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会员卡、标签、积分、储值卡，提升老客户存留，真正实现客单经济</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4" name="MH_Other_9"/>
          <p:cNvSpPr>
            <a:spLocks noEditPoints="1"/>
          </p:cNvSpPr>
          <p:nvPr>
            <p:custDataLst>
              <p:tags r:id="rId12"/>
            </p:custDataLst>
          </p:nvPr>
        </p:nvSpPr>
        <p:spPr bwMode="auto">
          <a:xfrm>
            <a:off x="4584701" y="3076575"/>
            <a:ext cx="766763" cy="769938"/>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6"/>
          </a:solidFill>
          <a:ln>
            <a:noFill/>
          </a:ln>
        </p:spPr>
        <p:txBody>
          <a:bodyPr wrap="none" lIns="0" tIns="0" rIns="0" bIns="0" anchor="ctr">
            <a:normAutofit/>
          </a:bodyPr>
          <a:lstStyle/>
          <a:p>
            <a:pPr algn="ctr">
              <a:defRPr/>
            </a:pPr>
            <a:r>
              <a:rPr lang="en-US" altLang="zh-CN" sz="2800" b="1" dirty="0" smtClean="0">
                <a:latin typeface="微软雅黑" panose="020B0503020204020204" pitchFamily="34" charset="-122"/>
                <a:ea typeface="微软雅黑" panose="020B0503020204020204" pitchFamily="34" charset="-122"/>
              </a:rPr>
              <a:t>2</a:t>
            </a:r>
            <a:endParaRPr lang="zh-CN" altLang="en-US" sz="2800" b="1" dirty="0">
              <a:latin typeface="微软雅黑" panose="020B0503020204020204" pitchFamily="34" charset="-122"/>
              <a:ea typeface="微软雅黑" panose="020B0503020204020204" pitchFamily="34" charset="-122"/>
            </a:endParaRPr>
          </a:p>
        </p:txBody>
      </p:sp>
      <p:sp>
        <p:nvSpPr>
          <p:cNvPr id="15" name="MH_Other_10"/>
          <p:cNvSpPr>
            <a:spLocks noEditPoints="1"/>
          </p:cNvSpPr>
          <p:nvPr>
            <p:custDataLst>
              <p:tags r:id="rId13"/>
            </p:custDataLst>
          </p:nvPr>
        </p:nvSpPr>
        <p:spPr bwMode="auto">
          <a:xfrm rot="2984858">
            <a:off x="4985545" y="4015582"/>
            <a:ext cx="314325" cy="252413"/>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4"/>
          </a:solidFill>
          <a:ln>
            <a:noFill/>
          </a:ln>
        </p:spPr>
        <p:txBody>
          <a:bodyPr wrap="none" lIns="0" tIns="0" rIns="0" bIns="0" anchor="ctr">
            <a:normAutofit/>
          </a:bodyPr>
          <a:lstStyle/>
          <a:p>
            <a:pPr>
              <a:defRPr/>
            </a:pPr>
            <a:endParaRPr lang="zh-CN" altLang="en-US" sz="1600">
              <a:solidFill>
                <a:schemeClr val="accent1">
                  <a:lumMod val="50000"/>
                </a:schemeClr>
              </a:solidFill>
            </a:endParaRPr>
          </a:p>
        </p:txBody>
      </p:sp>
      <p:sp>
        <p:nvSpPr>
          <p:cNvPr id="16" name="MH_SubTitle_3"/>
          <p:cNvSpPr/>
          <p:nvPr>
            <p:custDataLst>
              <p:tags r:id="rId14"/>
            </p:custDataLst>
          </p:nvPr>
        </p:nvSpPr>
        <p:spPr>
          <a:xfrm>
            <a:off x="7654925" y="4701396"/>
            <a:ext cx="3127375" cy="1421928"/>
          </a:xfrm>
          <a:prstGeom prst="rect">
            <a:avLst/>
          </a:prstGeom>
        </p:spPr>
        <p:txBody>
          <a:bodyPr wrap="square">
            <a:spAutoFit/>
          </a:bodyPr>
          <a:lstStyle/>
          <a:p>
            <a:pPr>
              <a:lnSpc>
                <a:spcPct val="120000"/>
              </a:lnSpc>
              <a:spcAft>
                <a:spcPts val="100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订单</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管理</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全面</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管理普通、代付、分销、拼团、到店自提等</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10</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类订单，快速导出发货</a:t>
            </a:r>
          </a:p>
        </p:txBody>
      </p:sp>
      <p:sp>
        <p:nvSpPr>
          <p:cNvPr id="17" name="MH_SubTitle_4"/>
          <p:cNvSpPr/>
          <p:nvPr>
            <p:custDataLst>
              <p:tags r:id="rId15"/>
            </p:custDataLst>
          </p:nvPr>
        </p:nvSpPr>
        <p:spPr>
          <a:xfrm>
            <a:off x="1445420" y="4701396"/>
            <a:ext cx="3232945" cy="1421928"/>
          </a:xfrm>
          <a:prstGeom prst="rect">
            <a:avLst/>
          </a:prstGeom>
        </p:spPr>
        <p:txBody>
          <a:bodyPr wrap="square">
            <a:spAutoFit/>
          </a:bodyPr>
          <a:lstStyle/>
          <a:p>
            <a:pPr algn="r">
              <a:lnSpc>
                <a:spcPct val="120000"/>
              </a:lnSpc>
              <a:spcAft>
                <a:spcPts val="100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商品</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管理</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可以</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批量导入京东、淘宝等平台的商品，对接所有主流</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ERP</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（企业资源计划），完成多种促销商品形态</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8" name="MH_SubTitle_5"/>
          <p:cNvSpPr/>
          <p:nvPr>
            <p:custDataLst>
              <p:tags r:id="rId16"/>
            </p:custDataLst>
          </p:nvPr>
        </p:nvSpPr>
        <p:spPr>
          <a:xfrm>
            <a:off x="1561844" y="2916779"/>
            <a:ext cx="2778647" cy="1089529"/>
          </a:xfrm>
          <a:prstGeom prst="rect">
            <a:avLst/>
          </a:prstGeom>
        </p:spPr>
        <p:txBody>
          <a:bodyPr wrap="square">
            <a:spAutoFit/>
          </a:bodyPr>
          <a:lstStyle/>
          <a:p>
            <a:pPr algn="r">
              <a:lnSpc>
                <a:spcPct val="120000"/>
              </a:lnSpc>
              <a:spcAft>
                <a:spcPts val="100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多渠道商</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城</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可以</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绑定微信公众号、支付宝等，实现门店线上互联互通</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2978410" y="535500"/>
            <a:ext cx="673735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有赞的</a:t>
            </a:r>
            <a:r>
              <a:rPr lang="zh-CN" altLang="en-US" sz="3600" b="1" dirty="0" smtClean="0">
                <a:solidFill>
                  <a:srgbClr val="524F6A"/>
                </a:solidFill>
                <a:latin typeface="微软雅黑" panose="020B0503020204020204" pitchFamily="34" charset="-122"/>
                <a:ea typeface="微软雅黑" panose="020B0503020204020204" pitchFamily="34" charset="-122"/>
              </a:rPr>
              <a:t>特点</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5312563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404901-36C8-4D2C-AB94-EC4157A098BA}"/>
              </a:ext>
            </a:extLst>
          </p:cNvPr>
          <p:cNvSpPr/>
          <p:nvPr/>
        </p:nvSpPr>
        <p:spPr>
          <a:xfrm>
            <a:off x="0" y="2768601"/>
            <a:ext cx="12192000" cy="40894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 name="文本框 18"/>
          <p:cNvSpPr txBox="1"/>
          <p:nvPr/>
        </p:nvSpPr>
        <p:spPr>
          <a:xfrm>
            <a:off x="2788606" y="1426715"/>
            <a:ext cx="3854451" cy="707886"/>
          </a:xfrm>
          <a:prstGeom prst="rect">
            <a:avLst/>
          </a:prstGeom>
          <a:noFill/>
        </p:spPr>
        <p:txBody>
          <a:bodyPr wrap="square" rtlCol="0">
            <a:spAutoFit/>
          </a:bodyPr>
          <a:lstStyle/>
          <a:p>
            <a:pPr marL="457200" indent="-457200">
              <a:buFont typeface="Wingdings" panose="05000000000000000000" pitchFamily="2" charset="2"/>
              <a:buChar char="l"/>
            </a:pPr>
            <a:r>
              <a:rPr lang="zh-CN" altLang="en-US" sz="4000" b="1" dirty="0" smtClean="0">
                <a:solidFill>
                  <a:srgbClr val="524F6A"/>
                </a:solidFill>
                <a:latin typeface="微软雅黑" panose="020B0503020204020204" pitchFamily="34" charset="-122"/>
                <a:ea typeface="微软雅黑" panose="020B0503020204020204" pitchFamily="34" charset="-122"/>
              </a:rPr>
              <a:t>萌店</a:t>
            </a:r>
            <a:endParaRPr lang="zh-CN" altLang="en-US" sz="4000" b="1" dirty="0">
              <a:solidFill>
                <a:srgbClr val="524F6A"/>
              </a:solidFill>
              <a:latin typeface="微软雅黑" panose="020B0503020204020204" pitchFamily="34" charset="-122"/>
              <a:ea typeface="微软雅黑" panose="020B0503020204020204" pitchFamily="34" charset="-122"/>
            </a:endParaRPr>
          </a:p>
        </p:txBody>
      </p:sp>
      <p:pic>
        <p:nvPicPr>
          <p:cNvPr id="7" name="图片 6" descr="萌店3_副本"/>
          <p:cNvPicPr/>
          <p:nvPr/>
        </p:nvPicPr>
        <p:blipFill>
          <a:blip r:embed="rId2">
            <a:extLst>
              <a:ext uri="{28A0092B-C50C-407E-A947-70E740481C1C}">
                <a14:useLocalDpi xmlns:a14="http://schemas.microsoft.com/office/drawing/2010/main" val="0"/>
              </a:ext>
            </a:extLst>
          </a:blip>
          <a:srcRect/>
          <a:stretch>
            <a:fillRect/>
          </a:stretch>
        </p:blipFill>
        <p:spPr bwMode="auto">
          <a:xfrm>
            <a:off x="7063114" y="381000"/>
            <a:ext cx="3778114" cy="6108552"/>
          </a:xfrm>
          <a:prstGeom prst="rect">
            <a:avLst/>
          </a:prstGeom>
          <a:solidFill>
            <a:srgbClr val="A5779E"/>
          </a:solidFill>
          <a:ln w="76200">
            <a:solidFill>
              <a:srgbClr val="A5779E"/>
            </a:solidFill>
          </a:ln>
        </p:spPr>
      </p:pic>
      <p:sp>
        <p:nvSpPr>
          <p:cNvPr id="4" name="矩形 3"/>
          <p:cNvSpPr/>
          <p:nvPr/>
        </p:nvSpPr>
        <p:spPr>
          <a:xfrm>
            <a:off x="1373762" y="3328716"/>
            <a:ext cx="4849238" cy="2308324"/>
          </a:xfrm>
          <a:prstGeom prst="rect">
            <a:avLst/>
          </a:prstGeom>
        </p:spPr>
        <p:txBody>
          <a:bodyPr wrap="square">
            <a:spAutoFit/>
          </a:bodyPr>
          <a:lstStyle/>
          <a:p>
            <a:pPr algn="ctr">
              <a:lnSpc>
                <a:spcPct val="120000"/>
              </a:lnSpc>
            </a:pPr>
            <a:r>
              <a:rPr lang="zh-CN"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萌店是上海微盟企业发展有限公司于</a:t>
            </a:r>
            <a:r>
              <a:rPr lang="en-US"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2015</a:t>
            </a:r>
            <a:r>
              <a:rPr lang="zh-CN"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年开发的一款应用，如图</a:t>
            </a:r>
            <a:r>
              <a:rPr lang="en-US"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8-16</a:t>
            </a:r>
            <a:r>
              <a:rPr lang="zh-CN"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所示。自</a:t>
            </a:r>
            <a:r>
              <a:rPr lang="en-US"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2015</a:t>
            </a:r>
            <a:r>
              <a:rPr lang="zh-CN"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年</a:t>
            </a:r>
            <a:r>
              <a:rPr lang="en-US"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3</a:t>
            </a:r>
            <a:r>
              <a:rPr lang="zh-CN"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月上线以来飞速发展，同年</a:t>
            </a:r>
            <a:r>
              <a:rPr lang="en-US"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7</a:t>
            </a:r>
            <a:r>
              <a:rPr lang="zh-CN"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月萌店已经成立国际电商事业部，开始涉足跨境电商，整个商品涵盖了日韩、欧美等</a:t>
            </a:r>
            <a:r>
              <a:rPr lang="en-US"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30</a:t>
            </a:r>
            <a:r>
              <a:rPr lang="zh-CN" altLang="zh-CN" sz="2000" b="1" dirty="0">
                <a:solidFill>
                  <a:schemeClr val="bg1"/>
                </a:solidFill>
                <a:latin typeface="微软雅黑" panose="020B0503020204020204" pitchFamily="34" charset="-122"/>
                <a:ea typeface="微软雅黑" panose="020B0503020204020204" pitchFamily="34" charset="-122"/>
                <a:cs typeface="Open Sans Light" pitchFamily="34" charset="0"/>
              </a:rPr>
              <a:t>多个国家的潮货、尖货</a:t>
            </a:r>
            <a:endParaRPr lang="zh-CN" altLang="en-US" sz="2000" b="1"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9" name="coffee-shop_153210"/>
          <p:cNvSpPr>
            <a:spLocks noChangeAspect="1"/>
          </p:cNvSpPr>
          <p:nvPr/>
        </p:nvSpPr>
        <p:spPr bwMode="auto">
          <a:xfrm>
            <a:off x="1759648" y="1424955"/>
            <a:ext cx="608901" cy="609685"/>
          </a:xfrm>
          <a:custGeom>
            <a:avLst/>
            <a:gdLst>
              <a:gd name="T0" fmla="*/ 4400 w 4400"/>
              <a:gd name="T1" fmla="*/ 1385 h 4413"/>
              <a:gd name="T2" fmla="*/ 4399 w 4400"/>
              <a:gd name="T3" fmla="*/ 1378 h 4413"/>
              <a:gd name="T4" fmla="*/ 4398 w 4400"/>
              <a:gd name="T5" fmla="*/ 1368 h 4413"/>
              <a:gd name="T6" fmla="*/ 4396 w 4400"/>
              <a:gd name="T7" fmla="*/ 1358 h 4413"/>
              <a:gd name="T8" fmla="*/ 4394 w 4400"/>
              <a:gd name="T9" fmla="*/ 1351 h 4413"/>
              <a:gd name="T10" fmla="*/ 4391 w 4400"/>
              <a:gd name="T11" fmla="*/ 1338 h 4413"/>
              <a:gd name="T12" fmla="*/ 4390 w 4400"/>
              <a:gd name="T13" fmla="*/ 1337 h 4413"/>
              <a:gd name="T14" fmla="*/ 3990 w 4400"/>
              <a:gd name="T15" fmla="*/ 137 h 4413"/>
              <a:gd name="T16" fmla="*/ 3800 w 4400"/>
              <a:gd name="T17" fmla="*/ 0 h 4413"/>
              <a:gd name="T18" fmla="*/ 600 w 4400"/>
              <a:gd name="T19" fmla="*/ 0 h 4413"/>
              <a:gd name="T20" fmla="*/ 411 w 4400"/>
              <a:gd name="T21" fmla="*/ 137 h 4413"/>
              <a:gd name="T22" fmla="*/ 11 w 4400"/>
              <a:gd name="T23" fmla="*/ 1337 h 4413"/>
              <a:gd name="T24" fmla="*/ 10 w 4400"/>
              <a:gd name="T25" fmla="*/ 1338 h 4413"/>
              <a:gd name="T26" fmla="*/ 7 w 4400"/>
              <a:gd name="T27" fmla="*/ 1351 h 4413"/>
              <a:gd name="T28" fmla="*/ 5 w 4400"/>
              <a:gd name="T29" fmla="*/ 1358 h 4413"/>
              <a:gd name="T30" fmla="*/ 3 w 4400"/>
              <a:gd name="T31" fmla="*/ 1368 h 4413"/>
              <a:gd name="T32" fmla="*/ 2 w 4400"/>
              <a:gd name="T33" fmla="*/ 1378 h 4413"/>
              <a:gd name="T34" fmla="*/ 1 w 4400"/>
              <a:gd name="T35" fmla="*/ 1385 h 4413"/>
              <a:gd name="T36" fmla="*/ 1 w 4400"/>
              <a:gd name="T37" fmla="*/ 1399 h 4413"/>
              <a:gd name="T38" fmla="*/ 0 w 4400"/>
              <a:gd name="T39" fmla="*/ 1400 h 4413"/>
              <a:gd name="T40" fmla="*/ 0 w 4400"/>
              <a:gd name="T41" fmla="*/ 2200 h 4413"/>
              <a:gd name="T42" fmla="*/ 200 w 4400"/>
              <a:gd name="T43" fmla="*/ 2400 h 4413"/>
              <a:gd name="T44" fmla="*/ 400 w 4400"/>
              <a:gd name="T45" fmla="*/ 2400 h 4413"/>
              <a:gd name="T46" fmla="*/ 400 w 4400"/>
              <a:gd name="T47" fmla="*/ 4213 h 4413"/>
              <a:gd name="T48" fmla="*/ 600 w 4400"/>
              <a:gd name="T49" fmla="*/ 4413 h 4413"/>
              <a:gd name="T50" fmla="*/ 3800 w 4400"/>
              <a:gd name="T51" fmla="*/ 4413 h 4413"/>
              <a:gd name="T52" fmla="*/ 4000 w 4400"/>
              <a:gd name="T53" fmla="*/ 4213 h 4413"/>
              <a:gd name="T54" fmla="*/ 4000 w 4400"/>
              <a:gd name="T55" fmla="*/ 2400 h 4413"/>
              <a:gd name="T56" fmla="*/ 4200 w 4400"/>
              <a:gd name="T57" fmla="*/ 2400 h 4413"/>
              <a:gd name="T58" fmla="*/ 4400 w 4400"/>
              <a:gd name="T59" fmla="*/ 2200 h 4413"/>
              <a:gd name="T60" fmla="*/ 4400 w 4400"/>
              <a:gd name="T61" fmla="*/ 1400 h 4413"/>
              <a:gd name="T62" fmla="*/ 4400 w 4400"/>
              <a:gd name="T63" fmla="*/ 1399 h 4413"/>
              <a:gd name="T64" fmla="*/ 4400 w 4400"/>
              <a:gd name="T65" fmla="*/ 1385 h 4413"/>
              <a:gd name="T66" fmla="*/ 745 w 4400"/>
              <a:gd name="T67" fmla="*/ 400 h 4413"/>
              <a:gd name="T68" fmla="*/ 3656 w 4400"/>
              <a:gd name="T69" fmla="*/ 400 h 4413"/>
              <a:gd name="T70" fmla="*/ 3923 w 4400"/>
              <a:gd name="T71" fmla="*/ 1200 h 4413"/>
              <a:gd name="T72" fmla="*/ 478 w 4400"/>
              <a:gd name="T73" fmla="*/ 1200 h 4413"/>
              <a:gd name="T74" fmla="*/ 745 w 4400"/>
              <a:gd name="T75" fmla="*/ 400 h 4413"/>
              <a:gd name="T76" fmla="*/ 2267 w 4400"/>
              <a:gd name="T77" fmla="*/ 2400 h 4413"/>
              <a:gd name="T78" fmla="*/ 2267 w 4400"/>
              <a:gd name="T79" fmla="*/ 3213 h 4413"/>
              <a:gd name="T80" fmla="*/ 800 w 4400"/>
              <a:gd name="T81" fmla="*/ 3213 h 4413"/>
              <a:gd name="T82" fmla="*/ 800 w 4400"/>
              <a:gd name="T83" fmla="*/ 2400 h 4413"/>
              <a:gd name="T84" fmla="*/ 2267 w 4400"/>
              <a:gd name="T85" fmla="*/ 2400 h 4413"/>
              <a:gd name="T86" fmla="*/ 800 w 4400"/>
              <a:gd name="T87" fmla="*/ 3613 h 4413"/>
              <a:gd name="T88" fmla="*/ 2267 w 4400"/>
              <a:gd name="T89" fmla="*/ 3613 h 4413"/>
              <a:gd name="T90" fmla="*/ 2267 w 4400"/>
              <a:gd name="T91" fmla="*/ 4013 h 4413"/>
              <a:gd name="T92" fmla="*/ 800 w 4400"/>
              <a:gd name="T93" fmla="*/ 4013 h 4413"/>
              <a:gd name="T94" fmla="*/ 800 w 4400"/>
              <a:gd name="T95" fmla="*/ 3613 h 4413"/>
              <a:gd name="T96" fmla="*/ 3600 w 4400"/>
              <a:gd name="T97" fmla="*/ 4013 h 4413"/>
              <a:gd name="T98" fmla="*/ 2667 w 4400"/>
              <a:gd name="T99" fmla="*/ 4013 h 4413"/>
              <a:gd name="T100" fmla="*/ 2667 w 4400"/>
              <a:gd name="T101" fmla="*/ 2400 h 4413"/>
              <a:gd name="T102" fmla="*/ 3600 w 4400"/>
              <a:gd name="T103" fmla="*/ 2400 h 4413"/>
              <a:gd name="T104" fmla="*/ 3600 w 4400"/>
              <a:gd name="T105" fmla="*/ 4013 h 4413"/>
              <a:gd name="T106" fmla="*/ 4000 w 4400"/>
              <a:gd name="T107" fmla="*/ 2000 h 4413"/>
              <a:gd name="T108" fmla="*/ 400 w 4400"/>
              <a:gd name="T109" fmla="*/ 2000 h 4413"/>
              <a:gd name="T110" fmla="*/ 400 w 4400"/>
              <a:gd name="T111" fmla="*/ 1600 h 4413"/>
              <a:gd name="T112" fmla="*/ 4000 w 4400"/>
              <a:gd name="T113" fmla="*/ 1600 h 4413"/>
              <a:gd name="T114" fmla="*/ 4000 w 4400"/>
              <a:gd name="T115" fmla="*/ 2000 h 4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0" h="4413">
                <a:moveTo>
                  <a:pt x="4400" y="1385"/>
                </a:moveTo>
                <a:cubicBezTo>
                  <a:pt x="4400" y="1383"/>
                  <a:pt x="4400" y="1380"/>
                  <a:pt x="4399" y="1378"/>
                </a:cubicBezTo>
                <a:cubicBezTo>
                  <a:pt x="4399" y="1375"/>
                  <a:pt x="4398" y="1371"/>
                  <a:pt x="4398" y="1368"/>
                </a:cubicBezTo>
                <a:cubicBezTo>
                  <a:pt x="4397" y="1365"/>
                  <a:pt x="4397" y="1361"/>
                  <a:pt x="4396" y="1358"/>
                </a:cubicBezTo>
                <a:cubicBezTo>
                  <a:pt x="4395" y="1356"/>
                  <a:pt x="4395" y="1353"/>
                  <a:pt x="4394" y="1351"/>
                </a:cubicBezTo>
                <a:cubicBezTo>
                  <a:pt x="4393" y="1347"/>
                  <a:pt x="4392" y="1342"/>
                  <a:pt x="4391" y="1338"/>
                </a:cubicBezTo>
                <a:cubicBezTo>
                  <a:pt x="4390" y="1338"/>
                  <a:pt x="4390" y="1337"/>
                  <a:pt x="4390" y="1337"/>
                </a:cubicBezTo>
                <a:lnTo>
                  <a:pt x="3990" y="137"/>
                </a:lnTo>
                <a:cubicBezTo>
                  <a:pt x="3963" y="55"/>
                  <a:pt x="3887" y="0"/>
                  <a:pt x="3800" y="0"/>
                </a:cubicBezTo>
                <a:lnTo>
                  <a:pt x="600" y="0"/>
                </a:lnTo>
                <a:cubicBezTo>
                  <a:pt x="514" y="0"/>
                  <a:pt x="438" y="55"/>
                  <a:pt x="411" y="137"/>
                </a:cubicBezTo>
                <a:lnTo>
                  <a:pt x="11" y="1337"/>
                </a:lnTo>
                <a:cubicBezTo>
                  <a:pt x="11" y="1337"/>
                  <a:pt x="11" y="1338"/>
                  <a:pt x="10" y="1338"/>
                </a:cubicBezTo>
                <a:cubicBezTo>
                  <a:pt x="9" y="1342"/>
                  <a:pt x="8" y="1347"/>
                  <a:pt x="7" y="1351"/>
                </a:cubicBezTo>
                <a:cubicBezTo>
                  <a:pt x="6" y="1353"/>
                  <a:pt x="6" y="1356"/>
                  <a:pt x="5" y="1358"/>
                </a:cubicBezTo>
                <a:cubicBezTo>
                  <a:pt x="4" y="1361"/>
                  <a:pt x="4" y="1365"/>
                  <a:pt x="3" y="1368"/>
                </a:cubicBezTo>
                <a:cubicBezTo>
                  <a:pt x="3" y="1371"/>
                  <a:pt x="2" y="1375"/>
                  <a:pt x="2" y="1378"/>
                </a:cubicBezTo>
                <a:cubicBezTo>
                  <a:pt x="1" y="1380"/>
                  <a:pt x="1" y="1383"/>
                  <a:pt x="1" y="1385"/>
                </a:cubicBezTo>
                <a:cubicBezTo>
                  <a:pt x="1" y="1390"/>
                  <a:pt x="1" y="1394"/>
                  <a:pt x="1" y="1399"/>
                </a:cubicBezTo>
                <a:cubicBezTo>
                  <a:pt x="1" y="1399"/>
                  <a:pt x="0" y="1400"/>
                  <a:pt x="0" y="1400"/>
                </a:cubicBezTo>
                <a:lnTo>
                  <a:pt x="0" y="2200"/>
                </a:lnTo>
                <a:cubicBezTo>
                  <a:pt x="0" y="2310"/>
                  <a:pt x="90" y="2400"/>
                  <a:pt x="200" y="2400"/>
                </a:cubicBezTo>
                <a:lnTo>
                  <a:pt x="400" y="2400"/>
                </a:lnTo>
                <a:lnTo>
                  <a:pt x="400" y="4213"/>
                </a:lnTo>
                <a:cubicBezTo>
                  <a:pt x="400" y="4323"/>
                  <a:pt x="490" y="4413"/>
                  <a:pt x="600" y="4413"/>
                </a:cubicBezTo>
                <a:lnTo>
                  <a:pt x="3800" y="4413"/>
                </a:lnTo>
                <a:cubicBezTo>
                  <a:pt x="3911" y="4413"/>
                  <a:pt x="4000" y="4323"/>
                  <a:pt x="4000" y="4213"/>
                </a:cubicBezTo>
                <a:lnTo>
                  <a:pt x="4000" y="2400"/>
                </a:lnTo>
                <a:lnTo>
                  <a:pt x="4200" y="2400"/>
                </a:lnTo>
                <a:cubicBezTo>
                  <a:pt x="4311" y="2400"/>
                  <a:pt x="4400" y="2310"/>
                  <a:pt x="4400" y="2200"/>
                </a:cubicBezTo>
                <a:lnTo>
                  <a:pt x="4400" y="1400"/>
                </a:lnTo>
                <a:cubicBezTo>
                  <a:pt x="4400" y="1400"/>
                  <a:pt x="4400" y="1399"/>
                  <a:pt x="4400" y="1399"/>
                </a:cubicBezTo>
                <a:cubicBezTo>
                  <a:pt x="4400" y="1394"/>
                  <a:pt x="4400" y="1390"/>
                  <a:pt x="4400" y="1385"/>
                </a:cubicBezTo>
                <a:close/>
                <a:moveTo>
                  <a:pt x="745" y="400"/>
                </a:moveTo>
                <a:lnTo>
                  <a:pt x="3656" y="400"/>
                </a:lnTo>
                <a:lnTo>
                  <a:pt x="3923" y="1200"/>
                </a:lnTo>
                <a:lnTo>
                  <a:pt x="478" y="1200"/>
                </a:lnTo>
                <a:lnTo>
                  <a:pt x="745" y="400"/>
                </a:lnTo>
                <a:close/>
                <a:moveTo>
                  <a:pt x="2267" y="2400"/>
                </a:moveTo>
                <a:lnTo>
                  <a:pt x="2267" y="3213"/>
                </a:lnTo>
                <a:lnTo>
                  <a:pt x="800" y="3213"/>
                </a:lnTo>
                <a:lnTo>
                  <a:pt x="800" y="2400"/>
                </a:lnTo>
                <a:lnTo>
                  <a:pt x="2267" y="2400"/>
                </a:lnTo>
                <a:close/>
                <a:moveTo>
                  <a:pt x="800" y="3613"/>
                </a:moveTo>
                <a:lnTo>
                  <a:pt x="2267" y="3613"/>
                </a:lnTo>
                <a:lnTo>
                  <a:pt x="2267" y="4013"/>
                </a:lnTo>
                <a:lnTo>
                  <a:pt x="800" y="4013"/>
                </a:lnTo>
                <a:lnTo>
                  <a:pt x="800" y="3613"/>
                </a:lnTo>
                <a:close/>
                <a:moveTo>
                  <a:pt x="3600" y="4013"/>
                </a:moveTo>
                <a:lnTo>
                  <a:pt x="2667" y="4013"/>
                </a:lnTo>
                <a:lnTo>
                  <a:pt x="2667" y="2400"/>
                </a:lnTo>
                <a:lnTo>
                  <a:pt x="3600" y="2400"/>
                </a:lnTo>
                <a:lnTo>
                  <a:pt x="3600" y="4013"/>
                </a:lnTo>
                <a:close/>
                <a:moveTo>
                  <a:pt x="4000" y="2000"/>
                </a:moveTo>
                <a:lnTo>
                  <a:pt x="400" y="2000"/>
                </a:lnTo>
                <a:lnTo>
                  <a:pt x="400" y="1600"/>
                </a:lnTo>
                <a:lnTo>
                  <a:pt x="4000" y="1600"/>
                </a:lnTo>
                <a:lnTo>
                  <a:pt x="4000" y="2000"/>
                </a:lnTo>
                <a:close/>
              </a:path>
            </a:pathLst>
          </a:custGeom>
          <a:solidFill>
            <a:srgbClr val="A5779E"/>
          </a:solidFill>
          <a:ln>
            <a:noFill/>
          </a:ln>
        </p:spPr>
      </p:sp>
    </p:spTree>
    <p:extLst>
      <p:ext uri="{BB962C8B-B14F-4D97-AF65-F5344CB8AC3E}">
        <p14:creationId xmlns:p14="http://schemas.microsoft.com/office/powerpoint/2010/main" val="1148104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MH_Other_1"/>
          <p:cNvCxnSpPr>
            <a:stCxn id="3" idx="2"/>
            <a:endCxn id="29" idx="0"/>
          </p:cNvCxnSpPr>
          <p:nvPr>
            <p:custDataLst>
              <p:tags r:id="rId2"/>
            </p:custDataLst>
          </p:nvPr>
        </p:nvCxnSpPr>
        <p:spPr>
          <a:xfrm flipH="1">
            <a:off x="3417889" y="1695450"/>
            <a:ext cx="2759075" cy="1614488"/>
          </a:xfrm>
          <a:prstGeom prst="line">
            <a:avLst/>
          </a:prstGeom>
          <a:ln>
            <a:solidFill>
              <a:srgbClr val="BABABA"/>
            </a:solidFill>
          </a:ln>
        </p:spPr>
        <p:style>
          <a:lnRef idx="1">
            <a:schemeClr val="accent1"/>
          </a:lnRef>
          <a:fillRef idx="0">
            <a:schemeClr val="accent1"/>
          </a:fillRef>
          <a:effectRef idx="0">
            <a:schemeClr val="accent1"/>
          </a:effectRef>
          <a:fontRef idx="minor">
            <a:schemeClr val="tx1"/>
          </a:fontRef>
        </p:style>
      </p:cxnSp>
      <p:cxnSp>
        <p:nvCxnSpPr>
          <p:cNvPr id="8" name="MH_Other_2"/>
          <p:cNvCxnSpPr>
            <a:endCxn id="35" idx="0"/>
          </p:cNvCxnSpPr>
          <p:nvPr>
            <p:custDataLst>
              <p:tags r:id="rId3"/>
            </p:custDataLst>
          </p:nvPr>
        </p:nvCxnSpPr>
        <p:spPr>
          <a:xfrm>
            <a:off x="6186488" y="1693864"/>
            <a:ext cx="2887662" cy="1616075"/>
          </a:xfrm>
          <a:prstGeom prst="line">
            <a:avLst/>
          </a:prstGeom>
          <a:ln>
            <a:solidFill>
              <a:srgbClr val="BABABA"/>
            </a:solidFill>
          </a:ln>
        </p:spPr>
        <p:style>
          <a:lnRef idx="1">
            <a:schemeClr val="accent1"/>
          </a:lnRef>
          <a:fillRef idx="0">
            <a:schemeClr val="accent1"/>
          </a:fillRef>
          <a:effectRef idx="0">
            <a:schemeClr val="accent1"/>
          </a:effectRef>
          <a:fontRef idx="minor">
            <a:schemeClr val="tx1"/>
          </a:fontRef>
        </p:style>
      </p:cxnSp>
      <p:cxnSp>
        <p:nvCxnSpPr>
          <p:cNvPr id="12" name="MH_Other_3"/>
          <p:cNvCxnSpPr>
            <a:stCxn id="3" idx="2"/>
            <a:endCxn id="32" idx="0"/>
          </p:cNvCxnSpPr>
          <p:nvPr>
            <p:custDataLst>
              <p:tags r:id="rId4"/>
            </p:custDataLst>
          </p:nvPr>
        </p:nvCxnSpPr>
        <p:spPr>
          <a:xfrm flipH="1">
            <a:off x="5680075" y="1695450"/>
            <a:ext cx="496888" cy="1614488"/>
          </a:xfrm>
          <a:prstGeom prst="line">
            <a:avLst/>
          </a:prstGeom>
          <a:ln>
            <a:solidFill>
              <a:srgbClr val="BABABA"/>
            </a:solidFill>
          </a:ln>
        </p:spPr>
        <p:style>
          <a:lnRef idx="1">
            <a:schemeClr val="accent1"/>
          </a:lnRef>
          <a:fillRef idx="0">
            <a:schemeClr val="accent1"/>
          </a:fillRef>
          <a:effectRef idx="0">
            <a:schemeClr val="accent1"/>
          </a:effectRef>
          <a:fontRef idx="minor">
            <a:schemeClr val="tx1"/>
          </a:fontRef>
        </p:style>
      </p:cxnSp>
      <p:cxnSp>
        <p:nvCxnSpPr>
          <p:cNvPr id="15" name="MH_Other_4"/>
          <p:cNvCxnSpPr>
            <a:stCxn id="3" idx="2"/>
            <a:endCxn id="31" idx="0"/>
          </p:cNvCxnSpPr>
          <p:nvPr>
            <p:custDataLst>
              <p:tags r:id="rId5"/>
            </p:custDataLst>
          </p:nvPr>
        </p:nvCxnSpPr>
        <p:spPr>
          <a:xfrm flipH="1">
            <a:off x="4548189" y="1695450"/>
            <a:ext cx="1628775" cy="1614488"/>
          </a:xfrm>
          <a:prstGeom prst="line">
            <a:avLst/>
          </a:prstGeom>
          <a:ln>
            <a:solidFill>
              <a:srgbClr val="BABABA"/>
            </a:solidFill>
          </a:ln>
        </p:spPr>
        <p:style>
          <a:lnRef idx="1">
            <a:schemeClr val="accent1"/>
          </a:lnRef>
          <a:fillRef idx="0">
            <a:schemeClr val="accent1"/>
          </a:fillRef>
          <a:effectRef idx="0">
            <a:schemeClr val="accent1"/>
          </a:effectRef>
          <a:fontRef idx="minor">
            <a:schemeClr val="tx1"/>
          </a:fontRef>
        </p:style>
      </p:cxnSp>
      <p:cxnSp>
        <p:nvCxnSpPr>
          <p:cNvPr id="18" name="MH_Other_5"/>
          <p:cNvCxnSpPr>
            <a:stCxn id="3" idx="2"/>
            <a:endCxn id="34" idx="0"/>
          </p:cNvCxnSpPr>
          <p:nvPr>
            <p:custDataLst>
              <p:tags r:id="rId6"/>
            </p:custDataLst>
          </p:nvPr>
        </p:nvCxnSpPr>
        <p:spPr>
          <a:xfrm>
            <a:off x="6176964" y="1695450"/>
            <a:ext cx="1766887" cy="1614488"/>
          </a:xfrm>
          <a:prstGeom prst="line">
            <a:avLst/>
          </a:prstGeom>
          <a:ln>
            <a:solidFill>
              <a:srgbClr val="BABABA"/>
            </a:solidFill>
          </a:ln>
        </p:spPr>
        <p:style>
          <a:lnRef idx="1">
            <a:schemeClr val="accent1"/>
          </a:lnRef>
          <a:fillRef idx="0">
            <a:schemeClr val="accent1"/>
          </a:fillRef>
          <a:effectRef idx="0">
            <a:schemeClr val="accent1"/>
          </a:effectRef>
          <a:fontRef idx="minor">
            <a:schemeClr val="tx1"/>
          </a:fontRef>
        </p:style>
      </p:cxnSp>
      <p:cxnSp>
        <p:nvCxnSpPr>
          <p:cNvPr id="22" name="MH_Other_6"/>
          <p:cNvCxnSpPr>
            <a:endCxn id="33" idx="0"/>
          </p:cNvCxnSpPr>
          <p:nvPr>
            <p:custDataLst>
              <p:tags r:id="rId7"/>
            </p:custDataLst>
          </p:nvPr>
        </p:nvCxnSpPr>
        <p:spPr>
          <a:xfrm>
            <a:off x="6186489" y="1701800"/>
            <a:ext cx="625475" cy="1608138"/>
          </a:xfrm>
          <a:prstGeom prst="line">
            <a:avLst/>
          </a:prstGeom>
          <a:ln>
            <a:solidFill>
              <a:srgbClr val="BABABA"/>
            </a:solidFill>
          </a:ln>
        </p:spPr>
        <p:style>
          <a:lnRef idx="1">
            <a:schemeClr val="accent1"/>
          </a:lnRef>
          <a:fillRef idx="0">
            <a:schemeClr val="accent1"/>
          </a:fillRef>
          <a:effectRef idx="0">
            <a:schemeClr val="accent1"/>
          </a:effectRef>
          <a:fontRef idx="minor">
            <a:schemeClr val="tx1"/>
          </a:fontRef>
        </p:style>
      </p:cxnSp>
      <p:sp>
        <p:nvSpPr>
          <p:cNvPr id="3" name="MH_Title_1"/>
          <p:cNvSpPr/>
          <p:nvPr>
            <p:custDataLst>
              <p:tags r:id="rId8"/>
            </p:custDataLst>
          </p:nvPr>
        </p:nvSpPr>
        <p:spPr>
          <a:xfrm>
            <a:off x="4325937" y="1015787"/>
            <a:ext cx="3898901" cy="639977"/>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ea typeface="微软雅黑" panose="020B0503020204020204" pitchFamily="34" charset="-122"/>
              </a:rPr>
              <a:t>萌店的主要功能</a:t>
            </a:r>
            <a:endParaRPr lang="zh-CN" altLang="en-US" dirty="0">
              <a:ea typeface="微软雅黑" panose="020B0503020204020204" pitchFamily="34" charset="-122"/>
            </a:endParaRPr>
          </a:p>
        </p:txBody>
      </p:sp>
      <p:sp>
        <p:nvSpPr>
          <p:cNvPr id="29" name="MH_Other_8"/>
          <p:cNvSpPr/>
          <p:nvPr>
            <p:custDataLst>
              <p:tags r:id="rId9"/>
            </p:custDataLst>
          </p:nvPr>
        </p:nvSpPr>
        <p:spPr>
          <a:xfrm>
            <a:off x="3205163" y="3309938"/>
            <a:ext cx="423862" cy="328612"/>
          </a:xfrm>
          <a:prstGeom prst="roundRect">
            <a:avLst/>
          </a:prstGeom>
          <a:solidFill>
            <a:srgbClr val="F5BB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latin typeface="Arial" panose="020B0604020202020204" pitchFamily="34" charset="0"/>
              <a:ea typeface="微软雅黑" panose="020B0503020204020204" pitchFamily="34" charset="-122"/>
            </a:endParaRPr>
          </a:p>
        </p:txBody>
      </p:sp>
      <p:sp>
        <p:nvSpPr>
          <p:cNvPr id="43" name="MH_Other_9"/>
          <p:cNvSpPr/>
          <p:nvPr>
            <p:custDataLst>
              <p:tags r:id="rId10"/>
            </p:custDataLst>
          </p:nvPr>
        </p:nvSpPr>
        <p:spPr>
          <a:xfrm>
            <a:off x="3325813" y="3406775"/>
            <a:ext cx="184150" cy="141288"/>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normAutofit fontScale="25000" lnSpcReduction="20000"/>
            <a:scene3d>
              <a:camera prst="orthographicFront"/>
              <a:lightRig rig="threePt" dir="t"/>
            </a:scene3d>
            <a:sp3d contourW="12700">
              <a:contourClr>
                <a:srgbClr val="FFFFFF"/>
              </a:contourClr>
            </a:sp3d>
          </a:bodyPr>
          <a:lstStyle/>
          <a:p>
            <a:pPr algn="ctr">
              <a:defRPr/>
            </a:pPr>
            <a:endParaRPr lang="zh-CN" altLang="en-US" sz="300" dirty="0">
              <a:solidFill>
                <a:schemeClr val="tx1"/>
              </a:solidFill>
              <a:latin typeface="Arial" panose="020B0604020202020204" pitchFamily="34" charset="0"/>
              <a:ea typeface="微软雅黑" panose="020B0503020204020204" pitchFamily="34" charset="-122"/>
            </a:endParaRPr>
          </a:p>
        </p:txBody>
      </p:sp>
      <p:sp>
        <p:nvSpPr>
          <p:cNvPr id="31" name="MH_Other_10"/>
          <p:cNvSpPr/>
          <p:nvPr>
            <p:custDataLst>
              <p:tags r:id="rId11"/>
            </p:custDataLst>
          </p:nvPr>
        </p:nvSpPr>
        <p:spPr>
          <a:xfrm>
            <a:off x="4337051" y="3309938"/>
            <a:ext cx="423863" cy="328612"/>
          </a:xfrm>
          <a:prstGeom prst="roundRect">
            <a:avLst/>
          </a:prstGeom>
          <a:solidFill>
            <a:srgbClr val="60A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latin typeface="Arial" panose="020B0604020202020204" pitchFamily="34" charset="0"/>
              <a:ea typeface="微软雅黑" panose="020B0503020204020204" pitchFamily="34" charset="-122"/>
            </a:endParaRPr>
          </a:p>
        </p:txBody>
      </p:sp>
      <p:sp>
        <p:nvSpPr>
          <p:cNvPr id="44" name="MH_Other_11"/>
          <p:cNvSpPr>
            <a:spLocks/>
          </p:cNvSpPr>
          <p:nvPr>
            <p:custDataLst>
              <p:tags r:id="rId12"/>
            </p:custDataLst>
          </p:nvPr>
        </p:nvSpPr>
        <p:spPr bwMode="auto">
          <a:xfrm>
            <a:off x="4486276" y="3376613"/>
            <a:ext cx="142875" cy="169862"/>
          </a:xfrm>
          <a:custGeom>
            <a:avLst/>
            <a:gdLst>
              <a:gd name="T0" fmla="*/ 1531007 w 4340"/>
              <a:gd name="T1" fmla="*/ 12533 h 5168"/>
              <a:gd name="T2" fmla="*/ 1585594 w 4340"/>
              <a:gd name="T3" fmla="*/ 64139 h 5168"/>
              <a:gd name="T4" fmla="*/ 1600347 w 4340"/>
              <a:gd name="T5" fmla="*/ 1789255 h 5168"/>
              <a:gd name="T6" fmla="*/ 1572685 w 4340"/>
              <a:gd name="T7" fmla="*/ 1860398 h 5168"/>
              <a:gd name="T8" fmla="*/ 1508878 w 4340"/>
              <a:gd name="T9" fmla="*/ 1900945 h 5168"/>
              <a:gd name="T10" fmla="*/ 86306 w 4340"/>
              <a:gd name="T11" fmla="*/ 1899471 h 5168"/>
              <a:gd name="T12" fmla="*/ 24712 w 4340"/>
              <a:gd name="T13" fmla="*/ 1855606 h 5168"/>
              <a:gd name="T14" fmla="*/ 0 w 4340"/>
              <a:gd name="T15" fmla="*/ 1782989 h 5168"/>
              <a:gd name="T16" fmla="*/ 17704 w 4340"/>
              <a:gd name="T17" fmla="*/ 466297 h 5168"/>
              <a:gd name="T18" fmla="*/ 122451 w 4340"/>
              <a:gd name="T19" fmla="*/ 354239 h 5168"/>
              <a:gd name="T20" fmla="*/ 347068 w 4340"/>
              <a:gd name="T21" fmla="*/ 1539703 h 5168"/>
              <a:gd name="T22" fmla="*/ 433374 w 4340"/>
              <a:gd name="T23" fmla="*/ 1566980 h 5168"/>
              <a:gd name="T24" fmla="*/ 518573 w 4340"/>
              <a:gd name="T25" fmla="*/ 1537123 h 5168"/>
              <a:gd name="T26" fmla="*/ 535170 w 4340"/>
              <a:gd name="T27" fmla="*/ 1412531 h 5168"/>
              <a:gd name="T28" fmla="*/ 498287 w 4340"/>
              <a:gd name="T29" fmla="*/ 1348023 h 5168"/>
              <a:gd name="T30" fmla="*/ 527794 w 4340"/>
              <a:gd name="T31" fmla="*/ 1310056 h 5168"/>
              <a:gd name="T32" fmla="*/ 531113 w 4340"/>
              <a:gd name="T33" fmla="*/ 1199103 h 5168"/>
              <a:gd name="T34" fmla="*/ 496443 w 4340"/>
              <a:gd name="T35" fmla="*/ 1161504 h 5168"/>
              <a:gd name="T36" fmla="*/ 380262 w 4340"/>
              <a:gd name="T37" fmla="*/ 1155238 h 5168"/>
              <a:gd name="T38" fmla="*/ 332683 w 4340"/>
              <a:gd name="T39" fmla="*/ 1212005 h 5168"/>
              <a:gd name="T40" fmla="*/ 429685 w 4340"/>
              <a:gd name="T41" fmla="*/ 1209424 h 5168"/>
              <a:gd name="T42" fmla="*/ 445545 w 4340"/>
              <a:gd name="T43" fmla="*/ 1300472 h 5168"/>
              <a:gd name="T44" fmla="*/ 407187 w 4340"/>
              <a:gd name="T45" fmla="*/ 1364980 h 5168"/>
              <a:gd name="T46" fmla="*/ 443701 w 4340"/>
              <a:gd name="T47" fmla="*/ 1379356 h 5168"/>
              <a:gd name="T48" fmla="*/ 433005 w 4340"/>
              <a:gd name="T49" fmla="*/ 1503579 h 5168"/>
              <a:gd name="T50" fmla="*/ 330102 w 4340"/>
              <a:gd name="T51" fmla="*/ 1390783 h 5168"/>
              <a:gd name="T52" fmla="*/ 756836 w 4340"/>
              <a:gd name="T53" fmla="*/ 1273195 h 5168"/>
              <a:gd name="T54" fmla="*/ 736551 w 4340"/>
              <a:gd name="T55" fmla="*/ 1176986 h 5168"/>
              <a:gd name="T56" fmla="*/ 674587 w 4340"/>
              <a:gd name="T57" fmla="*/ 1148972 h 5168"/>
              <a:gd name="T58" fmla="*/ 575741 w 4340"/>
              <a:gd name="T59" fmla="*/ 1167771 h 5168"/>
              <a:gd name="T60" fmla="*/ 550292 w 4340"/>
              <a:gd name="T61" fmla="*/ 1227486 h 5168"/>
              <a:gd name="T62" fmla="*/ 650245 w 4340"/>
              <a:gd name="T63" fmla="*/ 1211267 h 5168"/>
              <a:gd name="T64" fmla="*/ 668317 w 4340"/>
              <a:gd name="T65" fmla="*/ 1252184 h 5168"/>
              <a:gd name="T66" fmla="*/ 1077348 w 4340"/>
              <a:gd name="T67" fmla="*/ 1359450 h 5168"/>
              <a:gd name="T68" fmla="*/ 981822 w 4340"/>
              <a:gd name="T69" fmla="*/ 1509845 h 5168"/>
              <a:gd name="T70" fmla="*/ 969281 w 4340"/>
              <a:gd name="T71" fmla="*/ 1209793 h 5168"/>
              <a:gd name="T72" fmla="*/ 994731 w 4340"/>
              <a:gd name="T73" fmla="*/ 1209793 h 5168"/>
              <a:gd name="T74" fmla="*/ 1058538 w 4340"/>
              <a:gd name="T75" fmla="*/ 1171088 h 5168"/>
              <a:gd name="T76" fmla="*/ 945676 w 4340"/>
              <a:gd name="T77" fmla="*/ 1150815 h 5168"/>
              <a:gd name="T78" fmla="*/ 886295 w 4340"/>
              <a:gd name="T79" fmla="*/ 1189151 h 5168"/>
              <a:gd name="T80" fmla="*/ 885926 w 4340"/>
              <a:gd name="T81" fmla="*/ 1531962 h 5168"/>
              <a:gd name="T82" fmla="*/ 935718 w 4340"/>
              <a:gd name="T83" fmla="*/ 1564769 h 5168"/>
              <a:gd name="T84" fmla="*/ 1034195 w 4340"/>
              <a:gd name="T85" fmla="*/ 1563663 h 5168"/>
              <a:gd name="T86" fmla="*/ 1273196 w 4340"/>
              <a:gd name="T87" fmla="*/ 1543389 h 5168"/>
              <a:gd name="T88" fmla="*/ 1298277 w 4340"/>
              <a:gd name="T89" fmla="*/ 1501367 h 5168"/>
              <a:gd name="T90" fmla="*/ 1282417 w 4340"/>
              <a:gd name="T91" fmla="*/ 1361294 h 5168"/>
              <a:gd name="T92" fmla="*/ 1272090 w 4340"/>
              <a:gd name="T93" fmla="*/ 1329593 h 5168"/>
              <a:gd name="T94" fmla="*/ 1297170 w 4340"/>
              <a:gd name="T95" fmla="*/ 1224906 h 5168"/>
              <a:gd name="T96" fmla="*/ 1275778 w 4340"/>
              <a:gd name="T97" fmla="*/ 1173669 h 5168"/>
              <a:gd name="T98" fmla="*/ 1096159 w 4340"/>
              <a:gd name="T99" fmla="*/ 1563663 h 5168"/>
              <a:gd name="T100" fmla="*/ 1197218 w 4340"/>
              <a:gd name="T101" fmla="*/ 1206107 h 5168"/>
              <a:gd name="T102" fmla="*/ 1210127 w 4340"/>
              <a:gd name="T103" fmla="*/ 1306001 h 5168"/>
              <a:gd name="T104" fmla="*/ 1203856 w 4340"/>
              <a:gd name="T105" fmla="*/ 1367191 h 5168"/>
              <a:gd name="T106" fmla="*/ 1207914 w 4340"/>
              <a:gd name="T107" fmla="*/ 1502104 h 5168"/>
              <a:gd name="T108" fmla="*/ 295432 w 4340"/>
              <a:gd name="T109" fmla="*/ 982358 h 5168"/>
              <a:gd name="T110" fmla="*/ 219453 w 4340"/>
              <a:gd name="T111" fmla="*/ 1038019 h 5168"/>
              <a:gd name="T112" fmla="*/ 239370 w 4340"/>
              <a:gd name="T113" fmla="*/ 1697470 h 5168"/>
              <a:gd name="T114" fmla="*/ 1338479 w 4340"/>
              <a:gd name="T115" fmla="*/ 1717007 h 5168"/>
              <a:gd name="T116" fmla="*/ 1394172 w 4340"/>
              <a:gd name="T117" fmla="*/ 1641441 h 5168"/>
              <a:gd name="T118" fmla="*/ 1352863 w 4340"/>
              <a:gd name="T119" fmla="*/ 991573 h 5168"/>
              <a:gd name="T120" fmla="*/ 576110 w 4340"/>
              <a:gd name="T121" fmla="*/ 67088 h 516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340" h="5168">
                <a:moveTo>
                  <a:pt x="332" y="961"/>
                </a:moveTo>
                <a:lnTo>
                  <a:pt x="1480" y="0"/>
                </a:lnTo>
                <a:lnTo>
                  <a:pt x="4009" y="0"/>
                </a:lnTo>
                <a:lnTo>
                  <a:pt x="4025" y="0"/>
                </a:lnTo>
                <a:lnTo>
                  <a:pt x="4042" y="3"/>
                </a:lnTo>
                <a:lnTo>
                  <a:pt x="4058" y="5"/>
                </a:lnTo>
                <a:lnTo>
                  <a:pt x="4075" y="7"/>
                </a:lnTo>
                <a:lnTo>
                  <a:pt x="4091" y="11"/>
                </a:lnTo>
                <a:lnTo>
                  <a:pt x="4106" y="15"/>
                </a:lnTo>
                <a:lnTo>
                  <a:pt x="4122" y="21"/>
                </a:lnTo>
                <a:lnTo>
                  <a:pt x="4137" y="26"/>
                </a:lnTo>
                <a:lnTo>
                  <a:pt x="4151" y="34"/>
                </a:lnTo>
                <a:lnTo>
                  <a:pt x="4166" y="40"/>
                </a:lnTo>
                <a:lnTo>
                  <a:pt x="4180" y="49"/>
                </a:lnTo>
                <a:lnTo>
                  <a:pt x="4193" y="57"/>
                </a:lnTo>
                <a:lnTo>
                  <a:pt x="4206" y="67"/>
                </a:lnTo>
                <a:lnTo>
                  <a:pt x="4219" y="77"/>
                </a:lnTo>
                <a:lnTo>
                  <a:pt x="4231" y="87"/>
                </a:lnTo>
                <a:lnTo>
                  <a:pt x="4242" y="98"/>
                </a:lnTo>
                <a:lnTo>
                  <a:pt x="4253" y="110"/>
                </a:lnTo>
                <a:lnTo>
                  <a:pt x="4264" y="122"/>
                </a:lnTo>
                <a:lnTo>
                  <a:pt x="4273" y="133"/>
                </a:lnTo>
                <a:lnTo>
                  <a:pt x="4283" y="147"/>
                </a:lnTo>
                <a:lnTo>
                  <a:pt x="4292" y="160"/>
                </a:lnTo>
                <a:lnTo>
                  <a:pt x="4299" y="174"/>
                </a:lnTo>
                <a:lnTo>
                  <a:pt x="4307" y="188"/>
                </a:lnTo>
                <a:lnTo>
                  <a:pt x="4313" y="203"/>
                </a:lnTo>
                <a:lnTo>
                  <a:pt x="4320" y="218"/>
                </a:lnTo>
                <a:lnTo>
                  <a:pt x="4325" y="233"/>
                </a:lnTo>
                <a:lnTo>
                  <a:pt x="4329" y="249"/>
                </a:lnTo>
                <a:lnTo>
                  <a:pt x="4332" y="265"/>
                </a:lnTo>
                <a:lnTo>
                  <a:pt x="4336" y="281"/>
                </a:lnTo>
                <a:lnTo>
                  <a:pt x="4338" y="298"/>
                </a:lnTo>
                <a:lnTo>
                  <a:pt x="4339" y="315"/>
                </a:lnTo>
                <a:lnTo>
                  <a:pt x="4340" y="332"/>
                </a:lnTo>
                <a:lnTo>
                  <a:pt x="4340" y="4837"/>
                </a:lnTo>
                <a:lnTo>
                  <a:pt x="4339" y="4854"/>
                </a:lnTo>
                <a:lnTo>
                  <a:pt x="4338" y="4870"/>
                </a:lnTo>
                <a:lnTo>
                  <a:pt x="4336" y="4887"/>
                </a:lnTo>
                <a:lnTo>
                  <a:pt x="4332" y="4903"/>
                </a:lnTo>
                <a:lnTo>
                  <a:pt x="4329" y="4919"/>
                </a:lnTo>
                <a:lnTo>
                  <a:pt x="4325" y="4934"/>
                </a:lnTo>
                <a:lnTo>
                  <a:pt x="4320" y="4950"/>
                </a:lnTo>
                <a:lnTo>
                  <a:pt x="4313" y="4965"/>
                </a:lnTo>
                <a:lnTo>
                  <a:pt x="4307" y="4979"/>
                </a:lnTo>
                <a:lnTo>
                  <a:pt x="4299" y="4994"/>
                </a:lnTo>
                <a:lnTo>
                  <a:pt x="4292" y="5008"/>
                </a:lnTo>
                <a:lnTo>
                  <a:pt x="4283" y="5021"/>
                </a:lnTo>
                <a:lnTo>
                  <a:pt x="4273" y="5034"/>
                </a:lnTo>
                <a:lnTo>
                  <a:pt x="4264" y="5047"/>
                </a:lnTo>
                <a:lnTo>
                  <a:pt x="4253" y="5058"/>
                </a:lnTo>
                <a:lnTo>
                  <a:pt x="4242" y="5070"/>
                </a:lnTo>
                <a:lnTo>
                  <a:pt x="4231" y="5081"/>
                </a:lnTo>
                <a:lnTo>
                  <a:pt x="4219" y="5092"/>
                </a:lnTo>
                <a:lnTo>
                  <a:pt x="4206" y="5101"/>
                </a:lnTo>
                <a:lnTo>
                  <a:pt x="4193" y="5111"/>
                </a:lnTo>
                <a:lnTo>
                  <a:pt x="4180" y="5120"/>
                </a:lnTo>
                <a:lnTo>
                  <a:pt x="4166" y="5127"/>
                </a:lnTo>
                <a:lnTo>
                  <a:pt x="4151" y="5135"/>
                </a:lnTo>
                <a:lnTo>
                  <a:pt x="4137" y="5141"/>
                </a:lnTo>
                <a:lnTo>
                  <a:pt x="4122" y="5147"/>
                </a:lnTo>
                <a:lnTo>
                  <a:pt x="4106" y="5153"/>
                </a:lnTo>
                <a:lnTo>
                  <a:pt x="4091" y="5157"/>
                </a:lnTo>
                <a:lnTo>
                  <a:pt x="4075" y="5160"/>
                </a:lnTo>
                <a:lnTo>
                  <a:pt x="4058" y="5164"/>
                </a:lnTo>
                <a:lnTo>
                  <a:pt x="4042" y="5166"/>
                </a:lnTo>
                <a:lnTo>
                  <a:pt x="4025" y="5167"/>
                </a:lnTo>
                <a:lnTo>
                  <a:pt x="4009" y="5168"/>
                </a:lnTo>
                <a:lnTo>
                  <a:pt x="332" y="5168"/>
                </a:lnTo>
                <a:lnTo>
                  <a:pt x="316" y="5167"/>
                </a:lnTo>
                <a:lnTo>
                  <a:pt x="299" y="5166"/>
                </a:lnTo>
                <a:lnTo>
                  <a:pt x="281" y="5164"/>
                </a:lnTo>
                <a:lnTo>
                  <a:pt x="265" y="5160"/>
                </a:lnTo>
                <a:lnTo>
                  <a:pt x="249" y="5157"/>
                </a:lnTo>
                <a:lnTo>
                  <a:pt x="234" y="5153"/>
                </a:lnTo>
                <a:lnTo>
                  <a:pt x="218" y="5147"/>
                </a:lnTo>
                <a:lnTo>
                  <a:pt x="203" y="5141"/>
                </a:lnTo>
                <a:lnTo>
                  <a:pt x="189" y="5135"/>
                </a:lnTo>
                <a:lnTo>
                  <a:pt x="174" y="5127"/>
                </a:lnTo>
                <a:lnTo>
                  <a:pt x="160" y="5120"/>
                </a:lnTo>
                <a:lnTo>
                  <a:pt x="147" y="5111"/>
                </a:lnTo>
                <a:lnTo>
                  <a:pt x="134" y="5101"/>
                </a:lnTo>
                <a:lnTo>
                  <a:pt x="122" y="5092"/>
                </a:lnTo>
                <a:lnTo>
                  <a:pt x="110" y="5081"/>
                </a:lnTo>
                <a:lnTo>
                  <a:pt x="98" y="5070"/>
                </a:lnTo>
                <a:lnTo>
                  <a:pt x="87" y="5058"/>
                </a:lnTo>
                <a:lnTo>
                  <a:pt x="77" y="5047"/>
                </a:lnTo>
                <a:lnTo>
                  <a:pt x="67" y="5034"/>
                </a:lnTo>
                <a:lnTo>
                  <a:pt x="57" y="5021"/>
                </a:lnTo>
                <a:lnTo>
                  <a:pt x="49" y="5008"/>
                </a:lnTo>
                <a:lnTo>
                  <a:pt x="41" y="4994"/>
                </a:lnTo>
                <a:lnTo>
                  <a:pt x="34" y="4979"/>
                </a:lnTo>
                <a:lnTo>
                  <a:pt x="27" y="4965"/>
                </a:lnTo>
                <a:lnTo>
                  <a:pt x="21" y="4950"/>
                </a:lnTo>
                <a:lnTo>
                  <a:pt x="16" y="4934"/>
                </a:lnTo>
                <a:lnTo>
                  <a:pt x="11" y="4919"/>
                </a:lnTo>
                <a:lnTo>
                  <a:pt x="8" y="4903"/>
                </a:lnTo>
                <a:lnTo>
                  <a:pt x="5" y="4887"/>
                </a:lnTo>
                <a:lnTo>
                  <a:pt x="3" y="4870"/>
                </a:lnTo>
                <a:lnTo>
                  <a:pt x="2" y="4854"/>
                </a:lnTo>
                <a:lnTo>
                  <a:pt x="0" y="4837"/>
                </a:lnTo>
                <a:lnTo>
                  <a:pt x="0" y="1552"/>
                </a:lnTo>
                <a:lnTo>
                  <a:pt x="2" y="1497"/>
                </a:lnTo>
                <a:lnTo>
                  <a:pt x="5" y="1446"/>
                </a:lnTo>
                <a:lnTo>
                  <a:pt x="7" y="1422"/>
                </a:lnTo>
                <a:lnTo>
                  <a:pt x="10" y="1399"/>
                </a:lnTo>
                <a:lnTo>
                  <a:pt x="13" y="1378"/>
                </a:lnTo>
                <a:lnTo>
                  <a:pt x="18" y="1358"/>
                </a:lnTo>
                <a:lnTo>
                  <a:pt x="23" y="1338"/>
                </a:lnTo>
                <a:lnTo>
                  <a:pt x="28" y="1319"/>
                </a:lnTo>
                <a:lnTo>
                  <a:pt x="34" y="1301"/>
                </a:lnTo>
                <a:lnTo>
                  <a:pt x="40" y="1283"/>
                </a:lnTo>
                <a:lnTo>
                  <a:pt x="48" y="1265"/>
                </a:lnTo>
                <a:lnTo>
                  <a:pt x="56" y="1249"/>
                </a:lnTo>
                <a:lnTo>
                  <a:pt x="65" y="1233"/>
                </a:lnTo>
                <a:lnTo>
                  <a:pt x="73" y="1217"/>
                </a:lnTo>
                <a:lnTo>
                  <a:pt x="84" y="1202"/>
                </a:lnTo>
                <a:lnTo>
                  <a:pt x="95" y="1187"/>
                </a:lnTo>
                <a:lnTo>
                  <a:pt x="107" y="1171"/>
                </a:lnTo>
                <a:lnTo>
                  <a:pt x="118" y="1157"/>
                </a:lnTo>
                <a:lnTo>
                  <a:pt x="146" y="1127"/>
                </a:lnTo>
                <a:lnTo>
                  <a:pt x="176" y="1096"/>
                </a:lnTo>
                <a:lnTo>
                  <a:pt x="210" y="1065"/>
                </a:lnTo>
                <a:lnTo>
                  <a:pt x="247" y="1033"/>
                </a:lnTo>
                <a:lnTo>
                  <a:pt x="332" y="961"/>
                </a:lnTo>
                <a:close/>
                <a:moveTo>
                  <a:pt x="895" y="3773"/>
                </a:moveTo>
                <a:lnTo>
                  <a:pt x="895" y="4040"/>
                </a:lnTo>
                <a:lnTo>
                  <a:pt x="896" y="4066"/>
                </a:lnTo>
                <a:lnTo>
                  <a:pt x="899" y="4089"/>
                </a:lnTo>
                <a:lnTo>
                  <a:pt x="904" y="4112"/>
                </a:lnTo>
                <a:lnTo>
                  <a:pt x="908" y="4123"/>
                </a:lnTo>
                <a:lnTo>
                  <a:pt x="913" y="4132"/>
                </a:lnTo>
                <a:lnTo>
                  <a:pt x="917" y="4142"/>
                </a:lnTo>
                <a:lnTo>
                  <a:pt x="922" y="4151"/>
                </a:lnTo>
                <a:lnTo>
                  <a:pt x="928" y="4160"/>
                </a:lnTo>
                <a:lnTo>
                  <a:pt x="934" y="4169"/>
                </a:lnTo>
                <a:lnTo>
                  <a:pt x="941" y="4177"/>
                </a:lnTo>
                <a:lnTo>
                  <a:pt x="948" y="4185"/>
                </a:lnTo>
                <a:lnTo>
                  <a:pt x="957" y="4192"/>
                </a:lnTo>
                <a:lnTo>
                  <a:pt x="965" y="4199"/>
                </a:lnTo>
                <a:lnTo>
                  <a:pt x="974" y="4205"/>
                </a:lnTo>
                <a:lnTo>
                  <a:pt x="984" y="4210"/>
                </a:lnTo>
                <a:lnTo>
                  <a:pt x="1004" y="4222"/>
                </a:lnTo>
                <a:lnTo>
                  <a:pt x="1027" y="4231"/>
                </a:lnTo>
                <a:lnTo>
                  <a:pt x="1052" y="4238"/>
                </a:lnTo>
                <a:lnTo>
                  <a:pt x="1080" y="4244"/>
                </a:lnTo>
                <a:lnTo>
                  <a:pt x="1110" y="4248"/>
                </a:lnTo>
                <a:lnTo>
                  <a:pt x="1141" y="4251"/>
                </a:lnTo>
                <a:lnTo>
                  <a:pt x="1175" y="4251"/>
                </a:lnTo>
                <a:lnTo>
                  <a:pt x="1209" y="4251"/>
                </a:lnTo>
                <a:lnTo>
                  <a:pt x="1240" y="4248"/>
                </a:lnTo>
                <a:lnTo>
                  <a:pt x="1269" y="4244"/>
                </a:lnTo>
                <a:lnTo>
                  <a:pt x="1297" y="4237"/>
                </a:lnTo>
                <a:lnTo>
                  <a:pt x="1321" y="4229"/>
                </a:lnTo>
                <a:lnTo>
                  <a:pt x="1344" y="4219"/>
                </a:lnTo>
                <a:lnTo>
                  <a:pt x="1354" y="4214"/>
                </a:lnTo>
                <a:lnTo>
                  <a:pt x="1364" y="4207"/>
                </a:lnTo>
                <a:lnTo>
                  <a:pt x="1374" y="4201"/>
                </a:lnTo>
                <a:lnTo>
                  <a:pt x="1382" y="4193"/>
                </a:lnTo>
                <a:lnTo>
                  <a:pt x="1391" y="4186"/>
                </a:lnTo>
                <a:lnTo>
                  <a:pt x="1398" y="4178"/>
                </a:lnTo>
                <a:lnTo>
                  <a:pt x="1406" y="4170"/>
                </a:lnTo>
                <a:lnTo>
                  <a:pt x="1412" y="4161"/>
                </a:lnTo>
                <a:lnTo>
                  <a:pt x="1419" y="4151"/>
                </a:lnTo>
                <a:lnTo>
                  <a:pt x="1425" y="4142"/>
                </a:lnTo>
                <a:lnTo>
                  <a:pt x="1429" y="4131"/>
                </a:lnTo>
                <a:lnTo>
                  <a:pt x="1435" y="4120"/>
                </a:lnTo>
                <a:lnTo>
                  <a:pt x="1438" y="4110"/>
                </a:lnTo>
                <a:lnTo>
                  <a:pt x="1442" y="4098"/>
                </a:lnTo>
                <a:lnTo>
                  <a:pt x="1448" y="4073"/>
                </a:lnTo>
                <a:lnTo>
                  <a:pt x="1451" y="4046"/>
                </a:lnTo>
                <a:lnTo>
                  <a:pt x="1452" y="4019"/>
                </a:lnTo>
                <a:lnTo>
                  <a:pt x="1452" y="3852"/>
                </a:lnTo>
                <a:lnTo>
                  <a:pt x="1451" y="3832"/>
                </a:lnTo>
                <a:lnTo>
                  <a:pt x="1450" y="3813"/>
                </a:lnTo>
                <a:lnTo>
                  <a:pt x="1447" y="3794"/>
                </a:lnTo>
                <a:lnTo>
                  <a:pt x="1443" y="3776"/>
                </a:lnTo>
                <a:lnTo>
                  <a:pt x="1439" y="3760"/>
                </a:lnTo>
                <a:lnTo>
                  <a:pt x="1434" y="3744"/>
                </a:lnTo>
                <a:lnTo>
                  <a:pt x="1426" y="3730"/>
                </a:lnTo>
                <a:lnTo>
                  <a:pt x="1419" y="3716"/>
                </a:lnTo>
                <a:lnTo>
                  <a:pt x="1410" y="3704"/>
                </a:lnTo>
                <a:lnTo>
                  <a:pt x="1401" y="3693"/>
                </a:lnTo>
                <a:lnTo>
                  <a:pt x="1390" y="3682"/>
                </a:lnTo>
                <a:lnTo>
                  <a:pt x="1378" y="3673"/>
                </a:lnTo>
                <a:lnTo>
                  <a:pt x="1365" y="3665"/>
                </a:lnTo>
                <a:lnTo>
                  <a:pt x="1351" y="3657"/>
                </a:lnTo>
                <a:lnTo>
                  <a:pt x="1336" y="3651"/>
                </a:lnTo>
                <a:lnTo>
                  <a:pt x="1321" y="3645"/>
                </a:lnTo>
                <a:lnTo>
                  <a:pt x="1336" y="3640"/>
                </a:lnTo>
                <a:lnTo>
                  <a:pt x="1351" y="3633"/>
                </a:lnTo>
                <a:lnTo>
                  <a:pt x="1364" y="3625"/>
                </a:lnTo>
                <a:lnTo>
                  <a:pt x="1377" y="3618"/>
                </a:lnTo>
                <a:lnTo>
                  <a:pt x="1388" y="3608"/>
                </a:lnTo>
                <a:lnTo>
                  <a:pt x="1398" y="3599"/>
                </a:lnTo>
                <a:lnTo>
                  <a:pt x="1408" y="3589"/>
                </a:lnTo>
                <a:lnTo>
                  <a:pt x="1417" y="3578"/>
                </a:lnTo>
                <a:lnTo>
                  <a:pt x="1424" y="3566"/>
                </a:lnTo>
                <a:lnTo>
                  <a:pt x="1431" y="3554"/>
                </a:lnTo>
                <a:lnTo>
                  <a:pt x="1436" y="3540"/>
                </a:lnTo>
                <a:lnTo>
                  <a:pt x="1440" y="3528"/>
                </a:lnTo>
                <a:lnTo>
                  <a:pt x="1444" y="3513"/>
                </a:lnTo>
                <a:lnTo>
                  <a:pt x="1447" y="3498"/>
                </a:lnTo>
                <a:lnTo>
                  <a:pt x="1448" y="3483"/>
                </a:lnTo>
                <a:lnTo>
                  <a:pt x="1449" y="3465"/>
                </a:lnTo>
                <a:lnTo>
                  <a:pt x="1449" y="3312"/>
                </a:lnTo>
                <a:lnTo>
                  <a:pt x="1449" y="3300"/>
                </a:lnTo>
                <a:lnTo>
                  <a:pt x="1448" y="3287"/>
                </a:lnTo>
                <a:lnTo>
                  <a:pt x="1446" y="3276"/>
                </a:lnTo>
                <a:lnTo>
                  <a:pt x="1443" y="3265"/>
                </a:lnTo>
                <a:lnTo>
                  <a:pt x="1440" y="3253"/>
                </a:lnTo>
                <a:lnTo>
                  <a:pt x="1437" y="3243"/>
                </a:lnTo>
                <a:lnTo>
                  <a:pt x="1433" y="3233"/>
                </a:lnTo>
                <a:lnTo>
                  <a:pt x="1428" y="3223"/>
                </a:lnTo>
                <a:lnTo>
                  <a:pt x="1423" y="3214"/>
                </a:lnTo>
                <a:lnTo>
                  <a:pt x="1417" y="3206"/>
                </a:lnTo>
                <a:lnTo>
                  <a:pt x="1410" y="3197"/>
                </a:lnTo>
                <a:lnTo>
                  <a:pt x="1403" y="3189"/>
                </a:lnTo>
                <a:lnTo>
                  <a:pt x="1394" y="3181"/>
                </a:lnTo>
                <a:lnTo>
                  <a:pt x="1386" y="3175"/>
                </a:lnTo>
                <a:lnTo>
                  <a:pt x="1377" y="3168"/>
                </a:lnTo>
                <a:lnTo>
                  <a:pt x="1366" y="3162"/>
                </a:lnTo>
                <a:lnTo>
                  <a:pt x="1346" y="3151"/>
                </a:lnTo>
                <a:lnTo>
                  <a:pt x="1324" y="3142"/>
                </a:lnTo>
                <a:lnTo>
                  <a:pt x="1302" y="3133"/>
                </a:lnTo>
                <a:lnTo>
                  <a:pt x="1278" y="3127"/>
                </a:lnTo>
                <a:lnTo>
                  <a:pt x="1254" y="3121"/>
                </a:lnTo>
                <a:lnTo>
                  <a:pt x="1228" y="3118"/>
                </a:lnTo>
                <a:lnTo>
                  <a:pt x="1202" y="3116"/>
                </a:lnTo>
                <a:lnTo>
                  <a:pt x="1175" y="3115"/>
                </a:lnTo>
                <a:lnTo>
                  <a:pt x="1142" y="3116"/>
                </a:lnTo>
                <a:lnTo>
                  <a:pt x="1111" y="3118"/>
                </a:lnTo>
                <a:lnTo>
                  <a:pt x="1082" y="3121"/>
                </a:lnTo>
                <a:lnTo>
                  <a:pt x="1055" y="3127"/>
                </a:lnTo>
                <a:lnTo>
                  <a:pt x="1031" y="3134"/>
                </a:lnTo>
                <a:lnTo>
                  <a:pt x="1008" y="3143"/>
                </a:lnTo>
                <a:lnTo>
                  <a:pt x="988" y="3152"/>
                </a:lnTo>
                <a:lnTo>
                  <a:pt x="970" y="3164"/>
                </a:lnTo>
                <a:lnTo>
                  <a:pt x="953" y="3177"/>
                </a:lnTo>
                <a:lnTo>
                  <a:pt x="946" y="3184"/>
                </a:lnTo>
                <a:lnTo>
                  <a:pt x="940" y="3192"/>
                </a:lnTo>
                <a:lnTo>
                  <a:pt x="933" y="3199"/>
                </a:lnTo>
                <a:lnTo>
                  <a:pt x="928" y="3208"/>
                </a:lnTo>
                <a:lnTo>
                  <a:pt x="922" y="3217"/>
                </a:lnTo>
                <a:lnTo>
                  <a:pt x="918" y="3226"/>
                </a:lnTo>
                <a:lnTo>
                  <a:pt x="911" y="3246"/>
                </a:lnTo>
                <a:lnTo>
                  <a:pt x="905" y="3266"/>
                </a:lnTo>
                <a:lnTo>
                  <a:pt x="902" y="3288"/>
                </a:lnTo>
                <a:lnTo>
                  <a:pt x="901" y="3312"/>
                </a:lnTo>
                <a:lnTo>
                  <a:pt x="901" y="3520"/>
                </a:lnTo>
                <a:lnTo>
                  <a:pt x="1119" y="3520"/>
                </a:lnTo>
                <a:lnTo>
                  <a:pt x="1119" y="3314"/>
                </a:lnTo>
                <a:lnTo>
                  <a:pt x="1120" y="3306"/>
                </a:lnTo>
                <a:lnTo>
                  <a:pt x="1122" y="3299"/>
                </a:lnTo>
                <a:lnTo>
                  <a:pt x="1125" y="3294"/>
                </a:lnTo>
                <a:lnTo>
                  <a:pt x="1130" y="3288"/>
                </a:lnTo>
                <a:lnTo>
                  <a:pt x="1137" y="3285"/>
                </a:lnTo>
                <a:lnTo>
                  <a:pt x="1144" y="3283"/>
                </a:lnTo>
                <a:lnTo>
                  <a:pt x="1154" y="3281"/>
                </a:lnTo>
                <a:lnTo>
                  <a:pt x="1165" y="3281"/>
                </a:lnTo>
                <a:lnTo>
                  <a:pt x="1174" y="3281"/>
                </a:lnTo>
                <a:lnTo>
                  <a:pt x="1184" y="3283"/>
                </a:lnTo>
                <a:lnTo>
                  <a:pt x="1191" y="3285"/>
                </a:lnTo>
                <a:lnTo>
                  <a:pt x="1198" y="3288"/>
                </a:lnTo>
                <a:lnTo>
                  <a:pt x="1202" y="3294"/>
                </a:lnTo>
                <a:lnTo>
                  <a:pt x="1205" y="3299"/>
                </a:lnTo>
                <a:lnTo>
                  <a:pt x="1208" y="3306"/>
                </a:lnTo>
                <a:lnTo>
                  <a:pt x="1209" y="3314"/>
                </a:lnTo>
                <a:lnTo>
                  <a:pt x="1209" y="3511"/>
                </a:lnTo>
                <a:lnTo>
                  <a:pt x="1209" y="3520"/>
                </a:lnTo>
                <a:lnTo>
                  <a:pt x="1208" y="3528"/>
                </a:lnTo>
                <a:lnTo>
                  <a:pt x="1205" y="3534"/>
                </a:lnTo>
                <a:lnTo>
                  <a:pt x="1202" y="3540"/>
                </a:lnTo>
                <a:lnTo>
                  <a:pt x="1198" y="3546"/>
                </a:lnTo>
                <a:lnTo>
                  <a:pt x="1194" y="3551"/>
                </a:lnTo>
                <a:lnTo>
                  <a:pt x="1188" y="3556"/>
                </a:lnTo>
                <a:lnTo>
                  <a:pt x="1182" y="3561"/>
                </a:lnTo>
                <a:lnTo>
                  <a:pt x="1175" y="3565"/>
                </a:lnTo>
                <a:lnTo>
                  <a:pt x="1168" y="3568"/>
                </a:lnTo>
                <a:lnTo>
                  <a:pt x="1159" y="3570"/>
                </a:lnTo>
                <a:lnTo>
                  <a:pt x="1150" y="3574"/>
                </a:lnTo>
                <a:lnTo>
                  <a:pt x="1128" y="3576"/>
                </a:lnTo>
                <a:lnTo>
                  <a:pt x="1104" y="3577"/>
                </a:lnTo>
                <a:lnTo>
                  <a:pt x="1104" y="3703"/>
                </a:lnTo>
                <a:lnTo>
                  <a:pt x="1131" y="3704"/>
                </a:lnTo>
                <a:lnTo>
                  <a:pt x="1143" y="3706"/>
                </a:lnTo>
                <a:lnTo>
                  <a:pt x="1155" y="3708"/>
                </a:lnTo>
                <a:lnTo>
                  <a:pt x="1165" y="3710"/>
                </a:lnTo>
                <a:lnTo>
                  <a:pt x="1173" y="3712"/>
                </a:lnTo>
                <a:lnTo>
                  <a:pt x="1181" y="3715"/>
                </a:lnTo>
                <a:lnTo>
                  <a:pt x="1186" y="3719"/>
                </a:lnTo>
                <a:lnTo>
                  <a:pt x="1191" y="3724"/>
                </a:lnTo>
                <a:lnTo>
                  <a:pt x="1196" y="3729"/>
                </a:lnTo>
                <a:lnTo>
                  <a:pt x="1200" y="3736"/>
                </a:lnTo>
                <a:lnTo>
                  <a:pt x="1203" y="3742"/>
                </a:lnTo>
                <a:lnTo>
                  <a:pt x="1205" y="3751"/>
                </a:lnTo>
                <a:lnTo>
                  <a:pt x="1208" y="3759"/>
                </a:lnTo>
                <a:lnTo>
                  <a:pt x="1209" y="3769"/>
                </a:lnTo>
                <a:lnTo>
                  <a:pt x="1209" y="3779"/>
                </a:lnTo>
                <a:lnTo>
                  <a:pt x="1209" y="4038"/>
                </a:lnTo>
                <a:lnTo>
                  <a:pt x="1208" y="4047"/>
                </a:lnTo>
                <a:lnTo>
                  <a:pt x="1205" y="4056"/>
                </a:lnTo>
                <a:lnTo>
                  <a:pt x="1202" y="4064"/>
                </a:lnTo>
                <a:lnTo>
                  <a:pt x="1198" y="4069"/>
                </a:lnTo>
                <a:lnTo>
                  <a:pt x="1191" y="4074"/>
                </a:lnTo>
                <a:lnTo>
                  <a:pt x="1184" y="4078"/>
                </a:lnTo>
                <a:lnTo>
                  <a:pt x="1174" y="4079"/>
                </a:lnTo>
                <a:lnTo>
                  <a:pt x="1165" y="4080"/>
                </a:lnTo>
                <a:lnTo>
                  <a:pt x="1154" y="4079"/>
                </a:lnTo>
                <a:lnTo>
                  <a:pt x="1145" y="4078"/>
                </a:lnTo>
                <a:lnTo>
                  <a:pt x="1137" y="4074"/>
                </a:lnTo>
                <a:lnTo>
                  <a:pt x="1131" y="4069"/>
                </a:lnTo>
                <a:lnTo>
                  <a:pt x="1126" y="4064"/>
                </a:lnTo>
                <a:lnTo>
                  <a:pt x="1123" y="4056"/>
                </a:lnTo>
                <a:lnTo>
                  <a:pt x="1121" y="4047"/>
                </a:lnTo>
                <a:lnTo>
                  <a:pt x="1120" y="4038"/>
                </a:lnTo>
                <a:lnTo>
                  <a:pt x="1120" y="3773"/>
                </a:lnTo>
                <a:lnTo>
                  <a:pt x="895" y="3773"/>
                </a:lnTo>
                <a:close/>
                <a:moveTo>
                  <a:pt x="2052" y="4242"/>
                </a:moveTo>
                <a:lnTo>
                  <a:pt x="2052" y="4098"/>
                </a:lnTo>
                <a:lnTo>
                  <a:pt x="1752" y="4098"/>
                </a:lnTo>
                <a:lnTo>
                  <a:pt x="2028" y="3570"/>
                </a:lnTo>
                <a:lnTo>
                  <a:pt x="2033" y="3559"/>
                </a:lnTo>
                <a:lnTo>
                  <a:pt x="2038" y="3546"/>
                </a:lnTo>
                <a:lnTo>
                  <a:pt x="2043" y="3532"/>
                </a:lnTo>
                <a:lnTo>
                  <a:pt x="2046" y="3518"/>
                </a:lnTo>
                <a:lnTo>
                  <a:pt x="2049" y="3503"/>
                </a:lnTo>
                <a:lnTo>
                  <a:pt x="2050" y="3487"/>
                </a:lnTo>
                <a:lnTo>
                  <a:pt x="2051" y="3471"/>
                </a:lnTo>
                <a:lnTo>
                  <a:pt x="2052" y="3454"/>
                </a:lnTo>
                <a:lnTo>
                  <a:pt x="2051" y="3410"/>
                </a:lnTo>
                <a:lnTo>
                  <a:pt x="2049" y="3369"/>
                </a:lnTo>
                <a:lnTo>
                  <a:pt x="2044" y="3332"/>
                </a:lnTo>
                <a:lnTo>
                  <a:pt x="2038" y="3298"/>
                </a:lnTo>
                <a:lnTo>
                  <a:pt x="2030" y="3267"/>
                </a:lnTo>
                <a:lnTo>
                  <a:pt x="2025" y="3253"/>
                </a:lnTo>
                <a:lnTo>
                  <a:pt x="2021" y="3239"/>
                </a:lnTo>
                <a:lnTo>
                  <a:pt x="2015" y="3226"/>
                </a:lnTo>
                <a:lnTo>
                  <a:pt x="2009" y="3214"/>
                </a:lnTo>
                <a:lnTo>
                  <a:pt x="2003" y="3204"/>
                </a:lnTo>
                <a:lnTo>
                  <a:pt x="1997" y="3193"/>
                </a:lnTo>
                <a:lnTo>
                  <a:pt x="1989" y="3184"/>
                </a:lnTo>
                <a:lnTo>
                  <a:pt x="1980" y="3175"/>
                </a:lnTo>
                <a:lnTo>
                  <a:pt x="1971" y="3166"/>
                </a:lnTo>
                <a:lnTo>
                  <a:pt x="1961" y="3159"/>
                </a:lnTo>
                <a:lnTo>
                  <a:pt x="1950" y="3152"/>
                </a:lnTo>
                <a:lnTo>
                  <a:pt x="1939" y="3146"/>
                </a:lnTo>
                <a:lnTo>
                  <a:pt x="1926" y="3139"/>
                </a:lnTo>
                <a:lnTo>
                  <a:pt x="1912" y="3134"/>
                </a:lnTo>
                <a:lnTo>
                  <a:pt x="1897" y="3130"/>
                </a:lnTo>
                <a:lnTo>
                  <a:pt x="1882" y="3126"/>
                </a:lnTo>
                <a:lnTo>
                  <a:pt x="1865" y="3122"/>
                </a:lnTo>
                <a:lnTo>
                  <a:pt x="1848" y="3119"/>
                </a:lnTo>
                <a:lnTo>
                  <a:pt x="1829" y="3117"/>
                </a:lnTo>
                <a:lnTo>
                  <a:pt x="1810" y="3116"/>
                </a:lnTo>
                <a:lnTo>
                  <a:pt x="1791" y="3115"/>
                </a:lnTo>
                <a:lnTo>
                  <a:pt x="1769" y="3115"/>
                </a:lnTo>
                <a:lnTo>
                  <a:pt x="1736" y="3116"/>
                </a:lnTo>
                <a:lnTo>
                  <a:pt x="1704" y="3118"/>
                </a:lnTo>
                <a:lnTo>
                  <a:pt x="1675" y="3122"/>
                </a:lnTo>
                <a:lnTo>
                  <a:pt x="1648" y="3128"/>
                </a:lnTo>
                <a:lnTo>
                  <a:pt x="1623" y="3135"/>
                </a:lnTo>
                <a:lnTo>
                  <a:pt x="1600" y="3145"/>
                </a:lnTo>
                <a:lnTo>
                  <a:pt x="1580" y="3156"/>
                </a:lnTo>
                <a:lnTo>
                  <a:pt x="1570" y="3162"/>
                </a:lnTo>
                <a:lnTo>
                  <a:pt x="1561" y="3168"/>
                </a:lnTo>
                <a:lnTo>
                  <a:pt x="1553" y="3176"/>
                </a:lnTo>
                <a:lnTo>
                  <a:pt x="1545" y="3182"/>
                </a:lnTo>
                <a:lnTo>
                  <a:pt x="1538" y="3191"/>
                </a:lnTo>
                <a:lnTo>
                  <a:pt x="1531" y="3198"/>
                </a:lnTo>
                <a:lnTo>
                  <a:pt x="1525" y="3207"/>
                </a:lnTo>
                <a:lnTo>
                  <a:pt x="1519" y="3217"/>
                </a:lnTo>
                <a:lnTo>
                  <a:pt x="1514" y="3226"/>
                </a:lnTo>
                <a:lnTo>
                  <a:pt x="1510" y="3236"/>
                </a:lnTo>
                <a:lnTo>
                  <a:pt x="1506" y="3246"/>
                </a:lnTo>
                <a:lnTo>
                  <a:pt x="1502" y="3257"/>
                </a:lnTo>
                <a:lnTo>
                  <a:pt x="1496" y="3280"/>
                </a:lnTo>
                <a:lnTo>
                  <a:pt x="1493" y="3303"/>
                </a:lnTo>
                <a:lnTo>
                  <a:pt x="1492" y="3330"/>
                </a:lnTo>
                <a:lnTo>
                  <a:pt x="1492" y="3525"/>
                </a:lnTo>
                <a:lnTo>
                  <a:pt x="1711" y="3525"/>
                </a:lnTo>
                <a:lnTo>
                  <a:pt x="1711" y="3333"/>
                </a:lnTo>
                <a:lnTo>
                  <a:pt x="1712" y="3323"/>
                </a:lnTo>
                <a:lnTo>
                  <a:pt x="1715" y="3313"/>
                </a:lnTo>
                <a:lnTo>
                  <a:pt x="1719" y="3305"/>
                </a:lnTo>
                <a:lnTo>
                  <a:pt x="1724" y="3298"/>
                </a:lnTo>
                <a:lnTo>
                  <a:pt x="1732" y="3293"/>
                </a:lnTo>
                <a:lnTo>
                  <a:pt x="1740" y="3290"/>
                </a:lnTo>
                <a:lnTo>
                  <a:pt x="1751" y="3287"/>
                </a:lnTo>
                <a:lnTo>
                  <a:pt x="1763" y="3286"/>
                </a:lnTo>
                <a:lnTo>
                  <a:pt x="1775" y="3287"/>
                </a:lnTo>
                <a:lnTo>
                  <a:pt x="1780" y="3290"/>
                </a:lnTo>
                <a:lnTo>
                  <a:pt x="1785" y="3292"/>
                </a:lnTo>
                <a:lnTo>
                  <a:pt x="1790" y="3294"/>
                </a:lnTo>
                <a:lnTo>
                  <a:pt x="1794" y="3297"/>
                </a:lnTo>
                <a:lnTo>
                  <a:pt x="1797" y="3301"/>
                </a:lnTo>
                <a:lnTo>
                  <a:pt x="1800" y="3306"/>
                </a:lnTo>
                <a:lnTo>
                  <a:pt x="1806" y="3316"/>
                </a:lnTo>
                <a:lnTo>
                  <a:pt x="1810" y="3329"/>
                </a:lnTo>
                <a:lnTo>
                  <a:pt x="1812" y="3344"/>
                </a:lnTo>
                <a:lnTo>
                  <a:pt x="1813" y="3361"/>
                </a:lnTo>
                <a:lnTo>
                  <a:pt x="1812" y="3397"/>
                </a:lnTo>
                <a:lnTo>
                  <a:pt x="1810" y="3429"/>
                </a:lnTo>
                <a:lnTo>
                  <a:pt x="1807" y="3460"/>
                </a:lnTo>
                <a:lnTo>
                  <a:pt x="1801" y="3490"/>
                </a:lnTo>
                <a:lnTo>
                  <a:pt x="1795" y="3517"/>
                </a:lnTo>
                <a:lnTo>
                  <a:pt x="1787" y="3543"/>
                </a:lnTo>
                <a:lnTo>
                  <a:pt x="1778" y="3566"/>
                </a:lnTo>
                <a:lnTo>
                  <a:pt x="1768" y="3588"/>
                </a:lnTo>
                <a:lnTo>
                  <a:pt x="1492" y="4094"/>
                </a:lnTo>
                <a:lnTo>
                  <a:pt x="1492" y="4242"/>
                </a:lnTo>
                <a:lnTo>
                  <a:pt x="2052" y="4242"/>
                </a:lnTo>
                <a:close/>
                <a:moveTo>
                  <a:pt x="2921" y="4242"/>
                </a:moveTo>
                <a:lnTo>
                  <a:pt x="2921" y="3688"/>
                </a:lnTo>
                <a:lnTo>
                  <a:pt x="2648" y="3688"/>
                </a:lnTo>
                <a:lnTo>
                  <a:pt x="2648" y="3860"/>
                </a:lnTo>
                <a:lnTo>
                  <a:pt x="2699" y="3860"/>
                </a:lnTo>
                <a:lnTo>
                  <a:pt x="2699" y="4069"/>
                </a:lnTo>
                <a:lnTo>
                  <a:pt x="2699" y="4075"/>
                </a:lnTo>
                <a:lnTo>
                  <a:pt x="2697" y="4081"/>
                </a:lnTo>
                <a:lnTo>
                  <a:pt x="2693" y="4085"/>
                </a:lnTo>
                <a:lnTo>
                  <a:pt x="2690" y="4089"/>
                </a:lnTo>
                <a:lnTo>
                  <a:pt x="2685" y="4093"/>
                </a:lnTo>
                <a:lnTo>
                  <a:pt x="2678" y="4095"/>
                </a:lnTo>
                <a:lnTo>
                  <a:pt x="2671" y="4096"/>
                </a:lnTo>
                <a:lnTo>
                  <a:pt x="2662" y="4096"/>
                </a:lnTo>
                <a:lnTo>
                  <a:pt x="2654" y="4096"/>
                </a:lnTo>
                <a:lnTo>
                  <a:pt x="2646" y="4095"/>
                </a:lnTo>
                <a:lnTo>
                  <a:pt x="2640" y="4093"/>
                </a:lnTo>
                <a:lnTo>
                  <a:pt x="2635" y="4089"/>
                </a:lnTo>
                <a:lnTo>
                  <a:pt x="2631" y="4085"/>
                </a:lnTo>
                <a:lnTo>
                  <a:pt x="2628" y="4081"/>
                </a:lnTo>
                <a:lnTo>
                  <a:pt x="2627" y="4075"/>
                </a:lnTo>
                <a:lnTo>
                  <a:pt x="2626" y="4069"/>
                </a:lnTo>
                <a:lnTo>
                  <a:pt x="2626" y="3294"/>
                </a:lnTo>
                <a:lnTo>
                  <a:pt x="2627" y="3287"/>
                </a:lnTo>
                <a:lnTo>
                  <a:pt x="2628" y="3282"/>
                </a:lnTo>
                <a:lnTo>
                  <a:pt x="2631" y="3277"/>
                </a:lnTo>
                <a:lnTo>
                  <a:pt x="2635" y="3273"/>
                </a:lnTo>
                <a:lnTo>
                  <a:pt x="2640" y="3270"/>
                </a:lnTo>
                <a:lnTo>
                  <a:pt x="2646" y="3268"/>
                </a:lnTo>
                <a:lnTo>
                  <a:pt x="2654" y="3267"/>
                </a:lnTo>
                <a:lnTo>
                  <a:pt x="2662" y="3266"/>
                </a:lnTo>
                <a:lnTo>
                  <a:pt x="2671" y="3267"/>
                </a:lnTo>
                <a:lnTo>
                  <a:pt x="2678" y="3268"/>
                </a:lnTo>
                <a:lnTo>
                  <a:pt x="2685" y="3270"/>
                </a:lnTo>
                <a:lnTo>
                  <a:pt x="2690" y="3273"/>
                </a:lnTo>
                <a:lnTo>
                  <a:pt x="2693" y="3277"/>
                </a:lnTo>
                <a:lnTo>
                  <a:pt x="2697" y="3282"/>
                </a:lnTo>
                <a:lnTo>
                  <a:pt x="2699" y="3287"/>
                </a:lnTo>
                <a:lnTo>
                  <a:pt x="2699" y="3294"/>
                </a:lnTo>
                <a:lnTo>
                  <a:pt x="2699" y="3520"/>
                </a:lnTo>
                <a:lnTo>
                  <a:pt x="2921" y="3520"/>
                </a:lnTo>
                <a:lnTo>
                  <a:pt x="2921" y="3312"/>
                </a:lnTo>
                <a:lnTo>
                  <a:pt x="2920" y="3288"/>
                </a:lnTo>
                <a:lnTo>
                  <a:pt x="2916" y="3266"/>
                </a:lnTo>
                <a:lnTo>
                  <a:pt x="2912" y="3246"/>
                </a:lnTo>
                <a:lnTo>
                  <a:pt x="2904" y="3226"/>
                </a:lnTo>
                <a:lnTo>
                  <a:pt x="2895" y="3208"/>
                </a:lnTo>
                <a:lnTo>
                  <a:pt x="2884" y="3192"/>
                </a:lnTo>
                <a:lnTo>
                  <a:pt x="2870" y="3177"/>
                </a:lnTo>
                <a:lnTo>
                  <a:pt x="2855" y="3164"/>
                </a:lnTo>
                <a:lnTo>
                  <a:pt x="2838" y="3152"/>
                </a:lnTo>
                <a:lnTo>
                  <a:pt x="2818" y="3143"/>
                </a:lnTo>
                <a:lnTo>
                  <a:pt x="2796" y="3134"/>
                </a:lnTo>
                <a:lnTo>
                  <a:pt x="2773" y="3127"/>
                </a:lnTo>
                <a:lnTo>
                  <a:pt x="2747" y="3121"/>
                </a:lnTo>
                <a:lnTo>
                  <a:pt x="2719" y="3118"/>
                </a:lnTo>
                <a:lnTo>
                  <a:pt x="2690" y="3116"/>
                </a:lnTo>
                <a:lnTo>
                  <a:pt x="2658" y="3115"/>
                </a:lnTo>
                <a:lnTo>
                  <a:pt x="2624" y="3116"/>
                </a:lnTo>
                <a:lnTo>
                  <a:pt x="2593" y="3118"/>
                </a:lnTo>
                <a:lnTo>
                  <a:pt x="2564" y="3122"/>
                </a:lnTo>
                <a:lnTo>
                  <a:pt x="2537" y="3129"/>
                </a:lnTo>
                <a:lnTo>
                  <a:pt x="2511" y="3136"/>
                </a:lnTo>
                <a:lnTo>
                  <a:pt x="2489" y="3145"/>
                </a:lnTo>
                <a:lnTo>
                  <a:pt x="2468" y="3157"/>
                </a:lnTo>
                <a:lnTo>
                  <a:pt x="2459" y="3162"/>
                </a:lnTo>
                <a:lnTo>
                  <a:pt x="2450" y="3168"/>
                </a:lnTo>
                <a:lnTo>
                  <a:pt x="2441" y="3176"/>
                </a:lnTo>
                <a:lnTo>
                  <a:pt x="2434" y="3183"/>
                </a:lnTo>
                <a:lnTo>
                  <a:pt x="2426" y="3191"/>
                </a:lnTo>
                <a:lnTo>
                  <a:pt x="2420" y="3199"/>
                </a:lnTo>
                <a:lnTo>
                  <a:pt x="2414" y="3208"/>
                </a:lnTo>
                <a:lnTo>
                  <a:pt x="2407" y="3218"/>
                </a:lnTo>
                <a:lnTo>
                  <a:pt x="2403" y="3226"/>
                </a:lnTo>
                <a:lnTo>
                  <a:pt x="2397" y="3237"/>
                </a:lnTo>
                <a:lnTo>
                  <a:pt x="2394" y="3247"/>
                </a:lnTo>
                <a:lnTo>
                  <a:pt x="2390" y="3258"/>
                </a:lnTo>
                <a:lnTo>
                  <a:pt x="2385" y="3281"/>
                </a:lnTo>
                <a:lnTo>
                  <a:pt x="2381" y="3306"/>
                </a:lnTo>
                <a:lnTo>
                  <a:pt x="2380" y="3332"/>
                </a:lnTo>
                <a:lnTo>
                  <a:pt x="2380" y="4060"/>
                </a:lnTo>
                <a:lnTo>
                  <a:pt x="2381" y="4085"/>
                </a:lnTo>
                <a:lnTo>
                  <a:pt x="2385" y="4108"/>
                </a:lnTo>
                <a:lnTo>
                  <a:pt x="2390" y="4128"/>
                </a:lnTo>
                <a:lnTo>
                  <a:pt x="2397" y="4147"/>
                </a:lnTo>
                <a:lnTo>
                  <a:pt x="2402" y="4156"/>
                </a:lnTo>
                <a:lnTo>
                  <a:pt x="2406" y="4164"/>
                </a:lnTo>
                <a:lnTo>
                  <a:pt x="2411" y="4172"/>
                </a:lnTo>
                <a:lnTo>
                  <a:pt x="2418" y="4179"/>
                </a:lnTo>
                <a:lnTo>
                  <a:pt x="2424" y="4187"/>
                </a:lnTo>
                <a:lnTo>
                  <a:pt x="2431" y="4193"/>
                </a:lnTo>
                <a:lnTo>
                  <a:pt x="2438" y="4200"/>
                </a:lnTo>
                <a:lnTo>
                  <a:pt x="2447" y="4206"/>
                </a:lnTo>
                <a:lnTo>
                  <a:pt x="2463" y="4217"/>
                </a:lnTo>
                <a:lnTo>
                  <a:pt x="2480" y="4225"/>
                </a:lnTo>
                <a:lnTo>
                  <a:pt x="2498" y="4234"/>
                </a:lnTo>
                <a:lnTo>
                  <a:pt x="2518" y="4240"/>
                </a:lnTo>
                <a:lnTo>
                  <a:pt x="2537" y="4245"/>
                </a:lnTo>
                <a:lnTo>
                  <a:pt x="2557" y="4249"/>
                </a:lnTo>
                <a:lnTo>
                  <a:pt x="2579" y="4251"/>
                </a:lnTo>
                <a:lnTo>
                  <a:pt x="2600" y="4251"/>
                </a:lnTo>
                <a:lnTo>
                  <a:pt x="2623" y="4250"/>
                </a:lnTo>
                <a:lnTo>
                  <a:pt x="2645" y="4247"/>
                </a:lnTo>
                <a:lnTo>
                  <a:pt x="2667" y="4242"/>
                </a:lnTo>
                <a:lnTo>
                  <a:pt x="2688" y="4234"/>
                </a:lnTo>
                <a:lnTo>
                  <a:pt x="2709" y="4223"/>
                </a:lnTo>
                <a:lnTo>
                  <a:pt x="2730" y="4212"/>
                </a:lnTo>
                <a:lnTo>
                  <a:pt x="2751" y="4197"/>
                </a:lnTo>
                <a:lnTo>
                  <a:pt x="2772" y="4180"/>
                </a:lnTo>
                <a:lnTo>
                  <a:pt x="2804" y="4242"/>
                </a:lnTo>
                <a:lnTo>
                  <a:pt x="2921" y="4242"/>
                </a:lnTo>
                <a:close/>
                <a:moveTo>
                  <a:pt x="2972" y="4242"/>
                </a:moveTo>
                <a:lnTo>
                  <a:pt x="3281" y="4242"/>
                </a:lnTo>
                <a:lnTo>
                  <a:pt x="3305" y="4240"/>
                </a:lnTo>
                <a:lnTo>
                  <a:pt x="3329" y="4238"/>
                </a:lnTo>
                <a:lnTo>
                  <a:pt x="3352" y="4234"/>
                </a:lnTo>
                <a:lnTo>
                  <a:pt x="3373" y="4228"/>
                </a:lnTo>
                <a:lnTo>
                  <a:pt x="3394" y="4220"/>
                </a:lnTo>
                <a:lnTo>
                  <a:pt x="3415" y="4210"/>
                </a:lnTo>
                <a:lnTo>
                  <a:pt x="3434" y="4200"/>
                </a:lnTo>
                <a:lnTo>
                  <a:pt x="3452" y="4187"/>
                </a:lnTo>
                <a:lnTo>
                  <a:pt x="3461" y="4179"/>
                </a:lnTo>
                <a:lnTo>
                  <a:pt x="3469" y="4172"/>
                </a:lnTo>
                <a:lnTo>
                  <a:pt x="3477" y="4164"/>
                </a:lnTo>
                <a:lnTo>
                  <a:pt x="3483" y="4156"/>
                </a:lnTo>
                <a:lnTo>
                  <a:pt x="3491" y="4147"/>
                </a:lnTo>
                <a:lnTo>
                  <a:pt x="3496" y="4138"/>
                </a:lnTo>
                <a:lnTo>
                  <a:pt x="3502" y="4128"/>
                </a:lnTo>
                <a:lnTo>
                  <a:pt x="3507" y="4117"/>
                </a:lnTo>
                <a:lnTo>
                  <a:pt x="3510" y="4108"/>
                </a:lnTo>
                <a:lnTo>
                  <a:pt x="3514" y="4096"/>
                </a:lnTo>
                <a:lnTo>
                  <a:pt x="3518" y="4085"/>
                </a:lnTo>
                <a:lnTo>
                  <a:pt x="3520" y="4073"/>
                </a:lnTo>
                <a:lnTo>
                  <a:pt x="3523" y="4047"/>
                </a:lnTo>
                <a:lnTo>
                  <a:pt x="3524" y="4021"/>
                </a:lnTo>
                <a:lnTo>
                  <a:pt x="3524" y="3804"/>
                </a:lnTo>
                <a:lnTo>
                  <a:pt x="3524" y="3789"/>
                </a:lnTo>
                <a:lnTo>
                  <a:pt x="3522" y="3775"/>
                </a:lnTo>
                <a:lnTo>
                  <a:pt x="3519" y="3761"/>
                </a:lnTo>
                <a:lnTo>
                  <a:pt x="3516" y="3748"/>
                </a:lnTo>
                <a:lnTo>
                  <a:pt x="3510" y="3736"/>
                </a:lnTo>
                <a:lnTo>
                  <a:pt x="3504" y="3724"/>
                </a:lnTo>
                <a:lnTo>
                  <a:pt x="3495" y="3713"/>
                </a:lnTo>
                <a:lnTo>
                  <a:pt x="3487" y="3702"/>
                </a:lnTo>
                <a:lnTo>
                  <a:pt x="3477" y="3693"/>
                </a:lnTo>
                <a:lnTo>
                  <a:pt x="3465" y="3684"/>
                </a:lnTo>
                <a:lnTo>
                  <a:pt x="3453" y="3675"/>
                </a:lnTo>
                <a:lnTo>
                  <a:pt x="3439" y="3667"/>
                </a:lnTo>
                <a:lnTo>
                  <a:pt x="3424" y="3660"/>
                </a:lnTo>
                <a:lnTo>
                  <a:pt x="3408" y="3654"/>
                </a:lnTo>
                <a:lnTo>
                  <a:pt x="3391" y="3649"/>
                </a:lnTo>
                <a:lnTo>
                  <a:pt x="3373" y="3643"/>
                </a:lnTo>
                <a:lnTo>
                  <a:pt x="3391" y="3637"/>
                </a:lnTo>
                <a:lnTo>
                  <a:pt x="3407" y="3630"/>
                </a:lnTo>
                <a:lnTo>
                  <a:pt x="3422" y="3623"/>
                </a:lnTo>
                <a:lnTo>
                  <a:pt x="3436" y="3614"/>
                </a:lnTo>
                <a:lnTo>
                  <a:pt x="3449" y="3607"/>
                </a:lnTo>
                <a:lnTo>
                  <a:pt x="3461" y="3597"/>
                </a:lnTo>
                <a:lnTo>
                  <a:pt x="3472" y="3588"/>
                </a:lnTo>
                <a:lnTo>
                  <a:pt x="3481" y="3578"/>
                </a:lnTo>
                <a:lnTo>
                  <a:pt x="3489" y="3567"/>
                </a:lnTo>
                <a:lnTo>
                  <a:pt x="3496" y="3555"/>
                </a:lnTo>
                <a:lnTo>
                  <a:pt x="3503" y="3545"/>
                </a:lnTo>
                <a:lnTo>
                  <a:pt x="3508" y="3532"/>
                </a:lnTo>
                <a:lnTo>
                  <a:pt x="3511" y="3519"/>
                </a:lnTo>
                <a:lnTo>
                  <a:pt x="3514" y="3506"/>
                </a:lnTo>
                <a:lnTo>
                  <a:pt x="3516" y="3492"/>
                </a:lnTo>
                <a:lnTo>
                  <a:pt x="3517" y="3477"/>
                </a:lnTo>
                <a:lnTo>
                  <a:pt x="3517" y="3323"/>
                </a:lnTo>
                <a:lnTo>
                  <a:pt x="3516" y="3297"/>
                </a:lnTo>
                <a:lnTo>
                  <a:pt x="3513" y="3285"/>
                </a:lnTo>
                <a:lnTo>
                  <a:pt x="3512" y="3275"/>
                </a:lnTo>
                <a:lnTo>
                  <a:pt x="3509" y="3264"/>
                </a:lnTo>
                <a:lnTo>
                  <a:pt x="3506" y="3253"/>
                </a:lnTo>
                <a:lnTo>
                  <a:pt x="3502" y="3242"/>
                </a:lnTo>
                <a:lnTo>
                  <a:pt x="3497" y="3233"/>
                </a:lnTo>
                <a:lnTo>
                  <a:pt x="3492" y="3224"/>
                </a:lnTo>
                <a:lnTo>
                  <a:pt x="3487" y="3216"/>
                </a:lnTo>
                <a:lnTo>
                  <a:pt x="3480" y="3207"/>
                </a:lnTo>
                <a:lnTo>
                  <a:pt x="3474" y="3198"/>
                </a:lnTo>
                <a:lnTo>
                  <a:pt x="3466" y="3192"/>
                </a:lnTo>
                <a:lnTo>
                  <a:pt x="3459" y="3184"/>
                </a:lnTo>
                <a:lnTo>
                  <a:pt x="3449" y="3178"/>
                </a:lnTo>
                <a:lnTo>
                  <a:pt x="3440" y="3172"/>
                </a:lnTo>
                <a:lnTo>
                  <a:pt x="3421" y="3161"/>
                </a:lnTo>
                <a:lnTo>
                  <a:pt x="3401" y="3151"/>
                </a:lnTo>
                <a:lnTo>
                  <a:pt x="3379" y="3143"/>
                </a:lnTo>
                <a:lnTo>
                  <a:pt x="3357" y="3136"/>
                </a:lnTo>
                <a:lnTo>
                  <a:pt x="3334" y="3131"/>
                </a:lnTo>
                <a:lnTo>
                  <a:pt x="3311" y="3128"/>
                </a:lnTo>
                <a:lnTo>
                  <a:pt x="3286" y="3126"/>
                </a:lnTo>
                <a:lnTo>
                  <a:pt x="3260" y="3124"/>
                </a:lnTo>
                <a:lnTo>
                  <a:pt x="2972" y="3124"/>
                </a:lnTo>
                <a:lnTo>
                  <a:pt x="2972" y="4242"/>
                </a:lnTo>
                <a:close/>
                <a:moveTo>
                  <a:pt x="3285" y="3517"/>
                </a:moveTo>
                <a:lnTo>
                  <a:pt x="3285" y="3327"/>
                </a:lnTo>
                <a:lnTo>
                  <a:pt x="3284" y="3313"/>
                </a:lnTo>
                <a:lnTo>
                  <a:pt x="3281" y="3301"/>
                </a:lnTo>
                <a:lnTo>
                  <a:pt x="3279" y="3296"/>
                </a:lnTo>
                <a:lnTo>
                  <a:pt x="3275" y="3292"/>
                </a:lnTo>
                <a:lnTo>
                  <a:pt x="3272" y="3287"/>
                </a:lnTo>
                <a:lnTo>
                  <a:pt x="3268" y="3283"/>
                </a:lnTo>
                <a:lnTo>
                  <a:pt x="3264" y="3280"/>
                </a:lnTo>
                <a:lnTo>
                  <a:pt x="3258" y="3277"/>
                </a:lnTo>
                <a:lnTo>
                  <a:pt x="3246" y="3272"/>
                </a:lnTo>
                <a:lnTo>
                  <a:pt x="3233" y="3269"/>
                </a:lnTo>
                <a:lnTo>
                  <a:pt x="3218" y="3269"/>
                </a:lnTo>
                <a:lnTo>
                  <a:pt x="3218" y="3577"/>
                </a:lnTo>
                <a:lnTo>
                  <a:pt x="3233" y="3576"/>
                </a:lnTo>
                <a:lnTo>
                  <a:pt x="3246" y="3573"/>
                </a:lnTo>
                <a:lnTo>
                  <a:pt x="3258" y="3568"/>
                </a:lnTo>
                <a:lnTo>
                  <a:pt x="3264" y="3565"/>
                </a:lnTo>
                <a:lnTo>
                  <a:pt x="3268" y="3562"/>
                </a:lnTo>
                <a:lnTo>
                  <a:pt x="3272" y="3558"/>
                </a:lnTo>
                <a:lnTo>
                  <a:pt x="3275" y="3553"/>
                </a:lnTo>
                <a:lnTo>
                  <a:pt x="3279" y="3548"/>
                </a:lnTo>
                <a:lnTo>
                  <a:pt x="3281" y="3543"/>
                </a:lnTo>
                <a:lnTo>
                  <a:pt x="3284" y="3531"/>
                </a:lnTo>
                <a:lnTo>
                  <a:pt x="3285" y="3517"/>
                </a:lnTo>
                <a:close/>
                <a:moveTo>
                  <a:pt x="3285" y="4039"/>
                </a:moveTo>
                <a:lnTo>
                  <a:pt x="3285" y="3756"/>
                </a:lnTo>
                <a:lnTo>
                  <a:pt x="3284" y="3743"/>
                </a:lnTo>
                <a:lnTo>
                  <a:pt x="3281" y="3731"/>
                </a:lnTo>
                <a:lnTo>
                  <a:pt x="3279" y="3726"/>
                </a:lnTo>
                <a:lnTo>
                  <a:pt x="3275" y="3721"/>
                </a:lnTo>
                <a:lnTo>
                  <a:pt x="3272" y="3716"/>
                </a:lnTo>
                <a:lnTo>
                  <a:pt x="3268" y="3713"/>
                </a:lnTo>
                <a:lnTo>
                  <a:pt x="3264" y="3709"/>
                </a:lnTo>
                <a:lnTo>
                  <a:pt x="3258" y="3707"/>
                </a:lnTo>
                <a:lnTo>
                  <a:pt x="3246" y="3701"/>
                </a:lnTo>
                <a:lnTo>
                  <a:pt x="3233" y="3699"/>
                </a:lnTo>
                <a:lnTo>
                  <a:pt x="3218" y="3698"/>
                </a:lnTo>
                <a:lnTo>
                  <a:pt x="3218" y="4098"/>
                </a:lnTo>
                <a:lnTo>
                  <a:pt x="3233" y="4097"/>
                </a:lnTo>
                <a:lnTo>
                  <a:pt x="3246" y="4095"/>
                </a:lnTo>
                <a:lnTo>
                  <a:pt x="3258" y="4089"/>
                </a:lnTo>
                <a:lnTo>
                  <a:pt x="3264" y="4087"/>
                </a:lnTo>
                <a:lnTo>
                  <a:pt x="3268" y="4083"/>
                </a:lnTo>
                <a:lnTo>
                  <a:pt x="3272" y="4080"/>
                </a:lnTo>
                <a:lnTo>
                  <a:pt x="3275" y="4075"/>
                </a:lnTo>
                <a:lnTo>
                  <a:pt x="3279" y="4070"/>
                </a:lnTo>
                <a:lnTo>
                  <a:pt x="3281" y="4065"/>
                </a:lnTo>
                <a:lnTo>
                  <a:pt x="3284" y="4053"/>
                </a:lnTo>
                <a:lnTo>
                  <a:pt x="3285" y="4039"/>
                </a:lnTo>
                <a:close/>
                <a:moveTo>
                  <a:pt x="3384" y="182"/>
                </a:moveTo>
                <a:lnTo>
                  <a:pt x="3384" y="1490"/>
                </a:lnTo>
                <a:lnTo>
                  <a:pt x="3847" y="1490"/>
                </a:lnTo>
                <a:lnTo>
                  <a:pt x="3847" y="182"/>
                </a:lnTo>
                <a:lnTo>
                  <a:pt x="3384" y="182"/>
                </a:lnTo>
                <a:close/>
                <a:moveTo>
                  <a:pt x="801" y="2665"/>
                </a:moveTo>
                <a:lnTo>
                  <a:pt x="801" y="2665"/>
                </a:lnTo>
                <a:lnTo>
                  <a:pt x="780" y="2666"/>
                </a:lnTo>
                <a:lnTo>
                  <a:pt x="758" y="2669"/>
                </a:lnTo>
                <a:lnTo>
                  <a:pt x="737" y="2674"/>
                </a:lnTo>
                <a:lnTo>
                  <a:pt x="718" y="2682"/>
                </a:lnTo>
                <a:lnTo>
                  <a:pt x="698" y="2690"/>
                </a:lnTo>
                <a:lnTo>
                  <a:pt x="681" y="2701"/>
                </a:lnTo>
                <a:lnTo>
                  <a:pt x="664" y="2714"/>
                </a:lnTo>
                <a:lnTo>
                  <a:pt x="649" y="2728"/>
                </a:lnTo>
                <a:lnTo>
                  <a:pt x="635" y="2743"/>
                </a:lnTo>
                <a:lnTo>
                  <a:pt x="623" y="2760"/>
                </a:lnTo>
                <a:lnTo>
                  <a:pt x="613" y="2777"/>
                </a:lnTo>
                <a:lnTo>
                  <a:pt x="603" y="2796"/>
                </a:lnTo>
                <a:lnTo>
                  <a:pt x="595" y="2816"/>
                </a:lnTo>
                <a:lnTo>
                  <a:pt x="590" y="2837"/>
                </a:lnTo>
                <a:lnTo>
                  <a:pt x="587" y="2858"/>
                </a:lnTo>
                <a:lnTo>
                  <a:pt x="586" y="2880"/>
                </a:lnTo>
                <a:lnTo>
                  <a:pt x="586" y="4453"/>
                </a:lnTo>
                <a:lnTo>
                  <a:pt x="587" y="4474"/>
                </a:lnTo>
                <a:lnTo>
                  <a:pt x="590" y="4496"/>
                </a:lnTo>
                <a:lnTo>
                  <a:pt x="595" y="4516"/>
                </a:lnTo>
                <a:lnTo>
                  <a:pt x="603" y="4536"/>
                </a:lnTo>
                <a:lnTo>
                  <a:pt x="613" y="4555"/>
                </a:lnTo>
                <a:lnTo>
                  <a:pt x="623" y="4573"/>
                </a:lnTo>
                <a:lnTo>
                  <a:pt x="635" y="4589"/>
                </a:lnTo>
                <a:lnTo>
                  <a:pt x="649" y="4605"/>
                </a:lnTo>
                <a:lnTo>
                  <a:pt x="664" y="4619"/>
                </a:lnTo>
                <a:lnTo>
                  <a:pt x="681" y="4631"/>
                </a:lnTo>
                <a:lnTo>
                  <a:pt x="698" y="4641"/>
                </a:lnTo>
                <a:lnTo>
                  <a:pt x="718" y="4651"/>
                </a:lnTo>
                <a:lnTo>
                  <a:pt x="737" y="4658"/>
                </a:lnTo>
                <a:lnTo>
                  <a:pt x="758" y="4663"/>
                </a:lnTo>
                <a:lnTo>
                  <a:pt x="780" y="4667"/>
                </a:lnTo>
                <a:lnTo>
                  <a:pt x="801" y="4668"/>
                </a:lnTo>
                <a:lnTo>
                  <a:pt x="3566" y="4668"/>
                </a:lnTo>
                <a:lnTo>
                  <a:pt x="3587" y="4667"/>
                </a:lnTo>
                <a:lnTo>
                  <a:pt x="3609" y="4663"/>
                </a:lnTo>
                <a:lnTo>
                  <a:pt x="3629" y="4658"/>
                </a:lnTo>
                <a:lnTo>
                  <a:pt x="3650" y="4651"/>
                </a:lnTo>
                <a:lnTo>
                  <a:pt x="3668" y="4641"/>
                </a:lnTo>
                <a:lnTo>
                  <a:pt x="3686" y="4631"/>
                </a:lnTo>
                <a:lnTo>
                  <a:pt x="3702" y="4619"/>
                </a:lnTo>
                <a:lnTo>
                  <a:pt x="3717" y="4605"/>
                </a:lnTo>
                <a:lnTo>
                  <a:pt x="3731" y="4589"/>
                </a:lnTo>
                <a:lnTo>
                  <a:pt x="3744" y="4573"/>
                </a:lnTo>
                <a:lnTo>
                  <a:pt x="3755" y="4555"/>
                </a:lnTo>
                <a:lnTo>
                  <a:pt x="3763" y="4536"/>
                </a:lnTo>
                <a:lnTo>
                  <a:pt x="3771" y="4516"/>
                </a:lnTo>
                <a:lnTo>
                  <a:pt x="3776" y="4496"/>
                </a:lnTo>
                <a:lnTo>
                  <a:pt x="3779" y="4474"/>
                </a:lnTo>
                <a:lnTo>
                  <a:pt x="3780" y="4453"/>
                </a:lnTo>
                <a:lnTo>
                  <a:pt x="3780" y="2880"/>
                </a:lnTo>
                <a:lnTo>
                  <a:pt x="3779" y="2858"/>
                </a:lnTo>
                <a:lnTo>
                  <a:pt x="3776" y="2837"/>
                </a:lnTo>
                <a:lnTo>
                  <a:pt x="3771" y="2816"/>
                </a:lnTo>
                <a:lnTo>
                  <a:pt x="3763" y="2796"/>
                </a:lnTo>
                <a:lnTo>
                  <a:pt x="3755" y="2777"/>
                </a:lnTo>
                <a:lnTo>
                  <a:pt x="3744" y="2760"/>
                </a:lnTo>
                <a:lnTo>
                  <a:pt x="3731" y="2743"/>
                </a:lnTo>
                <a:lnTo>
                  <a:pt x="3717" y="2728"/>
                </a:lnTo>
                <a:lnTo>
                  <a:pt x="3702" y="2714"/>
                </a:lnTo>
                <a:lnTo>
                  <a:pt x="3686" y="2701"/>
                </a:lnTo>
                <a:lnTo>
                  <a:pt x="3668" y="2690"/>
                </a:lnTo>
                <a:lnTo>
                  <a:pt x="3650" y="2682"/>
                </a:lnTo>
                <a:lnTo>
                  <a:pt x="3629" y="2674"/>
                </a:lnTo>
                <a:lnTo>
                  <a:pt x="3609" y="2669"/>
                </a:lnTo>
                <a:lnTo>
                  <a:pt x="3587" y="2666"/>
                </a:lnTo>
                <a:lnTo>
                  <a:pt x="3566" y="2665"/>
                </a:lnTo>
                <a:lnTo>
                  <a:pt x="801" y="2665"/>
                </a:lnTo>
                <a:close/>
                <a:moveTo>
                  <a:pt x="1562" y="182"/>
                </a:moveTo>
                <a:lnTo>
                  <a:pt x="1562" y="1490"/>
                </a:lnTo>
                <a:lnTo>
                  <a:pt x="2027" y="1490"/>
                </a:lnTo>
                <a:lnTo>
                  <a:pt x="2027" y="182"/>
                </a:lnTo>
                <a:lnTo>
                  <a:pt x="1562" y="182"/>
                </a:lnTo>
                <a:close/>
                <a:moveTo>
                  <a:pt x="2168" y="182"/>
                </a:moveTo>
                <a:lnTo>
                  <a:pt x="2168" y="1490"/>
                </a:lnTo>
                <a:lnTo>
                  <a:pt x="2631" y="1490"/>
                </a:lnTo>
                <a:lnTo>
                  <a:pt x="2631" y="182"/>
                </a:lnTo>
                <a:lnTo>
                  <a:pt x="2168" y="182"/>
                </a:lnTo>
                <a:close/>
                <a:moveTo>
                  <a:pt x="2778" y="182"/>
                </a:moveTo>
                <a:lnTo>
                  <a:pt x="2778" y="1490"/>
                </a:lnTo>
                <a:lnTo>
                  <a:pt x="3242" y="1490"/>
                </a:lnTo>
                <a:lnTo>
                  <a:pt x="3242" y="182"/>
                </a:lnTo>
                <a:lnTo>
                  <a:pt x="2778" y="182"/>
                </a:lnTo>
                <a:close/>
              </a:path>
            </a:pathLst>
          </a:custGeom>
          <a:solidFill>
            <a:srgbClr val="FFFFFF"/>
          </a:solidFill>
          <a:ln>
            <a:noFill/>
          </a:ln>
          <a:extLst/>
        </p:spPr>
        <p:txBody>
          <a:bodyPr anchor="ctr">
            <a:normAutofit/>
            <a:scene3d>
              <a:camera prst="orthographicFront"/>
              <a:lightRig rig="threePt" dir="t"/>
            </a:scene3d>
            <a:sp3d contourW="12700">
              <a:contourClr>
                <a:srgbClr val="FFFFFF"/>
              </a:contourClr>
            </a:sp3d>
          </a:bodyPr>
          <a:lstStyle/>
          <a:p>
            <a:pPr algn="ctr">
              <a:defRPr/>
            </a:pPr>
            <a:endParaRPr lang="zh-CN" altLang="en-US" sz="500">
              <a:solidFill>
                <a:srgbClr val="FFFFFF"/>
              </a:solidFill>
              <a:latin typeface="Arial" panose="020B0604020202020204" pitchFamily="34" charset="0"/>
              <a:ea typeface="微软雅黑" panose="020B0503020204020204" pitchFamily="34" charset="-122"/>
            </a:endParaRPr>
          </a:p>
        </p:txBody>
      </p:sp>
      <p:sp>
        <p:nvSpPr>
          <p:cNvPr id="32" name="MH_Other_12"/>
          <p:cNvSpPr/>
          <p:nvPr>
            <p:custDataLst>
              <p:tags r:id="rId13"/>
            </p:custDataLst>
          </p:nvPr>
        </p:nvSpPr>
        <p:spPr>
          <a:xfrm>
            <a:off x="5467350" y="3309938"/>
            <a:ext cx="425450" cy="328612"/>
          </a:xfrm>
          <a:prstGeom prst="roundRect">
            <a:avLst/>
          </a:prstGeom>
          <a:solidFill>
            <a:srgbClr val="71CC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latin typeface="Arial" panose="020B0604020202020204" pitchFamily="34" charset="0"/>
              <a:ea typeface="微软雅黑" panose="020B0503020204020204" pitchFamily="34" charset="-122"/>
            </a:endParaRPr>
          </a:p>
        </p:txBody>
      </p:sp>
      <p:sp>
        <p:nvSpPr>
          <p:cNvPr id="45" name="MH_Other_13"/>
          <p:cNvSpPr>
            <a:spLocks/>
          </p:cNvSpPr>
          <p:nvPr>
            <p:custDataLst>
              <p:tags r:id="rId14"/>
            </p:custDataLst>
          </p:nvPr>
        </p:nvSpPr>
        <p:spPr bwMode="auto">
          <a:xfrm>
            <a:off x="5588000" y="3367089"/>
            <a:ext cx="184150" cy="187325"/>
          </a:xfrm>
          <a:custGeom>
            <a:avLst/>
            <a:gdLst>
              <a:gd name="T0" fmla="*/ 1978422 w 3030537"/>
              <a:gd name="T1" fmla="*/ 2389219 h 3079750"/>
              <a:gd name="T2" fmla="*/ 987425 w 3030537"/>
              <a:gd name="T3" fmla="*/ 2089236 h 3079750"/>
              <a:gd name="T4" fmla="*/ 1229122 w 3030537"/>
              <a:gd name="T5" fmla="*/ 2425328 h 3079750"/>
              <a:gd name="T6" fmla="*/ 1683147 w 3030537"/>
              <a:gd name="T7" fmla="*/ 2472151 h 3079750"/>
              <a:gd name="T8" fmla="*/ 1918097 w 3030537"/>
              <a:gd name="T9" fmla="*/ 2019002 h 3079750"/>
              <a:gd name="T10" fmla="*/ 1243410 w 3030537"/>
              <a:gd name="T11" fmla="*/ 2007891 h 3079750"/>
              <a:gd name="T12" fmla="*/ 1399381 w 3030537"/>
              <a:gd name="T13" fmla="*/ 2467390 h 3079750"/>
              <a:gd name="T14" fmla="*/ 2903140 w 3030537"/>
              <a:gd name="T15" fmla="*/ 2164036 h 3079750"/>
              <a:gd name="T16" fmla="*/ 2486421 w 3030537"/>
              <a:gd name="T17" fmla="*/ 2677439 h 3079750"/>
              <a:gd name="T18" fmla="*/ 1944687 w 3030537"/>
              <a:gd name="T19" fmla="*/ 3075783 h 3079750"/>
              <a:gd name="T20" fmla="*/ 1049337 w 3030537"/>
              <a:gd name="T21" fmla="*/ 2865899 h 3079750"/>
              <a:gd name="T22" fmla="*/ 1437084 w 3030537"/>
              <a:gd name="T23" fmla="*/ 2786547 h 3079750"/>
              <a:gd name="T24" fmla="*/ 2096293 w 3030537"/>
              <a:gd name="T25" fmla="*/ 2709180 h 3079750"/>
              <a:gd name="T26" fmla="*/ 2564209 w 3030537"/>
              <a:gd name="T27" fmla="*/ 2360034 h 3079750"/>
              <a:gd name="T28" fmla="*/ 2836862 w 3030537"/>
              <a:gd name="T29" fmla="*/ 1844251 h 3079750"/>
              <a:gd name="T30" fmla="*/ 2169319 w 3030537"/>
              <a:gd name="T31" fmla="*/ 2021383 h 3079750"/>
              <a:gd name="T32" fmla="*/ 2529682 w 3030537"/>
              <a:gd name="T33" fmla="*/ 1769412 h 3079750"/>
              <a:gd name="T34" fmla="*/ 1842691 w 3030537"/>
              <a:gd name="T35" fmla="*/ 1921388 h 3079750"/>
              <a:gd name="T36" fmla="*/ 1023541 w 3030537"/>
              <a:gd name="T37" fmla="*/ 1500380 h 3079750"/>
              <a:gd name="T38" fmla="*/ 1325960 w 3030537"/>
              <a:gd name="T39" fmla="*/ 1912262 h 3079750"/>
              <a:gd name="T40" fmla="*/ 600075 w 3030537"/>
              <a:gd name="T41" fmla="*/ 1808299 h 3079750"/>
              <a:gd name="T42" fmla="*/ 988219 w 3030537"/>
              <a:gd name="T43" fmla="*/ 2004717 h 3079750"/>
              <a:gd name="T44" fmla="*/ 1892300 w 3030537"/>
              <a:gd name="T45" fmla="*/ 990487 h 3079750"/>
              <a:gd name="T46" fmla="*/ 2041525 w 3030537"/>
              <a:gd name="T47" fmla="*/ 1062706 h 3079750"/>
              <a:gd name="T48" fmla="*/ 1462485 w 3030537"/>
              <a:gd name="T49" fmla="*/ 1026200 h 3079750"/>
              <a:gd name="T50" fmla="*/ 2084785 w 3030537"/>
              <a:gd name="T51" fmla="*/ 934141 h 3079750"/>
              <a:gd name="T52" fmla="*/ 2555875 w 3030537"/>
              <a:gd name="T53" fmla="*/ 1253568 h 3079750"/>
              <a:gd name="T54" fmla="*/ 770334 w 3030537"/>
              <a:gd name="T55" fmla="*/ 815100 h 3079750"/>
              <a:gd name="T56" fmla="*/ 556419 w 3030537"/>
              <a:gd name="T57" fmla="*/ 1274202 h 3079750"/>
              <a:gd name="T58" fmla="*/ 1009650 w 3030537"/>
              <a:gd name="T59" fmla="*/ 925809 h 3079750"/>
              <a:gd name="T60" fmla="*/ 2045494 w 3030537"/>
              <a:gd name="T61" fmla="*/ 829385 h 3079750"/>
              <a:gd name="T62" fmla="*/ 1933575 w 3030537"/>
              <a:gd name="T63" fmla="*/ 513530 h 3079750"/>
              <a:gd name="T64" fmla="*/ 846138 w 3030537"/>
              <a:gd name="T65" fmla="*/ 732962 h 3079750"/>
              <a:gd name="T66" fmla="*/ 1225947 w 3030537"/>
              <a:gd name="T67" fmla="*/ 536941 h 3079750"/>
              <a:gd name="T68" fmla="*/ 1930400 w 3030537"/>
              <a:gd name="T69" fmla="*/ 764310 h 3079750"/>
              <a:gd name="T70" fmla="*/ 1501775 w 3030537"/>
              <a:gd name="T71" fmla="*/ 443692 h 3079750"/>
              <a:gd name="T72" fmla="*/ 1142603 w 3030537"/>
              <a:gd name="T73" fmla="*/ 861923 h 3079750"/>
              <a:gd name="T74" fmla="*/ 1725613 w 3030537"/>
              <a:gd name="T75" fmla="*/ 376236 h 3079750"/>
              <a:gd name="T76" fmla="*/ 2315766 w 3030537"/>
              <a:gd name="T77" fmla="*/ 666299 h 3079750"/>
              <a:gd name="T78" fmla="*/ 2633663 w 3030537"/>
              <a:gd name="T79" fmla="*/ 1240077 h 3079750"/>
              <a:gd name="T80" fmla="*/ 2559051 w 3030537"/>
              <a:gd name="T81" fmla="*/ 1913055 h 3079750"/>
              <a:gd name="T82" fmla="*/ 2127647 w 3030537"/>
              <a:gd name="T83" fmla="*/ 2399536 h 3079750"/>
              <a:gd name="T84" fmla="*/ 1473597 w 3030537"/>
              <a:gd name="T85" fmla="*/ 2555480 h 3079750"/>
              <a:gd name="T86" fmla="*/ 859631 w 3030537"/>
              <a:gd name="T87" fmla="*/ 2307875 h 3079750"/>
              <a:gd name="T88" fmla="*/ 501650 w 3030537"/>
              <a:gd name="T89" fmla="*/ 1761476 h 3079750"/>
              <a:gd name="T90" fmla="*/ 527050 w 3030537"/>
              <a:gd name="T91" fmla="*/ 1083736 h 3079750"/>
              <a:gd name="T92" fmla="*/ 922734 w 3030537"/>
              <a:gd name="T93" fmla="*/ 565908 h 3079750"/>
              <a:gd name="T94" fmla="*/ 1558528 w 3030537"/>
              <a:gd name="T95" fmla="*/ 363538 h 3079750"/>
              <a:gd name="T96" fmla="*/ 443103 w 3030537"/>
              <a:gd name="T97" fmla="*/ 928291 h 3079750"/>
              <a:gd name="T98" fmla="*/ 234841 w 3030537"/>
              <a:gd name="T99" fmla="*/ 1502570 h 3079750"/>
              <a:gd name="T100" fmla="*/ 363765 w 3030537"/>
              <a:gd name="T101" fmla="*/ 2071688 h 3079750"/>
              <a:gd name="T102" fmla="*/ 554177 w 3030537"/>
              <a:gd name="T103" fmla="*/ 2614217 h 3079750"/>
              <a:gd name="T104" fmla="*/ 172560 w 3030537"/>
              <a:gd name="T105" fmla="*/ 2074467 h 3079750"/>
              <a:gd name="T106" fmla="*/ 60694 w 3030537"/>
              <a:gd name="T107" fmla="*/ 1422401 h 3079750"/>
              <a:gd name="T108" fmla="*/ 233254 w 3030537"/>
              <a:gd name="T109" fmla="*/ 695723 h 3079750"/>
              <a:gd name="T110" fmla="*/ 1621178 w 3030537"/>
              <a:gd name="T111" fmla="*/ 794 h 3079750"/>
              <a:gd name="T112" fmla="*/ 2259747 w 3030537"/>
              <a:gd name="T113" fmla="*/ 173923 h 3079750"/>
              <a:gd name="T114" fmla="*/ 2847089 w 3030537"/>
              <a:gd name="T115" fmla="*/ 578950 h 3079750"/>
              <a:gd name="T116" fmla="*/ 2977344 w 3030537"/>
              <a:gd name="T117" fmla="*/ 1466436 h 3079750"/>
              <a:gd name="T118" fmla="*/ 2611993 w 3030537"/>
              <a:gd name="T119" fmla="*/ 820378 h 3079750"/>
              <a:gd name="T120" fmla="*/ 2218844 w 3030537"/>
              <a:gd name="T121" fmla="*/ 352215 h 3079750"/>
              <a:gd name="T122" fmla="*/ 1660890 w 3030537"/>
              <a:gd name="T123" fmla="*/ 179483 h 3079750"/>
              <a:gd name="T124" fmla="*/ 1094994 w 3030537"/>
              <a:gd name="T125" fmla="*/ 72667 h 3079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0537" h="3079750">
                <a:moveTo>
                  <a:pt x="2058194" y="2062253"/>
                </a:moveTo>
                <a:lnTo>
                  <a:pt x="2045494" y="2092807"/>
                </a:lnTo>
                <a:lnTo>
                  <a:pt x="2033191" y="2122567"/>
                </a:lnTo>
                <a:lnTo>
                  <a:pt x="2020094" y="2151137"/>
                </a:lnTo>
                <a:lnTo>
                  <a:pt x="2006997" y="2179310"/>
                </a:lnTo>
                <a:lnTo>
                  <a:pt x="1993900" y="2206293"/>
                </a:lnTo>
                <a:lnTo>
                  <a:pt x="1980803" y="2232085"/>
                </a:lnTo>
                <a:lnTo>
                  <a:pt x="1967707" y="2257084"/>
                </a:lnTo>
                <a:lnTo>
                  <a:pt x="1954213" y="2280892"/>
                </a:lnTo>
                <a:lnTo>
                  <a:pt x="1941116" y="2303907"/>
                </a:lnTo>
                <a:lnTo>
                  <a:pt x="1928019" y="2325731"/>
                </a:lnTo>
                <a:lnTo>
                  <a:pt x="1915319" y="2346761"/>
                </a:lnTo>
                <a:lnTo>
                  <a:pt x="1903016" y="2366998"/>
                </a:lnTo>
                <a:lnTo>
                  <a:pt x="1890713" y="2385648"/>
                </a:lnTo>
                <a:lnTo>
                  <a:pt x="1878410" y="2403107"/>
                </a:lnTo>
                <a:lnTo>
                  <a:pt x="1866900" y="2420170"/>
                </a:lnTo>
                <a:lnTo>
                  <a:pt x="1855788" y="2435249"/>
                </a:lnTo>
                <a:lnTo>
                  <a:pt x="1871663" y="2430487"/>
                </a:lnTo>
                <a:lnTo>
                  <a:pt x="1887141" y="2425328"/>
                </a:lnTo>
                <a:lnTo>
                  <a:pt x="1903016" y="2420170"/>
                </a:lnTo>
                <a:lnTo>
                  <a:pt x="1918097" y="2414615"/>
                </a:lnTo>
                <a:lnTo>
                  <a:pt x="1933575" y="2408266"/>
                </a:lnTo>
                <a:lnTo>
                  <a:pt x="1948657" y="2402314"/>
                </a:lnTo>
                <a:lnTo>
                  <a:pt x="1963341" y="2395965"/>
                </a:lnTo>
                <a:lnTo>
                  <a:pt x="1978422" y="2389219"/>
                </a:lnTo>
                <a:lnTo>
                  <a:pt x="2008188" y="2375331"/>
                </a:lnTo>
                <a:lnTo>
                  <a:pt x="2036763" y="2360253"/>
                </a:lnTo>
                <a:lnTo>
                  <a:pt x="2065338" y="2344777"/>
                </a:lnTo>
                <a:lnTo>
                  <a:pt x="2092722" y="2328508"/>
                </a:lnTo>
                <a:lnTo>
                  <a:pt x="2120107" y="2311049"/>
                </a:lnTo>
                <a:lnTo>
                  <a:pt x="2146300" y="2292796"/>
                </a:lnTo>
                <a:lnTo>
                  <a:pt x="2172494" y="2273353"/>
                </a:lnTo>
                <a:lnTo>
                  <a:pt x="2197894" y="2253909"/>
                </a:lnTo>
                <a:lnTo>
                  <a:pt x="2222897" y="2232879"/>
                </a:lnTo>
                <a:lnTo>
                  <a:pt x="2246710" y="2211451"/>
                </a:lnTo>
                <a:lnTo>
                  <a:pt x="2270125" y="2189627"/>
                </a:lnTo>
                <a:lnTo>
                  <a:pt x="2292747" y="2166613"/>
                </a:lnTo>
                <a:lnTo>
                  <a:pt x="2288382" y="2164232"/>
                </a:lnTo>
                <a:lnTo>
                  <a:pt x="2255441" y="2146772"/>
                </a:lnTo>
                <a:lnTo>
                  <a:pt x="2236788" y="2137646"/>
                </a:lnTo>
                <a:lnTo>
                  <a:pt x="2216150" y="2127726"/>
                </a:lnTo>
                <a:lnTo>
                  <a:pt x="2193925" y="2117409"/>
                </a:lnTo>
                <a:lnTo>
                  <a:pt x="2170907" y="2106695"/>
                </a:lnTo>
                <a:lnTo>
                  <a:pt x="2145903" y="2096378"/>
                </a:lnTo>
                <a:lnTo>
                  <a:pt x="2119710" y="2085268"/>
                </a:lnTo>
                <a:lnTo>
                  <a:pt x="2089547" y="2073761"/>
                </a:lnTo>
                <a:lnTo>
                  <a:pt x="2058194" y="2062253"/>
                </a:lnTo>
                <a:close/>
                <a:moveTo>
                  <a:pt x="1058466" y="2062253"/>
                </a:moveTo>
                <a:lnTo>
                  <a:pt x="1021953" y="2075745"/>
                </a:lnTo>
                <a:lnTo>
                  <a:pt x="987425" y="2089236"/>
                </a:lnTo>
                <a:lnTo>
                  <a:pt x="954485" y="2103124"/>
                </a:lnTo>
                <a:lnTo>
                  <a:pt x="924322" y="2116219"/>
                </a:lnTo>
                <a:lnTo>
                  <a:pt x="896541" y="2129313"/>
                </a:lnTo>
                <a:lnTo>
                  <a:pt x="871141" y="2142011"/>
                </a:lnTo>
                <a:lnTo>
                  <a:pt x="848122" y="2153518"/>
                </a:lnTo>
                <a:lnTo>
                  <a:pt x="827881" y="2164232"/>
                </a:lnTo>
                <a:lnTo>
                  <a:pt x="823516" y="2166613"/>
                </a:lnTo>
                <a:lnTo>
                  <a:pt x="846138" y="2189627"/>
                </a:lnTo>
                <a:lnTo>
                  <a:pt x="869950" y="2211451"/>
                </a:lnTo>
                <a:lnTo>
                  <a:pt x="893763" y="2232879"/>
                </a:lnTo>
                <a:lnTo>
                  <a:pt x="918369" y="2253909"/>
                </a:lnTo>
                <a:lnTo>
                  <a:pt x="943769" y="2273353"/>
                </a:lnTo>
                <a:lnTo>
                  <a:pt x="969963" y="2292796"/>
                </a:lnTo>
                <a:lnTo>
                  <a:pt x="996553" y="2311049"/>
                </a:lnTo>
                <a:lnTo>
                  <a:pt x="1023541" y="2328508"/>
                </a:lnTo>
                <a:lnTo>
                  <a:pt x="1051322" y="2344777"/>
                </a:lnTo>
                <a:lnTo>
                  <a:pt x="1079897" y="2360253"/>
                </a:lnTo>
                <a:lnTo>
                  <a:pt x="1108472" y="2375331"/>
                </a:lnTo>
                <a:lnTo>
                  <a:pt x="1137841" y="2389219"/>
                </a:lnTo>
                <a:lnTo>
                  <a:pt x="1152922" y="2395965"/>
                </a:lnTo>
                <a:lnTo>
                  <a:pt x="1168003" y="2402314"/>
                </a:lnTo>
                <a:lnTo>
                  <a:pt x="1182688" y="2408266"/>
                </a:lnTo>
                <a:lnTo>
                  <a:pt x="1198166" y="2414615"/>
                </a:lnTo>
                <a:lnTo>
                  <a:pt x="1214041" y="2420170"/>
                </a:lnTo>
                <a:lnTo>
                  <a:pt x="1229122" y="2425328"/>
                </a:lnTo>
                <a:lnTo>
                  <a:pt x="1244997" y="2430487"/>
                </a:lnTo>
                <a:lnTo>
                  <a:pt x="1260475" y="2435249"/>
                </a:lnTo>
                <a:lnTo>
                  <a:pt x="1249760" y="2420170"/>
                </a:lnTo>
                <a:lnTo>
                  <a:pt x="1237853" y="2403107"/>
                </a:lnTo>
                <a:lnTo>
                  <a:pt x="1225947" y="2385648"/>
                </a:lnTo>
                <a:lnTo>
                  <a:pt x="1213247" y="2366998"/>
                </a:lnTo>
                <a:lnTo>
                  <a:pt x="1201341" y="2346761"/>
                </a:lnTo>
                <a:lnTo>
                  <a:pt x="1188244" y="2325731"/>
                </a:lnTo>
                <a:lnTo>
                  <a:pt x="1175147" y="2303907"/>
                </a:lnTo>
                <a:lnTo>
                  <a:pt x="1162050" y="2280892"/>
                </a:lnTo>
                <a:lnTo>
                  <a:pt x="1148953" y="2257084"/>
                </a:lnTo>
                <a:lnTo>
                  <a:pt x="1135459" y="2232085"/>
                </a:lnTo>
                <a:lnTo>
                  <a:pt x="1122363" y="2206293"/>
                </a:lnTo>
                <a:lnTo>
                  <a:pt x="1109266" y="2179310"/>
                </a:lnTo>
                <a:lnTo>
                  <a:pt x="1096169" y="2151137"/>
                </a:lnTo>
                <a:lnTo>
                  <a:pt x="1083469" y="2122567"/>
                </a:lnTo>
                <a:lnTo>
                  <a:pt x="1070769" y="2092807"/>
                </a:lnTo>
                <a:lnTo>
                  <a:pt x="1058466" y="2062253"/>
                </a:lnTo>
                <a:close/>
                <a:moveTo>
                  <a:pt x="1597819" y="1971782"/>
                </a:moveTo>
                <a:lnTo>
                  <a:pt x="1597819" y="2478897"/>
                </a:lnTo>
                <a:lnTo>
                  <a:pt x="1614488" y="2478103"/>
                </a:lnTo>
                <a:lnTo>
                  <a:pt x="1631950" y="2477310"/>
                </a:lnTo>
                <a:lnTo>
                  <a:pt x="1649016" y="2476119"/>
                </a:lnTo>
                <a:lnTo>
                  <a:pt x="1666081" y="2474135"/>
                </a:lnTo>
                <a:lnTo>
                  <a:pt x="1683147" y="2472151"/>
                </a:lnTo>
                <a:lnTo>
                  <a:pt x="1700213" y="2469770"/>
                </a:lnTo>
                <a:lnTo>
                  <a:pt x="1716881" y="2467390"/>
                </a:lnTo>
                <a:lnTo>
                  <a:pt x="1733947" y="2464612"/>
                </a:lnTo>
                <a:lnTo>
                  <a:pt x="1752203" y="2442391"/>
                </a:lnTo>
                <a:lnTo>
                  <a:pt x="1763713" y="2428106"/>
                </a:lnTo>
                <a:lnTo>
                  <a:pt x="1776810" y="2411044"/>
                </a:lnTo>
                <a:lnTo>
                  <a:pt x="1790303" y="2392791"/>
                </a:lnTo>
                <a:lnTo>
                  <a:pt x="1804988" y="2371760"/>
                </a:lnTo>
                <a:lnTo>
                  <a:pt x="1820466" y="2349142"/>
                </a:lnTo>
                <a:lnTo>
                  <a:pt x="1836738" y="2324540"/>
                </a:lnTo>
                <a:lnTo>
                  <a:pt x="1853407" y="2297955"/>
                </a:lnTo>
                <a:lnTo>
                  <a:pt x="1870472" y="2268988"/>
                </a:lnTo>
                <a:lnTo>
                  <a:pt x="1888332" y="2238434"/>
                </a:lnTo>
                <a:lnTo>
                  <a:pt x="1905794" y="2206293"/>
                </a:lnTo>
                <a:lnTo>
                  <a:pt x="1916113" y="2187643"/>
                </a:lnTo>
                <a:lnTo>
                  <a:pt x="1925638" y="2167406"/>
                </a:lnTo>
                <a:lnTo>
                  <a:pt x="1935560" y="2147169"/>
                </a:lnTo>
                <a:lnTo>
                  <a:pt x="1945085" y="2126536"/>
                </a:lnTo>
                <a:lnTo>
                  <a:pt x="1954610" y="2105108"/>
                </a:lnTo>
                <a:lnTo>
                  <a:pt x="1964532" y="2082887"/>
                </a:lnTo>
                <a:lnTo>
                  <a:pt x="1974057" y="2060666"/>
                </a:lnTo>
                <a:lnTo>
                  <a:pt x="1983185" y="2037255"/>
                </a:lnTo>
                <a:lnTo>
                  <a:pt x="1961753" y="2030906"/>
                </a:lnTo>
                <a:lnTo>
                  <a:pt x="1939925" y="2024557"/>
                </a:lnTo>
                <a:lnTo>
                  <a:pt x="1918097" y="2019002"/>
                </a:lnTo>
                <a:lnTo>
                  <a:pt x="1895475" y="2013446"/>
                </a:lnTo>
                <a:lnTo>
                  <a:pt x="1872853" y="2007891"/>
                </a:lnTo>
                <a:lnTo>
                  <a:pt x="1849041" y="2002733"/>
                </a:lnTo>
                <a:lnTo>
                  <a:pt x="1825625" y="1997971"/>
                </a:lnTo>
                <a:lnTo>
                  <a:pt x="1801416" y="1993209"/>
                </a:lnTo>
                <a:lnTo>
                  <a:pt x="1777207" y="1989241"/>
                </a:lnTo>
                <a:lnTo>
                  <a:pt x="1752203" y="1985273"/>
                </a:lnTo>
                <a:lnTo>
                  <a:pt x="1727200" y="1982099"/>
                </a:lnTo>
                <a:lnTo>
                  <a:pt x="1701403" y="1979321"/>
                </a:lnTo>
                <a:lnTo>
                  <a:pt x="1676400" y="1976544"/>
                </a:lnTo>
                <a:lnTo>
                  <a:pt x="1650207" y="1974560"/>
                </a:lnTo>
                <a:lnTo>
                  <a:pt x="1624013" y="1973369"/>
                </a:lnTo>
                <a:lnTo>
                  <a:pt x="1597819" y="1971782"/>
                </a:lnTo>
                <a:close/>
                <a:moveTo>
                  <a:pt x="1519238" y="1971385"/>
                </a:moveTo>
                <a:lnTo>
                  <a:pt x="1492250" y="1972972"/>
                </a:lnTo>
                <a:lnTo>
                  <a:pt x="1466057" y="1974163"/>
                </a:lnTo>
                <a:lnTo>
                  <a:pt x="1440657" y="1976147"/>
                </a:lnTo>
                <a:lnTo>
                  <a:pt x="1414860" y="1978925"/>
                </a:lnTo>
                <a:lnTo>
                  <a:pt x="1389460" y="1982099"/>
                </a:lnTo>
                <a:lnTo>
                  <a:pt x="1364060" y="1985273"/>
                </a:lnTo>
                <a:lnTo>
                  <a:pt x="1339453" y="1988845"/>
                </a:lnTo>
                <a:lnTo>
                  <a:pt x="1315244" y="1993209"/>
                </a:lnTo>
                <a:lnTo>
                  <a:pt x="1290638" y="1997574"/>
                </a:lnTo>
                <a:lnTo>
                  <a:pt x="1267222" y="2002336"/>
                </a:lnTo>
                <a:lnTo>
                  <a:pt x="1243410" y="2007891"/>
                </a:lnTo>
                <a:lnTo>
                  <a:pt x="1220788" y="2013446"/>
                </a:lnTo>
                <a:lnTo>
                  <a:pt x="1198166" y="2019002"/>
                </a:lnTo>
                <a:lnTo>
                  <a:pt x="1175941" y="2024557"/>
                </a:lnTo>
                <a:lnTo>
                  <a:pt x="1154510" y="2030906"/>
                </a:lnTo>
                <a:lnTo>
                  <a:pt x="1133078" y="2037255"/>
                </a:lnTo>
                <a:lnTo>
                  <a:pt x="1145778" y="2069396"/>
                </a:lnTo>
                <a:lnTo>
                  <a:pt x="1159272" y="2099950"/>
                </a:lnTo>
                <a:lnTo>
                  <a:pt x="1172369" y="2129313"/>
                </a:lnTo>
                <a:lnTo>
                  <a:pt x="1186260" y="2158280"/>
                </a:lnTo>
                <a:lnTo>
                  <a:pt x="1199753" y="2185659"/>
                </a:lnTo>
                <a:lnTo>
                  <a:pt x="1214041" y="2211848"/>
                </a:lnTo>
                <a:lnTo>
                  <a:pt x="1227535" y="2237244"/>
                </a:lnTo>
                <a:lnTo>
                  <a:pt x="1241425" y="2261449"/>
                </a:lnTo>
                <a:lnTo>
                  <a:pt x="1254919" y="2284463"/>
                </a:lnTo>
                <a:lnTo>
                  <a:pt x="1268016" y="2306287"/>
                </a:lnTo>
                <a:lnTo>
                  <a:pt x="1281113" y="2326921"/>
                </a:lnTo>
                <a:lnTo>
                  <a:pt x="1293813" y="2345968"/>
                </a:lnTo>
                <a:lnTo>
                  <a:pt x="1306116" y="2364221"/>
                </a:lnTo>
                <a:lnTo>
                  <a:pt x="1317625" y="2380886"/>
                </a:lnTo>
                <a:lnTo>
                  <a:pt x="1329135" y="2396759"/>
                </a:lnTo>
                <a:lnTo>
                  <a:pt x="1339453" y="2411044"/>
                </a:lnTo>
                <a:lnTo>
                  <a:pt x="1352550" y="2428106"/>
                </a:lnTo>
                <a:lnTo>
                  <a:pt x="1364456" y="2442391"/>
                </a:lnTo>
                <a:lnTo>
                  <a:pt x="1382316" y="2464612"/>
                </a:lnTo>
                <a:lnTo>
                  <a:pt x="1399381" y="2467390"/>
                </a:lnTo>
                <a:lnTo>
                  <a:pt x="1416050" y="2469770"/>
                </a:lnTo>
                <a:lnTo>
                  <a:pt x="1433116" y="2472151"/>
                </a:lnTo>
                <a:lnTo>
                  <a:pt x="1450181" y="2474135"/>
                </a:lnTo>
                <a:lnTo>
                  <a:pt x="1467247" y="2476119"/>
                </a:lnTo>
                <a:lnTo>
                  <a:pt x="1484710" y="2477310"/>
                </a:lnTo>
                <a:lnTo>
                  <a:pt x="1501775" y="2478103"/>
                </a:lnTo>
                <a:lnTo>
                  <a:pt x="1519238" y="2478897"/>
                </a:lnTo>
                <a:lnTo>
                  <a:pt x="1519238" y="1971385"/>
                </a:lnTo>
                <a:close/>
                <a:moveTo>
                  <a:pt x="2857896" y="1752600"/>
                </a:moveTo>
                <a:lnTo>
                  <a:pt x="3030537" y="1786324"/>
                </a:lnTo>
                <a:lnTo>
                  <a:pt x="3025377" y="1812510"/>
                </a:lnTo>
                <a:lnTo>
                  <a:pt x="3019425" y="1838299"/>
                </a:lnTo>
                <a:lnTo>
                  <a:pt x="3013471" y="1864485"/>
                </a:lnTo>
                <a:lnTo>
                  <a:pt x="3006327" y="1890275"/>
                </a:lnTo>
                <a:lnTo>
                  <a:pt x="2999581" y="1916064"/>
                </a:lnTo>
                <a:lnTo>
                  <a:pt x="2991643" y="1941059"/>
                </a:lnTo>
                <a:lnTo>
                  <a:pt x="2983706" y="1966849"/>
                </a:lnTo>
                <a:lnTo>
                  <a:pt x="2974975" y="1992241"/>
                </a:lnTo>
                <a:lnTo>
                  <a:pt x="2966243" y="2017237"/>
                </a:lnTo>
                <a:lnTo>
                  <a:pt x="2956718" y="2042232"/>
                </a:lnTo>
                <a:lnTo>
                  <a:pt x="2946796" y="2066831"/>
                </a:lnTo>
                <a:lnTo>
                  <a:pt x="2936478" y="2091430"/>
                </a:lnTo>
                <a:lnTo>
                  <a:pt x="2925762" y="2115632"/>
                </a:lnTo>
                <a:lnTo>
                  <a:pt x="2914253" y="2140231"/>
                </a:lnTo>
                <a:lnTo>
                  <a:pt x="2903140" y="2164036"/>
                </a:lnTo>
                <a:lnTo>
                  <a:pt x="2890837" y="2187842"/>
                </a:lnTo>
                <a:lnTo>
                  <a:pt x="2878534" y="2211250"/>
                </a:lnTo>
                <a:lnTo>
                  <a:pt x="2865437" y="2235056"/>
                </a:lnTo>
                <a:lnTo>
                  <a:pt x="2852340" y="2258068"/>
                </a:lnTo>
                <a:lnTo>
                  <a:pt x="2838449" y="2280683"/>
                </a:lnTo>
                <a:lnTo>
                  <a:pt x="2824559" y="2303298"/>
                </a:lnTo>
                <a:lnTo>
                  <a:pt x="2809875" y="2325516"/>
                </a:lnTo>
                <a:lnTo>
                  <a:pt x="2795190" y="2348131"/>
                </a:lnTo>
                <a:lnTo>
                  <a:pt x="2780109" y="2369953"/>
                </a:lnTo>
                <a:lnTo>
                  <a:pt x="2764234" y="2390981"/>
                </a:lnTo>
                <a:lnTo>
                  <a:pt x="2747962" y="2412406"/>
                </a:lnTo>
                <a:lnTo>
                  <a:pt x="2731293" y="2433434"/>
                </a:lnTo>
                <a:lnTo>
                  <a:pt x="2715021" y="2454462"/>
                </a:lnTo>
                <a:lnTo>
                  <a:pt x="2697956" y="2474697"/>
                </a:lnTo>
                <a:lnTo>
                  <a:pt x="2680096" y="2494535"/>
                </a:lnTo>
                <a:lnTo>
                  <a:pt x="2662237" y="2514769"/>
                </a:lnTo>
                <a:lnTo>
                  <a:pt x="2643981" y="2533813"/>
                </a:lnTo>
                <a:lnTo>
                  <a:pt x="2625328" y="2553254"/>
                </a:lnTo>
                <a:lnTo>
                  <a:pt x="2606675" y="2571902"/>
                </a:lnTo>
                <a:lnTo>
                  <a:pt x="2587228" y="2590550"/>
                </a:lnTo>
                <a:lnTo>
                  <a:pt x="2567781" y="2608404"/>
                </a:lnTo>
                <a:lnTo>
                  <a:pt x="2547937" y="2626258"/>
                </a:lnTo>
                <a:lnTo>
                  <a:pt x="2527696" y="2643715"/>
                </a:lnTo>
                <a:lnTo>
                  <a:pt x="2507059" y="2660775"/>
                </a:lnTo>
                <a:lnTo>
                  <a:pt x="2486421" y="2677439"/>
                </a:lnTo>
                <a:lnTo>
                  <a:pt x="2464990" y="2693706"/>
                </a:lnTo>
                <a:lnTo>
                  <a:pt x="2443956" y="2709576"/>
                </a:lnTo>
                <a:lnTo>
                  <a:pt x="2422525" y="2725447"/>
                </a:lnTo>
                <a:lnTo>
                  <a:pt x="2400696" y="2740127"/>
                </a:lnTo>
                <a:lnTo>
                  <a:pt x="2378075" y="2755203"/>
                </a:lnTo>
                <a:lnTo>
                  <a:pt x="2355453" y="2769487"/>
                </a:lnTo>
                <a:lnTo>
                  <a:pt x="2332831" y="2783373"/>
                </a:lnTo>
                <a:lnTo>
                  <a:pt x="2310209" y="2796863"/>
                </a:lnTo>
                <a:lnTo>
                  <a:pt x="2287190" y="2810353"/>
                </a:lnTo>
                <a:lnTo>
                  <a:pt x="2263378" y="2823049"/>
                </a:lnTo>
                <a:lnTo>
                  <a:pt x="2239962" y="2835348"/>
                </a:lnTo>
                <a:lnTo>
                  <a:pt x="2215753" y="2847251"/>
                </a:lnTo>
                <a:lnTo>
                  <a:pt x="2191940" y="2859154"/>
                </a:lnTo>
                <a:lnTo>
                  <a:pt x="2167731" y="2869866"/>
                </a:lnTo>
                <a:lnTo>
                  <a:pt x="2143521" y="2880975"/>
                </a:lnTo>
                <a:lnTo>
                  <a:pt x="2118518" y="2890894"/>
                </a:lnTo>
                <a:lnTo>
                  <a:pt x="2093515" y="2900416"/>
                </a:lnTo>
                <a:lnTo>
                  <a:pt x="2068909" y="2909938"/>
                </a:lnTo>
                <a:lnTo>
                  <a:pt x="2043509" y="2918667"/>
                </a:lnTo>
                <a:lnTo>
                  <a:pt x="2018109" y="2926999"/>
                </a:lnTo>
                <a:lnTo>
                  <a:pt x="1992709" y="2934934"/>
                </a:lnTo>
                <a:lnTo>
                  <a:pt x="1966912" y="2942869"/>
                </a:lnTo>
                <a:lnTo>
                  <a:pt x="1941115" y="2949614"/>
                </a:lnTo>
                <a:lnTo>
                  <a:pt x="1915318" y="2956359"/>
                </a:lnTo>
                <a:lnTo>
                  <a:pt x="1944687" y="3075783"/>
                </a:lnTo>
                <a:lnTo>
                  <a:pt x="1905396" y="3078163"/>
                </a:lnTo>
                <a:lnTo>
                  <a:pt x="1866503" y="3079353"/>
                </a:lnTo>
                <a:lnTo>
                  <a:pt x="1827212" y="3079750"/>
                </a:lnTo>
                <a:lnTo>
                  <a:pt x="1788715" y="3079353"/>
                </a:lnTo>
                <a:lnTo>
                  <a:pt x="1749821" y="3077766"/>
                </a:lnTo>
                <a:lnTo>
                  <a:pt x="1711721" y="3074989"/>
                </a:lnTo>
                <a:lnTo>
                  <a:pt x="1673621" y="3071815"/>
                </a:lnTo>
                <a:lnTo>
                  <a:pt x="1635521" y="3067451"/>
                </a:lnTo>
                <a:lnTo>
                  <a:pt x="1598215" y="3062293"/>
                </a:lnTo>
                <a:lnTo>
                  <a:pt x="1560909" y="3056342"/>
                </a:lnTo>
                <a:lnTo>
                  <a:pt x="1523999" y="3049200"/>
                </a:lnTo>
                <a:lnTo>
                  <a:pt x="1487090" y="3041265"/>
                </a:lnTo>
                <a:lnTo>
                  <a:pt x="1450975" y="3032536"/>
                </a:lnTo>
                <a:lnTo>
                  <a:pt x="1415256" y="3023014"/>
                </a:lnTo>
                <a:lnTo>
                  <a:pt x="1379537" y="3012698"/>
                </a:lnTo>
                <a:lnTo>
                  <a:pt x="1344612" y="3001589"/>
                </a:lnTo>
                <a:lnTo>
                  <a:pt x="1309687" y="2989290"/>
                </a:lnTo>
                <a:lnTo>
                  <a:pt x="1275159" y="2976990"/>
                </a:lnTo>
                <a:lnTo>
                  <a:pt x="1241425" y="2963104"/>
                </a:lnTo>
                <a:lnTo>
                  <a:pt x="1208087" y="2948821"/>
                </a:lnTo>
                <a:lnTo>
                  <a:pt x="1175146" y="2933744"/>
                </a:lnTo>
                <a:lnTo>
                  <a:pt x="1142603" y="2917874"/>
                </a:lnTo>
                <a:lnTo>
                  <a:pt x="1111249" y="2901210"/>
                </a:lnTo>
                <a:lnTo>
                  <a:pt x="1079896" y="2883753"/>
                </a:lnTo>
                <a:lnTo>
                  <a:pt x="1049337" y="2865899"/>
                </a:lnTo>
                <a:lnTo>
                  <a:pt x="1019175" y="2847251"/>
                </a:lnTo>
                <a:lnTo>
                  <a:pt x="989806" y="2827810"/>
                </a:lnTo>
                <a:lnTo>
                  <a:pt x="961231" y="2807972"/>
                </a:lnTo>
                <a:lnTo>
                  <a:pt x="932656" y="2787341"/>
                </a:lnTo>
                <a:lnTo>
                  <a:pt x="905271" y="2765916"/>
                </a:lnTo>
                <a:lnTo>
                  <a:pt x="878681" y="2744491"/>
                </a:lnTo>
                <a:lnTo>
                  <a:pt x="852487" y="2721876"/>
                </a:lnTo>
                <a:lnTo>
                  <a:pt x="884634" y="2732985"/>
                </a:lnTo>
                <a:lnTo>
                  <a:pt x="917575" y="2742904"/>
                </a:lnTo>
                <a:lnTo>
                  <a:pt x="950118" y="2751633"/>
                </a:lnTo>
                <a:lnTo>
                  <a:pt x="983059" y="2759965"/>
                </a:lnTo>
                <a:lnTo>
                  <a:pt x="1015603" y="2767503"/>
                </a:lnTo>
                <a:lnTo>
                  <a:pt x="1048940" y="2773851"/>
                </a:lnTo>
                <a:lnTo>
                  <a:pt x="1081484" y="2779406"/>
                </a:lnTo>
                <a:lnTo>
                  <a:pt x="1114425" y="2784167"/>
                </a:lnTo>
                <a:lnTo>
                  <a:pt x="1146968" y="2788134"/>
                </a:lnTo>
                <a:lnTo>
                  <a:pt x="1179909" y="2791308"/>
                </a:lnTo>
                <a:lnTo>
                  <a:pt x="1212453" y="2793689"/>
                </a:lnTo>
                <a:lnTo>
                  <a:pt x="1245393" y="2794879"/>
                </a:lnTo>
                <a:lnTo>
                  <a:pt x="1277540" y="2795673"/>
                </a:lnTo>
                <a:lnTo>
                  <a:pt x="1310084" y="2795276"/>
                </a:lnTo>
                <a:lnTo>
                  <a:pt x="1341834" y="2794482"/>
                </a:lnTo>
                <a:lnTo>
                  <a:pt x="1373584" y="2792499"/>
                </a:lnTo>
                <a:lnTo>
                  <a:pt x="1405731" y="2790118"/>
                </a:lnTo>
                <a:lnTo>
                  <a:pt x="1437084" y="2786547"/>
                </a:lnTo>
                <a:lnTo>
                  <a:pt x="1468437" y="2782580"/>
                </a:lnTo>
                <a:lnTo>
                  <a:pt x="1499393" y="2777819"/>
                </a:lnTo>
                <a:lnTo>
                  <a:pt x="1529953" y="2772264"/>
                </a:lnTo>
                <a:lnTo>
                  <a:pt x="1560512" y="2765916"/>
                </a:lnTo>
                <a:lnTo>
                  <a:pt x="1590675" y="2759171"/>
                </a:lnTo>
                <a:lnTo>
                  <a:pt x="1620440" y="2751236"/>
                </a:lnTo>
                <a:lnTo>
                  <a:pt x="1649412" y="2742904"/>
                </a:lnTo>
                <a:lnTo>
                  <a:pt x="1678781" y="2733779"/>
                </a:lnTo>
                <a:lnTo>
                  <a:pt x="1707753" y="2724256"/>
                </a:lnTo>
                <a:lnTo>
                  <a:pt x="1735534" y="2713544"/>
                </a:lnTo>
                <a:lnTo>
                  <a:pt x="1763712" y="2702832"/>
                </a:lnTo>
                <a:lnTo>
                  <a:pt x="1791096" y="2690929"/>
                </a:lnTo>
                <a:lnTo>
                  <a:pt x="1818084" y="2678629"/>
                </a:lnTo>
                <a:lnTo>
                  <a:pt x="1844278" y="2665537"/>
                </a:lnTo>
                <a:lnTo>
                  <a:pt x="1873646" y="2785357"/>
                </a:lnTo>
                <a:lnTo>
                  <a:pt x="1896665" y="2779406"/>
                </a:lnTo>
                <a:lnTo>
                  <a:pt x="1919287" y="2773454"/>
                </a:lnTo>
                <a:lnTo>
                  <a:pt x="1941512" y="2766709"/>
                </a:lnTo>
                <a:lnTo>
                  <a:pt x="1964531" y="2759965"/>
                </a:lnTo>
                <a:lnTo>
                  <a:pt x="1986756" y="2752426"/>
                </a:lnTo>
                <a:lnTo>
                  <a:pt x="2008981" y="2744491"/>
                </a:lnTo>
                <a:lnTo>
                  <a:pt x="2030809" y="2736556"/>
                </a:lnTo>
                <a:lnTo>
                  <a:pt x="2052637" y="2727827"/>
                </a:lnTo>
                <a:lnTo>
                  <a:pt x="2074465" y="2719099"/>
                </a:lnTo>
                <a:lnTo>
                  <a:pt x="2096293" y="2709180"/>
                </a:lnTo>
                <a:lnTo>
                  <a:pt x="2117725" y="2699658"/>
                </a:lnTo>
                <a:lnTo>
                  <a:pt x="2138759" y="2689342"/>
                </a:lnTo>
                <a:lnTo>
                  <a:pt x="2159793" y="2678629"/>
                </a:lnTo>
                <a:lnTo>
                  <a:pt x="2180431" y="2667917"/>
                </a:lnTo>
                <a:lnTo>
                  <a:pt x="2201465" y="2656411"/>
                </a:lnTo>
                <a:lnTo>
                  <a:pt x="2221706" y="2645302"/>
                </a:lnTo>
                <a:lnTo>
                  <a:pt x="2241946" y="2633003"/>
                </a:lnTo>
                <a:lnTo>
                  <a:pt x="2262187" y="2620703"/>
                </a:lnTo>
                <a:lnTo>
                  <a:pt x="2281634" y="2608007"/>
                </a:lnTo>
                <a:lnTo>
                  <a:pt x="2301478" y="2594914"/>
                </a:lnTo>
                <a:lnTo>
                  <a:pt x="2320528" y="2581424"/>
                </a:lnTo>
                <a:lnTo>
                  <a:pt x="2339975" y="2567934"/>
                </a:lnTo>
                <a:lnTo>
                  <a:pt x="2358628" y="2554048"/>
                </a:lnTo>
                <a:lnTo>
                  <a:pt x="2377281" y="2539368"/>
                </a:lnTo>
                <a:lnTo>
                  <a:pt x="2395537" y="2524688"/>
                </a:lnTo>
                <a:lnTo>
                  <a:pt x="2414190" y="2509611"/>
                </a:lnTo>
                <a:lnTo>
                  <a:pt x="2431653" y="2494138"/>
                </a:lnTo>
                <a:lnTo>
                  <a:pt x="2449512" y="2478268"/>
                </a:lnTo>
                <a:lnTo>
                  <a:pt x="2466578" y="2462397"/>
                </a:lnTo>
                <a:lnTo>
                  <a:pt x="2483643" y="2446130"/>
                </a:lnTo>
                <a:lnTo>
                  <a:pt x="2499915" y="2429466"/>
                </a:lnTo>
                <a:lnTo>
                  <a:pt x="2516584" y="2412406"/>
                </a:lnTo>
                <a:lnTo>
                  <a:pt x="2532856" y="2395345"/>
                </a:lnTo>
                <a:lnTo>
                  <a:pt x="2548731" y="2377888"/>
                </a:lnTo>
                <a:lnTo>
                  <a:pt x="2564209" y="2360034"/>
                </a:lnTo>
                <a:lnTo>
                  <a:pt x="2579290" y="2342180"/>
                </a:lnTo>
                <a:lnTo>
                  <a:pt x="2593975" y="2323929"/>
                </a:lnTo>
                <a:lnTo>
                  <a:pt x="2608659" y="2305679"/>
                </a:lnTo>
                <a:lnTo>
                  <a:pt x="2622946" y="2286237"/>
                </a:lnTo>
                <a:lnTo>
                  <a:pt x="2636837" y="2267590"/>
                </a:lnTo>
                <a:lnTo>
                  <a:pt x="2650331" y="2248546"/>
                </a:lnTo>
                <a:lnTo>
                  <a:pt x="2663428" y="2228708"/>
                </a:lnTo>
                <a:lnTo>
                  <a:pt x="2676128" y="2209267"/>
                </a:lnTo>
                <a:lnTo>
                  <a:pt x="2688828" y="2189032"/>
                </a:lnTo>
                <a:lnTo>
                  <a:pt x="2700337" y="2169194"/>
                </a:lnTo>
                <a:lnTo>
                  <a:pt x="2712243" y="2148563"/>
                </a:lnTo>
                <a:lnTo>
                  <a:pt x="2723753" y="2127932"/>
                </a:lnTo>
                <a:lnTo>
                  <a:pt x="2734468" y="2106904"/>
                </a:lnTo>
                <a:lnTo>
                  <a:pt x="2745581" y="2086272"/>
                </a:lnTo>
                <a:lnTo>
                  <a:pt x="2755503" y="2064847"/>
                </a:lnTo>
                <a:lnTo>
                  <a:pt x="2765425" y="2043422"/>
                </a:lnTo>
                <a:lnTo>
                  <a:pt x="2774949" y="2021998"/>
                </a:lnTo>
                <a:lnTo>
                  <a:pt x="2783681" y="2000176"/>
                </a:lnTo>
                <a:lnTo>
                  <a:pt x="2792412" y="1978354"/>
                </a:lnTo>
                <a:lnTo>
                  <a:pt x="2801143" y="1956533"/>
                </a:lnTo>
                <a:lnTo>
                  <a:pt x="2809081" y="1934314"/>
                </a:lnTo>
                <a:lnTo>
                  <a:pt x="2816621" y="1912096"/>
                </a:lnTo>
                <a:lnTo>
                  <a:pt x="2823765" y="1889878"/>
                </a:lnTo>
                <a:lnTo>
                  <a:pt x="2830512" y="1866866"/>
                </a:lnTo>
                <a:lnTo>
                  <a:pt x="2836862" y="1844251"/>
                </a:lnTo>
                <a:lnTo>
                  <a:pt x="2842815" y="1821636"/>
                </a:lnTo>
                <a:lnTo>
                  <a:pt x="2847975" y="1799021"/>
                </a:lnTo>
                <a:lnTo>
                  <a:pt x="2853134" y="1776009"/>
                </a:lnTo>
                <a:lnTo>
                  <a:pt x="2857896" y="1752600"/>
                </a:lnTo>
                <a:close/>
                <a:moveTo>
                  <a:pt x="2171700" y="1500380"/>
                </a:moveTo>
                <a:lnTo>
                  <a:pt x="2170510" y="1534505"/>
                </a:lnTo>
                <a:lnTo>
                  <a:pt x="2168525" y="1568233"/>
                </a:lnTo>
                <a:lnTo>
                  <a:pt x="2166144" y="1601961"/>
                </a:lnTo>
                <a:lnTo>
                  <a:pt x="2162969" y="1634499"/>
                </a:lnTo>
                <a:lnTo>
                  <a:pt x="2159000" y="1666640"/>
                </a:lnTo>
                <a:lnTo>
                  <a:pt x="2154635" y="1698781"/>
                </a:lnTo>
                <a:lnTo>
                  <a:pt x="2149872" y="1730129"/>
                </a:lnTo>
                <a:lnTo>
                  <a:pt x="2144316" y="1760683"/>
                </a:lnTo>
                <a:lnTo>
                  <a:pt x="2138760" y="1791237"/>
                </a:lnTo>
                <a:lnTo>
                  <a:pt x="2132013" y="1820997"/>
                </a:lnTo>
                <a:lnTo>
                  <a:pt x="2124869" y="1849963"/>
                </a:lnTo>
                <a:lnTo>
                  <a:pt x="2118122" y="1878930"/>
                </a:lnTo>
                <a:lnTo>
                  <a:pt x="2110185" y="1907500"/>
                </a:lnTo>
                <a:lnTo>
                  <a:pt x="2101850" y="1934879"/>
                </a:lnTo>
                <a:lnTo>
                  <a:pt x="2093516" y="1961862"/>
                </a:lnTo>
                <a:lnTo>
                  <a:pt x="2084785" y="1988448"/>
                </a:lnTo>
                <a:lnTo>
                  <a:pt x="2107010" y="1996384"/>
                </a:lnTo>
                <a:lnTo>
                  <a:pt x="2128441" y="2004717"/>
                </a:lnTo>
                <a:lnTo>
                  <a:pt x="2149079" y="2013050"/>
                </a:lnTo>
                <a:lnTo>
                  <a:pt x="2169319" y="2021383"/>
                </a:lnTo>
                <a:lnTo>
                  <a:pt x="2206625" y="2037255"/>
                </a:lnTo>
                <a:lnTo>
                  <a:pt x="2241550" y="2053127"/>
                </a:lnTo>
                <a:lnTo>
                  <a:pt x="2272507" y="2067809"/>
                </a:lnTo>
                <a:lnTo>
                  <a:pt x="2301082" y="2082490"/>
                </a:lnTo>
                <a:lnTo>
                  <a:pt x="2325291" y="2095585"/>
                </a:lnTo>
                <a:lnTo>
                  <a:pt x="2346325" y="2106695"/>
                </a:lnTo>
                <a:lnTo>
                  <a:pt x="2359025" y="2091220"/>
                </a:lnTo>
                <a:lnTo>
                  <a:pt x="2371329" y="2075348"/>
                </a:lnTo>
                <a:lnTo>
                  <a:pt x="2383235" y="2059079"/>
                </a:lnTo>
                <a:lnTo>
                  <a:pt x="2394744" y="2042810"/>
                </a:lnTo>
                <a:lnTo>
                  <a:pt x="2406254" y="2026144"/>
                </a:lnTo>
                <a:lnTo>
                  <a:pt x="2417366" y="2009082"/>
                </a:lnTo>
                <a:lnTo>
                  <a:pt x="2428082" y="1991622"/>
                </a:lnTo>
                <a:lnTo>
                  <a:pt x="2438401" y="1974560"/>
                </a:lnTo>
                <a:lnTo>
                  <a:pt x="2448719" y="1956704"/>
                </a:lnTo>
                <a:lnTo>
                  <a:pt x="2458244" y="1938847"/>
                </a:lnTo>
                <a:lnTo>
                  <a:pt x="2467769" y="1920991"/>
                </a:lnTo>
                <a:lnTo>
                  <a:pt x="2476897" y="1902341"/>
                </a:lnTo>
                <a:lnTo>
                  <a:pt x="2485232" y="1884089"/>
                </a:lnTo>
                <a:lnTo>
                  <a:pt x="2493566" y="1865439"/>
                </a:lnTo>
                <a:lnTo>
                  <a:pt x="2501901" y="1846789"/>
                </a:lnTo>
                <a:lnTo>
                  <a:pt x="2509441" y="1827346"/>
                </a:lnTo>
                <a:lnTo>
                  <a:pt x="2516585" y="1808299"/>
                </a:lnTo>
                <a:lnTo>
                  <a:pt x="2523332" y="1788856"/>
                </a:lnTo>
                <a:lnTo>
                  <a:pt x="2529682" y="1769412"/>
                </a:lnTo>
                <a:lnTo>
                  <a:pt x="2536032" y="1749175"/>
                </a:lnTo>
                <a:lnTo>
                  <a:pt x="2541588" y="1729732"/>
                </a:lnTo>
                <a:lnTo>
                  <a:pt x="2546747" y="1709495"/>
                </a:lnTo>
                <a:lnTo>
                  <a:pt x="2551510" y="1689258"/>
                </a:lnTo>
                <a:lnTo>
                  <a:pt x="2555875" y="1668624"/>
                </a:lnTo>
                <a:lnTo>
                  <a:pt x="2559844" y="1647991"/>
                </a:lnTo>
                <a:lnTo>
                  <a:pt x="2563813" y="1627357"/>
                </a:lnTo>
                <a:lnTo>
                  <a:pt x="2566988" y="1606723"/>
                </a:lnTo>
                <a:lnTo>
                  <a:pt x="2569766" y="1585692"/>
                </a:lnTo>
                <a:lnTo>
                  <a:pt x="2572147" y="1564662"/>
                </a:lnTo>
                <a:lnTo>
                  <a:pt x="2573735" y="1543234"/>
                </a:lnTo>
                <a:lnTo>
                  <a:pt x="2575719" y="1521807"/>
                </a:lnTo>
                <a:lnTo>
                  <a:pt x="2576513" y="1500380"/>
                </a:lnTo>
                <a:lnTo>
                  <a:pt x="2171700" y="1500380"/>
                </a:lnTo>
                <a:close/>
                <a:moveTo>
                  <a:pt x="1597819" y="1500380"/>
                </a:moveTo>
                <a:lnTo>
                  <a:pt x="1597819" y="1893215"/>
                </a:lnTo>
                <a:lnTo>
                  <a:pt x="1625997" y="1894802"/>
                </a:lnTo>
                <a:lnTo>
                  <a:pt x="1654572" y="1896389"/>
                </a:lnTo>
                <a:lnTo>
                  <a:pt x="1682353" y="1898770"/>
                </a:lnTo>
                <a:lnTo>
                  <a:pt x="1709738" y="1901151"/>
                </a:lnTo>
                <a:lnTo>
                  <a:pt x="1736725" y="1904326"/>
                </a:lnTo>
                <a:lnTo>
                  <a:pt x="1764110" y="1908294"/>
                </a:lnTo>
                <a:lnTo>
                  <a:pt x="1790700" y="1912262"/>
                </a:lnTo>
                <a:lnTo>
                  <a:pt x="1816894" y="1916626"/>
                </a:lnTo>
                <a:lnTo>
                  <a:pt x="1842691" y="1921388"/>
                </a:lnTo>
                <a:lnTo>
                  <a:pt x="1868091" y="1926547"/>
                </a:lnTo>
                <a:lnTo>
                  <a:pt x="1892697" y="1932102"/>
                </a:lnTo>
                <a:lnTo>
                  <a:pt x="1917303" y="1938054"/>
                </a:lnTo>
                <a:lnTo>
                  <a:pt x="1941116" y="1944006"/>
                </a:lnTo>
                <a:lnTo>
                  <a:pt x="1964929" y="1950355"/>
                </a:lnTo>
                <a:lnTo>
                  <a:pt x="1987550" y="1957100"/>
                </a:lnTo>
                <a:lnTo>
                  <a:pt x="2010172" y="1963449"/>
                </a:lnTo>
                <a:lnTo>
                  <a:pt x="2018507" y="1938451"/>
                </a:lnTo>
                <a:lnTo>
                  <a:pt x="2026841" y="1912658"/>
                </a:lnTo>
                <a:lnTo>
                  <a:pt x="2034382" y="1886469"/>
                </a:lnTo>
                <a:lnTo>
                  <a:pt x="2041525" y="1859884"/>
                </a:lnTo>
                <a:lnTo>
                  <a:pt x="2048669" y="1832107"/>
                </a:lnTo>
                <a:lnTo>
                  <a:pt x="2055019" y="1804331"/>
                </a:lnTo>
                <a:lnTo>
                  <a:pt x="2061369" y="1776555"/>
                </a:lnTo>
                <a:lnTo>
                  <a:pt x="2066529" y="1747588"/>
                </a:lnTo>
                <a:lnTo>
                  <a:pt x="2071688" y="1718225"/>
                </a:lnTo>
                <a:lnTo>
                  <a:pt x="2076450" y="1688068"/>
                </a:lnTo>
                <a:lnTo>
                  <a:pt x="2080419" y="1657911"/>
                </a:lnTo>
                <a:lnTo>
                  <a:pt x="2083991" y="1627357"/>
                </a:lnTo>
                <a:lnTo>
                  <a:pt x="2087166" y="1596406"/>
                </a:lnTo>
                <a:lnTo>
                  <a:pt x="2089547" y="1564662"/>
                </a:lnTo>
                <a:lnTo>
                  <a:pt x="2091532" y="1532918"/>
                </a:lnTo>
                <a:lnTo>
                  <a:pt x="2092722" y="1500380"/>
                </a:lnTo>
                <a:lnTo>
                  <a:pt x="1597819" y="1500380"/>
                </a:lnTo>
                <a:close/>
                <a:moveTo>
                  <a:pt x="1023541" y="1500380"/>
                </a:moveTo>
                <a:lnTo>
                  <a:pt x="1024731" y="1532918"/>
                </a:lnTo>
                <a:lnTo>
                  <a:pt x="1026716" y="1564662"/>
                </a:lnTo>
                <a:lnTo>
                  <a:pt x="1028700" y="1596406"/>
                </a:lnTo>
                <a:lnTo>
                  <a:pt x="1031875" y="1627357"/>
                </a:lnTo>
                <a:lnTo>
                  <a:pt x="1035447" y="1657911"/>
                </a:lnTo>
                <a:lnTo>
                  <a:pt x="1039813" y="1688068"/>
                </a:lnTo>
                <a:lnTo>
                  <a:pt x="1044575" y="1717828"/>
                </a:lnTo>
                <a:lnTo>
                  <a:pt x="1049338" y="1747191"/>
                </a:lnTo>
                <a:lnTo>
                  <a:pt x="1054894" y="1775761"/>
                </a:lnTo>
                <a:lnTo>
                  <a:pt x="1061244" y="1804331"/>
                </a:lnTo>
                <a:lnTo>
                  <a:pt x="1067594" y="1832107"/>
                </a:lnTo>
                <a:lnTo>
                  <a:pt x="1074738" y="1859884"/>
                </a:lnTo>
                <a:lnTo>
                  <a:pt x="1081881" y="1886469"/>
                </a:lnTo>
                <a:lnTo>
                  <a:pt x="1089819" y="1912658"/>
                </a:lnTo>
                <a:lnTo>
                  <a:pt x="1097756" y="1938451"/>
                </a:lnTo>
                <a:lnTo>
                  <a:pt x="1106091" y="1963449"/>
                </a:lnTo>
                <a:lnTo>
                  <a:pt x="1128713" y="1957100"/>
                </a:lnTo>
                <a:lnTo>
                  <a:pt x="1151731" y="1950355"/>
                </a:lnTo>
                <a:lnTo>
                  <a:pt x="1175544" y="1944006"/>
                </a:lnTo>
                <a:lnTo>
                  <a:pt x="1199356" y="1938054"/>
                </a:lnTo>
                <a:lnTo>
                  <a:pt x="1223963" y="1932102"/>
                </a:lnTo>
                <a:lnTo>
                  <a:pt x="1248966" y="1926547"/>
                </a:lnTo>
                <a:lnTo>
                  <a:pt x="1273969" y="1921388"/>
                </a:lnTo>
                <a:lnTo>
                  <a:pt x="1299766" y="1916626"/>
                </a:lnTo>
                <a:lnTo>
                  <a:pt x="1325960" y="1912262"/>
                </a:lnTo>
                <a:lnTo>
                  <a:pt x="1352550" y="1908294"/>
                </a:lnTo>
                <a:lnTo>
                  <a:pt x="1379538" y="1904326"/>
                </a:lnTo>
                <a:lnTo>
                  <a:pt x="1406922" y="1901151"/>
                </a:lnTo>
                <a:lnTo>
                  <a:pt x="1434307" y="1898770"/>
                </a:lnTo>
                <a:lnTo>
                  <a:pt x="1462485" y="1896389"/>
                </a:lnTo>
                <a:lnTo>
                  <a:pt x="1490663" y="1894802"/>
                </a:lnTo>
                <a:lnTo>
                  <a:pt x="1519238" y="1893215"/>
                </a:lnTo>
                <a:lnTo>
                  <a:pt x="1519238" y="1500380"/>
                </a:lnTo>
                <a:lnTo>
                  <a:pt x="1023541" y="1500380"/>
                </a:lnTo>
                <a:close/>
                <a:moveTo>
                  <a:pt x="539750" y="1500380"/>
                </a:moveTo>
                <a:lnTo>
                  <a:pt x="540544" y="1521807"/>
                </a:lnTo>
                <a:lnTo>
                  <a:pt x="542528" y="1543234"/>
                </a:lnTo>
                <a:lnTo>
                  <a:pt x="544116" y="1564662"/>
                </a:lnTo>
                <a:lnTo>
                  <a:pt x="546894" y="1585692"/>
                </a:lnTo>
                <a:lnTo>
                  <a:pt x="549275" y="1606723"/>
                </a:lnTo>
                <a:lnTo>
                  <a:pt x="552847" y="1627357"/>
                </a:lnTo>
                <a:lnTo>
                  <a:pt x="556419" y="1647991"/>
                </a:lnTo>
                <a:lnTo>
                  <a:pt x="560388" y="1668624"/>
                </a:lnTo>
                <a:lnTo>
                  <a:pt x="564753" y="1689258"/>
                </a:lnTo>
                <a:lnTo>
                  <a:pt x="569913" y="1709495"/>
                </a:lnTo>
                <a:lnTo>
                  <a:pt x="575072" y="1729732"/>
                </a:lnTo>
                <a:lnTo>
                  <a:pt x="580628" y="1749175"/>
                </a:lnTo>
                <a:lnTo>
                  <a:pt x="586581" y="1769412"/>
                </a:lnTo>
                <a:lnTo>
                  <a:pt x="592931" y="1788856"/>
                </a:lnTo>
                <a:lnTo>
                  <a:pt x="600075" y="1808299"/>
                </a:lnTo>
                <a:lnTo>
                  <a:pt x="606822" y="1827346"/>
                </a:lnTo>
                <a:lnTo>
                  <a:pt x="614759" y="1846789"/>
                </a:lnTo>
                <a:lnTo>
                  <a:pt x="622697" y="1865439"/>
                </a:lnTo>
                <a:lnTo>
                  <a:pt x="631031" y="1884089"/>
                </a:lnTo>
                <a:lnTo>
                  <a:pt x="639763" y="1902341"/>
                </a:lnTo>
                <a:lnTo>
                  <a:pt x="648494" y="1920991"/>
                </a:lnTo>
                <a:lnTo>
                  <a:pt x="658019" y="1938847"/>
                </a:lnTo>
                <a:lnTo>
                  <a:pt x="667544" y="1956704"/>
                </a:lnTo>
                <a:lnTo>
                  <a:pt x="677863" y="1974560"/>
                </a:lnTo>
                <a:lnTo>
                  <a:pt x="688181" y="1991622"/>
                </a:lnTo>
                <a:lnTo>
                  <a:pt x="699294" y="2009082"/>
                </a:lnTo>
                <a:lnTo>
                  <a:pt x="710009" y="2026144"/>
                </a:lnTo>
                <a:lnTo>
                  <a:pt x="721519" y="2042810"/>
                </a:lnTo>
                <a:lnTo>
                  <a:pt x="733028" y="2059079"/>
                </a:lnTo>
                <a:lnTo>
                  <a:pt x="745331" y="2075348"/>
                </a:lnTo>
                <a:lnTo>
                  <a:pt x="757634" y="2091220"/>
                </a:lnTo>
                <a:lnTo>
                  <a:pt x="770334" y="2106695"/>
                </a:lnTo>
                <a:lnTo>
                  <a:pt x="791369" y="2095585"/>
                </a:lnTo>
                <a:lnTo>
                  <a:pt x="815578" y="2082490"/>
                </a:lnTo>
                <a:lnTo>
                  <a:pt x="843756" y="2067809"/>
                </a:lnTo>
                <a:lnTo>
                  <a:pt x="875109" y="2053127"/>
                </a:lnTo>
                <a:lnTo>
                  <a:pt x="909638" y="2037255"/>
                </a:lnTo>
                <a:lnTo>
                  <a:pt x="946944" y="2020986"/>
                </a:lnTo>
                <a:lnTo>
                  <a:pt x="967185" y="2013050"/>
                </a:lnTo>
                <a:lnTo>
                  <a:pt x="988219" y="2004717"/>
                </a:lnTo>
                <a:lnTo>
                  <a:pt x="1009650" y="1996384"/>
                </a:lnTo>
                <a:lnTo>
                  <a:pt x="1031478" y="1988448"/>
                </a:lnTo>
                <a:lnTo>
                  <a:pt x="1022747" y="1961862"/>
                </a:lnTo>
                <a:lnTo>
                  <a:pt x="1014413" y="1934879"/>
                </a:lnTo>
                <a:lnTo>
                  <a:pt x="1006078" y="1906706"/>
                </a:lnTo>
                <a:lnTo>
                  <a:pt x="998538" y="1878930"/>
                </a:lnTo>
                <a:lnTo>
                  <a:pt x="991394" y="1849963"/>
                </a:lnTo>
                <a:lnTo>
                  <a:pt x="984250" y="1820997"/>
                </a:lnTo>
                <a:lnTo>
                  <a:pt x="978297" y="1791237"/>
                </a:lnTo>
                <a:lnTo>
                  <a:pt x="971947" y="1760683"/>
                </a:lnTo>
                <a:lnTo>
                  <a:pt x="966391" y="1730129"/>
                </a:lnTo>
                <a:lnTo>
                  <a:pt x="961628" y="1698781"/>
                </a:lnTo>
                <a:lnTo>
                  <a:pt x="957263" y="1666640"/>
                </a:lnTo>
                <a:lnTo>
                  <a:pt x="953691" y="1634499"/>
                </a:lnTo>
                <a:lnTo>
                  <a:pt x="950119" y="1601961"/>
                </a:lnTo>
                <a:lnTo>
                  <a:pt x="947738" y="1568233"/>
                </a:lnTo>
                <a:lnTo>
                  <a:pt x="945753" y="1534505"/>
                </a:lnTo>
                <a:lnTo>
                  <a:pt x="944563" y="1500380"/>
                </a:lnTo>
                <a:lnTo>
                  <a:pt x="539750" y="1500380"/>
                </a:lnTo>
                <a:close/>
                <a:moveTo>
                  <a:pt x="2010172" y="958346"/>
                </a:moveTo>
                <a:lnTo>
                  <a:pt x="1987550" y="965489"/>
                </a:lnTo>
                <a:lnTo>
                  <a:pt x="1964532" y="971838"/>
                </a:lnTo>
                <a:lnTo>
                  <a:pt x="1941116" y="978187"/>
                </a:lnTo>
                <a:lnTo>
                  <a:pt x="1916907" y="984139"/>
                </a:lnTo>
                <a:lnTo>
                  <a:pt x="1892300" y="990487"/>
                </a:lnTo>
                <a:lnTo>
                  <a:pt x="1867297" y="995646"/>
                </a:lnTo>
                <a:lnTo>
                  <a:pt x="1842294" y="1000804"/>
                </a:lnTo>
                <a:lnTo>
                  <a:pt x="1816497" y="1005566"/>
                </a:lnTo>
                <a:lnTo>
                  <a:pt x="1790700" y="1009931"/>
                </a:lnTo>
                <a:lnTo>
                  <a:pt x="1764110" y="1014296"/>
                </a:lnTo>
                <a:lnTo>
                  <a:pt x="1736725" y="1017867"/>
                </a:lnTo>
                <a:lnTo>
                  <a:pt x="1709738" y="1021041"/>
                </a:lnTo>
                <a:lnTo>
                  <a:pt x="1682353" y="1023819"/>
                </a:lnTo>
                <a:lnTo>
                  <a:pt x="1654572" y="1026200"/>
                </a:lnTo>
                <a:lnTo>
                  <a:pt x="1625997" y="1027390"/>
                </a:lnTo>
                <a:lnTo>
                  <a:pt x="1597819" y="1028581"/>
                </a:lnTo>
                <a:lnTo>
                  <a:pt x="1597819" y="1421813"/>
                </a:lnTo>
                <a:lnTo>
                  <a:pt x="2092722" y="1421813"/>
                </a:lnTo>
                <a:lnTo>
                  <a:pt x="2091929" y="1389672"/>
                </a:lnTo>
                <a:lnTo>
                  <a:pt x="2089944" y="1357531"/>
                </a:lnTo>
                <a:lnTo>
                  <a:pt x="2087563" y="1325786"/>
                </a:lnTo>
                <a:lnTo>
                  <a:pt x="2084388" y="1294836"/>
                </a:lnTo>
                <a:lnTo>
                  <a:pt x="2080816" y="1263885"/>
                </a:lnTo>
                <a:lnTo>
                  <a:pt x="2076450" y="1233728"/>
                </a:lnTo>
                <a:lnTo>
                  <a:pt x="2072085" y="1204364"/>
                </a:lnTo>
                <a:lnTo>
                  <a:pt x="2066925" y="1175001"/>
                </a:lnTo>
                <a:lnTo>
                  <a:pt x="2061369" y="1146034"/>
                </a:lnTo>
                <a:lnTo>
                  <a:pt x="2055019" y="1117861"/>
                </a:lnTo>
                <a:lnTo>
                  <a:pt x="2048669" y="1090085"/>
                </a:lnTo>
                <a:lnTo>
                  <a:pt x="2041525" y="1062706"/>
                </a:lnTo>
                <a:lnTo>
                  <a:pt x="2034382" y="1036120"/>
                </a:lnTo>
                <a:lnTo>
                  <a:pt x="2026841" y="1009534"/>
                </a:lnTo>
                <a:lnTo>
                  <a:pt x="2018507" y="983742"/>
                </a:lnTo>
                <a:lnTo>
                  <a:pt x="2010172" y="958346"/>
                </a:lnTo>
                <a:close/>
                <a:moveTo>
                  <a:pt x="1106091" y="958346"/>
                </a:moveTo>
                <a:lnTo>
                  <a:pt x="1097756" y="983742"/>
                </a:lnTo>
                <a:lnTo>
                  <a:pt x="1089819" y="1009534"/>
                </a:lnTo>
                <a:lnTo>
                  <a:pt x="1081881" y="1035723"/>
                </a:lnTo>
                <a:lnTo>
                  <a:pt x="1074738" y="1062706"/>
                </a:lnTo>
                <a:lnTo>
                  <a:pt x="1067991" y="1089688"/>
                </a:lnTo>
                <a:lnTo>
                  <a:pt x="1061641" y="1117861"/>
                </a:lnTo>
                <a:lnTo>
                  <a:pt x="1055291" y="1146034"/>
                </a:lnTo>
                <a:lnTo>
                  <a:pt x="1049735" y="1175001"/>
                </a:lnTo>
                <a:lnTo>
                  <a:pt x="1044575" y="1204364"/>
                </a:lnTo>
                <a:lnTo>
                  <a:pt x="1039813" y="1233728"/>
                </a:lnTo>
                <a:lnTo>
                  <a:pt x="1035844" y="1263885"/>
                </a:lnTo>
                <a:lnTo>
                  <a:pt x="1032272" y="1294836"/>
                </a:lnTo>
                <a:lnTo>
                  <a:pt x="1029097" y="1325786"/>
                </a:lnTo>
                <a:lnTo>
                  <a:pt x="1026716" y="1357531"/>
                </a:lnTo>
                <a:lnTo>
                  <a:pt x="1024731" y="1389672"/>
                </a:lnTo>
                <a:lnTo>
                  <a:pt x="1023938" y="1421813"/>
                </a:lnTo>
                <a:lnTo>
                  <a:pt x="1519238" y="1421813"/>
                </a:lnTo>
                <a:lnTo>
                  <a:pt x="1519238" y="1028581"/>
                </a:lnTo>
                <a:lnTo>
                  <a:pt x="1490663" y="1027390"/>
                </a:lnTo>
                <a:lnTo>
                  <a:pt x="1462485" y="1026200"/>
                </a:lnTo>
                <a:lnTo>
                  <a:pt x="1434307" y="1023819"/>
                </a:lnTo>
                <a:lnTo>
                  <a:pt x="1406922" y="1021041"/>
                </a:lnTo>
                <a:lnTo>
                  <a:pt x="1379538" y="1017867"/>
                </a:lnTo>
                <a:lnTo>
                  <a:pt x="1352550" y="1014296"/>
                </a:lnTo>
                <a:lnTo>
                  <a:pt x="1325960" y="1009931"/>
                </a:lnTo>
                <a:lnTo>
                  <a:pt x="1299766" y="1005566"/>
                </a:lnTo>
                <a:lnTo>
                  <a:pt x="1273969" y="1000804"/>
                </a:lnTo>
                <a:lnTo>
                  <a:pt x="1248966" y="995646"/>
                </a:lnTo>
                <a:lnTo>
                  <a:pt x="1223963" y="990487"/>
                </a:lnTo>
                <a:lnTo>
                  <a:pt x="1199356" y="984139"/>
                </a:lnTo>
                <a:lnTo>
                  <a:pt x="1175544" y="978187"/>
                </a:lnTo>
                <a:lnTo>
                  <a:pt x="1151731" y="971838"/>
                </a:lnTo>
                <a:lnTo>
                  <a:pt x="1128713" y="965489"/>
                </a:lnTo>
                <a:lnTo>
                  <a:pt x="1106091" y="958346"/>
                </a:lnTo>
                <a:close/>
                <a:moveTo>
                  <a:pt x="2346325" y="815100"/>
                </a:moveTo>
                <a:lnTo>
                  <a:pt x="2325291" y="827004"/>
                </a:lnTo>
                <a:lnTo>
                  <a:pt x="2301082" y="840099"/>
                </a:lnTo>
                <a:lnTo>
                  <a:pt x="2272903" y="853987"/>
                </a:lnTo>
                <a:lnTo>
                  <a:pt x="2241550" y="869462"/>
                </a:lnTo>
                <a:lnTo>
                  <a:pt x="2206625" y="884938"/>
                </a:lnTo>
                <a:lnTo>
                  <a:pt x="2169319" y="901207"/>
                </a:lnTo>
                <a:lnTo>
                  <a:pt x="2149079" y="909540"/>
                </a:lnTo>
                <a:lnTo>
                  <a:pt x="2128441" y="917476"/>
                </a:lnTo>
                <a:lnTo>
                  <a:pt x="2107010" y="925809"/>
                </a:lnTo>
                <a:lnTo>
                  <a:pt x="2084785" y="934141"/>
                </a:lnTo>
                <a:lnTo>
                  <a:pt x="2093516" y="960727"/>
                </a:lnTo>
                <a:lnTo>
                  <a:pt x="2101850" y="987710"/>
                </a:lnTo>
                <a:lnTo>
                  <a:pt x="2110185" y="1015089"/>
                </a:lnTo>
                <a:lnTo>
                  <a:pt x="2118122" y="1043659"/>
                </a:lnTo>
                <a:lnTo>
                  <a:pt x="2124869" y="1072229"/>
                </a:lnTo>
                <a:lnTo>
                  <a:pt x="2132013" y="1101592"/>
                </a:lnTo>
                <a:lnTo>
                  <a:pt x="2138760" y="1131353"/>
                </a:lnTo>
                <a:lnTo>
                  <a:pt x="2144316" y="1161510"/>
                </a:lnTo>
                <a:lnTo>
                  <a:pt x="2149872" y="1192460"/>
                </a:lnTo>
                <a:lnTo>
                  <a:pt x="2154635" y="1223808"/>
                </a:lnTo>
                <a:lnTo>
                  <a:pt x="2159000" y="1255552"/>
                </a:lnTo>
                <a:lnTo>
                  <a:pt x="2162969" y="1288090"/>
                </a:lnTo>
                <a:lnTo>
                  <a:pt x="2166144" y="1320628"/>
                </a:lnTo>
                <a:lnTo>
                  <a:pt x="2168525" y="1353959"/>
                </a:lnTo>
                <a:lnTo>
                  <a:pt x="2170510" y="1388084"/>
                </a:lnTo>
                <a:lnTo>
                  <a:pt x="2171700" y="1421813"/>
                </a:lnTo>
                <a:lnTo>
                  <a:pt x="2576513" y="1421813"/>
                </a:lnTo>
                <a:lnTo>
                  <a:pt x="2575719" y="1400385"/>
                </a:lnTo>
                <a:lnTo>
                  <a:pt x="2573735" y="1379355"/>
                </a:lnTo>
                <a:lnTo>
                  <a:pt x="2572147" y="1357927"/>
                </a:lnTo>
                <a:lnTo>
                  <a:pt x="2569766" y="1336897"/>
                </a:lnTo>
                <a:lnTo>
                  <a:pt x="2566988" y="1315866"/>
                </a:lnTo>
                <a:lnTo>
                  <a:pt x="2563813" y="1294836"/>
                </a:lnTo>
                <a:lnTo>
                  <a:pt x="2559844" y="1274202"/>
                </a:lnTo>
                <a:lnTo>
                  <a:pt x="2555875" y="1253568"/>
                </a:lnTo>
                <a:lnTo>
                  <a:pt x="2551510" y="1232934"/>
                </a:lnTo>
                <a:lnTo>
                  <a:pt x="2546747" y="1213094"/>
                </a:lnTo>
                <a:lnTo>
                  <a:pt x="2541588" y="1192857"/>
                </a:lnTo>
                <a:lnTo>
                  <a:pt x="2536032" y="1172620"/>
                </a:lnTo>
                <a:lnTo>
                  <a:pt x="2529682" y="1153177"/>
                </a:lnTo>
                <a:lnTo>
                  <a:pt x="2523332" y="1133337"/>
                </a:lnTo>
                <a:lnTo>
                  <a:pt x="2516585" y="1114290"/>
                </a:lnTo>
                <a:lnTo>
                  <a:pt x="2509441" y="1094450"/>
                </a:lnTo>
                <a:lnTo>
                  <a:pt x="2501901" y="1075800"/>
                </a:lnTo>
                <a:lnTo>
                  <a:pt x="2493566" y="1057150"/>
                </a:lnTo>
                <a:lnTo>
                  <a:pt x="2485232" y="1038501"/>
                </a:lnTo>
                <a:lnTo>
                  <a:pt x="2476897" y="1019851"/>
                </a:lnTo>
                <a:lnTo>
                  <a:pt x="2467769" y="1001598"/>
                </a:lnTo>
                <a:lnTo>
                  <a:pt x="2458244" y="983345"/>
                </a:lnTo>
                <a:lnTo>
                  <a:pt x="2448719" y="965886"/>
                </a:lnTo>
                <a:lnTo>
                  <a:pt x="2438401" y="948029"/>
                </a:lnTo>
                <a:lnTo>
                  <a:pt x="2428082" y="930570"/>
                </a:lnTo>
                <a:lnTo>
                  <a:pt x="2417366" y="913508"/>
                </a:lnTo>
                <a:lnTo>
                  <a:pt x="2406254" y="896445"/>
                </a:lnTo>
                <a:lnTo>
                  <a:pt x="2394744" y="879779"/>
                </a:lnTo>
                <a:lnTo>
                  <a:pt x="2383235" y="863114"/>
                </a:lnTo>
                <a:lnTo>
                  <a:pt x="2371329" y="847242"/>
                </a:lnTo>
                <a:lnTo>
                  <a:pt x="2359025" y="830973"/>
                </a:lnTo>
                <a:lnTo>
                  <a:pt x="2346325" y="815100"/>
                </a:lnTo>
                <a:close/>
                <a:moveTo>
                  <a:pt x="770334" y="815100"/>
                </a:moveTo>
                <a:lnTo>
                  <a:pt x="757634" y="830973"/>
                </a:lnTo>
                <a:lnTo>
                  <a:pt x="745331" y="847242"/>
                </a:lnTo>
                <a:lnTo>
                  <a:pt x="733028" y="863114"/>
                </a:lnTo>
                <a:lnTo>
                  <a:pt x="721519" y="879779"/>
                </a:lnTo>
                <a:lnTo>
                  <a:pt x="710009" y="896445"/>
                </a:lnTo>
                <a:lnTo>
                  <a:pt x="699294" y="913508"/>
                </a:lnTo>
                <a:lnTo>
                  <a:pt x="688181" y="930570"/>
                </a:lnTo>
                <a:lnTo>
                  <a:pt x="677863" y="948029"/>
                </a:lnTo>
                <a:lnTo>
                  <a:pt x="667544" y="965886"/>
                </a:lnTo>
                <a:lnTo>
                  <a:pt x="658019" y="983345"/>
                </a:lnTo>
                <a:lnTo>
                  <a:pt x="648494" y="1001598"/>
                </a:lnTo>
                <a:lnTo>
                  <a:pt x="639763" y="1019851"/>
                </a:lnTo>
                <a:lnTo>
                  <a:pt x="631031" y="1038501"/>
                </a:lnTo>
                <a:lnTo>
                  <a:pt x="622697" y="1057150"/>
                </a:lnTo>
                <a:lnTo>
                  <a:pt x="614759" y="1075800"/>
                </a:lnTo>
                <a:lnTo>
                  <a:pt x="606822" y="1094450"/>
                </a:lnTo>
                <a:lnTo>
                  <a:pt x="600075" y="1114290"/>
                </a:lnTo>
                <a:lnTo>
                  <a:pt x="592931" y="1133337"/>
                </a:lnTo>
                <a:lnTo>
                  <a:pt x="586581" y="1153177"/>
                </a:lnTo>
                <a:lnTo>
                  <a:pt x="580628" y="1172620"/>
                </a:lnTo>
                <a:lnTo>
                  <a:pt x="575072" y="1192857"/>
                </a:lnTo>
                <a:lnTo>
                  <a:pt x="569913" y="1213094"/>
                </a:lnTo>
                <a:lnTo>
                  <a:pt x="564753" y="1232934"/>
                </a:lnTo>
                <a:lnTo>
                  <a:pt x="560388" y="1253568"/>
                </a:lnTo>
                <a:lnTo>
                  <a:pt x="556419" y="1274202"/>
                </a:lnTo>
                <a:lnTo>
                  <a:pt x="552847" y="1294836"/>
                </a:lnTo>
                <a:lnTo>
                  <a:pt x="549275" y="1315866"/>
                </a:lnTo>
                <a:lnTo>
                  <a:pt x="546894" y="1336897"/>
                </a:lnTo>
                <a:lnTo>
                  <a:pt x="544116" y="1357927"/>
                </a:lnTo>
                <a:lnTo>
                  <a:pt x="542528" y="1379355"/>
                </a:lnTo>
                <a:lnTo>
                  <a:pt x="540544" y="1400385"/>
                </a:lnTo>
                <a:lnTo>
                  <a:pt x="539750" y="1421813"/>
                </a:lnTo>
                <a:lnTo>
                  <a:pt x="944563" y="1421813"/>
                </a:lnTo>
                <a:lnTo>
                  <a:pt x="945753" y="1388084"/>
                </a:lnTo>
                <a:lnTo>
                  <a:pt x="947738" y="1353959"/>
                </a:lnTo>
                <a:lnTo>
                  <a:pt x="950119" y="1320628"/>
                </a:lnTo>
                <a:lnTo>
                  <a:pt x="953691" y="1288090"/>
                </a:lnTo>
                <a:lnTo>
                  <a:pt x="957263" y="1255552"/>
                </a:lnTo>
                <a:lnTo>
                  <a:pt x="961628" y="1223808"/>
                </a:lnTo>
                <a:lnTo>
                  <a:pt x="966391" y="1192460"/>
                </a:lnTo>
                <a:lnTo>
                  <a:pt x="971947" y="1161510"/>
                </a:lnTo>
                <a:lnTo>
                  <a:pt x="978297" y="1131353"/>
                </a:lnTo>
                <a:lnTo>
                  <a:pt x="984250" y="1101196"/>
                </a:lnTo>
                <a:lnTo>
                  <a:pt x="991394" y="1071832"/>
                </a:lnTo>
                <a:lnTo>
                  <a:pt x="998538" y="1043262"/>
                </a:lnTo>
                <a:lnTo>
                  <a:pt x="1006078" y="1015089"/>
                </a:lnTo>
                <a:lnTo>
                  <a:pt x="1014413" y="987313"/>
                </a:lnTo>
                <a:lnTo>
                  <a:pt x="1022747" y="960330"/>
                </a:lnTo>
                <a:lnTo>
                  <a:pt x="1031478" y="933745"/>
                </a:lnTo>
                <a:lnTo>
                  <a:pt x="1009650" y="925809"/>
                </a:lnTo>
                <a:lnTo>
                  <a:pt x="988219" y="917476"/>
                </a:lnTo>
                <a:lnTo>
                  <a:pt x="967185" y="909540"/>
                </a:lnTo>
                <a:lnTo>
                  <a:pt x="946944" y="901207"/>
                </a:lnTo>
                <a:lnTo>
                  <a:pt x="909638" y="884938"/>
                </a:lnTo>
                <a:lnTo>
                  <a:pt x="875109" y="869462"/>
                </a:lnTo>
                <a:lnTo>
                  <a:pt x="843756" y="853987"/>
                </a:lnTo>
                <a:lnTo>
                  <a:pt x="815578" y="840099"/>
                </a:lnTo>
                <a:lnTo>
                  <a:pt x="791369" y="827004"/>
                </a:lnTo>
                <a:lnTo>
                  <a:pt x="770334" y="815100"/>
                </a:lnTo>
                <a:close/>
                <a:moveTo>
                  <a:pt x="1855788" y="486547"/>
                </a:moveTo>
                <a:lnTo>
                  <a:pt x="1866900" y="502419"/>
                </a:lnTo>
                <a:lnTo>
                  <a:pt x="1878410" y="519085"/>
                </a:lnTo>
                <a:lnTo>
                  <a:pt x="1890713" y="536941"/>
                </a:lnTo>
                <a:lnTo>
                  <a:pt x="1903016" y="555591"/>
                </a:lnTo>
                <a:lnTo>
                  <a:pt x="1915319" y="575431"/>
                </a:lnTo>
                <a:lnTo>
                  <a:pt x="1928019" y="596065"/>
                </a:lnTo>
                <a:lnTo>
                  <a:pt x="1941116" y="618286"/>
                </a:lnTo>
                <a:lnTo>
                  <a:pt x="1954213" y="641301"/>
                </a:lnTo>
                <a:lnTo>
                  <a:pt x="1967310" y="665109"/>
                </a:lnTo>
                <a:lnTo>
                  <a:pt x="1980803" y="690107"/>
                </a:lnTo>
                <a:lnTo>
                  <a:pt x="1993900" y="716296"/>
                </a:lnTo>
                <a:lnTo>
                  <a:pt x="2006997" y="742882"/>
                </a:lnTo>
                <a:lnTo>
                  <a:pt x="2020094" y="770658"/>
                </a:lnTo>
                <a:lnTo>
                  <a:pt x="2033191" y="799625"/>
                </a:lnTo>
                <a:lnTo>
                  <a:pt x="2045494" y="829385"/>
                </a:lnTo>
                <a:lnTo>
                  <a:pt x="2058194" y="860336"/>
                </a:lnTo>
                <a:lnTo>
                  <a:pt x="2095103" y="846845"/>
                </a:lnTo>
                <a:lnTo>
                  <a:pt x="2129235" y="832560"/>
                </a:lnTo>
                <a:lnTo>
                  <a:pt x="2161779" y="819068"/>
                </a:lnTo>
                <a:lnTo>
                  <a:pt x="2191941" y="805577"/>
                </a:lnTo>
                <a:lnTo>
                  <a:pt x="2219722" y="792483"/>
                </a:lnTo>
                <a:lnTo>
                  <a:pt x="2245519" y="780182"/>
                </a:lnTo>
                <a:lnTo>
                  <a:pt x="2268141" y="768674"/>
                </a:lnTo>
                <a:lnTo>
                  <a:pt x="2288382" y="757564"/>
                </a:lnTo>
                <a:lnTo>
                  <a:pt x="2292747" y="755580"/>
                </a:lnTo>
                <a:lnTo>
                  <a:pt x="2270125" y="732962"/>
                </a:lnTo>
                <a:lnTo>
                  <a:pt x="2246710" y="710344"/>
                </a:lnTo>
                <a:lnTo>
                  <a:pt x="2222897" y="689314"/>
                </a:lnTo>
                <a:lnTo>
                  <a:pt x="2197894" y="668680"/>
                </a:lnTo>
                <a:lnTo>
                  <a:pt x="2172494" y="648443"/>
                </a:lnTo>
                <a:lnTo>
                  <a:pt x="2146300" y="629793"/>
                </a:lnTo>
                <a:lnTo>
                  <a:pt x="2119710" y="611540"/>
                </a:lnTo>
                <a:lnTo>
                  <a:pt x="2092722" y="594081"/>
                </a:lnTo>
                <a:lnTo>
                  <a:pt x="2065338" y="577415"/>
                </a:lnTo>
                <a:lnTo>
                  <a:pt x="2036763" y="561543"/>
                </a:lnTo>
                <a:lnTo>
                  <a:pt x="2007791" y="546861"/>
                </a:lnTo>
                <a:lnTo>
                  <a:pt x="1978422" y="532973"/>
                </a:lnTo>
                <a:lnTo>
                  <a:pt x="1963341" y="526228"/>
                </a:lnTo>
                <a:lnTo>
                  <a:pt x="1948657" y="519879"/>
                </a:lnTo>
                <a:lnTo>
                  <a:pt x="1933575" y="513530"/>
                </a:lnTo>
                <a:lnTo>
                  <a:pt x="1918097" y="507975"/>
                </a:lnTo>
                <a:lnTo>
                  <a:pt x="1903016" y="502419"/>
                </a:lnTo>
                <a:lnTo>
                  <a:pt x="1887141" y="496864"/>
                </a:lnTo>
                <a:lnTo>
                  <a:pt x="1871266" y="491309"/>
                </a:lnTo>
                <a:lnTo>
                  <a:pt x="1855788" y="486547"/>
                </a:lnTo>
                <a:close/>
                <a:moveTo>
                  <a:pt x="1260475" y="486547"/>
                </a:moveTo>
                <a:lnTo>
                  <a:pt x="1244997" y="491309"/>
                </a:lnTo>
                <a:lnTo>
                  <a:pt x="1229122" y="496864"/>
                </a:lnTo>
                <a:lnTo>
                  <a:pt x="1214041" y="502419"/>
                </a:lnTo>
                <a:lnTo>
                  <a:pt x="1198563" y="507975"/>
                </a:lnTo>
                <a:lnTo>
                  <a:pt x="1183481" y="513530"/>
                </a:lnTo>
                <a:lnTo>
                  <a:pt x="1168003" y="519879"/>
                </a:lnTo>
                <a:lnTo>
                  <a:pt x="1152922" y="526228"/>
                </a:lnTo>
                <a:lnTo>
                  <a:pt x="1137841" y="532973"/>
                </a:lnTo>
                <a:lnTo>
                  <a:pt x="1108472" y="546861"/>
                </a:lnTo>
                <a:lnTo>
                  <a:pt x="1079897" y="561543"/>
                </a:lnTo>
                <a:lnTo>
                  <a:pt x="1051322" y="577415"/>
                </a:lnTo>
                <a:lnTo>
                  <a:pt x="1023541" y="594081"/>
                </a:lnTo>
                <a:lnTo>
                  <a:pt x="996553" y="611540"/>
                </a:lnTo>
                <a:lnTo>
                  <a:pt x="969963" y="629793"/>
                </a:lnTo>
                <a:lnTo>
                  <a:pt x="944166" y="648443"/>
                </a:lnTo>
                <a:lnTo>
                  <a:pt x="918766" y="668680"/>
                </a:lnTo>
                <a:lnTo>
                  <a:pt x="893763" y="689314"/>
                </a:lnTo>
                <a:lnTo>
                  <a:pt x="869950" y="710344"/>
                </a:lnTo>
                <a:lnTo>
                  <a:pt x="846138" y="732962"/>
                </a:lnTo>
                <a:lnTo>
                  <a:pt x="823913" y="755580"/>
                </a:lnTo>
                <a:lnTo>
                  <a:pt x="827881" y="757564"/>
                </a:lnTo>
                <a:lnTo>
                  <a:pt x="843756" y="765897"/>
                </a:lnTo>
                <a:lnTo>
                  <a:pt x="860822" y="775023"/>
                </a:lnTo>
                <a:lnTo>
                  <a:pt x="879872" y="784547"/>
                </a:lnTo>
                <a:lnTo>
                  <a:pt x="900509" y="794467"/>
                </a:lnTo>
                <a:lnTo>
                  <a:pt x="922338" y="804784"/>
                </a:lnTo>
                <a:lnTo>
                  <a:pt x="945356" y="815100"/>
                </a:lnTo>
                <a:lnTo>
                  <a:pt x="970359" y="825814"/>
                </a:lnTo>
                <a:lnTo>
                  <a:pt x="996553" y="836528"/>
                </a:lnTo>
                <a:lnTo>
                  <a:pt x="1026716" y="848432"/>
                </a:lnTo>
                <a:lnTo>
                  <a:pt x="1058466" y="860336"/>
                </a:lnTo>
                <a:lnTo>
                  <a:pt x="1070769" y="829385"/>
                </a:lnTo>
                <a:lnTo>
                  <a:pt x="1083469" y="799625"/>
                </a:lnTo>
                <a:lnTo>
                  <a:pt x="1096169" y="770658"/>
                </a:lnTo>
                <a:lnTo>
                  <a:pt x="1109266" y="742882"/>
                </a:lnTo>
                <a:lnTo>
                  <a:pt x="1122363" y="716296"/>
                </a:lnTo>
                <a:lnTo>
                  <a:pt x="1135459" y="690107"/>
                </a:lnTo>
                <a:lnTo>
                  <a:pt x="1148953" y="665109"/>
                </a:lnTo>
                <a:lnTo>
                  <a:pt x="1162050" y="641301"/>
                </a:lnTo>
                <a:lnTo>
                  <a:pt x="1175147" y="618286"/>
                </a:lnTo>
                <a:lnTo>
                  <a:pt x="1188244" y="596065"/>
                </a:lnTo>
                <a:lnTo>
                  <a:pt x="1201341" y="575431"/>
                </a:lnTo>
                <a:lnTo>
                  <a:pt x="1213247" y="555591"/>
                </a:lnTo>
                <a:lnTo>
                  <a:pt x="1225947" y="536941"/>
                </a:lnTo>
                <a:lnTo>
                  <a:pt x="1237853" y="519085"/>
                </a:lnTo>
                <a:lnTo>
                  <a:pt x="1249760" y="502419"/>
                </a:lnTo>
                <a:lnTo>
                  <a:pt x="1260475" y="486547"/>
                </a:lnTo>
                <a:close/>
                <a:moveTo>
                  <a:pt x="1597819" y="442899"/>
                </a:moveTo>
                <a:lnTo>
                  <a:pt x="1597819" y="950410"/>
                </a:lnTo>
                <a:lnTo>
                  <a:pt x="1624013" y="949617"/>
                </a:lnTo>
                <a:lnTo>
                  <a:pt x="1650207" y="948029"/>
                </a:lnTo>
                <a:lnTo>
                  <a:pt x="1676400" y="945649"/>
                </a:lnTo>
                <a:lnTo>
                  <a:pt x="1701800" y="943268"/>
                </a:lnTo>
                <a:lnTo>
                  <a:pt x="1727200" y="940490"/>
                </a:lnTo>
                <a:lnTo>
                  <a:pt x="1752203" y="936919"/>
                </a:lnTo>
                <a:lnTo>
                  <a:pt x="1777207" y="932951"/>
                </a:lnTo>
                <a:lnTo>
                  <a:pt x="1801416" y="929380"/>
                </a:lnTo>
                <a:lnTo>
                  <a:pt x="1825625" y="924221"/>
                </a:lnTo>
                <a:lnTo>
                  <a:pt x="1849041" y="919460"/>
                </a:lnTo>
                <a:lnTo>
                  <a:pt x="1872853" y="914301"/>
                </a:lnTo>
                <a:lnTo>
                  <a:pt x="1895475" y="909143"/>
                </a:lnTo>
                <a:lnTo>
                  <a:pt x="1918097" y="903588"/>
                </a:lnTo>
                <a:lnTo>
                  <a:pt x="1940322" y="897239"/>
                </a:lnTo>
                <a:lnTo>
                  <a:pt x="1962150" y="891287"/>
                </a:lnTo>
                <a:lnTo>
                  <a:pt x="1983185" y="884541"/>
                </a:lnTo>
                <a:lnTo>
                  <a:pt x="1970485" y="853194"/>
                </a:lnTo>
                <a:lnTo>
                  <a:pt x="1957388" y="822243"/>
                </a:lnTo>
                <a:lnTo>
                  <a:pt x="1943894" y="792483"/>
                </a:lnTo>
                <a:lnTo>
                  <a:pt x="1930400" y="764310"/>
                </a:lnTo>
                <a:lnTo>
                  <a:pt x="1916510" y="736533"/>
                </a:lnTo>
                <a:lnTo>
                  <a:pt x="1903016" y="709948"/>
                </a:lnTo>
                <a:lnTo>
                  <a:pt x="1888729" y="685346"/>
                </a:lnTo>
                <a:lnTo>
                  <a:pt x="1875235" y="660744"/>
                </a:lnTo>
                <a:lnTo>
                  <a:pt x="1861741" y="638126"/>
                </a:lnTo>
                <a:lnTo>
                  <a:pt x="1848247" y="616302"/>
                </a:lnTo>
                <a:lnTo>
                  <a:pt x="1835150" y="595668"/>
                </a:lnTo>
                <a:lnTo>
                  <a:pt x="1822450" y="576225"/>
                </a:lnTo>
                <a:lnTo>
                  <a:pt x="1810147" y="558369"/>
                </a:lnTo>
                <a:lnTo>
                  <a:pt x="1798638" y="541306"/>
                </a:lnTo>
                <a:lnTo>
                  <a:pt x="1787128" y="525434"/>
                </a:lnTo>
                <a:lnTo>
                  <a:pt x="1776810" y="511149"/>
                </a:lnTo>
                <a:lnTo>
                  <a:pt x="1763713" y="494086"/>
                </a:lnTo>
                <a:lnTo>
                  <a:pt x="1752203" y="479802"/>
                </a:lnTo>
                <a:lnTo>
                  <a:pt x="1733947" y="457581"/>
                </a:lnTo>
                <a:lnTo>
                  <a:pt x="1716881" y="454803"/>
                </a:lnTo>
                <a:lnTo>
                  <a:pt x="1700213" y="452025"/>
                </a:lnTo>
                <a:lnTo>
                  <a:pt x="1683147" y="450041"/>
                </a:lnTo>
                <a:lnTo>
                  <a:pt x="1666081" y="448057"/>
                </a:lnTo>
                <a:lnTo>
                  <a:pt x="1649016" y="446470"/>
                </a:lnTo>
                <a:lnTo>
                  <a:pt x="1631950" y="444883"/>
                </a:lnTo>
                <a:lnTo>
                  <a:pt x="1614488" y="443692"/>
                </a:lnTo>
                <a:lnTo>
                  <a:pt x="1597819" y="442899"/>
                </a:lnTo>
                <a:close/>
                <a:moveTo>
                  <a:pt x="1519238" y="442899"/>
                </a:moveTo>
                <a:lnTo>
                  <a:pt x="1501775" y="443692"/>
                </a:lnTo>
                <a:lnTo>
                  <a:pt x="1484710" y="444883"/>
                </a:lnTo>
                <a:lnTo>
                  <a:pt x="1467247" y="446470"/>
                </a:lnTo>
                <a:lnTo>
                  <a:pt x="1450181" y="448057"/>
                </a:lnTo>
                <a:lnTo>
                  <a:pt x="1433116" y="450041"/>
                </a:lnTo>
                <a:lnTo>
                  <a:pt x="1416447" y="452025"/>
                </a:lnTo>
                <a:lnTo>
                  <a:pt x="1399381" y="454803"/>
                </a:lnTo>
                <a:lnTo>
                  <a:pt x="1382713" y="457581"/>
                </a:lnTo>
                <a:lnTo>
                  <a:pt x="1364456" y="479802"/>
                </a:lnTo>
                <a:lnTo>
                  <a:pt x="1352550" y="494086"/>
                </a:lnTo>
                <a:lnTo>
                  <a:pt x="1339453" y="511149"/>
                </a:lnTo>
                <a:lnTo>
                  <a:pt x="1325960" y="529799"/>
                </a:lnTo>
                <a:lnTo>
                  <a:pt x="1311275" y="550433"/>
                </a:lnTo>
                <a:lnTo>
                  <a:pt x="1295797" y="573050"/>
                </a:lnTo>
                <a:lnTo>
                  <a:pt x="1279922" y="598049"/>
                </a:lnTo>
                <a:lnTo>
                  <a:pt x="1262856" y="624635"/>
                </a:lnTo>
                <a:lnTo>
                  <a:pt x="1245791" y="652808"/>
                </a:lnTo>
                <a:lnTo>
                  <a:pt x="1228328" y="683362"/>
                </a:lnTo>
                <a:lnTo>
                  <a:pt x="1210469" y="715900"/>
                </a:lnTo>
                <a:lnTo>
                  <a:pt x="1200944" y="734946"/>
                </a:lnTo>
                <a:lnTo>
                  <a:pt x="1190625" y="754786"/>
                </a:lnTo>
                <a:lnTo>
                  <a:pt x="1180703" y="775023"/>
                </a:lnTo>
                <a:lnTo>
                  <a:pt x="1171178" y="795657"/>
                </a:lnTo>
                <a:lnTo>
                  <a:pt x="1161653" y="817481"/>
                </a:lnTo>
                <a:lnTo>
                  <a:pt x="1151731" y="839305"/>
                </a:lnTo>
                <a:lnTo>
                  <a:pt x="1142603" y="861923"/>
                </a:lnTo>
                <a:lnTo>
                  <a:pt x="1133078" y="884541"/>
                </a:lnTo>
                <a:lnTo>
                  <a:pt x="1154510" y="891287"/>
                </a:lnTo>
                <a:lnTo>
                  <a:pt x="1176338" y="897239"/>
                </a:lnTo>
                <a:lnTo>
                  <a:pt x="1198563" y="903588"/>
                </a:lnTo>
                <a:lnTo>
                  <a:pt x="1220788" y="909143"/>
                </a:lnTo>
                <a:lnTo>
                  <a:pt x="1244203" y="914301"/>
                </a:lnTo>
                <a:lnTo>
                  <a:pt x="1267222" y="919460"/>
                </a:lnTo>
                <a:lnTo>
                  <a:pt x="1291035" y="924221"/>
                </a:lnTo>
                <a:lnTo>
                  <a:pt x="1315244" y="928586"/>
                </a:lnTo>
                <a:lnTo>
                  <a:pt x="1339453" y="932951"/>
                </a:lnTo>
                <a:lnTo>
                  <a:pt x="1364060" y="936522"/>
                </a:lnTo>
                <a:lnTo>
                  <a:pt x="1389460" y="940094"/>
                </a:lnTo>
                <a:lnTo>
                  <a:pt x="1414860" y="943268"/>
                </a:lnTo>
                <a:lnTo>
                  <a:pt x="1440657" y="945649"/>
                </a:lnTo>
                <a:lnTo>
                  <a:pt x="1466057" y="947633"/>
                </a:lnTo>
                <a:lnTo>
                  <a:pt x="1492250" y="949220"/>
                </a:lnTo>
                <a:lnTo>
                  <a:pt x="1519238" y="950014"/>
                </a:lnTo>
                <a:lnTo>
                  <a:pt x="1519238" y="442899"/>
                </a:lnTo>
                <a:close/>
                <a:moveTo>
                  <a:pt x="1558528" y="363538"/>
                </a:moveTo>
                <a:lnTo>
                  <a:pt x="1586707" y="363935"/>
                </a:lnTo>
                <a:lnTo>
                  <a:pt x="1614488" y="364729"/>
                </a:lnTo>
                <a:lnTo>
                  <a:pt x="1642666" y="366713"/>
                </a:lnTo>
                <a:lnTo>
                  <a:pt x="1670447" y="369093"/>
                </a:lnTo>
                <a:lnTo>
                  <a:pt x="1698228" y="372268"/>
                </a:lnTo>
                <a:lnTo>
                  <a:pt x="1725613" y="376236"/>
                </a:lnTo>
                <a:lnTo>
                  <a:pt x="1752600" y="380601"/>
                </a:lnTo>
                <a:lnTo>
                  <a:pt x="1779191" y="385759"/>
                </a:lnTo>
                <a:lnTo>
                  <a:pt x="1806178" y="391314"/>
                </a:lnTo>
                <a:lnTo>
                  <a:pt x="1832372" y="398060"/>
                </a:lnTo>
                <a:lnTo>
                  <a:pt x="1858566" y="405202"/>
                </a:lnTo>
                <a:lnTo>
                  <a:pt x="1884363" y="412742"/>
                </a:lnTo>
                <a:lnTo>
                  <a:pt x="1910160" y="421075"/>
                </a:lnTo>
                <a:lnTo>
                  <a:pt x="1935560" y="430201"/>
                </a:lnTo>
                <a:lnTo>
                  <a:pt x="1960960" y="439328"/>
                </a:lnTo>
                <a:lnTo>
                  <a:pt x="1985963" y="450041"/>
                </a:lnTo>
                <a:lnTo>
                  <a:pt x="2010172" y="460358"/>
                </a:lnTo>
                <a:lnTo>
                  <a:pt x="2034382" y="471865"/>
                </a:lnTo>
                <a:lnTo>
                  <a:pt x="2057797" y="483770"/>
                </a:lnTo>
                <a:lnTo>
                  <a:pt x="2081213" y="496070"/>
                </a:lnTo>
                <a:lnTo>
                  <a:pt x="2104629" y="508768"/>
                </a:lnTo>
                <a:lnTo>
                  <a:pt x="2127647" y="522259"/>
                </a:lnTo>
                <a:lnTo>
                  <a:pt x="2149872" y="536544"/>
                </a:lnTo>
                <a:lnTo>
                  <a:pt x="2172097" y="550829"/>
                </a:lnTo>
                <a:lnTo>
                  <a:pt x="2193529" y="565908"/>
                </a:lnTo>
                <a:lnTo>
                  <a:pt x="2214960" y="581780"/>
                </a:lnTo>
                <a:lnTo>
                  <a:pt x="2235994" y="597652"/>
                </a:lnTo>
                <a:lnTo>
                  <a:pt x="2256632" y="613921"/>
                </a:lnTo>
                <a:lnTo>
                  <a:pt x="2276475" y="630984"/>
                </a:lnTo>
                <a:lnTo>
                  <a:pt x="2296716" y="648443"/>
                </a:lnTo>
                <a:lnTo>
                  <a:pt x="2315766" y="666299"/>
                </a:lnTo>
                <a:lnTo>
                  <a:pt x="2334419" y="685346"/>
                </a:lnTo>
                <a:lnTo>
                  <a:pt x="2353072" y="703995"/>
                </a:lnTo>
                <a:lnTo>
                  <a:pt x="2370932" y="723042"/>
                </a:lnTo>
                <a:lnTo>
                  <a:pt x="2388394" y="742882"/>
                </a:lnTo>
                <a:lnTo>
                  <a:pt x="2405460" y="762722"/>
                </a:lnTo>
                <a:lnTo>
                  <a:pt x="2421732" y="783356"/>
                </a:lnTo>
                <a:lnTo>
                  <a:pt x="2438004" y="804387"/>
                </a:lnTo>
                <a:lnTo>
                  <a:pt x="2453482" y="825814"/>
                </a:lnTo>
                <a:lnTo>
                  <a:pt x="2468563" y="847638"/>
                </a:lnTo>
                <a:lnTo>
                  <a:pt x="2483247" y="869462"/>
                </a:lnTo>
                <a:lnTo>
                  <a:pt x="2497138" y="892080"/>
                </a:lnTo>
                <a:lnTo>
                  <a:pt x="2510632" y="914698"/>
                </a:lnTo>
                <a:lnTo>
                  <a:pt x="2523729" y="938109"/>
                </a:lnTo>
                <a:lnTo>
                  <a:pt x="2536032" y="961521"/>
                </a:lnTo>
                <a:lnTo>
                  <a:pt x="2547541" y="985329"/>
                </a:lnTo>
                <a:lnTo>
                  <a:pt x="2559051" y="1009534"/>
                </a:lnTo>
                <a:lnTo>
                  <a:pt x="2569766" y="1034136"/>
                </a:lnTo>
                <a:lnTo>
                  <a:pt x="2580085" y="1058738"/>
                </a:lnTo>
                <a:lnTo>
                  <a:pt x="2589610" y="1083736"/>
                </a:lnTo>
                <a:lnTo>
                  <a:pt x="2598341" y="1109132"/>
                </a:lnTo>
                <a:lnTo>
                  <a:pt x="2606675" y="1134924"/>
                </a:lnTo>
                <a:lnTo>
                  <a:pt x="2614613" y="1160716"/>
                </a:lnTo>
                <a:lnTo>
                  <a:pt x="2621360" y="1186905"/>
                </a:lnTo>
                <a:lnTo>
                  <a:pt x="2628107" y="1213491"/>
                </a:lnTo>
                <a:lnTo>
                  <a:pt x="2633663" y="1240077"/>
                </a:lnTo>
                <a:lnTo>
                  <a:pt x="2638822" y="1267059"/>
                </a:lnTo>
                <a:lnTo>
                  <a:pt x="2643188" y="1294042"/>
                </a:lnTo>
                <a:lnTo>
                  <a:pt x="2647157" y="1321025"/>
                </a:lnTo>
                <a:lnTo>
                  <a:pt x="2650332" y="1349198"/>
                </a:lnTo>
                <a:lnTo>
                  <a:pt x="2652713" y="1376577"/>
                </a:lnTo>
                <a:lnTo>
                  <a:pt x="2654697" y="1404353"/>
                </a:lnTo>
                <a:lnTo>
                  <a:pt x="2655888" y="1432923"/>
                </a:lnTo>
                <a:lnTo>
                  <a:pt x="2655888" y="1461096"/>
                </a:lnTo>
                <a:lnTo>
                  <a:pt x="2655888" y="1489666"/>
                </a:lnTo>
                <a:lnTo>
                  <a:pt x="2654697" y="1517442"/>
                </a:lnTo>
                <a:lnTo>
                  <a:pt x="2652713" y="1545615"/>
                </a:lnTo>
                <a:lnTo>
                  <a:pt x="2650332" y="1573392"/>
                </a:lnTo>
                <a:lnTo>
                  <a:pt x="2647157" y="1600771"/>
                </a:lnTo>
                <a:lnTo>
                  <a:pt x="2643188" y="1628547"/>
                </a:lnTo>
                <a:lnTo>
                  <a:pt x="2638822" y="1655530"/>
                </a:lnTo>
                <a:lnTo>
                  <a:pt x="2633663" y="1682512"/>
                </a:lnTo>
                <a:lnTo>
                  <a:pt x="2628107" y="1709098"/>
                </a:lnTo>
                <a:lnTo>
                  <a:pt x="2621360" y="1735287"/>
                </a:lnTo>
                <a:lnTo>
                  <a:pt x="2614613" y="1761476"/>
                </a:lnTo>
                <a:lnTo>
                  <a:pt x="2606675" y="1787665"/>
                </a:lnTo>
                <a:lnTo>
                  <a:pt x="2598341" y="1813061"/>
                </a:lnTo>
                <a:lnTo>
                  <a:pt x="2589610" y="1838456"/>
                </a:lnTo>
                <a:lnTo>
                  <a:pt x="2580085" y="1863852"/>
                </a:lnTo>
                <a:lnTo>
                  <a:pt x="2569766" y="1888453"/>
                </a:lnTo>
                <a:lnTo>
                  <a:pt x="2559051" y="1913055"/>
                </a:lnTo>
                <a:lnTo>
                  <a:pt x="2547541" y="1936863"/>
                </a:lnTo>
                <a:lnTo>
                  <a:pt x="2536032" y="1961068"/>
                </a:lnTo>
                <a:lnTo>
                  <a:pt x="2523729" y="1984083"/>
                </a:lnTo>
                <a:lnTo>
                  <a:pt x="2510632" y="2007098"/>
                </a:lnTo>
                <a:lnTo>
                  <a:pt x="2497138" y="2030509"/>
                </a:lnTo>
                <a:lnTo>
                  <a:pt x="2483247" y="2052730"/>
                </a:lnTo>
                <a:lnTo>
                  <a:pt x="2468563" y="2074951"/>
                </a:lnTo>
                <a:lnTo>
                  <a:pt x="2453482" y="2096775"/>
                </a:lnTo>
                <a:lnTo>
                  <a:pt x="2438004" y="2117806"/>
                </a:lnTo>
                <a:lnTo>
                  <a:pt x="2421732" y="2138440"/>
                </a:lnTo>
                <a:lnTo>
                  <a:pt x="2405460" y="2159073"/>
                </a:lnTo>
                <a:lnTo>
                  <a:pt x="2388394" y="2179310"/>
                </a:lnTo>
                <a:lnTo>
                  <a:pt x="2370932" y="2199151"/>
                </a:lnTo>
                <a:lnTo>
                  <a:pt x="2353072" y="2218594"/>
                </a:lnTo>
                <a:lnTo>
                  <a:pt x="2334419" y="2237244"/>
                </a:lnTo>
                <a:lnTo>
                  <a:pt x="2315766" y="2255497"/>
                </a:lnTo>
                <a:lnTo>
                  <a:pt x="2296716" y="2273353"/>
                </a:lnTo>
                <a:lnTo>
                  <a:pt x="2276475" y="2290812"/>
                </a:lnTo>
                <a:lnTo>
                  <a:pt x="2256632" y="2307875"/>
                </a:lnTo>
                <a:lnTo>
                  <a:pt x="2235994" y="2324540"/>
                </a:lnTo>
                <a:lnTo>
                  <a:pt x="2214960" y="2340809"/>
                </a:lnTo>
                <a:lnTo>
                  <a:pt x="2193529" y="2356285"/>
                </a:lnTo>
                <a:lnTo>
                  <a:pt x="2172097" y="2371363"/>
                </a:lnTo>
                <a:lnTo>
                  <a:pt x="2149872" y="2385648"/>
                </a:lnTo>
                <a:lnTo>
                  <a:pt x="2127647" y="2399536"/>
                </a:lnTo>
                <a:lnTo>
                  <a:pt x="2104629" y="2413028"/>
                </a:lnTo>
                <a:lnTo>
                  <a:pt x="2081213" y="2426122"/>
                </a:lnTo>
                <a:lnTo>
                  <a:pt x="2057797" y="2438423"/>
                </a:lnTo>
                <a:lnTo>
                  <a:pt x="2034382" y="2450724"/>
                </a:lnTo>
                <a:lnTo>
                  <a:pt x="2010172" y="2461437"/>
                </a:lnTo>
                <a:lnTo>
                  <a:pt x="1985963" y="2472548"/>
                </a:lnTo>
                <a:lnTo>
                  <a:pt x="1960960" y="2482468"/>
                </a:lnTo>
                <a:lnTo>
                  <a:pt x="1935560" y="2491991"/>
                </a:lnTo>
                <a:lnTo>
                  <a:pt x="1910160" y="2500721"/>
                </a:lnTo>
                <a:lnTo>
                  <a:pt x="1884363" y="2509054"/>
                </a:lnTo>
                <a:lnTo>
                  <a:pt x="1858566" y="2516990"/>
                </a:lnTo>
                <a:lnTo>
                  <a:pt x="1832372" y="2524132"/>
                </a:lnTo>
                <a:lnTo>
                  <a:pt x="1806178" y="2530481"/>
                </a:lnTo>
                <a:lnTo>
                  <a:pt x="1779191" y="2536433"/>
                </a:lnTo>
                <a:lnTo>
                  <a:pt x="1752600" y="2541592"/>
                </a:lnTo>
                <a:lnTo>
                  <a:pt x="1725613" y="2546353"/>
                </a:lnTo>
                <a:lnTo>
                  <a:pt x="1698228" y="2549925"/>
                </a:lnTo>
                <a:lnTo>
                  <a:pt x="1670447" y="2553099"/>
                </a:lnTo>
                <a:lnTo>
                  <a:pt x="1642666" y="2555480"/>
                </a:lnTo>
                <a:lnTo>
                  <a:pt x="1614488" y="2557067"/>
                </a:lnTo>
                <a:lnTo>
                  <a:pt x="1586707" y="2558654"/>
                </a:lnTo>
                <a:lnTo>
                  <a:pt x="1558528" y="2559051"/>
                </a:lnTo>
                <a:lnTo>
                  <a:pt x="1529953" y="2558654"/>
                </a:lnTo>
                <a:lnTo>
                  <a:pt x="1501775" y="2557067"/>
                </a:lnTo>
                <a:lnTo>
                  <a:pt x="1473597" y="2555480"/>
                </a:lnTo>
                <a:lnTo>
                  <a:pt x="1446213" y="2553099"/>
                </a:lnTo>
                <a:lnTo>
                  <a:pt x="1418035" y="2549925"/>
                </a:lnTo>
                <a:lnTo>
                  <a:pt x="1391047" y="2546353"/>
                </a:lnTo>
                <a:lnTo>
                  <a:pt x="1364060" y="2541592"/>
                </a:lnTo>
                <a:lnTo>
                  <a:pt x="1337072" y="2536433"/>
                </a:lnTo>
                <a:lnTo>
                  <a:pt x="1310481" y="2530481"/>
                </a:lnTo>
                <a:lnTo>
                  <a:pt x="1283891" y="2524132"/>
                </a:lnTo>
                <a:lnTo>
                  <a:pt x="1257697" y="2516990"/>
                </a:lnTo>
                <a:lnTo>
                  <a:pt x="1231900" y="2509054"/>
                </a:lnTo>
                <a:lnTo>
                  <a:pt x="1206103" y="2500721"/>
                </a:lnTo>
                <a:lnTo>
                  <a:pt x="1180703" y="2491991"/>
                </a:lnTo>
                <a:lnTo>
                  <a:pt x="1155700" y="2482468"/>
                </a:lnTo>
                <a:lnTo>
                  <a:pt x="1131094" y="2472548"/>
                </a:lnTo>
                <a:lnTo>
                  <a:pt x="1106488" y="2461437"/>
                </a:lnTo>
                <a:lnTo>
                  <a:pt x="1081881" y="2450724"/>
                </a:lnTo>
                <a:lnTo>
                  <a:pt x="1058466" y="2438423"/>
                </a:lnTo>
                <a:lnTo>
                  <a:pt x="1035050" y="2426122"/>
                </a:lnTo>
                <a:lnTo>
                  <a:pt x="1011635" y="2413028"/>
                </a:lnTo>
                <a:lnTo>
                  <a:pt x="989013" y="2399536"/>
                </a:lnTo>
                <a:lnTo>
                  <a:pt x="966391" y="2385648"/>
                </a:lnTo>
                <a:lnTo>
                  <a:pt x="944563" y="2371363"/>
                </a:lnTo>
                <a:lnTo>
                  <a:pt x="922734" y="2356285"/>
                </a:lnTo>
                <a:lnTo>
                  <a:pt x="901303" y="2340809"/>
                </a:lnTo>
                <a:lnTo>
                  <a:pt x="880269" y="2324540"/>
                </a:lnTo>
                <a:lnTo>
                  <a:pt x="859631" y="2307875"/>
                </a:lnTo>
                <a:lnTo>
                  <a:pt x="839788" y="2290812"/>
                </a:lnTo>
                <a:lnTo>
                  <a:pt x="819944" y="2273353"/>
                </a:lnTo>
                <a:lnTo>
                  <a:pt x="800894" y="2255497"/>
                </a:lnTo>
                <a:lnTo>
                  <a:pt x="781844" y="2237244"/>
                </a:lnTo>
                <a:lnTo>
                  <a:pt x="763191" y="2218594"/>
                </a:lnTo>
                <a:lnTo>
                  <a:pt x="745331" y="2199151"/>
                </a:lnTo>
                <a:lnTo>
                  <a:pt x="727869" y="2179310"/>
                </a:lnTo>
                <a:lnTo>
                  <a:pt x="710803" y="2159073"/>
                </a:lnTo>
                <a:lnTo>
                  <a:pt x="694531" y="2138440"/>
                </a:lnTo>
                <a:lnTo>
                  <a:pt x="678656" y="2117806"/>
                </a:lnTo>
                <a:lnTo>
                  <a:pt x="662781" y="2096775"/>
                </a:lnTo>
                <a:lnTo>
                  <a:pt x="647700" y="2074951"/>
                </a:lnTo>
                <a:lnTo>
                  <a:pt x="633413" y="2052730"/>
                </a:lnTo>
                <a:lnTo>
                  <a:pt x="619125" y="2030509"/>
                </a:lnTo>
                <a:lnTo>
                  <a:pt x="605631" y="2007098"/>
                </a:lnTo>
                <a:lnTo>
                  <a:pt x="592534" y="1984083"/>
                </a:lnTo>
                <a:lnTo>
                  <a:pt x="580231" y="1961068"/>
                </a:lnTo>
                <a:lnTo>
                  <a:pt x="568722" y="1936863"/>
                </a:lnTo>
                <a:lnTo>
                  <a:pt x="557213" y="1913055"/>
                </a:lnTo>
                <a:lnTo>
                  <a:pt x="546894" y="1888453"/>
                </a:lnTo>
                <a:lnTo>
                  <a:pt x="536178" y="1863852"/>
                </a:lnTo>
                <a:lnTo>
                  <a:pt x="527050" y="1838456"/>
                </a:lnTo>
                <a:lnTo>
                  <a:pt x="517922" y="1813061"/>
                </a:lnTo>
                <a:lnTo>
                  <a:pt x="509588" y="1787665"/>
                </a:lnTo>
                <a:lnTo>
                  <a:pt x="501650" y="1761476"/>
                </a:lnTo>
                <a:lnTo>
                  <a:pt x="494903" y="1735287"/>
                </a:lnTo>
                <a:lnTo>
                  <a:pt x="488156" y="1709098"/>
                </a:lnTo>
                <a:lnTo>
                  <a:pt x="482600" y="1682512"/>
                </a:lnTo>
                <a:lnTo>
                  <a:pt x="477441" y="1655530"/>
                </a:lnTo>
                <a:lnTo>
                  <a:pt x="473075" y="1628547"/>
                </a:lnTo>
                <a:lnTo>
                  <a:pt x="469106" y="1600771"/>
                </a:lnTo>
                <a:lnTo>
                  <a:pt x="465931" y="1573392"/>
                </a:lnTo>
                <a:lnTo>
                  <a:pt x="463550" y="1545615"/>
                </a:lnTo>
                <a:lnTo>
                  <a:pt x="461566" y="1517442"/>
                </a:lnTo>
                <a:lnTo>
                  <a:pt x="460772" y="1489666"/>
                </a:lnTo>
                <a:lnTo>
                  <a:pt x="460375" y="1461096"/>
                </a:lnTo>
                <a:lnTo>
                  <a:pt x="460772" y="1432923"/>
                </a:lnTo>
                <a:lnTo>
                  <a:pt x="461566" y="1404353"/>
                </a:lnTo>
                <a:lnTo>
                  <a:pt x="463550" y="1376577"/>
                </a:lnTo>
                <a:lnTo>
                  <a:pt x="465931" y="1349198"/>
                </a:lnTo>
                <a:lnTo>
                  <a:pt x="469106" y="1321025"/>
                </a:lnTo>
                <a:lnTo>
                  <a:pt x="473075" y="1294042"/>
                </a:lnTo>
                <a:lnTo>
                  <a:pt x="477441" y="1267059"/>
                </a:lnTo>
                <a:lnTo>
                  <a:pt x="482600" y="1240077"/>
                </a:lnTo>
                <a:lnTo>
                  <a:pt x="488156" y="1213491"/>
                </a:lnTo>
                <a:lnTo>
                  <a:pt x="494903" y="1186905"/>
                </a:lnTo>
                <a:lnTo>
                  <a:pt x="501650" y="1160716"/>
                </a:lnTo>
                <a:lnTo>
                  <a:pt x="509588" y="1134924"/>
                </a:lnTo>
                <a:lnTo>
                  <a:pt x="517922" y="1109132"/>
                </a:lnTo>
                <a:lnTo>
                  <a:pt x="527050" y="1083736"/>
                </a:lnTo>
                <a:lnTo>
                  <a:pt x="536178" y="1058738"/>
                </a:lnTo>
                <a:lnTo>
                  <a:pt x="546894" y="1034136"/>
                </a:lnTo>
                <a:lnTo>
                  <a:pt x="557213" y="1009534"/>
                </a:lnTo>
                <a:lnTo>
                  <a:pt x="568722" y="985329"/>
                </a:lnTo>
                <a:lnTo>
                  <a:pt x="580231" y="961521"/>
                </a:lnTo>
                <a:lnTo>
                  <a:pt x="592534" y="938109"/>
                </a:lnTo>
                <a:lnTo>
                  <a:pt x="605631" y="914698"/>
                </a:lnTo>
                <a:lnTo>
                  <a:pt x="619125" y="892080"/>
                </a:lnTo>
                <a:lnTo>
                  <a:pt x="633413" y="869462"/>
                </a:lnTo>
                <a:lnTo>
                  <a:pt x="647700" y="847638"/>
                </a:lnTo>
                <a:lnTo>
                  <a:pt x="662781" y="825814"/>
                </a:lnTo>
                <a:lnTo>
                  <a:pt x="678656" y="804387"/>
                </a:lnTo>
                <a:lnTo>
                  <a:pt x="694531" y="783356"/>
                </a:lnTo>
                <a:lnTo>
                  <a:pt x="710803" y="762722"/>
                </a:lnTo>
                <a:lnTo>
                  <a:pt x="727869" y="742882"/>
                </a:lnTo>
                <a:lnTo>
                  <a:pt x="745331" y="723042"/>
                </a:lnTo>
                <a:lnTo>
                  <a:pt x="763191" y="703995"/>
                </a:lnTo>
                <a:lnTo>
                  <a:pt x="781844" y="685346"/>
                </a:lnTo>
                <a:lnTo>
                  <a:pt x="800894" y="666299"/>
                </a:lnTo>
                <a:lnTo>
                  <a:pt x="819944" y="648443"/>
                </a:lnTo>
                <a:lnTo>
                  <a:pt x="839788" y="630984"/>
                </a:lnTo>
                <a:lnTo>
                  <a:pt x="859631" y="613921"/>
                </a:lnTo>
                <a:lnTo>
                  <a:pt x="880269" y="597652"/>
                </a:lnTo>
                <a:lnTo>
                  <a:pt x="901303" y="581780"/>
                </a:lnTo>
                <a:lnTo>
                  <a:pt x="922734" y="565908"/>
                </a:lnTo>
                <a:lnTo>
                  <a:pt x="944563" y="550829"/>
                </a:lnTo>
                <a:lnTo>
                  <a:pt x="966391" y="536544"/>
                </a:lnTo>
                <a:lnTo>
                  <a:pt x="989013" y="522259"/>
                </a:lnTo>
                <a:lnTo>
                  <a:pt x="1011635" y="508768"/>
                </a:lnTo>
                <a:lnTo>
                  <a:pt x="1035050" y="496070"/>
                </a:lnTo>
                <a:lnTo>
                  <a:pt x="1058466" y="483770"/>
                </a:lnTo>
                <a:lnTo>
                  <a:pt x="1081881" y="471865"/>
                </a:lnTo>
                <a:lnTo>
                  <a:pt x="1106488" y="460358"/>
                </a:lnTo>
                <a:lnTo>
                  <a:pt x="1131094" y="450041"/>
                </a:lnTo>
                <a:lnTo>
                  <a:pt x="1155700" y="439328"/>
                </a:lnTo>
                <a:lnTo>
                  <a:pt x="1180703" y="430201"/>
                </a:lnTo>
                <a:lnTo>
                  <a:pt x="1206103" y="421075"/>
                </a:lnTo>
                <a:lnTo>
                  <a:pt x="1231900" y="412742"/>
                </a:lnTo>
                <a:lnTo>
                  <a:pt x="1257697" y="405202"/>
                </a:lnTo>
                <a:lnTo>
                  <a:pt x="1283891" y="398060"/>
                </a:lnTo>
                <a:lnTo>
                  <a:pt x="1310481" y="391314"/>
                </a:lnTo>
                <a:lnTo>
                  <a:pt x="1337072" y="385759"/>
                </a:lnTo>
                <a:lnTo>
                  <a:pt x="1364060" y="380601"/>
                </a:lnTo>
                <a:lnTo>
                  <a:pt x="1391047" y="376236"/>
                </a:lnTo>
                <a:lnTo>
                  <a:pt x="1418035" y="372268"/>
                </a:lnTo>
                <a:lnTo>
                  <a:pt x="1446213" y="369093"/>
                </a:lnTo>
                <a:lnTo>
                  <a:pt x="1473597" y="366713"/>
                </a:lnTo>
                <a:lnTo>
                  <a:pt x="1501775" y="364729"/>
                </a:lnTo>
                <a:lnTo>
                  <a:pt x="1529953" y="363935"/>
                </a:lnTo>
                <a:lnTo>
                  <a:pt x="1558528" y="363538"/>
                </a:lnTo>
                <a:close/>
                <a:moveTo>
                  <a:pt x="852488" y="277813"/>
                </a:moveTo>
                <a:lnTo>
                  <a:pt x="826703" y="300832"/>
                </a:lnTo>
                <a:lnTo>
                  <a:pt x="801712" y="324247"/>
                </a:lnTo>
                <a:lnTo>
                  <a:pt x="777910" y="347663"/>
                </a:lnTo>
                <a:lnTo>
                  <a:pt x="754109" y="372269"/>
                </a:lnTo>
                <a:lnTo>
                  <a:pt x="731497" y="397272"/>
                </a:lnTo>
                <a:lnTo>
                  <a:pt x="709679" y="422672"/>
                </a:lnTo>
                <a:lnTo>
                  <a:pt x="688258" y="448072"/>
                </a:lnTo>
                <a:lnTo>
                  <a:pt x="667630" y="473869"/>
                </a:lnTo>
                <a:lnTo>
                  <a:pt x="647796" y="500460"/>
                </a:lnTo>
                <a:lnTo>
                  <a:pt x="628755" y="527447"/>
                </a:lnTo>
                <a:lnTo>
                  <a:pt x="610507" y="554435"/>
                </a:lnTo>
                <a:lnTo>
                  <a:pt x="593052" y="581819"/>
                </a:lnTo>
                <a:lnTo>
                  <a:pt x="575995" y="609601"/>
                </a:lnTo>
                <a:lnTo>
                  <a:pt x="560127" y="637779"/>
                </a:lnTo>
                <a:lnTo>
                  <a:pt x="544656" y="665957"/>
                </a:lnTo>
                <a:lnTo>
                  <a:pt x="530375" y="694532"/>
                </a:lnTo>
                <a:lnTo>
                  <a:pt x="516888" y="723107"/>
                </a:lnTo>
                <a:lnTo>
                  <a:pt x="503797" y="752079"/>
                </a:lnTo>
                <a:lnTo>
                  <a:pt x="491896" y="781448"/>
                </a:lnTo>
                <a:lnTo>
                  <a:pt x="480392" y="810419"/>
                </a:lnTo>
                <a:lnTo>
                  <a:pt x="469682" y="839788"/>
                </a:lnTo>
                <a:lnTo>
                  <a:pt x="460161" y="869157"/>
                </a:lnTo>
                <a:lnTo>
                  <a:pt x="451037" y="898923"/>
                </a:lnTo>
                <a:lnTo>
                  <a:pt x="443103" y="928291"/>
                </a:lnTo>
                <a:lnTo>
                  <a:pt x="435566" y="958057"/>
                </a:lnTo>
                <a:lnTo>
                  <a:pt x="428823" y="987823"/>
                </a:lnTo>
                <a:lnTo>
                  <a:pt x="422872" y="1017588"/>
                </a:lnTo>
                <a:lnTo>
                  <a:pt x="417715" y="1047354"/>
                </a:lnTo>
                <a:lnTo>
                  <a:pt x="413352" y="1076326"/>
                </a:lnTo>
                <a:lnTo>
                  <a:pt x="409781" y="1106091"/>
                </a:lnTo>
                <a:lnTo>
                  <a:pt x="407401" y="1135857"/>
                </a:lnTo>
                <a:lnTo>
                  <a:pt x="405021" y="1165226"/>
                </a:lnTo>
                <a:lnTo>
                  <a:pt x="287204" y="1130698"/>
                </a:lnTo>
                <a:lnTo>
                  <a:pt x="280857" y="1153320"/>
                </a:lnTo>
                <a:lnTo>
                  <a:pt x="274510" y="1175941"/>
                </a:lnTo>
                <a:lnTo>
                  <a:pt x="269353" y="1198960"/>
                </a:lnTo>
                <a:lnTo>
                  <a:pt x="264196" y="1221979"/>
                </a:lnTo>
                <a:lnTo>
                  <a:pt x="259436" y="1244998"/>
                </a:lnTo>
                <a:lnTo>
                  <a:pt x="255072" y="1268016"/>
                </a:lnTo>
                <a:lnTo>
                  <a:pt x="251105" y="1291035"/>
                </a:lnTo>
                <a:lnTo>
                  <a:pt x="247535" y="1314848"/>
                </a:lnTo>
                <a:lnTo>
                  <a:pt x="244361" y="1337866"/>
                </a:lnTo>
                <a:lnTo>
                  <a:pt x="241981" y="1361679"/>
                </a:lnTo>
                <a:lnTo>
                  <a:pt x="239601" y="1384698"/>
                </a:lnTo>
                <a:lnTo>
                  <a:pt x="238014" y="1408113"/>
                </a:lnTo>
                <a:lnTo>
                  <a:pt x="236824" y="1431926"/>
                </a:lnTo>
                <a:lnTo>
                  <a:pt x="235237" y="1455341"/>
                </a:lnTo>
                <a:lnTo>
                  <a:pt x="234841" y="1478757"/>
                </a:lnTo>
                <a:lnTo>
                  <a:pt x="234841" y="1502570"/>
                </a:lnTo>
                <a:lnTo>
                  <a:pt x="234841" y="1525985"/>
                </a:lnTo>
                <a:lnTo>
                  <a:pt x="235634" y="1549798"/>
                </a:lnTo>
                <a:lnTo>
                  <a:pt x="236824" y="1573213"/>
                </a:lnTo>
                <a:lnTo>
                  <a:pt x="238014" y="1596629"/>
                </a:lnTo>
                <a:lnTo>
                  <a:pt x="239998" y="1620045"/>
                </a:lnTo>
                <a:lnTo>
                  <a:pt x="242378" y="1643460"/>
                </a:lnTo>
                <a:lnTo>
                  <a:pt x="244758" y="1666876"/>
                </a:lnTo>
                <a:lnTo>
                  <a:pt x="247932" y="1690291"/>
                </a:lnTo>
                <a:lnTo>
                  <a:pt x="251899" y="1713310"/>
                </a:lnTo>
                <a:lnTo>
                  <a:pt x="255865" y="1736726"/>
                </a:lnTo>
                <a:lnTo>
                  <a:pt x="260229" y="1760142"/>
                </a:lnTo>
                <a:lnTo>
                  <a:pt x="264989" y="1782763"/>
                </a:lnTo>
                <a:lnTo>
                  <a:pt x="270146" y="1805782"/>
                </a:lnTo>
                <a:lnTo>
                  <a:pt x="275303" y="1828404"/>
                </a:lnTo>
                <a:lnTo>
                  <a:pt x="281650" y="1851423"/>
                </a:lnTo>
                <a:lnTo>
                  <a:pt x="287997" y="1874045"/>
                </a:lnTo>
                <a:lnTo>
                  <a:pt x="295138" y="1896667"/>
                </a:lnTo>
                <a:lnTo>
                  <a:pt x="302278" y="1918892"/>
                </a:lnTo>
                <a:lnTo>
                  <a:pt x="309419" y="1941117"/>
                </a:lnTo>
                <a:lnTo>
                  <a:pt x="317749" y="1963342"/>
                </a:lnTo>
                <a:lnTo>
                  <a:pt x="326080" y="1985170"/>
                </a:lnTo>
                <a:lnTo>
                  <a:pt x="334807" y="2006998"/>
                </a:lnTo>
                <a:lnTo>
                  <a:pt x="343931" y="2028826"/>
                </a:lnTo>
                <a:lnTo>
                  <a:pt x="353451" y="2050257"/>
                </a:lnTo>
                <a:lnTo>
                  <a:pt x="363765" y="2071688"/>
                </a:lnTo>
                <a:lnTo>
                  <a:pt x="374079" y="2092723"/>
                </a:lnTo>
                <a:lnTo>
                  <a:pt x="385187" y="2113757"/>
                </a:lnTo>
                <a:lnTo>
                  <a:pt x="395897" y="2134395"/>
                </a:lnTo>
                <a:lnTo>
                  <a:pt x="407401" y="2155032"/>
                </a:lnTo>
                <a:lnTo>
                  <a:pt x="419302" y="2175273"/>
                </a:lnTo>
                <a:lnTo>
                  <a:pt x="431599" y="2195117"/>
                </a:lnTo>
                <a:lnTo>
                  <a:pt x="443897" y="2215357"/>
                </a:lnTo>
                <a:lnTo>
                  <a:pt x="456988" y="2234804"/>
                </a:lnTo>
                <a:lnTo>
                  <a:pt x="470078" y="2254648"/>
                </a:lnTo>
                <a:lnTo>
                  <a:pt x="483566" y="2273698"/>
                </a:lnTo>
                <a:lnTo>
                  <a:pt x="497450" y="2292748"/>
                </a:lnTo>
                <a:lnTo>
                  <a:pt x="512127" y="2311401"/>
                </a:lnTo>
                <a:lnTo>
                  <a:pt x="526408" y="2329657"/>
                </a:lnTo>
                <a:lnTo>
                  <a:pt x="541483" y="2347914"/>
                </a:lnTo>
                <a:lnTo>
                  <a:pt x="556557" y="2365773"/>
                </a:lnTo>
                <a:lnTo>
                  <a:pt x="572028" y="2384029"/>
                </a:lnTo>
                <a:lnTo>
                  <a:pt x="587895" y="2401492"/>
                </a:lnTo>
                <a:lnTo>
                  <a:pt x="604160" y="2418160"/>
                </a:lnTo>
                <a:lnTo>
                  <a:pt x="620821" y="2434829"/>
                </a:lnTo>
                <a:lnTo>
                  <a:pt x="637878" y="2451498"/>
                </a:lnTo>
                <a:lnTo>
                  <a:pt x="654539" y="2467770"/>
                </a:lnTo>
                <a:lnTo>
                  <a:pt x="671994" y="2483645"/>
                </a:lnTo>
                <a:lnTo>
                  <a:pt x="689448" y="2499520"/>
                </a:lnTo>
                <a:lnTo>
                  <a:pt x="574011" y="2632076"/>
                </a:lnTo>
                <a:lnTo>
                  <a:pt x="554177" y="2614217"/>
                </a:lnTo>
                <a:lnTo>
                  <a:pt x="534739" y="2596357"/>
                </a:lnTo>
                <a:lnTo>
                  <a:pt x="514904" y="2578101"/>
                </a:lnTo>
                <a:lnTo>
                  <a:pt x="496260" y="2559448"/>
                </a:lnTo>
                <a:lnTo>
                  <a:pt x="477615" y="2540001"/>
                </a:lnTo>
                <a:lnTo>
                  <a:pt x="459368" y="2520951"/>
                </a:lnTo>
                <a:lnTo>
                  <a:pt x="441120" y="2501107"/>
                </a:lnTo>
                <a:lnTo>
                  <a:pt x="423665" y="2481264"/>
                </a:lnTo>
                <a:lnTo>
                  <a:pt x="406211" y="2460626"/>
                </a:lnTo>
                <a:lnTo>
                  <a:pt x="389550" y="2439989"/>
                </a:lnTo>
                <a:lnTo>
                  <a:pt x="373286" y="2419351"/>
                </a:lnTo>
                <a:lnTo>
                  <a:pt x="357021" y="2398317"/>
                </a:lnTo>
                <a:lnTo>
                  <a:pt x="340757" y="2376489"/>
                </a:lnTo>
                <a:lnTo>
                  <a:pt x="325683" y="2355057"/>
                </a:lnTo>
                <a:lnTo>
                  <a:pt x="311005" y="2332832"/>
                </a:lnTo>
                <a:lnTo>
                  <a:pt x="295931" y="2310607"/>
                </a:lnTo>
                <a:lnTo>
                  <a:pt x="282047" y="2287985"/>
                </a:lnTo>
                <a:lnTo>
                  <a:pt x="268163" y="2264967"/>
                </a:lnTo>
                <a:lnTo>
                  <a:pt x="254675" y="2241948"/>
                </a:lnTo>
                <a:lnTo>
                  <a:pt x="241981" y="2218929"/>
                </a:lnTo>
                <a:lnTo>
                  <a:pt x="229287" y="2195117"/>
                </a:lnTo>
                <a:lnTo>
                  <a:pt x="216990" y="2171701"/>
                </a:lnTo>
                <a:lnTo>
                  <a:pt x="205089" y="2147492"/>
                </a:lnTo>
                <a:lnTo>
                  <a:pt x="193982" y="2123282"/>
                </a:lnTo>
                <a:lnTo>
                  <a:pt x="182874" y="2099073"/>
                </a:lnTo>
                <a:lnTo>
                  <a:pt x="172560" y="2074467"/>
                </a:lnTo>
                <a:lnTo>
                  <a:pt x="162643" y="2049860"/>
                </a:lnTo>
                <a:lnTo>
                  <a:pt x="152726" y="2024857"/>
                </a:lnTo>
                <a:lnTo>
                  <a:pt x="143602" y="1999854"/>
                </a:lnTo>
                <a:lnTo>
                  <a:pt x="135271" y="1974454"/>
                </a:lnTo>
                <a:lnTo>
                  <a:pt x="126941" y="1949054"/>
                </a:lnTo>
                <a:lnTo>
                  <a:pt x="119404" y="1923654"/>
                </a:lnTo>
                <a:lnTo>
                  <a:pt x="111867" y="1897857"/>
                </a:lnTo>
                <a:lnTo>
                  <a:pt x="105123" y="1872060"/>
                </a:lnTo>
                <a:lnTo>
                  <a:pt x="98776" y="1845867"/>
                </a:lnTo>
                <a:lnTo>
                  <a:pt x="93222" y="1820467"/>
                </a:lnTo>
                <a:lnTo>
                  <a:pt x="87272" y="1794273"/>
                </a:lnTo>
                <a:lnTo>
                  <a:pt x="82512" y="1768079"/>
                </a:lnTo>
                <a:lnTo>
                  <a:pt x="78148" y="1741885"/>
                </a:lnTo>
                <a:lnTo>
                  <a:pt x="74181" y="1714898"/>
                </a:lnTo>
                <a:lnTo>
                  <a:pt x="70214" y="1688704"/>
                </a:lnTo>
                <a:lnTo>
                  <a:pt x="67437" y="1662113"/>
                </a:lnTo>
                <a:lnTo>
                  <a:pt x="64661" y="1635523"/>
                </a:lnTo>
                <a:lnTo>
                  <a:pt x="62677" y="1609329"/>
                </a:lnTo>
                <a:lnTo>
                  <a:pt x="61090" y="1582738"/>
                </a:lnTo>
                <a:lnTo>
                  <a:pt x="59900" y="1556148"/>
                </a:lnTo>
                <a:lnTo>
                  <a:pt x="59107" y="1529557"/>
                </a:lnTo>
                <a:lnTo>
                  <a:pt x="58710" y="1502570"/>
                </a:lnTo>
                <a:lnTo>
                  <a:pt x="59107" y="1475979"/>
                </a:lnTo>
                <a:lnTo>
                  <a:pt x="59504" y="1449388"/>
                </a:lnTo>
                <a:lnTo>
                  <a:pt x="60694" y="1422401"/>
                </a:lnTo>
                <a:lnTo>
                  <a:pt x="62677" y="1395810"/>
                </a:lnTo>
                <a:lnTo>
                  <a:pt x="64264" y="1369616"/>
                </a:lnTo>
                <a:lnTo>
                  <a:pt x="67041" y="1343026"/>
                </a:lnTo>
                <a:lnTo>
                  <a:pt x="69818" y="1316435"/>
                </a:lnTo>
                <a:lnTo>
                  <a:pt x="73388" y="1290241"/>
                </a:lnTo>
                <a:lnTo>
                  <a:pt x="77355" y="1263651"/>
                </a:lnTo>
                <a:lnTo>
                  <a:pt x="81718" y="1237457"/>
                </a:lnTo>
                <a:lnTo>
                  <a:pt x="86479" y="1211263"/>
                </a:lnTo>
                <a:lnTo>
                  <a:pt x="92032" y="1185070"/>
                </a:lnTo>
                <a:lnTo>
                  <a:pt x="97983" y="1158876"/>
                </a:lnTo>
                <a:lnTo>
                  <a:pt x="103933" y="1133079"/>
                </a:lnTo>
                <a:lnTo>
                  <a:pt x="111073" y="1107282"/>
                </a:lnTo>
                <a:lnTo>
                  <a:pt x="117817" y="1081485"/>
                </a:lnTo>
                <a:lnTo>
                  <a:pt x="0" y="1047354"/>
                </a:lnTo>
                <a:lnTo>
                  <a:pt x="17454" y="1012429"/>
                </a:lnTo>
                <a:lnTo>
                  <a:pt x="36099" y="977901"/>
                </a:lnTo>
                <a:lnTo>
                  <a:pt x="55140" y="943769"/>
                </a:lnTo>
                <a:lnTo>
                  <a:pt x="74578" y="910035"/>
                </a:lnTo>
                <a:lnTo>
                  <a:pt x="95206" y="877888"/>
                </a:lnTo>
                <a:lnTo>
                  <a:pt x="116627" y="845344"/>
                </a:lnTo>
                <a:lnTo>
                  <a:pt x="138842" y="813991"/>
                </a:lnTo>
                <a:lnTo>
                  <a:pt x="161453" y="783432"/>
                </a:lnTo>
                <a:lnTo>
                  <a:pt x="184858" y="753269"/>
                </a:lnTo>
                <a:lnTo>
                  <a:pt x="208659" y="724298"/>
                </a:lnTo>
                <a:lnTo>
                  <a:pt x="233254" y="695723"/>
                </a:lnTo>
                <a:lnTo>
                  <a:pt x="258642" y="667941"/>
                </a:lnTo>
                <a:lnTo>
                  <a:pt x="284030" y="640954"/>
                </a:lnTo>
                <a:lnTo>
                  <a:pt x="310212" y="614760"/>
                </a:lnTo>
                <a:lnTo>
                  <a:pt x="337584" y="588963"/>
                </a:lnTo>
                <a:lnTo>
                  <a:pt x="364559" y="563960"/>
                </a:lnTo>
                <a:lnTo>
                  <a:pt x="392327" y="539751"/>
                </a:lnTo>
                <a:lnTo>
                  <a:pt x="420889" y="516732"/>
                </a:lnTo>
                <a:lnTo>
                  <a:pt x="449054" y="494507"/>
                </a:lnTo>
                <a:lnTo>
                  <a:pt x="478409" y="472679"/>
                </a:lnTo>
                <a:lnTo>
                  <a:pt x="508161" y="452041"/>
                </a:lnTo>
                <a:lnTo>
                  <a:pt x="537912" y="432197"/>
                </a:lnTo>
                <a:lnTo>
                  <a:pt x="567664" y="412751"/>
                </a:lnTo>
                <a:lnTo>
                  <a:pt x="598209" y="394494"/>
                </a:lnTo>
                <a:lnTo>
                  <a:pt x="629548" y="377032"/>
                </a:lnTo>
                <a:lnTo>
                  <a:pt x="660490" y="359966"/>
                </a:lnTo>
                <a:lnTo>
                  <a:pt x="691828" y="344488"/>
                </a:lnTo>
                <a:lnTo>
                  <a:pt x="723564" y="329407"/>
                </a:lnTo>
                <a:lnTo>
                  <a:pt x="755695" y="315119"/>
                </a:lnTo>
                <a:lnTo>
                  <a:pt x="787827" y="302022"/>
                </a:lnTo>
                <a:lnTo>
                  <a:pt x="819563" y="289322"/>
                </a:lnTo>
                <a:lnTo>
                  <a:pt x="852488" y="277813"/>
                </a:lnTo>
                <a:close/>
                <a:moveTo>
                  <a:pt x="1541357" y="0"/>
                </a:moveTo>
                <a:lnTo>
                  <a:pt x="1567964" y="0"/>
                </a:lnTo>
                <a:lnTo>
                  <a:pt x="1594571" y="0"/>
                </a:lnTo>
                <a:lnTo>
                  <a:pt x="1621178" y="794"/>
                </a:lnTo>
                <a:lnTo>
                  <a:pt x="1647785" y="2780"/>
                </a:lnTo>
                <a:lnTo>
                  <a:pt x="1674392" y="4368"/>
                </a:lnTo>
                <a:lnTo>
                  <a:pt x="1700999" y="6751"/>
                </a:lnTo>
                <a:lnTo>
                  <a:pt x="1727209" y="9133"/>
                </a:lnTo>
                <a:lnTo>
                  <a:pt x="1753816" y="12707"/>
                </a:lnTo>
                <a:lnTo>
                  <a:pt x="1780423" y="16281"/>
                </a:lnTo>
                <a:lnTo>
                  <a:pt x="1806633" y="20251"/>
                </a:lnTo>
                <a:lnTo>
                  <a:pt x="1833240" y="25016"/>
                </a:lnTo>
                <a:lnTo>
                  <a:pt x="1859450" y="30179"/>
                </a:lnTo>
                <a:lnTo>
                  <a:pt x="1885660" y="35341"/>
                </a:lnTo>
                <a:lnTo>
                  <a:pt x="1911076" y="41694"/>
                </a:lnTo>
                <a:lnTo>
                  <a:pt x="1937286" y="48047"/>
                </a:lnTo>
                <a:lnTo>
                  <a:pt x="1963099" y="55195"/>
                </a:lnTo>
                <a:lnTo>
                  <a:pt x="1988911" y="62343"/>
                </a:lnTo>
                <a:lnTo>
                  <a:pt x="2014327" y="70284"/>
                </a:lnTo>
                <a:lnTo>
                  <a:pt x="2039743" y="78623"/>
                </a:lnTo>
                <a:lnTo>
                  <a:pt x="2065159" y="87359"/>
                </a:lnTo>
                <a:lnTo>
                  <a:pt x="2089780" y="96492"/>
                </a:lnTo>
                <a:lnTo>
                  <a:pt x="2114799" y="106419"/>
                </a:lnTo>
                <a:lnTo>
                  <a:pt x="2139420" y="116743"/>
                </a:lnTo>
                <a:lnTo>
                  <a:pt x="2164041" y="127067"/>
                </a:lnTo>
                <a:lnTo>
                  <a:pt x="2188266" y="138186"/>
                </a:lnTo>
                <a:lnTo>
                  <a:pt x="2212093" y="149304"/>
                </a:lnTo>
                <a:lnTo>
                  <a:pt x="2236317" y="161614"/>
                </a:lnTo>
                <a:lnTo>
                  <a:pt x="2259747" y="173923"/>
                </a:lnTo>
                <a:lnTo>
                  <a:pt x="2283575" y="186630"/>
                </a:lnTo>
                <a:lnTo>
                  <a:pt x="2306608" y="199734"/>
                </a:lnTo>
                <a:lnTo>
                  <a:pt x="2329641" y="213235"/>
                </a:lnTo>
                <a:lnTo>
                  <a:pt x="2352277" y="227133"/>
                </a:lnTo>
                <a:lnTo>
                  <a:pt x="2375309" y="241428"/>
                </a:lnTo>
                <a:lnTo>
                  <a:pt x="2397548" y="256120"/>
                </a:lnTo>
                <a:lnTo>
                  <a:pt x="2419390" y="271209"/>
                </a:lnTo>
                <a:lnTo>
                  <a:pt x="2441231" y="286696"/>
                </a:lnTo>
                <a:lnTo>
                  <a:pt x="2462676" y="302579"/>
                </a:lnTo>
                <a:lnTo>
                  <a:pt x="2483723" y="318860"/>
                </a:lnTo>
                <a:lnTo>
                  <a:pt x="2504374" y="335537"/>
                </a:lnTo>
                <a:lnTo>
                  <a:pt x="2525024" y="352612"/>
                </a:lnTo>
                <a:lnTo>
                  <a:pt x="2545277" y="370084"/>
                </a:lnTo>
                <a:lnTo>
                  <a:pt x="2565133" y="387555"/>
                </a:lnTo>
                <a:lnTo>
                  <a:pt x="2584989" y="405821"/>
                </a:lnTo>
                <a:lnTo>
                  <a:pt x="2604051" y="424087"/>
                </a:lnTo>
                <a:lnTo>
                  <a:pt x="2622715" y="442750"/>
                </a:lnTo>
                <a:lnTo>
                  <a:pt x="2641777" y="462207"/>
                </a:lnTo>
                <a:lnTo>
                  <a:pt x="2730335" y="376834"/>
                </a:lnTo>
                <a:lnTo>
                  <a:pt x="2752177" y="409792"/>
                </a:lnTo>
                <a:lnTo>
                  <a:pt x="2772827" y="442353"/>
                </a:lnTo>
                <a:lnTo>
                  <a:pt x="2792683" y="476105"/>
                </a:lnTo>
                <a:lnTo>
                  <a:pt x="2811745" y="510255"/>
                </a:lnTo>
                <a:lnTo>
                  <a:pt x="2829615" y="544404"/>
                </a:lnTo>
                <a:lnTo>
                  <a:pt x="2847089" y="578950"/>
                </a:lnTo>
                <a:lnTo>
                  <a:pt x="2862973" y="613100"/>
                </a:lnTo>
                <a:lnTo>
                  <a:pt x="2878461" y="648043"/>
                </a:lnTo>
                <a:lnTo>
                  <a:pt x="2892360" y="683781"/>
                </a:lnTo>
                <a:lnTo>
                  <a:pt x="2905862" y="719121"/>
                </a:lnTo>
                <a:lnTo>
                  <a:pt x="2918570" y="754462"/>
                </a:lnTo>
                <a:lnTo>
                  <a:pt x="2930087" y="790200"/>
                </a:lnTo>
                <a:lnTo>
                  <a:pt x="2940809" y="825937"/>
                </a:lnTo>
                <a:lnTo>
                  <a:pt x="2950340" y="861675"/>
                </a:lnTo>
                <a:lnTo>
                  <a:pt x="2959077" y="898207"/>
                </a:lnTo>
                <a:lnTo>
                  <a:pt x="2967019" y="934342"/>
                </a:lnTo>
                <a:lnTo>
                  <a:pt x="2974167" y="970079"/>
                </a:lnTo>
                <a:lnTo>
                  <a:pt x="2980124" y="1006214"/>
                </a:lnTo>
                <a:lnTo>
                  <a:pt x="2985286" y="1042746"/>
                </a:lnTo>
                <a:lnTo>
                  <a:pt x="2989258" y="1078484"/>
                </a:lnTo>
                <a:lnTo>
                  <a:pt x="2992832" y="1114618"/>
                </a:lnTo>
                <a:lnTo>
                  <a:pt x="2995214" y="1150356"/>
                </a:lnTo>
                <a:lnTo>
                  <a:pt x="2996406" y="1186491"/>
                </a:lnTo>
                <a:lnTo>
                  <a:pt x="2997200" y="1222228"/>
                </a:lnTo>
                <a:lnTo>
                  <a:pt x="2996803" y="1257569"/>
                </a:lnTo>
                <a:lnTo>
                  <a:pt x="2995611" y="1292910"/>
                </a:lnTo>
                <a:lnTo>
                  <a:pt x="2993626" y="1327853"/>
                </a:lnTo>
                <a:lnTo>
                  <a:pt x="2990846" y="1362797"/>
                </a:lnTo>
                <a:lnTo>
                  <a:pt x="2986875" y="1397740"/>
                </a:lnTo>
                <a:lnTo>
                  <a:pt x="2982507" y="1432286"/>
                </a:lnTo>
                <a:lnTo>
                  <a:pt x="2977344" y="1466436"/>
                </a:lnTo>
                <a:lnTo>
                  <a:pt x="2970593" y="1500188"/>
                </a:lnTo>
                <a:lnTo>
                  <a:pt x="2963445" y="1466833"/>
                </a:lnTo>
                <a:lnTo>
                  <a:pt x="2956297" y="1433478"/>
                </a:lnTo>
                <a:lnTo>
                  <a:pt x="2947560" y="1400123"/>
                </a:lnTo>
                <a:lnTo>
                  <a:pt x="2938426" y="1367959"/>
                </a:lnTo>
                <a:lnTo>
                  <a:pt x="2928101" y="1335795"/>
                </a:lnTo>
                <a:lnTo>
                  <a:pt x="2917379" y="1304425"/>
                </a:lnTo>
                <a:lnTo>
                  <a:pt x="2905465" y="1272658"/>
                </a:lnTo>
                <a:lnTo>
                  <a:pt x="2893155" y="1241686"/>
                </a:lnTo>
                <a:lnTo>
                  <a:pt x="2880447" y="1211507"/>
                </a:lnTo>
                <a:lnTo>
                  <a:pt x="2866547" y="1181329"/>
                </a:lnTo>
                <a:lnTo>
                  <a:pt x="2852648" y="1152341"/>
                </a:lnTo>
                <a:lnTo>
                  <a:pt x="2837558" y="1123354"/>
                </a:lnTo>
                <a:lnTo>
                  <a:pt x="2822070" y="1095161"/>
                </a:lnTo>
                <a:lnTo>
                  <a:pt x="2805391" y="1066968"/>
                </a:lnTo>
                <a:lnTo>
                  <a:pt x="2788712" y="1039569"/>
                </a:lnTo>
                <a:lnTo>
                  <a:pt x="2771239" y="1012965"/>
                </a:lnTo>
                <a:lnTo>
                  <a:pt x="2752971" y="986757"/>
                </a:lnTo>
                <a:lnTo>
                  <a:pt x="2734703" y="960946"/>
                </a:lnTo>
                <a:lnTo>
                  <a:pt x="2715642" y="935930"/>
                </a:lnTo>
                <a:lnTo>
                  <a:pt x="2695786" y="911708"/>
                </a:lnTo>
                <a:lnTo>
                  <a:pt x="2675930" y="887883"/>
                </a:lnTo>
                <a:lnTo>
                  <a:pt x="2654882" y="864852"/>
                </a:lnTo>
                <a:lnTo>
                  <a:pt x="2633835" y="842218"/>
                </a:lnTo>
                <a:lnTo>
                  <a:pt x="2611993" y="820378"/>
                </a:lnTo>
                <a:lnTo>
                  <a:pt x="2590152" y="798936"/>
                </a:lnTo>
                <a:lnTo>
                  <a:pt x="2567913" y="778287"/>
                </a:lnTo>
                <a:lnTo>
                  <a:pt x="2544880" y="758830"/>
                </a:lnTo>
                <a:lnTo>
                  <a:pt x="2521450" y="739373"/>
                </a:lnTo>
                <a:lnTo>
                  <a:pt x="2498020" y="720710"/>
                </a:lnTo>
                <a:lnTo>
                  <a:pt x="2474193" y="702841"/>
                </a:lnTo>
                <a:lnTo>
                  <a:pt x="2449968" y="685766"/>
                </a:lnTo>
                <a:lnTo>
                  <a:pt x="2425347" y="669089"/>
                </a:lnTo>
                <a:lnTo>
                  <a:pt x="2514699" y="584113"/>
                </a:lnTo>
                <a:lnTo>
                  <a:pt x="2498020" y="567038"/>
                </a:lnTo>
                <a:lnTo>
                  <a:pt x="2481341" y="550360"/>
                </a:lnTo>
                <a:lnTo>
                  <a:pt x="2464265" y="534080"/>
                </a:lnTo>
                <a:lnTo>
                  <a:pt x="2446791" y="518196"/>
                </a:lnTo>
                <a:lnTo>
                  <a:pt x="2429318" y="502313"/>
                </a:lnTo>
                <a:lnTo>
                  <a:pt x="2411447" y="487224"/>
                </a:lnTo>
                <a:lnTo>
                  <a:pt x="2393180" y="472134"/>
                </a:lnTo>
                <a:lnTo>
                  <a:pt x="2374912" y="457442"/>
                </a:lnTo>
                <a:lnTo>
                  <a:pt x="2356248" y="442750"/>
                </a:lnTo>
                <a:lnTo>
                  <a:pt x="2337186" y="428852"/>
                </a:lnTo>
                <a:lnTo>
                  <a:pt x="2318124" y="415351"/>
                </a:lnTo>
                <a:lnTo>
                  <a:pt x="2298665" y="401850"/>
                </a:lnTo>
                <a:lnTo>
                  <a:pt x="2279206" y="389144"/>
                </a:lnTo>
                <a:lnTo>
                  <a:pt x="2258953" y="376437"/>
                </a:lnTo>
                <a:lnTo>
                  <a:pt x="2238700" y="363730"/>
                </a:lnTo>
                <a:lnTo>
                  <a:pt x="2218844" y="352215"/>
                </a:lnTo>
                <a:lnTo>
                  <a:pt x="2198194" y="340699"/>
                </a:lnTo>
                <a:lnTo>
                  <a:pt x="2177544" y="329184"/>
                </a:lnTo>
                <a:lnTo>
                  <a:pt x="2156893" y="318462"/>
                </a:lnTo>
                <a:lnTo>
                  <a:pt x="2135449" y="308138"/>
                </a:lnTo>
                <a:lnTo>
                  <a:pt x="2114401" y="297814"/>
                </a:lnTo>
                <a:lnTo>
                  <a:pt x="2092957" y="288284"/>
                </a:lnTo>
                <a:lnTo>
                  <a:pt x="2071115" y="278754"/>
                </a:lnTo>
                <a:lnTo>
                  <a:pt x="2049274" y="270018"/>
                </a:lnTo>
                <a:lnTo>
                  <a:pt x="2027432" y="261282"/>
                </a:lnTo>
                <a:lnTo>
                  <a:pt x="2005591" y="253341"/>
                </a:lnTo>
                <a:lnTo>
                  <a:pt x="1983352" y="245399"/>
                </a:lnTo>
                <a:lnTo>
                  <a:pt x="1961113" y="238251"/>
                </a:lnTo>
                <a:lnTo>
                  <a:pt x="1938477" y="231104"/>
                </a:lnTo>
                <a:lnTo>
                  <a:pt x="1915444" y="224353"/>
                </a:lnTo>
                <a:lnTo>
                  <a:pt x="1892808" y="218397"/>
                </a:lnTo>
                <a:lnTo>
                  <a:pt x="1870173" y="212838"/>
                </a:lnTo>
                <a:lnTo>
                  <a:pt x="1847139" y="207676"/>
                </a:lnTo>
                <a:lnTo>
                  <a:pt x="1824107" y="202514"/>
                </a:lnTo>
                <a:lnTo>
                  <a:pt x="1801074" y="197749"/>
                </a:lnTo>
                <a:lnTo>
                  <a:pt x="1778041" y="193778"/>
                </a:lnTo>
                <a:lnTo>
                  <a:pt x="1754213" y="190601"/>
                </a:lnTo>
                <a:lnTo>
                  <a:pt x="1731180" y="187027"/>
                </a:lnTo>
                <a:lnTo>
                  <a:pt x="1707750" y="184248"/>
                </a:lnTo>
                <a:lnTo>
                  <a:pt x="1684320" y="181865"/>
                </a:lnTo>
                <a:lnTo>
                  <a:pt x="1660890" y="179483"/>
                </a:lnTo>
                <a:lnTo>
                  <a:pt x="1637460" y="178291"/>
                </a:lnTo>
                <a:lnTo>
                  <a:pt x="1613633" y="177100"/>
                </a:lnTo>
                <a:lnTo>
                  <a:pt x="1590203" y="175909"/>
                </a:lnTo>
                <a:lnTo>
                  <a:pt x="1566375" y="175909"/>
                </a:lnTo>
                <a:lnTo>
                  <a:pt x="1542945" y="175909"/>
                </a:lnTo>
                <a:lnTo>
                  <a:pt x="1519515" y="176306"/>
                </a:lnTo>
                <a:lnTo>
                  <a:pt x="1495688" y="177497"/>
                </a:lnTo>
                <a:lnTo>
                  <a:pt x="1472655" y="178689"/>
                </a:lnTo>
                <a:lnTo>
                  <a:pt x="1449225" y="180277"/>
                </a:lnTo>
                <a:lnTo>
                  <a:pt x="1425398" y="182659"/>
                </a:lnTo>
                <a:lnTo>
                  <a:pt x="1401968" y="184645"/>
                </a:lnTo>
                <a:lnTo>
                  <a:pt x="1378537" y="187821"/>
                </a:lnTo>
                <a:lnTo>
                  <a:pt x="1355107" y="191395"/>
                </a:lnTo>
                <a:lnTo>
                  <a:pt x="1332074" y="194969"/>
                </a:lnTo>
                <a:lnTo>
                  <a:pt x="1308644" y="199337"/>
                </a:lnTo>
                <a:lnTo>
                  <a:pt x="1285611" y="204102"/>
                </a:lnTo>
                <a:lnTo>
                  <a:pt x="1262975" y="208867"/>
                </a:lnTo>
                <a:lnTo>
                  <a:pt x="1239943" y="214029"/>
                </a:lnTo>
                <a:lnTo>
                  <a:pt x="1216910" y="219985"/>
                </a:lnTo>
                <a:lnTo>
                  <a:pt x="1194274" y="226339"/>
                </a:lnTo>
                <a:lnTo>
                  <a:pt x="1171638" y="232692"/>
                </a:lnTo>
                <a:lnTo>
                  <a:pt x="1149399" y="240237"/>
                </a:lnTo>
                <a:lnTo>
                  <a:pt x="1127160" y="247781"/>
                </a:lnTo>
                <a:lnTo>
                  <a:pt x="1069975" y="81403"/>
                </a:lnTo>
                <a:lnTo>
                  <a:pt x="1094994" y="72667"/>
                </a:lnTo>
                <a:lnTo>
                  <a:pt x="1120409" y="64725"/>
                </a:lnTo>
                <a:lnTo>
                  <a:pt x="1146222" y="56783"/>
                </a:lnTo>
                <a:lnTo>
                  <a:pt x="1172035" y="49636"/>
                </a:lnTo>
                <a:lnTo>
                  <a:pt x="1197848" y="43282"/>
                </a:lnTo>
                <a:lnTo>
                  <a:pt x="1223661" y="37326"/>
                </a:lnTo>
                <a:lnTo>
                  <a:pt x="1249871" y="31370"/>
                </a:lnTo>
                <a:lnTo>
                  <a:pt x="1276080" y="26208"/>
                </a:lnTo>
                <a:lnTo>
                  <a:pt x="1302290" y="21443"/>
                </a:lnTo>
                <a:lnTo>
                  <a:pt x="1328500" y="17075"/>
                </a:lnTo>
                <a:lnTo>
                  <a:pt x="1355107" y="13501"/>
                </a:lnTo>
                <a:lnTo>
                  <a:pt x="1381317" y="9927"/>
                </a:lnTo>
                <a:lnTo>
                  <a:pt x="1407924" y="7545"/>
                </a:lnTo>
                <a:lnTo>
                  <a:pt x="1434531" y="4765"/>
                </a:lnTo>
                <a:lnTo>
                  <a:pt x="1461139" y="3177"/>
                </a:lnTo>
                <a:lnTo>
                  <a:pt x="1487746" y="1191"/>
                </a:lnTo>
                <a:lnTo>
                  <a:pt x="1514750" y="397"/>
                </a:lnTo>
                <a:lnTo>
                  <a:pt x="1541357" y="0"/>
                </a:lnTo>
                <a:close/>
              </a:path>
            </a:pathLst>
          </a:custGeom>
          <a:solidFill>
            <a:srgbClr val="FFFFFF"/>
          </a:solidFill>
          <a:ln>
            <a:noFill/>
          </a:ln>
          <a:extLst/>
        </p:spPr>
        <p:txBody>
          <a:bodyPr anchor="ctr">
            <a:normAutofit/>
            <a:scene3d>
              <a:camera prst="orthographicFront"/>
              <a:lightRig rig="threePt" dir="t"/>
            </a:scene3d>
            <a:sp3d contourW="12700">
              <a:contourClr>
                <a:srgbClr val="FFFFFF"/>
              </a:contourClr>
            </a:sp3d>
          </a:bodyPr>
          <a:lstStyle/>
          <a:p>
            <a:pPr algn="ctr">
              <a:defRPr/>
            </a:pPr>
            <a:endParaRPr lang="zh-CN" altLang="en-US" sz="500">
              <a:solidFill>
                <a:srgbClr val="FFFFFF"/>
              </a:solidFill>
              <a:latin typeface="Arial" panose="020B0604020202020204" pitchFamily="34" charset="0"/>
              <a:ea typeface="微软雅黑" panose="020B0503020204020204" pitchFamily="34" charset="-122"/>
            </a:endParaRPr>
          </a:p>
        </p:txBody>
      </p:sp>
      <p:sp>
        <p:nvSpPr>
          <p:cNvPr id="33" name="MH_Other_14"/>
          <p:cNvSpPr/>
          <p:nvPr>
            <p:custDataLst>
              <p:tags r:id="rId15"/>
            </p:custDataLst>
          </p:nvPr>
        </p:nvSpPr>
        <p:spPr>
          <a:xfrm>
            <a:off x="6599238" y="3309938"/>
            <a:ext cx="425450" cy="328612"/>
          </a:xfrm>
          <a:prstGeom prst="roundRect">
            <a:avLst/>
          </a:prstGeom>
          <a:solidFill>
            <a:srgbClr val="E95C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latin typeface="Arial" panose="020B0604020202020204" pitchFamily="34" charset="0"/>
              <a:ea typeface="微软雅黑" panose="020B0503020204020204" pitchFamily="34" charset="-122"/>
            </a:endParaRPr>
          </a:p>
        </p:txBody>
      </p:sp>
      <p:sp>
        <p:nvSpPr>
          <p:cNvPr id="46" name="MH_Other_15"/>
          <p:cNvSpPr>
            <a:spLocks/>
          </p:cNvSpPr>
          <p:nvPr>
            <p:custDataLst>
              <p:tags r:id="rId16"/>
            </p:custDataLst>
          </p:nvPr>
        </p:nvSpPr>
        <p:spPr bwMode="auto">
          <a:xfrm>
            <a:off x="6750051" y="3352800"/>
            <a:ext cx="112713" cy="254000"/>
          </a:xfrm>
          <a:custGeom>
            <a:avLst/>
            <a:gdLst>
              <a:gd name="T0" fmla="*/ 645836 w 1000125"/>
              <a:gd name="T1" fmla="*/ 2202388 h 2249488"/>
              <a:gd name="T2" fmla="*/ 499269 w 1000125"/>
              <a:gd name="T3" fmla="*/ 2249488 h 2249488"/>
              <a:gd name="T4" fmla="*/ 353019 w 1000125"/>
              <a:gd name="T5" fmla="*/ 2202388 h 2249488"/>
              <a:gd name="T6" fmla="*/ 729267 w 1000125"/>
              <a:gd name="T7" fmla="*/ 1946275 h 2249488"/>
              <a:gd name="T8" fmla="*/ 783907 w 1000125"/>
              <a:gd name="T9" fmla="*/ 2007378 h 2249488"/>
              <a:gd name="T10" fmla="*/ 264822 w 1000125"/>
              <a:gd name="T11" fmla="*/ 2057084 h 2249488"/>
              <a:gd name="T12" fmla="*/ 216853 w 1000125"/>
              <a:gd name="T13" fmla="*/ 1990599 h 2249488"/>
              <a:gd name="T14" fmla="*/ 734985 w 1000125"/>
              <a:gd name="T15" fmla="*/ 1798953 h 2249488"/>
              <a:gd name="T16" fmla="*/ 783272 w 1000125"/>
              <a:gd name="T17" fmla="*/ 1865249 h 2249488"/>
              <a:gd name="T18" fmla="*/ 259739 w 1000125"/>
              <a:gd name="T19" fmla="*/ 1908499 h 2249488"/>
              <a:gd name="T20" fmla="*/ 218124 w 1000125"/>
              <a:gd name="T21" fmla="*/ 1837784 h 2249488"/>
              <a:gd name="T22" fmla="*/ 893763 w 1000125"/>
              <a:gd name="T23" fmla="*/ 1480542 h 2249488"/>
              <a:gd name="T24" fmla="*/ 861683 w 1000125"/>
              <a:gd name="T25" fmla="*/ 1637130 h 2249488"/>
              <a:gd name="T26" fmla="*/ 205463 w 1000125"/>
              <a:gd name="T27" fmla="*/ 1744369 h 2249488"/>
              <a:gd name="T28" fmla="*/ 127009 w 1000125"/>
              <a:gd name="T29" fmla="*/ 1611190 h 2249488"/>
              <a:gd name="T30" fmla="*/ 300928 w 1000125"/>
              <a:gd name="T31" fmla="*/ 1209675 h 2249488"/>
              <a:gd name="T32" fmla="*/ 318768 w 1000125"/>
              <a:gd name="T33" fmla="*/ 1338180 h 2249488"/>
              <a:gd name="T34" fmla="*/ 150558 w 1000125"/>
              <a:gd name="T35" fmla="*/ 1356675 h 2249488"/>
              <a:gd name="T36" fmla="*/ 132081 w 1000125"/>
              <a:gd name="T37" fmla="*/ 1263564 h 2249488"/>
              <a:gd name="T38" fmla="*/ 300928 w 1000125"/>
              <a:gd name="T39" fmla="*/ 1209675 h 2249488"/>
              <a:gd name="T40" fmla="*/ 845505 w 1000125"/>
              <a:gd name="T41" fmla="*/ 1323023 h 2249488"/>
              <a:gd name="T42" fmla="*/ 697018 w 1000125"/>
              <a:gd name="T43" fmla="*/ 1357313 h 2249488"/>
              <a:gd name="T44" fmla="*/ 622933 w 1000125"/>
              <a:gd name="T45" fmla="*/ 1183957 h 2249488"/>
              <a:gd name="T46" fmla="*/ 763505 w 1000125"/>
              <a:gd name="T47" fmla="*/ 1118235 h 2249488"/>
              <a:gd name="T48" fmla="*/ 381083 w 1000125"/>
              <a:gd name="T49" fmla="*/ 950621 h 2249488"/>
              <a:gd name="T50" fmla="*/ 642138 w 1000125"/>
              <a:gd name="T51" fmla="*/ 924248 h 2249488"/>
              <a:gd name="T52" fmla="*/ 934423 w 1000125"/>
              <a:gd name="T53" fmla="*/ 817583 h 2249488"/>
              <a:gd name="T54" fmla="*/ 993142 w 1000125"/>
              <a:gd name="T55" fmla="*/ 878060 h 2249488"/>
              <a:gd name="T56" fmla="*/ 988064 w 1000125"/>
              <a:gd name="T57" fmla="*/ 964002 h 2249488"/>
              <a:gd name="T58" fmla="*/ 921727 w 1000125"/>
              <a:gd name="T59" fmla="*/ 1017158 h 2249488"/>
              <a:gd name="T60" fmla="*/ 26662 w 1000125"/>
              <a:gd name="T61" fmla="*/ 1152119 h 2249488"/>
              <a:gd name="T62" fmla="*/ 1904 w 1000125"/>
              <a:gd name="T63" fmla="*/ 1062039 h 2249488"/>
              <a:gd name="T64" fmla="*/ 49514 w 1000125"/>
              <a:gd name="T65" fmla="*/ 992649 h 2249488"/>
              <a:gd name="T66" fmla="*/ 784387 w 1000125"/>
              <a:gd name="T67" fmla="*/ 572155 h 2249488"/>
              <a:gd name="T68" fmla="*/ 292059 w 1000125"/>
              <a:gd name="T69" fmla="*/ 677858 h 2249488"/>
              <a:gd name="T70" fmla="*/ 823038 w 1000125"/>
              <a:gd name="T71" fmla="*/ 576294 h 2249488"/>
              <a:gd name="T72" fmla="*/ 960450 w 1000125"/>
              <a:gd name="T73" fmla="*/ 529551 h 2249488"/>
              <a:gd name="T74" fmla="*/ 999808 w 1000125"/>
              <a:gd name="T75" fmla="*/ 605939 h 2249488"/>
              <a:gd name="T76" fmla="*/ 970289 w 1000125"/>
              <a:gd name="T77" fmla="*/ 684547 h 2249488"/>
              <a:gd name="T78" fmla="*/ 105059 w 1000125"/>
              <a:gd name="T79" fmla="*/ 882650 h 2249488"/>
              <a:gd name="T80" fmla="*/ 6031 w 1000125"/>
              <a:gd name="T81" fmla="*/ 812601 h 2249488"/>
              <a:gd name="T82" fmla="*/ 12061 w 1000125"/>
              <a:gd name="T83" fmla="*/ 728922 h 2249488"/>
              <a:gd name="T84" fmla="*/ 78398 w 1000125"/>
              <a:gd name="T85" fmla="*/ 676306 h 2249488"/>
              <a:gd name="T86" fmla="*/ 563251 w 1000125"/>
              <a:gd name="T87" fmla="*/ 304601 h 2249488"/>
              <a:gd name="T88" fmla="*/ 458703 w 1000125"/>
              <a:gd name="T89" fmla="*/ 353314 h 2249488"/>
              <a:gd name="T90" fmla="*/ 909666 w 1000125"/>
              <a:gd name="T91" fmla="*/ 202567 h 2249488"/>
              <a:gd name="T92" fmla="*/ 981081 w 1000125"/>
              <a:gd name="T93" fmla="*/ 246811 h 2249488"/>
              <a:gd name="T94" fmla="*/ 996951 w 1000125"/>
              <a:gd name="T95" fmla="*/ 332116 h 2249488"/>
              <a:gd name="T96" fmla="*/ 945850 w 1000125"/>
              <a:gd name="T97" fmla="*/ 399278 h 2249488"/>
              <a:gd name="T98" fmla="*/ 61575 w 1000125"/>
              <a:gd name="T99" fmla="*/ 570206 h 2249488"/>
              <a:gd name="T100" fmla="*/ 317 w 1000125"/>
              <a:gd name="T101" fmla="*/ 479809 h 2249488"/>
              <a:gd name="T102" fmla="*/ 29518 w 1000125"/>
              <a:gd name="T103" fmla="*/ 400551 h 2249488"/>
              <a:gd name="T104" fmla="*/ 894431 w 1000125"/>
              <a:gd name="T105" fmla="*/ 201612 h 2249488"/>
              <a:gd name="T106" fmla="*/ 537230 w 1000125"/>
              <a:gd name="T107" fmla="*/ 26064 h 2249488"/>
              <a:gd name="T108" fmla="*/ 573088 w 1000125"/>
              <a:gd name="T109" fmla="*/ 104573 h 2249488"/>
              <a:gd name="T110" fmla="*/ 539769 w 1000125"/>
              <a:gd name="T111" fmla="*/ 182129 h 2249488"/>
              <a:gd name="T112" fmla="*/ 100275 w 1000125"/>
              <a:gd name="T113" fmla="*/ 287020 h 2249488"/>
              <a:gd name="T114" fmla="*/ 4443 w 1000125"/>
              <a:gd name="T115" fmla="*/ 212643 h 2249488"/>
              <a:gd name="T116" fmla="*/ 14280 w 1000125"/>
              <a:gd name="T117" fmla="*/ 128730 h 2249488"/>
              <a:gd name="T118" fmla="*/ 83456 w 1000125"/>
              <a:gd name="T119" fmla="*/ 78827 h 2249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00125" h="2249488">
                <a:moveTo>
                  <a:pt x="301625" y="2105025"/>
                </a:moveTo>
                <a:lnTo>
                  <a:pt x="696913" y="2105025"/>
                </a:lnTo>
                <a:lnTo>
                  <a:pt x="696913" y="2112612"/>
                </a:lnTo>
                <a:lnTo>
                  <a:pt x="695961" y="2120199"/>
                </a:lnTo>
                <a:lnTo>
                  <a:pt x="694692" y="2127153"/>
                </a:lnTo>
                <a:lnTo>
                  <a:pt x="693106" y="2134424"/>
                </a:lnTo>
                <a:lnTo>
                  <a:pt x="690885" y="2141062"/>
                </a:lnTo>
                <a:lnTo>
                  <a:pt x="688347" y="2148016"/>
                </a:lnTo>
                <a:lnTo>
                  <a:pt x="685175" y="2154971"/>
                </a:lnTo>
                <a:lnTo>
                  <a:pt x="681685" y="2161293"/>
                </a:lnTo>
                <a:lnTo>
                  <a:pt x="677878" y="2167931"/>
                </a:lnTo>
                <a:lnTo>
                  <a:pt x="673120" y="2173938"/>
                </a:lnTo>
                <a:lnTo>
                  <a:pt x="668678" y="2179944"/>
                </a:lnTo>
                <a:lnTo>
                  <a:pt x="663285" y="2185634"/>
                </a:lnTo>
                <a:lnTo>
                  <a:pt x="657892" y="2191640"/>
                </a:lnTo>
                <a:lnTo>
                  <a:pt x="651864" y="2197014"/>
                </a:lnTo>
                <a:lnTo>
                  <a:pt x="645836" y="2202388"/>
                </a:lnTo>
                <a:lnTo>
                  <a:pt x="639174" y="2207129"/>
                </a:lnTo>
                <a:lnTo>
                  <a:pt x="632512" y="2211871"/>
                </a:lnTo>
                <a:lnTo>
                  <a:pt x="625215" y="2216613"/>
                </a:lnTo>
                <a:lnTo>
                  <a:pt x="617919" y="2220722"/>
                </a:lnTo>
                <a:lnTo>
                  <a:pt x="609988" y="2224832"/>
                </a:lnTo>
                <a:lnTo>
                  <a:pt x="601739" y="2228625"/>
                </a:lnTo>
                <a:lnTo>
                  <a:pt x="593491" y="2232102"/>
                </a:lnTo>
                <a:lnTo>
                  <a:pt x="585243" y="2234947"/>
                </a:lnTo>
                <a:lnTo>
                  <a:pt x="576360" y="2238108"/>
                </a:lnTo>
                <a:lnTo>
                  <a:pt x="567160" y="2240637"/>
                </a:lnTo>
                <a:lnTo>
                  <a:pt x="557959" y="2242850"/>
                </a:lnTo>
                <a:lnTo>
                  <a:pt x="548759" y="2244747"/>
                </a:lnTo>
                <a:lnTo>
                  <a:pt x="539242" y="2246327"/>
                </a:lnTo>
                <a:lnTo>
                  <a:pt x="529407" y="2247908"/>
                </a:lnTo>
                <a:lnTo>
                  <a:pt x="519573" y="2248856"/>
                </a:lnTo>
                <a:lnTo>
                  <a:pt x="509421" y="2249488"/>
                </a:lnTo>
                <a:lnTo>
                  <a:pt x="499269" y="2249488"/>
                </a:lnTo>
                <a:lnTo>
                  <a:pt x="489434" y="2249488"/>
                </a:lnTo>
                <a:lnTo>
                  <a:pt x="479283" y="2248856"/>
                </a:lnTo>
                <a:lnTo>
                  <a:pt x="469131" y="2247908"/>
                </a:lnTo>
                <a:lnTo>
                  <a:pt x="459613" y="2246327"/>
                </a:lnTo>
                <a:lnTo>
                  <a:pt x="449779" y="2244747"/>
                </a:lnTo>
                <a:lnTo>
                  <a:pt x="440261" y="2242850"/>
                </a:lnTo>
                <a:lnTo>
                  <a:pt x="431378" y="2240637"/>
                </a:lnTo>
                <a:lnTo>
                  <a:pt x="422496" y="2238108"/>
                </a:lnTo>
                <a:lnTo>
                  <a:pt x="413613" y="2234947"/>
                </a:lnTo>
                <a:lnTo>
                  <a:pt x="405047" y="2232102"/>
                </a:lnTo>
                <a:lnTo>
                  <a:pt x="396799" y="2228625"/>
                </a:lnTo>
                <a:lnTo>
                  <a:pt x="388868" y="2224832"/>
                </a:lnTo>
                <a:lnTo>
                  <a:pt x="380936" y="2220722"/>
                </a:lnTo>
                <a:lnTo>
                  <a:pt x="373640" y="2216613"/>
                </a:lnTo>
                <a:lnTo>
                  <a:pt x="366343" y="2211871"/>
                </a:lnTo>
                <a:lnTo>
                  <a:pt x="359681" y="2207129"/>
                </a:lnTo>
                <a:lnTo>
                  <a:pt x="353019" y="2202388"/>
                </a:lnTo>
                <a:lnTo>
                  <a:pt x="346674" y="2197014"/>
                </a:lnTo>
                <a:lnTo>
                  <a:pt x="340963" y="2191640"/>
                </a:lnTo>
                <a:lnTo>
                  <a:pt x="335253" y="2185634"/>
                </a:lnTo>
                <a:lnTo>
                  <a:pt x="330177" y="2179944"/>
                </a:lnTo>
                <a:lnTo>
                  <a:pt x="325418" y="2173938"/>
                </a:lnTo>
                <a:lnTo>
                  <a:pt x="320977" y="2167931"/>
                </a:lnTo>
                <a:lnTo>
                  <a:pt x="317170" y="2161293"/>
                </a:lnTo>
                <a:lnTo>
                  <a:pt x="313680" y="2154971"/>
                </a:lnTo>
                <a:lnTo>
                  <a:pt x="310508" y="2148016"/>
                </a:lnTo>
                <a:lnTo>
                  <a:pt x="307653" y="2141062"/>
                </a:lnTo>
                <a:lnTo>
                  <a:pt x="305749" y="2134424"/>
                </a:lnTo>
                <a:lnTo>
                  <a:pt x="303846" y="2127153"/>
                </a:lnTo>
                <a:lnTo>
                  <a:pt x="302577" y="2120199"/>
                </a:lnTo>
                <a:lnTo>
                  <a:pt x="301942" y="2112612"/>
                </a:lnTo>
                <a:lnTo>
                  <a:pt x="301625" y="2105025"/>
                </a:lnTo>
                <a:close/>
                <a:moveTo>
                  <a:pt x="270541" y="1946275"/>
                </a:moveTo>
                <a:lnTo>
                  <a:pt x="729267" y="1946275"/>
                </a:lnTo>
                <a:lnTo>
                  <a:pt x="734985" y="1946592"/>
                </a:lnTo>
                <a:lnTo>
                  <a:pt x="740385" y="1947225"/>
                </a:lnTo>
                <a:lnTo>
                  <a:pt x="745468" y="1948808"/>
                </a:lnTo>
                <a:lnTo>
                  <a:pt x="750869" y="1950391"/>
                </a:lnTo>
                <a:lnTo>
                  <a:pt x="755316" y="1952607"/>
                </a:lnTo>
                <a:lnTo>
                  <a:pt x="760081" y="1955773"/>
                </a:lnTo>
                <a:lnTo>
                  <a:pt x="764211" y="1958939"/>
                </a:lnTo>
                <a:lnTo>
                  <a:pt x="768023" y="1962422"/>
                </a:lnTo>
                <a:lnTo>
                  <a:pt x="771836" y="1966537"/>
                </a:lnTo>
                <a:lnTo>
                  <a:pt x="774695" y="1970653"/>
                </a:lnTo>
                <a:lnTo>
                  <a:pt x="777554" y="1975085"/>
                </a:lnTo>
                <a:lnTo>
                  <a:pt x="779777" y="1980151"/>
                </a:lnTo>
                <a:lnTo>
                  <a:pt x="781684" y="1985216"/>
                </a:lnTo>
                <a:lnTo>
                  <a:pt x="783272" y="1990599"/>
                </a:lnTo>
                <a:lnTo>
                  <a:pt x="783907" y="1995981"/>
                </a:lnTo>
                <a:lnTo>
                  <a:pt x="784225" y="2001996"/>
                </a:lnTo>
                <a:lnTo>
                  <a:pt x="783907" y="2007378"/>
                </a:lnTo>
                <a:lnTo>
                  <a:pt x="783272" y="2013077"/>
                </a:lnTo>
                <a:lnTo>
                  <a:pt x="781684" y="2018459"/>
                </a:lnTo>
                <a:lnTo>
                  <a:pt x="779777" y="2023525"/>
                </a:lnTo>
                <a:lnTo>
                  <a:pt x="777554" y="2028590"/>
                </a:lnTo>
                <a:lnTo>
                  <a:pt x="774695" y="2033022"/>
                </a:lnTo>
                <a:lnTo>
                  <a:pt x="771836" y="2037455"/>
                </a:lnTo>
                <a:lnTo>
                  <a:pt x="768023" y="2041254"/>
                </a:lnTo>
                <a:lnTo>
                  <a:pt x="764211" y="2044736"/>
                </a:lnTo>
                <a:lnTo>
                  <a:pt x="760081" y="2048219"/>
                </a:lnTo>
                <a:lnTo>
                  <a:pt x="755316" y="2050752"/>
                </a:lnTo>
                <a:lnTo>
                  <a:pt x="750869" y="2053285"/>
                </a:lnTo>
                <a:lnTo>
                  <a:pt x="745468" y="2054867"/>
                </a:lnTo>
                <a:lnTo>
                  <a:pt x="740385" y="2056450"/>
                </a:lnTo>
                <a:lnTo>
                  <a:pt x="734985" y="2057084"/>
                </a:lnTo>
                <a:lnTo>
                  <a:pt x="729267" y="2057400"/>
                </a:lnTo>
                <a:lnTo>
                  <a:pt x="270541" y="2057400"/>
                </a:lnTo>
                <a:lnTo>
                  <a:pt x="264822" y="2057084"/>
                </a:lnTo>
                <a:lnTo>
                  <a:pt x="259739" y="2056450"/>
                </a:lnTo>
                <a:lnTo>
                  <a:pt x="254657" y="2054867"/>
                </a:lnTo>
                <a:lnTo>
                  <a:pt x="249256" y="2053285"/>
                </a:lnTo>
                <a:lnTo>
                  <a:pt x="244491" y="2050752"/>
                </a:lnTo>
                <a:lnTo>
                  <a:pt x="240043" y="2048219"/>
                </a:lnTo>
                <a:lnTo>
                  <a:pt x="235914" y="2044736"/>
                </a:lnTo>
                <a:lnTo>
                  <a:pt x="232102" y="2041254"/>
                </a:lnTo>
                <a:lnTo>
                  <a:pt x="228289" y="2037455"/>
                </a:lnTo>
                <a:lnTo>
                  <a:pt x="225113" y="2033022"/>
                </a:lnTo>
                <a:lnTo>
                  <a:pt x="222571" y="2028590"/>
                </a:lnTo>
                <a:lnTo>
                  <a:pt x="220347" y="2023525"/>
                </a:lnTo>
                <a:lnTo>
                  <a:pt x="218124" y="2018459"/>
                </a:lnTo>
                <a:lnTo>
                  <a:pt x="216853" y="2013077"/>
                </a:lnTo>
                <a:lnTo>
                  <a:pt x="215900" y="2007378"/>
                </a:lnTo>
                <a:lnTo>
                  <a:pt x="215900" y="2001996"/>
                </a:lnTo>
                <a:lnTo>
                  <a:pt x="215900" y="1995981"/>
                </a:lnTo>
                <a:lnTo>
                  <a:pt x="216853" y="1990599"/>
                </a:lnTo>
                <a:lnTo>
                  <a:pt x="218124" y="1985216"/>
                </a:lnTo>
                <a:lnTo>
                  <a:pt x="220347" y="1980151"/>
                </a:lnTo>
                <a:lnTo>
                  <a:pt x="222571" y="1975085"/>
                </a:lnTo>
                <a:lnTo>
                  <a:pt x="225113" y="1970653"/>
                </a:lnTo>
                <a:lnTo>
                  <a:pt x="228289" y="1966537"/>
                </a:lnTo>
                <a:lnTo>
                  <a:pt x="232102" y="1962422"/>
                </a:lnTo>
                <a:lnTo>
                  <a:pt x="235914" y="1958939"/>
                </a:lnTo>
                <a:lnTo>
                  <a:pt x="240043" y="1955773"/>
                </a:lnTo>
                <a:lnTo>
                  <a:pt x="244491" y="1952607"/>
                </a:lnTo>
                <a:lnTo>
                  <a:pt x="249256" y="1950391"/>
                </a:lnTo>
                <a:lnTo>
                  <a:pt x="254657" y="1948808"/>
                </a:lnTo>
                <a:lnTo>
                  <a:pt x="259739" y="1947225"/>
                </a:lnTo>
                <a:lnTo>
                  <a:pt x="264822" y="1946592"/>
                </a:lnTo>
                <a:lnTo>
                  <a:pt x="270541" y="1946275"/>
                </a:lnTo>
                <a:close/>
                <a:moveTo>
                  <a:pt x="270541" y="1798637"/>
                </a:moveTo>
                <a:lnTo>
                  <a:pt x="729267" y="1798637"/>
                </a:lnTo>
                <a:lnTo>
                  <a:pt x="734985" y="1798953"/>
                </a:lnTo>
                <a:lnTo>
                  <a:pt x="740385" y="1799584"/>
                </a:lnTo>
                <a:lnTo>
                  <a:pt x="745468" y="1800847"/>
                </a:lnTo>
                <a:lnTo>
                  <a:pt x="750869" y="1803057"/>
                </a:lnTo>
                <a:lnTo>
                  <a:pt x="755316" y="1805267"/>
                </a:lnTo>
                <a:lnTo>
                  <a:pt x="760081" y="1808108"/>
                </a:lnTo>
                <a:lnTo>
                  <a:pt x="764211" y="1811265"/>
                </a:lnTo>
                <a:lnTo>
                  <a:pt x="768023" y="1815053"/>
                </a:lnTo>
                <a:lnTo>
                  <a:pt x="771836" y="1818842"/>
                </a:lnTo>
                <a:lnTo>
                  <a:pt x="774695" y="1822946"/>
                </a:lnTo>
                <a:lnTo>
                  <a:pt x="777554" y="1827681"/>
                </a:lnTo>
                <a:lnTo>
                  <a:pt x="779777" y="1832417"/>
                </a:lnTo>
                <a:lnTo>
                  <a:pt x="781684" y="1837784"/>
                </a:lnTo>
                <a:lnTo>
                  <a:pt x="783272" y="1842835"/>
                </a:lnTo>
                <a:lnTo>
                  <a:pt x="783907" y="1848517"/>
                </a:lnTo>
                <a:lnTo>
                  <a:pt x="784225" y="1854200"/>
                </a:lnTo>
                <a:lnTo>
                  <a:pt x="783907" y="1859882"/>
                </a:lnTo>
                <a:lnTo>
                  <a:pt x="783272" y="1865249"/>
                </a:lnTo>
                <a:lnTo>
                  <a:pt x="781684" y="1870616"/>
                </a:lnTo>
                <a:lnTo>
                  <a:pt x="779777" y="1875667"/>
                </a:lnTo>
                <a:lnTo>
                  <a:pt x="777554" y="1880403"/>
                </a:lnTo>
                <a:lnTo>
                  <a:pt x="774695" y="1885138"/>
                </a:lnTo>
                <a:lnTo>
                  <a:pt x="771836" y="1889558"/>
                </a:lnTo>
                <a:lnTo>
                  <a:pt x="768023" y="1893346"/>
                </a:lnTo>
                <a:lnTo>
                  <a:pt x="764211" y="1897134"/>
                </a:lnTo>
                <a:lnTo>
                  <a:pt x="760081" y="1900291"/>
                </a:lnTo>
                <a:lnTo>
                  <a:pt x="755316" y="1902817"/>
                </a:lnTo>
                <a:lnTo>
                  <a:pt x="750869" y="1905027"/>
                </a:lnTo>
                <a:lnTo>
                  <a:pt x="745468" y="1907237"/>
                </a:lnTo>
                <a:lnTo>
                  <a:pt x="740385" y="1908499"/>
                </a:lnTo>
                <a:lnTo>
                  <a:pt x="734985" y="1909447"/>
                </a:lnTo>
                <a:lnTo>
                  <a:pt x="729267" y="1909762"/>
                </a:lnTo>
                <a:lnTo>
                  <a:pt x="270541" y="1909762"/>
                </a:lnTo>
                <a:lnTo>
                  <a:pt x="264822" y="1909447"/>
                </a:lnTo>
                <a:lnTo>
                  <a:pt x="259739" y="1908499"/>
                </a:lnTo>
                <a:lnTo>
                  <a:pt x="254657" y="1907237"/>
                </a:lnTo>
                <a:lnTo>
                  <a:pt x="249256" y="1905027"/>
                </a:lnTo>
                <a:lnTo>
                  <a:pt x="244491" y="1902817"/>
                </a:lnTo>
                <a:lnTo>
                  <a:pt x="240043" y="1900291"/>
                </a:lnTo>
                <a:lnTo>
                  <a:pt x="235914" y="1897134"/>
                </a:lnTo>
                <a:lnTo>
                  <a:pt x="232102" y="1893346"/>
                </a:lnTo>
                <a:lnTo>
                  <a:pt x="228289" y="1889558"/>
                </a:lnTo>
                <a:lnTo>
                  <a:pt x="225113" y="1885138"/>
                </a:lnTo>
                <a:lnTo>
                  <a:pt x="222571" y="1880403"/>
                </a:lnTo>
                <a:lnTo>
                  <a:pt x="220347" y="1875667"/>
                </a:lnTo>
                <a:lnTo>
                  <a:pt x="218124" y="1870616"/>
                </a:lnTo>
                <a:lnTo>
                  <a:pt x="216853" y="1865249"/>
                </a:lnTo>
                <a:lnTo>
                  <a:pt x="215900" y="1859882"/>
                </a:lnTo>
                <a:lnTo>
                  <a:pt x="215900" y="1854200"/>
                </a:lnTo>
                <a:lnTo>
                  <a:pt x="215900" y="1848517"/>
                </a:lnTo>
                <a:lnTo>
                  <a:pt x="216853" y="1842835"/>
                </a:lnTo>
                <a:lnTo>
                  <a:pt x="218124" y="1837784"/>
                </a:lnTo>
                <a:lnTo>
                  <a:pt x="220347" y="1832417"/>
                </a:lnTo>
                <a:lnTo>
                  <a:pt x="222571" y="1827681"/>
                </a:lnTo>
                <a:lnTo>
                  <a:pt x="225113" y="1822946"/>
                </a:lnTo>
                <a:lnTo>
                  <a:pt x="228289" y="1818842"/>
                </a:lnTo>
                <a:lnTo>
                  <a:pt x="232102" y="1815053"/>
                </a:lnTo>
                <a:lnTo>
                  <a:pt x="235914" y="1811265"/>
                </a:lnTo>
                <a:lnTo>
                  <a:pt x="240043" y="1808108"/>
                </a:lnTo>
                <a:lnTo>
                  <a:pt x="244491" y="1805267"/>
                </a:lnTo>
                <a:lnTo>
                  <a:pt x="249256" y="1803057"/>
                </a:lnTo>
                <a:lnTo>
                  <a:pt x="254657" y="1800847"/>
                </a:lnTo>
                <a:lnTo>
                  <a:pt x="259739" y="1799584"/>
                </a:lnTo>
                <a:lnTo>
                  <a:pt x="264822" y="1798953"/>
                </a:lnTo>
                <a:lnTo>
                  <a:pt x="270541" y="1798637"/>
                </a:lnTo>
                <a:close/>
                <a:moveTo>
                  <a:pt x="105728" y="1404937"/>
                </a:moveTo>
                <a:lnTo>
                  <a:pt x="893128" y="1404937"/>
                </a:lnTo>
                <a:lnTo>
                  <a:pt x="893763" y="1441633"/>
                </a:lnTo>
                <a:lnTo>
                  <a:pt x="893763" y="1480542"/>
                </a:lnTo>
                <a:lnTo>
                  <a:pt x="893763" y="1490349"/>
                </a:lnTo>
                <a:lnTo>
                  <a:pt x="893445" y="1500155"/>
                </a:lnTo>
                <a:lnTo>
                  <a:pt x="892810" y="1509962"/>
                </a:lnTo>
                <a:lnTo>
                  <a:pt x="892175" y="1519452"/>
                </a:lnTo>
                <a:lnTo>
                  <a:pt x="890904" y="1528942"/>
                </a:lnTo>
                <a:lnTo>
                  <a:pt x="889634" y="1538432"/>
                </a:lnTo>
                <a:lnTo>
                  <a:pt x="888363" y="1547923"/>
                </a:lnTo>
                <a:lnTo>
                  <a:pt x="886458" y="1557096"/>
                </a:lnTo>
                <a:lnTo>
                  <a:pt x="884552" y="1566587"/>
                </a:lnTo>
                <a:lnTo>
                  <a:pt x="882328" y="1575444"/>
                </a:lnTo>
                <a:lnTo>
                  <a:pt x="880105" y="1584618"/>
                </a:lnTo>
                <a:lnTo>
                  <a:pt x="877564" y="1593792"/>
                </a:lnTo>
                <a:lnTo>
                  <a:pt x="874705" y="1602649"/>
                </a:lnTo>
                <a:lnTo>
                  <a:pt x="871847" y="1611190"/>
                </a:lnTo>
                <a:lnTo>
                  <a:pt x="868670" y="1620048"/>
                </a:lnTo>
                <a:lnTo>
                  <a:pt x="865494" y="1628589"/>
                </a:lnTo>
                <a:lnTo>
                  <a:pt x="861683" y="1637130"/>
                </a:lnTo>
                <a:lnTo>
                  <a:pt x="858189" y="1645355"/>
                </a:lnTo>
                <a:lnTo>
                  <a:pt x="854059" y="1653896"/>
                </a:lnTo>
                <a:lnTo>
                  <a:pt x="849930" y="1662121"/>
                </a:lnTo>
                <a:lnTo>
                  <a:pt x="845801" y="1670029"/>
                </a:lnTo>
                <a:lnTo>
                  <a:pt x="841354" y="1677938"/>
                </a:lnTo>
                <a:lnTo>
                  <a:pt x="836590" y="1686163"/>
                </a:lnTo>
                <a:lnTo>
                  <a:pt x="831826" y="1693439"/>
                </a:lnTo>
                <a:lnTo>
                  <a:pt x="826743" y="1701347"/>
                </a:lnTo>
                <a:lnTo>
                  <a:pt x="821661" y="1708939"/>
                </a:lnTo>
                <a:lnTo>
                  <a:pt x="815944" y="1716215"/>
                </a:lnTo>
                <a:lnTo>
                  <a:pt x="810862" y="1723491"/>
                </a:lnTo>
                <a:lnTo>
                  <a:pt x="804827" y="1730767"/>
                </a:lnTo>
                <a:lnTo>
                  <a:pt x="799110" y="1737410"/>
                </a:lnTo>
                <a:lnTo>
                  <a:pt x="793075" y="1744369"/>
                </a:lnTo>
                <a:lnTo>
                  <a:pt x="787040" y="1751012"/>
                </a:lnTo>
                <a:lnTo>
                  <a:pt x="211498" y="1751012"/>
                </a:lnTo>
                <a:lnTo>
                  <a:pt x="205463" y="1744369"/>
                </a:lnTo>
                <a:lnTo>
                  <a:pt x="199428" y="1737410"/>
                </a:lnTo>
                <a:lnTo>
                  <a:pt x="193711" y="1730767"/>
                </a:lnTo>
                <a:lnTo>
                  <a:pt x="187994" y="1723491"/>
                </a:lnTo>
                <a:lnTo>
                  <a:pt x="182276" y="1716215"/>
                </a:lnTo>
                <a:lnTo>
                  <a:pt x="177194" y="1708939"/>
                </a:lnTo>
                <a:lnTo>
                  <a:pt x="172112" y="1701347"/>
                </a:lnTo>
                <a:lnTo>
                  <a:pt x="167030" y="1693439"/>
                </a:lnTo>
                <a:lnTo>
                  <a:pt x="162266" y="1686163"/>
                </a:lnTo>
                <a:lnTo>
                  <a:pt x="157501" y="1677938"/>
                </a:lnTo>
                <a:lnTo>
                  <a:pt x="153054" y="1670029"/>
                </a:lnTo>
                <a:lnTo>
                  <a:pt x="148925" y="1662121"/>
                </a:lnTo>
                <a:lnTo>
                  <a:pt x="144479" y="1653896"/>
                </a:lnTo>
                <a:lnTo>
                  <a:pt x="140667" y="1645355"/>
                </a:lnTo>
                <a:lnTo>
                  <a:pt x="137173" y="1637130"/>
                </a:lnTo>
                <a:lnTo>
                  <a:pt x="133362" y="1628589"/>
                </a:lnTo>
                <a:lnTo>
                  <a:pt x="130185" y="1620048"/>
                </a:lnTo>
                <a:lnTo>
                  <a:pt x="127009" y="1611190"/>
                </a:lnTo>
                <a:lnTo>
                  <a:pt x="124150" y="1602649"/>
                </a:lnTo>
                <a:lnTo>
                  <a:pt x="120974" y="1593792"/>
                </a:lnTo>
                <a:lnTo>
                  <a:pt x="118751" y="1584618"/>
                </a:lnTo>
                <a:lnTo>
                  <a:pt x="116210" y="1575444"/>
                </a:lnTo>
                <a:lnTo>
                  <a:pt x="114304" y="1566587"/>
                </a:lnTo>
                <a:lnTo>
                  <a:pt x="112398" y="1557096"/>
                </a:lnTo>
                <a:lnTo>
                  <a:pt x="110492" y="1547923"/>
                </a:lnTo>
                <a:lnTo>
                  <a:pt x="108904" y="1538432"/>
                </a:lnTo>
                <a:lnTo>
                  <a:pt x="107634" y="1528942"/>
                </a:lnTo>
                <a:lnTo>
                  <a:pt x="106681" y="1519452"/>
                </a:lnTo>
                <a:lnTo>
                  <a:pt x="106046" y="1509962"/>
                </a:lnTo>
                <a:lnTo>
                  <a:pt x="105410" y="1500155"/>
                </a:lnTo>
                <a:lnTo>
                  <a:pt x="105093" y="1490349"/>
                </a:lnTo>
                <a:lnTo>
                  <a:pt x="104775" y="1480542"/>
                </a:lnTo>
                <a:lnTo>
                  <a:pt x="105093" y="1441633"/>
                </a:lnTo>
                <a:lnTo>
                  <a:pt x="105728" y="1404937"/>
                </a:lnTo>
                <a:close/>
                <a:moveTo>
                  <a:pt x="300928" y="1209675"/>
                </a:moveTo>
                <a:lnTo>
                  <a:pt x="302839" y="1209994"/>
                </a:lnTo>
                <a:lnTo>
                  <a:pt x="305069" y="1210312"/>
                </a:lnTo>
                <a:lnTo>
                  <a:pt x="306981" y="1210950"/>
                </a:lnTo>
                <a:lnTo>
                  <a:pt x="308574" y="1211907"/>
                </a:lnTo>
                <a:lnTo>
                  <a:pt x="310485" y="1212863"/>
                </a:lnTo>
                <a:lnTo>
                  <a:pt x="312078" y="1213820"/>
                </a:lnTo>
                <a:lnTo>
                  <a:pt x="313990" y="1215733"/>
                </a:lnTo>
                <a:lnTo>
                  <a:pt x="315264" y="1217009"/>
                </a:lnTo>
                <a:lnTo>
                  <a:pt x="316220" y="1218603"/>
                </a:lnTo>
                <a:lnTo>
                  <a:pt x="317176" y="1220516"/>
                </a:lnTo>
                <a:lnTo>
                  <a:pt x="318131" y="1222430"/>
                </a:lnTo>
                <a:lnTo>
                  <a:pt x="318768" y="1224343"/>
                </a:lnTo>
                <a:lnTo>
                  <a:pt x="319087" y="1226894"/>
                </a:lnTo>
                <a:lnTo>
                  <a:pt x="319087" y="1229126"/>
                </a:lnTo>
                <a:lnTo>
                  <a:pt x="319087" y="1333716"/>
                </a:lnTo>
                <a:lnTo>
                  <a:pt x="319087" y="1335948"/>
                </a:lnTo>
                <a:lnTo>
                  <a:pt x="318768" y="1338180"/>
                </a:lnTo>
                <a:lnTo>
                  <a:pt x="318131" y="1340413"/>
                </a:lnTo>
                <a:lnTo>
                  <a:pt x="317494" y="1342645"/>
                </a:lnTo>
                <a:lnTo>
                  <a:pt x="316538" y="1344877"/>
                </a:lnTo>
                <a:lnTo>
                  <a:pt x="315264" y="1346790"/>
                </a:lnTo>
                <a:lnTo>
                  <a:pt x="313990" y="1348703"/>
                </a:lnTo>
                <a:lnTo>
                  <a:pt x="312078" y="1350298"/>
                </a:lnTo>
                <a:lnTo>
                  <a:pt x="310485" y="1351573"/>
                </a:lnTo>
                <a:lnTo>
                  <a:pt x="308892" y="1352849"/>
                </a:lnTo>
                <a:lnTo>
                  <a:pt x="306981" y="1354124"/>
                </a:lnTo>
                <a:lnTo>
                  <a:pt x="305069" y="1355081"/>
                </a:lnTo>
                <a:lnTo>
                  <a:pt x="302839" y="1356037"/>
                </a:lnTo>
                <a:lnTo>
                  <a:pt x="300291" y="1356675"/>
                </a:lnTo>
                <a:lnTo>
                  <a:pt x="298061" y="1356994"/>
                </a:lnTo>
                <a:lnTo>
                  <a:pt x="295831" y="1357313"/>
                </a:lnTo>
                <a:lnTo>
                  <a:pt x="155018" y="1357313"/>
                </a:lnTo>
                <a:lnTo>
                  <a:pt x="152788" y="1356994"/>
                </a:lnTo>
                <a:lnTo>
                  <a:pt x="150558" y="1356675"/>
                </a:lnTo>
                <a:lnTo>
                  <a:pt x="148328" y="1356037"/>
                </a:lnTo>
                <a:lnTo>
                  <a:pt x="145780" y="1355081"/>
                </a:lnTo>
                <a:lnTo>
                  <a:pt x="143868" y="1354124"/>
                </a:lnTo>
                <a:lnTo>
                  <a:pt x="141957" y="1352849"/>
                </a:lnTo>
                <a:lnTo>
                  <a:pt x="140364" y="1351573"/>
                </a:lnTo>
                <a:lnTo>
                  <a:pt x="138771" y="1350298"/>
                </a:lnTo>
                <a:lnTo>
                  <a:pt x="137178" y="1348703"/>
                </a:lnTo>
                <a:lnTo>
                  <a:pt x="135904" y="1346790"/>
                </a:lnTo>
                <a:lnTo>
                  <a:pt x="134311" y="1344877"/>
                </a:lnTo>
                <a:lnTo>
                  <a:pt x="133355" y="1342645"/>
                </a:lnTo>
                <a:lnTo>
                  <a:pt x="132718" y="1340413"/>
                </a:lnTo>
                <a:lnTo>
                  <a:pt x="132081" y="1338180"/>
                </a:lnTo>
                <a:lnTo>
                  <a:pt x="131762" y="1335948"/>
                </a:lnTo>
                <a:lnTo>
                  <a:pt x="131762" y="1333716"/>
                </a:lnTo>
                <a:lnTo>
                  <a:pt x="131762" y="1268347"/>
                </a:lnTo>
                <a:lnTo>
                  <a:pt x="131762" y="1266115"/>
                </a:lnTo>
                <a:lnTo>
                  <a:pt x="132081" y="1263564"/>
                </a:lnTo>
                <a:lnTo>
                  <a:pt x="132718" y="1261013"/>
                </a:lnTo>
                <a:lnTo>
                  <a:pt x="133355" y="1258462"/>
                </a:lnTo>
                <a:lnTo>
                  <a:pt x="134311" y="1256549"/>
                </a:lnTo>
                <a:lnTo>
                  <a:pt x="135585" y="1254317"/>
                </a:lnTo>
                <a:lnTo>
                  <a:pt x="136859" y="1252404"/>
                </a:lnTo>
                <a:lnTo>
                  <a:pt x="138134" y="1250490"/>
                </a:lnTo>
                <a:lnTo>
                  <a:pt x="139726" y="1248258"/>
                </a:lnTo>
                <a:lnTo>
                  <a:pt x="141638" y="1246664"/>
                </a:lnTo>
                <a:lnTo>
                  <a:pt x="143231" y="1245070"/>
                </a:lnTo>
                <a:lnTo>
                  <a:pt x="145461" y="1243794"/>
                </a:lnTo>
                <a:lnTo>
                  <a:pt x="147691" y="1242837"/>
                </a:lnTo>
                <a:lnTo>
                  <a:pt x="149921" y="1241562"/>
                </a:lnTo>
                <a:lnTo>
                  <a:pt x="152151" y="1240924"/>
                </a:lnTo>
                <a:lnTo>
                  <a:pt x="154700" y="1240287"/>
                </a:lnTo>
                <a:lnTo>
                  <a:pt x="296149" y="1210312"/>
                </a:lnTo>
                <a:lnTo>
                  <a:pt x="298379" y="1209994"/>
                </a:lnTo>
                <a:lnTo>
                  <a:pt x="300928" y="1209675"/>
                </a:lnTo>
                <a:close/>
                <a:moveTo>
                  <a:pt x="766987" y="1117600"/>
                </a:moveTo>
                <a:lnTo>
                  <a:pt x="770787" y="1117600"/>
                </a:lnTo>
                <a:lnTo>
                  <a:pt x="774269" y="1117600"/>
                </a:lnTo>
                <a:lnTo>
                  <a:pt x="777435" y="1118235"/>
                </a:lnTo>
                <a:lnTo>
                  <a:pt x="780601" y="1118870"/>
                </a:lnTo>
                <a:lnTo>
                  <a:pt x="784084" y="1119822"/>
                </a:lnTo>
                <a:lnTo>
                  <a:pt x="787250" y="1121727"/>
                </a:lnTo>
                <a:lnTo>
                  <a:pt x="790099" y="1123315"/>
                </a:lnTo>
                <a:lnTo>
                  <a:pt x="792632" y="1125220"/>
                </a:lnTo>
                <a:lnTo>
                  <a:pt x="795482" y="1127442"/>
                </a:lnTo>
                <a:lnTo>
                  <a:pt x="797698" y="1129665"/>
                </a:lnTo>
                <a:lnTo>
                  <a:pt x="799914" y="1132205"/>
                </a:lnTo>
                <a:lnTo>
                  <a:pt x="801497" y="1135380"/>
                </a:lnTo>
                <a:lnTo>
                  <a:pt x="803080" y="1138555"/>
                </a:lnTo>
                <a:lnTo>
                  <a:pt x="804346" y="1141730"/>
                </a:lnTo>
                <a:lnTo>
                  <a:pt x="805296" y="1145540"/>
                </a:lnTo>
                <a:lnTo>
                  <a:pt x="845505" y="1323023"/>
                </a:lnTo>
                <a:lnTo>
                  <a:pt x="846138" y="1326198"/>
                </a:lnTo>
                <a:lnTo>
                  <a:pt x="846138" y="1329373"/>
                </a:lnTo>
                <a:lnTo>
                  <a:pt x="845821" y="1332865"/>
                </a:lnTo>
                <a:lnTo>
                  <a:pt x="845505" y="1335723"/>
                </a:lnTo>
                <a:lnTo>
                  <a:pt x="844555" y="1338580"/>
                </a:lnTo>
                <a:lnTo>
                  <a:pt x="843289" y="1341438"/>
                </a:lnTo>
                <a:lnTo>
                  <a:pt x="842022" y="1344295"/>
                </a:lnTo>
                <a:lnTo>
                  <a:pt x="839806" y="1346518"/>
                </a:lnTo>
                <a:lnTo>
                  <a:pt x="837906" y="1348740"/>
                </a:lnTo>
                <a:lnTo>
                  <a:pt x="835690" y="1350963"/>
                </a:lnTo>
                <a:lnTo>
                  <a:pt x="833474" y="1352550"/>
                </a:lnTo>
                <a:lnTo>
                  <a:pt x="830624" y="1354138"/>
                </a:lnTo>
                <a:lnTo>
                  <a:pt x="827775" y="1355408"/>
                </a:lnTo>
                <a:lnTo>
                  <a:pt x="824609" y="1356360"/>
                </a:lnTo>
                <a:lnTo>
                  <a:pt x="821443" y="1356995"/>
                </a:lnTo>
                <a:lnTo>
                  <a:pt x="818277" y="1357313"/>
                </a:lnTo>
                <a:lnTo>
                  <a:pt x="697018" y="1357313"/>
                </a:lnTo>
                <a:lnTo>
                  <a:pt x="693219" y="1356995"/>
                </a:lnTo>
                <a:lnTo>
                  <a:pt x="689736" y="1356678"/>
                </a:lnTo>
                <a:lnTo>
                  <a:pt x="685937" y="1355408"/>
                </a:lnTo>
                <a:lnTo>
                  <a:pt x="682454" y="1354455"/>
                </a:lnTo>
                <a:lnTo>
                  <a:pt x="678972" y="1353185"/>
                </a:lnTo>
                <a:lnTo>
                  <a:pt x="675489" y="1351598"/>
                </a:lnTo>
                <a:lnTo>
                  <a:pt x="672640" y="1349693"/>
                </a:lnTo>
                <a:lnTo>
                  <a:pt x="669790" y="1347470"/>
                </a:lnTo>
                <a:lnTo>
                  <a:pt x="667258" y="1345248"/>
                </a:lnTo>
                <a:lnTo>
                  <a:pt x="664408" y="1342390"/>
                </a:lnTo>
                <a:lnTo>
                  <a:pt x="662192" y="1339533"/>
                </a:lnTo>
                <a:lnTo>
                  <a:pt x="659976" y="1336675"/>
                </a:lnTo>
                <a:lnTo>
                  <a:pt x="658393" y="1333500"/>
                </a:lnTo>
                <a:lnTo>
                  <a:pt x="656810" y="1330008"/>
                </a:lnTo>
                <a:lnTo>
                  <a:pt x="655543" y="1326515"/>
                </a:lnTo>
                <a:lnTo>
                  <a:pt x="654593" y="1323023"/>
                </a:lnTo>
                <a:lnTo>
                  <a:pt x="622933" y="1183957"/>
                </a:lnTo>
                <a:lnTo>
                  <a:pt x="622617" y="1180465"/>
                </a:lnTo>
                <a:lnTo>
                  <a:pt x="622300" y="1176655"/>
                </a:lnTo>
                <a:lnTo>
                  <a:pt x="622300" y="1173480"/>
                </a:lnTo>
                <a:lnTo>
                  <a:pt x="622933" y="1169987"/>
                </a:lnTo>
                <a:lnTo>
                  <a:pt x="623566" y="1166495"/>
                </a:lnTo>
                <a:lnTo>
                  <a:pt x="624516" y="1163320"/>
                </a:lnTo>
                <a:lnTo>
                  <a:pt x="625783" y="1160462"/>
                </a:lnTo>
                <a:lnTo>
                  <a:pt x="627682" y="1157605"/>
                </a:lnTo>
                <a:lnTo>
                  <a:pt x="629265" y="1154747"/>
                </a:lnTo>
                <a:lnTo>
                  <a:pt x="631798" y="1152207"/>
                </a:lnTo>
                <a:lnTo>
                  <a:pt x="634331" y="1149985"/>
                </a:lnTo>
                <a:lnTo>
                  <a:pt x="636864" y="1148080"/>
                </a:lnTo>
                <a:lnTo>
                  <a:pt x="639713" y="1146175"/>
                </a:lnTo>
                <a:lnTo>
                  <a:pt x="642879" y="1144587"/>
                </a:lnTo>
                <a:lnTo>
                  <a:pt x="646045" y="1143317"/>
                </a:lnTo>
                <a:lnTo>
                  <a:pt x="649528" y="1142365"/>
                </a:lnTo>
                <a:lnTo>
                  <a:pt x="763505" y="1118235"/>
                </a:lnTo>
                <a:lnTo>
                  <a:pt x="766987" y="1117600"/>
                </a:lnTo>
                <a:close/>
                <a:moveTo>
                  <a:pt x="858838" y="868362"/>
                </a:moveTo>
                <a:lnTo>
                  <a:pt x="840146" y="869932"/>
                </a:lnTo>
                <a:lnTo>
                  <a:pt x="821454" y="871502"/>
                </a:lnTo>
                <a:lnTo>
                  <a:pt x="802762" y="873386"/>
                </a:lnTo>
                <a:lnTo>
                  <a:pt x="784387" y="875583"/>
                </a:lnTo>
                <a:lnTo>
                  <a:pt x="747320" y="879979"/>
                </a:lnTo>
                <a:lnTo>
                  <a:pt x="710253" y="885316"/>
                </a:lnTo>
                <a:lnTo>
                  <a:pt x="673185" y="890968"/>
                </a:lnTo>
                <a:lnTo>
                  <a:pt x="636435" y="896933"/>
                </a:lnTo>
                <a:lnTo>
                  <a:pt x="600001" y="903526"/>
                </a:lnTo>
                <a:lnTo>
                  <a:pt x="563251" y="910433"/>
                </a:lnTo>
                <a:lnTo>
                  <a:pt x="526818" y="917655"/>
                </a:lnTo>
                <a:lnTo>
                  <a:pt x="490384" y="925190"/>
                </a:lnTo>
                <a:lnTo>
                  <a:pt x="453950" y="933353"/>
                </a:lnTo>
                <a:lnTo>
                  <a:pt x="417200" y="941516"/>
                </a:lnTo>
                <a:lnTo>
                  <a:pt x="381083" y="950621"/>
                </a:lnTo>
                <a:lnTo>
                  <a:pt x="344967" y="960040"/>
                </a:lnTo>
                <a:lnTo>
                  <a:pt x="326908" y="964749"/>
                </a:lnTo>
                <a:lnTo>
                  <a:pt x="308850" y="970087"/>
                </a:lnTo>
                <a:lnTo>
                  <a:pt x="291108" y="975424"/>
                </a:lnTo>
                <a:lnTo>
                  <a:pt x="273050" y="981075"/>
                </a:lnTo>
                <a:lnTo>
                  <a:pt x="292059" y="979819"/>
                </a:lnTo>
                <a:lnTo>
                  <a:pt x="310434" y="977936"/>
                </a:lnTo>
                <a:lnTo>
                  <a:pt x="329126" y="976052"/>
                </a:lnTo>
                <a:lnTo>
                  <a:pt x="347501" y="973854"/>
                </a:lnTo>
                <a:lnTo>
                  <a:pt x="384885" y="969459"/>
                </a:lnTo>
                <a:lnTo>
                  <a:pt x="421952" y="964121"/>
                </a:lnTo>
                <a:lnTo>
                  <a:pt x="458703" y="958470"/>
                </a:lnTo>
                <a:lnTo>
                  <a:pt x="495453" y="952191"/>
                </a:lnTo>
                <a:lnTo>
                  <a:pt x="532203" y="945911"/>
                </a:lnTo>
                <a:lnTo>
                  <a:pt x="568637" y="939004"/>
                </a:lnTo>
                <a:lnTo>
                  <a:pt x="605387" y="931469"/>
                </a:lnTo>
                <a:lnTo>
                  <a:pt x="642138" y="924248"/>
                </a:lnTo>
                <a:lnTo>
                  <a:pt x="678254" y="916085"/>
                </a:lnTo>
                <a:lnTo>
                  <a:pt x="714688" y="907608"/>
                </a:lnTo>
                <a:lnTo>
                  <a:pt x="750805" y="899131"/>
                </a:lnTo>
                <a:lnTo>
                  <a:pt x="786921" y="889712"/>
                </a:lnTo>
                <a:lnTo>
                  <a:pt x="804980" y="884374"/>
                </a:lnTo>
                <a:lnTo>
                  <a:pt x="823038" y="879351"/>
                </a:lnTo>
                <a:lnTo>
                  <a:pt x="841096" y="874328"/>
                </a:lnTo>
                <a:lnTo>
                  <a:pt x="858838" y="868362"/>
                </a:lnTo>
                <a:close/>
                <a:moveTo>
                  <a:pt x="894431" y="809625"/>
                </a:moveTo>
                <a:lnTo>
                  <a:pt x="899509" y="809625"/>
                </a:lnTo>
                <a:lnTo>
                  <a:pt x="904905" y="810262"/>
                </a:lnTo>
                <a:lnTo>
                  <a:pt x="909666" y="810580"/>
                </a:lnTo>
                <a:lnTo>
                  <a:pt x="915062" y="811535"/>
                </a:lnTo>
                <a:lnTo>
                  <a:pt x="919823" y="812490"/>
                </a:lnTo>
                <a:lnTo>
                  <a:pt x="924901" y="814400"/>
                </a:lnTo>
                <a:lnTo>
                  <a:pt x="929662" y="815673"/>
                </a:lnTo>
                <a:lnTo>
                  <a:pt x="934423" y="817583"/>
                </a:lnTo>
                <a:lnTo>
                  <a:pt x="939184" y="819493"/>
                </a:lnTo>
                <a:lnTo>
                  <a:pt x="943628" y="821721"/>
                </a:lnTo>
                <a:lnTo>
                  <a:pt x="948071" y="823949"/>
                </a:lnTo>
                <a:lnTo>
                  <a:pt x="952198" y="827132"/>
                </a:lnTo>
                <a:lnTo>
                  <a:pt x="956324" y="829678"/>
                </a:lnTo>
                <a:lnTo>
                  <a:pt x="960450" y="832861"/>
                </a:lnTo>
                <a:lnTo>
                  <a:pt x="964259" y="836044"/>
                </a:lnTo>
                <a:lnTo>
                  <a:pt x="968068" y="839546"/>
                </a:lnTo>
                <a:lnTo>
                  <a:pt x="971876" y="843047"/>
                </a:lnTo>
                <a:lnTo>
                  <a:pt x="975050" y="846867"/>
                </a:lnTo>
                <a:lnTo>
                  <a:pt x="978224" y="851005"/>
                </a:lnTo>
                <a:lnTo>
                  <a:pt x="981081" y="855142"/>
                </a:lnTo>
                <a:lnTo>
                  <a:pt x="984255" y="859280"/>
                </a:lnTo>
                <a:lnTo>
                  <a:pt x="986794" y="863737"/>
                </a:lnTo>
                <a:lnTo>
                  <a:pt x="989016" y="868193"/>
                </a:lnTo>
                <a:lnTo>
                  <a:pt x="991238" y="873286"/>
                </a:lnTo>
                <a:lnTo>
                  <a:pt x="993142" y="878060"/>
                </a:lnTo>
                <a:lnTo>
                  <a:pt x="995047" y="882835"/>
                </a:lnTo>
                <a:lnTo>
                  <a:pt x="996634" y="888246"/>
                </a:lnTo>
                <a:lnTo>
                  <a:pt x="997903" y="893339"/>
                </a:lnTo>
                <a:lnTo>
                  <a:pt x="998855" y="898750"/>
                </a:lnTo>
                <a:lnTo>
                  <a:pt x="999490" y="904161"/>
                </a:lnTo>
                <a:lnTo>
                  <a:pt x="999808" y="909572"/>
                </a:lnTo>
                <a:lnTo>
                  <a:pt x="1000125" y="914665"/>
                </a:lnTo>
                <a:lnTo>
                  <a:pt x="999808" y="919758"/>
                </a:lnTo>
                <a:lnTo>
                  <a:pt x="999490" y="925169"/>
                </a:lnTo>
                <a:lnTo>
                  <a:pt x="998855" y="929944"/>
                </a:lnTo>
                <a:lnTo>
                  <a:pt x="998221" y="935355"/>
                </a:lnTo>
                <a:lnTo>
                  <a:pt x="996951" y="940129"/>
                </a:lnTo>
                <a:lnTo>
                  <a:pt x="995681" y="945222"/>
                </a:lnTo>
                <a:lnTo>
                  <a:pt x="993777" y="949997"/>
                </a:lnTo>
                <a:lnTo>
                  <a:pt x="992190" y="954771"/>
                </a:lnTo>
                <a:lnTo>
                  <a:pt x="990286" y="959546"/>
                </a:lnTo>
                <a:lnTo>
                  <a:pt x="988064" y="964002"/>
                </a:lnTo>
                <a:lnTo>
                  <a:pt x="985525" y="968458"/>
                </a:lnTo>
                <a:lnTo>
                  <a:pt x="982985" y="972596"/>
                </a:lnTo>
                <a:lnTo>
                  <a:pt x="979811" y="976734"/>
                </a:lnTo>
                <a:lnTo>
                  <a:pt x="976955" y="980872"/>
                </a:lnTo>
                <a:lnTo>
                  <a:pt x="973781" y="984692"/>
                </a:lnTo>
                <a:lnTo>
                  <a:pt x="970289" y="988511"/>
                </a:lnTo>
                <a:lnTo>
                  <a:pt x="966798" y="992331"/>
                </a:lnTo>
                <a:lnTo>
                  <a:pt x="962989" y="995514"/>
                </a:lnTo>
                <a:lnTo>
                  <a:pt x="959181" y="998697"/>
                </a:lnTo>
                <a:lnTo>
                  <a:pt x="954737" y="1001562"/>
                </a:lnTo>
                <a:lnTo>
                  <a:pt x="950611" y="1004745"/>
                </a:lnTo>
                <a:lnTo>
                  <a:pt x="945850" y="1007291"/>
                </a:lnTo>
                <a:lnTo>
                  <a:pt x="941406" y="1009519"/>
                </a:lnTo>
                <a:lnTo>
                  <a:pt x="936963" y="1011747"/>
                </a:lnTo>
                <a:lnTo>
                  <a:pt x="931884" y="1013657"/>
                </a:lnTo>
                <a:lnTo>
                  <a:pt x="927123" y="1015567"/>
                </a:lnTo>
                <a:lnTo>
                  <a:pt x="921727" y="1017158"/>
                </a:lnTo>
                <a:lnTo>
                  <a:pt x="916649" y="1018432"/>
                </a:lnTo>
                <a:lnTo>
                  <a:pt x="126960" y="1185222"/>
                </a:lnTo>
                <a:lnTo>
                  <a:pt x="121247" y="1186177"/>
                </a:lnTo>
                <a:lnTo>
                  <a:pt x="115851" y="1186814"/>
                </a:lnTo>
                <a:lnTo>
                  <a:pt x="110455" y="1187132"/>
                </a:lnTo>
                <a:lnTo>
                  <a:pt x="105059" y="1187450"/>
                </a:lnTo>
                <a:lnTo>
                  <a:pt x="100298" y="1187132"/>
                </a:lnTo>
                <a:lnTo>
                  <a:pt x="95855" y="1186814"/>
                </a:lnTo>
                <a:lnTo>
                  <a:pt x="86967" y="1185859"/>
                </a:lnTo>
                <a:lnTo>
                  <a:pt x="78398" y="1183949"/>
                </a:lnTo>
                <a:lnTo>
                  <a:pt x="70145" y="1181402"/>
                </a:lnTo>
                <a:lnTo>
                  <a:pt x="61575" y="1177901"/>
                </a:lnTo>
                <a:lnTo>
                  <a:pt x="53640" y="1174082"/>
                </a:lnTo>
                <a:lnTo>
                  <a:pt x="46340" y="1169625"/>
                </a:lnTo>
                <a:lnTo>
                  <a:pt x="39358" y="1164214"/>
                </a:lnTo>
                <a:lnTo>
                  <a:pt x="32692" y="1158485"/>
                </a:lnTo>
                <a:lnTo>
                  <a:pt x="26662" y="1152119"/>
                </a:lnTo>
                <a:lnTo>
                  <a:pt x="20948" y="1145116"/>
                </a:lnTo>
                <a:lnTo>
                  <a:pt x="15870" y="1137795"/>
                </a:lnTo>
                <a:lnTo>
                  <a:pt x="11426" y="1129837"/>
                </a:lnTo>
                <a:lnTo>
                  <a:pt x="9522" y="1125700"/>
                </a:lnTo>
                <a:lnTo>
                  <a:pt x="7935" y="1121562"/>
                </a:lnTo>
                <a:lnTo>
                  <a:pt x="6031" y="1117105"/>
                </a:lnTo>
                <a:lnTo>
                  <a:pt x="4444" y="1112967"/>
                </a:lnTo>
                <a:lnTo>
                  <a:pt x="3491" y="1108193"/>
                </a:lnTo>
                <a:lnTo>
                  <a:pt x="2222" y="1103737"/>
                </a:lnTo>
                <a:lnTo>
                  <a:pt x="1270" y="1098644"/>
                </a:lnTo>
                <a:lnTo>
                  <a:pt x="635" y="1092914"/>
                </a:lnTo>
                <a:lnTo>
                  <a:pt x="317" y="1087822"/>
                </a:lnTo>
                <a:lnTo>
                  <a:pt x="0" y="1082410"/>
                </a:lnTo>
                <a:lnTo>
                  <a:pt x="317" y="1077318"/>
                </a:lnTo>
                <a:lnTo>
                  <a:pt x="635" y="1071906"/>
                </a:lnTo>
                <a:lnTo>
                  <a:pt x="1270" y="1066814"/>
                </a:lnTo>
                <a:lnTo>
                  <a:pt x="1904" y="1062039"/>
                </a:lnTo>
                <a:lnTo>
                  <a:pt x="3174" y="1056946"/>
                </a:lnTo>
                <a:lnTo>
                  <a:pt x="4444" y="1052172"/>
                </a:lnTo>
                <a:lnTo>
                  <a:pt x="5713" y="1047079"/>
                </a:lnTo>
                <a:lnTo>
                  <a:pt x="7935" y="1042304"/>
                </a:lnTo>
                <a:lnTo>
                  <a:pt x="9839" y="1037530"/>
                </a:lnTo>
                <a:lnTo>
                  <a:pt x="12061" y="1033074"/>
                </a:lnTo>
                <a:lnTo>
                  <a:pt x="14283" y="1028936"/>
                </a:lnTo>
                <a:lnTo>
                  <a:pt x="17140" y="1024479"/>
                </a:lnTo>
                <a:lnTo>
                  <a:pt x="19996" y="1020341"/>
                </a:lnTo>
                <a:lnTo>
                  <a:pt x="23170" y="1016204"/>
                </a:lnTo>
                <a:lnTo>
                  <a:pt x="26344" y="1012384"/>
                </a:lnTo>
                <a:lnTo>
                  <a:pt x="29518" y="1008564"/>
                </a:lnTo>
                <a:lnTo>
                  <a:pt x="33327" y="1005063"/>
                </a:lnTo>
                <a:lnTo>
                  <a:pt x="37136" y="1001562"/>
                </a:lnTo>
                <a:lnTo>
                  <a:pt x="40945" y="998379"/>
                </a:lnTo>
                <a:lnTo>
                  <a:pt x="45388" y="995514"/>
                </a:lnTo>
                <a:lnTo>
                  <a:pt x="49514" y="992649"/>
                </a:lnTo>
                <a:lnTo>
                  <a:pt x="53640" y="989784"/>
                </a:lnTo>
                <a:lnTo>
                  <a:pt x="58401" y="987556"/>
                </a:lnTo>
                <a:lnTo>
                  <a:pt x="63162" y="985328"/>
                </a:lnTo>
                <a:lnTo>
                  <a:pt x="68241" y="983418"/>
                </a:lnTo>
                <a:lnTo>
                  <a:pt x="73002" y="981827"/>
                </a:lnTo>
                <a:lnTo>
                  <a:pt x="78398" y="980235"/>
                </a:lnTo>
                <a:lnTo>
                  <a:pt x="83476" y="978644"/>
                </a:lnTo>
                <a:lnTo>
                  <a:pt x="873165" y="811853"/>
                </a:lnTo>
                <a:lnTo>
                  <a:pt x="878561" y="810898"/>
                </a:lnTo>
                <a:lnTo>
                  <a:pt x="883639" y="810262"/>
                </a:lnTo>
                <a:lnTo>
                  <a:pt x="889353" y="809944"/>
                </a:lnTo>
                <a:lnTo>
                  <a:pt x="894431" y="809625"/>
                </a:lnTo>
                <a:close/>
                <a:moveTo>
                  <a:pt x="858838" y="565150"/>
                </a:moveTo>
                <a:lnTo>
                  <a:pt x="840146" y="566424"/>
                </a:lnTo>
                <a:lnTo>
                  <a:pt x="821454" y="568016"/>
                </a:lnTo>
                <a:lnTo>
                  <a:pt x="802762" y="570244"/>
                </a:lnTo>
                <a:lnTo>
                  <a:pt x="784387" y="572155"/>
                </a:lnTo>
                <a:lnTo>
                  <a:pt x="747320" y="576930"/>
                </a:lnTo>
                <a:lnTo>
                  <a:pt x="710253" y="582343"/>
                </a:lnTo>
                <a:lnTo>
                  <a:pt x="673185" y="588074"/>
                </a:lnTo>
                <a:lnTo>
                  <a:pt x="636435" y="594442"/>
                </a:lnTo>
                <a:lnTo>
                  <a:pt x="600001" y="600809"/>
                </a:lnTo>
                <a:lnTo>
                  <a:pt x="563251" y="607814"/>
                </a:lnTo>
                <a:lnTo>
                  <a:pt x="526818" y="614818"/>
                </a:lnTo>
                <a:lnTo>
                  <a:pt x="490384" y="622778"/>
                </a:lnTo>
                <a:lnTo>
                  <a:pt x="453950" y="630737"/>
                </a:lnTo>
                <a:lnTo>
                  <a:pt x="417200" y="639652"/>
                </a:lnTo>
                <a:lnTo>
                  <a:pt x="381083" y="648249"/>
                </a:lnTo>
                <a:lnTo>
                  <a:pt x="344967" y="657800"/>
                </a:lnTo>
                <a:lnTo>
                  <a:pt x="326908" y="662894"/>
                </a:lnTo>
                <a:lnTo>
                  <a:pt x="308850" y="667988"/>
                </a:lnTo>
                <a:lnTo>
                  <a:pt x="291108" y="673401"/>
                </a:lnTo>
                <a:lnTo>
                  <a:pt x="273050" y="679450"/>
                </a:lnTo>
                <a:lnTo>
                  <a:pt x="292059" y="677858"/>
                </a:lnTo>
                <a:lnTo>
                  <a:pt x="310434" y="676266"/>
                </a:lnTo>
                <a:lnTo>
                  <a:pt x="329126" y="674038"/>
                </a:lnTo>
                <a:lnTo>
                  <a:pt x="347501" y="672127"/>
                </a:lnTo>
                <a:lnTo>
                  <a:pt x="384885" y="667352"/>
                </a:lnTo>
                <a:lnTo>
                  <a:pt x="421952" y="661939"/>
                </a:lnTo>
                <a:lnTo>
                  <a:pt x="458703" y="656527"/>
                </a:lnTo>
                <a:lnTo>
                  <a:pt x="495453" y="650159"/>
                </a:lnTo>
                <a:lnTo>
                  <a:pt x="532203" y="643791"/>
                </a:lnTo>
                <a:lnTo>
                  <a:pt x="568637" y="636787"/>
                </a:lnTo>
                <a:lnTo>
                  <a:pt x="605387" y="629464"/>
                </a:lnTo>
                <a:lnTo>
                  <a:pt x="642138" y="621504"/>
                </a:lnTo>
                <a:lnTo>
                  <a:pt x="678254" y="613545"/>
                </a:lnTo>
                <a:lnTo>
                  <a:pt x="714688" y="604948"/>
                </a:lnTo>
                <a:lnTo>
                  <a:pt x="750805" y="596034"/>
                </a:lnTo>
                <a:lnTo>
                  <a:pt x="786921" y="586482"/>
                </a:lnTo>
                <a:lnTo>
                  <a:pt x="804980" y="581706"/>
                </a:lnTo>
                <a:lnTo>
                  <a:pt x="823038" y="576294"/>
                </a:lnTo>
                <a:lnTo>
                  <a:pt x="841096" y="570881"/>
                </a:lnTo>
                <a:lnTo>
                  <a:pt x="858838" y="565150"/>
                </a:lnTo>
                <a:close/>
                <a:moveTo>
                  <a:pt x="894431" y="506412"/>
                </a:moveTo>
                <a:lnTo>
                  <a:pt x="899509" y="506412"/>
                </a:lnTo>
                <a:lnTo>
                  <a:pt x="904905" y="507046"/>
                </a:lnTo>
                <a:lnTo>
                  <a:pt x="909666" y="507363"/>
                </a:lnTo>
                <a:lnTo>
                  <a:pt x="915062" y="508314"/>
                </a:lnTo>
                <a:lnTo>
                  <a:pt x="919823" y="509265"/>
                </a:lnTo>
                <a:lnTo>
                  <a:pt x="924901" y="511167"/>
                </a:lnTo>
                <a:lnTo>
                  <a:pt x="929662" y="512435"/>
                </a:lnTo>
                <a:lnTo>
                  <a:pt x="934423" y="514336"/>
                </a:lnTo>
                <a:lnTo>
                  <a:pt x="939184" y="516238"/>
                </a:lnTo>
                <a:lnTo>
                  <a:pt x="943628" y="518457"/>
                </a:lnTo>
                <a:lnTo>
                  <a:pt x="948071" y="520676"/>
                </a:lnTo>
                <a:lnTo>
                  <a:pt x="952198" y="523528"/>
                </a:lnTo>
                <a:lnTo>
                  <a:pt x="956324" y="526381"/>
                </a:lnTo>
                <a:lnTo>
                  <a:pt x="960450" y="529551"/>
                </a:lnTo>
                <a:lnTo>
                  <a:pt x="964259" y="532720"/>
                </a:lnTo>
                <a:lnTo>
                  <a:pt x="968068" y="536207"/>
                </a:lnTo>
                <a:lnTo>
                  <a:pt x="971876" y="539694"/>
                </a:lnTo>
                <a:lnTo>
                  <a:pt x="975050" y="543497"/>
                </a:lnTo>
                <a:lnTo>
                  <a:pt x="978224" y="547618"/>
                </a:lnTo>
                <a:lnTo>
                  <a:pt x="981081" y="551421"/>
                </a:lnTo>
                <a:lnTo>
                  <a:pt x="984255" y="555859"/>
                </a:lnTo>
                <a:lnTo>
                  <a:pt x="986794" y="560296"/>
                </a:lnTo>
                <a:lnTo>
                  <a:pt x="989016" y="564734"/>
                </a:lnTo>
                <a:lnTo>
                  <a:pt x="991238" y="569805"/>
                </a:lnTo>
                <a:lnTo>
                  <a:pt x="993142" y="574560"/>
                </a:lnTo>
                <a:lnTo>
                  <a:pt x="995047" y="579314"/>
                </a:lnTo>
                <a:lnTo>
                  <a:pt x="996634" y="584703"/>
                </a:lnTo>
                <a:lnTo>
                  <a:pt x="997903" y="589774"/>
                </a:lnTo>
                <a:lnTo>
                  <a:pt x="998855" y="595163"/>
                </a:lnTo>
                <a:lnTo>
                  <a:pt x="999490" y="600551"/>
                </a:lnTo>
                <a:lnTo>
                  <a:pt x="999808" y="605939"/>
                </a:lnTo>
                <a:lnTo>
                  <a:pt x="1000125" y="611011"/>
                </a:lnTo>
                <a:lnTo>
                  <a:pt x="999808" y="616399"/>
                </a:lnTo>
                <a:lnTo>
                  <a:pt x="999490" y="621471"/>
                </a:lnTo>
                <a:lnTo>
                  <a:pt x="998855" y="626225"/>
                </a:lnTo>
                <a:lnTo>
                  <a:pt x="998221" y="631614"/>
                </a:lnTo>
                <a:lnTo>
                  <a:pt x="996951" y="636368"/>
                </a:lnTo>
                <a:lnTo>
                  <a:pt x="995681" y="641440"/>
                </a:lnTo>
                <a:lnTo>
                  <a:pt x="993777" y="646194"/>
                </a:lnTo>
                <a:lnTo>
                  <a:pt x="992190" y="651265"/>
                </a:lnTo>
                <a:lnTo>
                  <a:pt x="990286" y="655703"/>
                </a:lnTo>
                <a:lnTo>
                  <a:pt x="988064" y="660140"/>
                </a:lnTo>
                <a:lnTo>
                  <a:pt x="985525" y="664578"/>
                </a:lnTo>
                <a:lnTo>
                  <a:pt x="982985" y="668699"/>
                </a:lnTo>
                <a:lnTo>
                  <a:pt x="979811" y="672819"/>
                </a:lnTo>
                <a:lnTo>
                  <a:pt x="976955" y="676940"/>
                </a:lnTo>
                <a:lnTo>
                  <a:pt x="973781" y="680743"/>
                </a:lnTo>
                <a:lnTo>
                  <a:pt x="970289" y="684547"/>
                </a:lnTo>
                <a:lnTo>
                  <a:pt x="966798" y="688350"/>
                </a:lnTo>
                <a:lnTo>
                  <a:pt x="962989" y="691520"/>
                </a:lnTo>
                <a:lnTo>
                  <a:pt x="959181" y="694690"/>
                </a:lnTo>
                <a:lnTo>
                  <a:pt x="954737" y="697859"/>
                </a:lnTo>
                <a:lnTo>
                  <a:pt x="950611" y="700712"/>
                </a:lnTo>
                <a:lnTo>
                  <a:pt x="945850" y="703248"/>
                </a:lnTo>
                <a:lnTo>
                  <a:pt x="941406" y="705467"/>
                </a:lnTo>
                <a:lnTo>
                  <a:pt x="936963" y="707685"/>
                </a:lnTo>
                <a:lnTo>
                  <a:pt x="931884" y="709904"/>
                </a:lnTo>
                <a:lnTo>
                  <a:pt x="927123" y="711489"/>
                </a:lnTo>
                <a:lnTo>
                  <a:pt x="921727" y="713074"/>
                </a:lnTo>
                <a:lnTo>
                  <a:pt x="916649" y="714342"/>
                </a:lnTo>
                <a:lnTo>
                  <a:pt x="126960" y="880431"/>
                </a:lnTo>
                <a:lnTo>
                  <a:pt x="121247" y="881382"/>
                </a:lnTo>
                <a:lnTo>
                  <a:pt x="115851" y="882016"/>
                </a:lnTo>
                <a:lnTo>
                  <a:pt x="110455" y="882333"/>
                </a:lnTo>
                <a:lnTo>
                  <a:pt x="105059" y="882650"/>
                </a:lnTo>
                <a:lnTo>
                  <a:pt x="100298" y="882333"/>
                </a:lnTo>
                <a:lnTo>
                  <a:pt x="95855" y="882016"/>
                </a:lnTo>
                <a:lnTo>
                  <a:pt x="86967" y="881065"/>
                </a:lnTo>
                <a:lnTo>
                  <a:pt x="78398" y="879164"/>
                </a:lnTo>
                <a:lnTo>
                  <a:pt x="70145" y="876628"/>
                </a:lnTo>
                <a:lnTo>
                  <a:pt x="61575" y="873458"/>
                </a:lnTo>
                <a:lnTo>
                  <a:pt x="53640" y="869338"/>
                </a:lnTo>
                <a:lnTo>
                  <a:pt x="46340" y="864900"/>
                </a:lnTo>
                <a:lnTo>
                  <a:pt x="39358" y="859512"/>
                </a:lnTo>
                <a:lnTo>
                  <a:pt x="32692" y="853806"/>
                </a:lnTo>
                <a:lnTo>
                  <a:pt x="26662" y="847150"/>
                </a:lnTo>
                <a:lnTo>
                  <a:pt x="20948" y="840494"/>
                </a:lnTo>
                <a:lnTo>
                  <a:pt x="15870" y="833204"/>
                </a:lnTo>
                <a:lnTo>
                  <a:pt x="11426" y="825279"/>
                </a:lnTo>
                <a:lnTo>
                  <a:pt x="9522" y="821159"/>
                </a:lnTo>
                <a:lnTo>
                  <a:pt x="7935" y="817038"/>
                </a:lnTo>
                <a:lnTo>
                  <a:pt x="6031" y="812601"/>
                </a:lnTo>
                <a:lnTo>
                  <a:pt x="4444" y="808480"/>
                </a:lnTo>
                <a:lnTo>
                  <a:pt x="3491" y="804043"/>
                </a:lnTo>
                <a:lnTo>
                  <a:pt x="2222" y="799288"/>
                </a:lnTo>
                <a:lnTo>
                  <a:pt x="1270" y="794217"/>
                </a:lnTo>
                <a:lnTo>
                  <a:pt x="635" y="788511"/>
                </a:lnTo>
                <a:lnTo>
                  <a:pt x="317" y="783440"/>
                </a:lnTo>
                <a:lnTo>
                  <a:pt x="0" y="778052"/>
                </a:lnTo>
                <a:lnTo>
                  <a:pt x="317" y="772980"/>
                </a:lnTo>
                <a:lnTo>
                  <a:pt x="635" y="767909"/>
                </a:lnTo>
                <a:lnTo>
                  <a:pt x="1270" y="762520"/>
                </a:lnTo>
                <a:lnTo>
                  <a:pt x="1904" y="757766"/>
                </a:lnTo>
                <a:lnTo>
                  <a:pt x="3174" y="752694"/>
                </a:lnTo>
                <a:lnTo>
                  <a:pt x="4444" y="747940"/>
                </a:lnTo>
                <a:lnTo>
                  <a:pt x="5713" y="742868"/>
                </a:lnTo>
                <a:lnTo>
                  <a:pt x="7935" y="738114"/>
                </a:lnTo>
                <a:lnTo>
                  <a:pt x="9839" y="733676"/>
                </a:lnTo>
                <a:lnTo>
                  <a:pt x="12061" y="728922"/>
                </a:lnTo>
                <a:lnTo>
                  <a:pt x="14283" y="724801"/>
                </a:lnTo>
                <a:lnTo>
                  <a:pt x="17140" y="720047"/>
                </a:lnTo>
                <a:lnTo>
                  <a:pt x="19996" y="716243"/>
                </a:lnTo>
                <a:lnTo>
                  <a:pt x="23170" y="712123"/>
                </a:lnTo>
                <a:lnTo>
                  <a:pt x="26344" y="708319"/>
                </a:lnTo>
                <a:lnTo>
                  <a:pt x="29518" y="704516"/>
                </a:lnTo>
                <a:lnTo>
                  <a:pt x="33327" y="701029"/>
                </a:lnTo>
                <a:lnTo>
                  <a:pt x="37136" y="697859"/>
                </a:lnTo>
                <a:lnTo>
                  <a:pt x="40945" y="694373"/>
                </a:lnTo>
                <a:lnTo>
                  <a:pt x="45388" y="691520"/>
                </a:lnTo>
                <a:lnTo>
                  <a:pt x="49514" y="688667"/>
                </a:lnTo>
                <a:lnTo>
                  <a:pt x="53640" y="686132"/>
                </a:lnTo>
                <a:lnTo>
                  <a:pt x="58401" y="683596"/>
                </a:lnTo>
                <a:lnTo>
                  <a:pt x="63162" y="681377"/>
                </a:lnTo>
                <a:lnTo>
                  <a:pt x="68241" y="679475"/>
                </a:lnTo>
                <a:lnTo>
                  <a:pt x="73002" y="677891"/>
                </a:lnTo>
                <a:lnTo>
                  <a:pt x="78398" y="676306"/>
                </a:lnTo>
                <a:lnTo>
                  <a:pt x="83476" y="675038"/>
                </a:lnTo>
                <a:lnTo>
                  <a:pt x="873165" y="508631"/>
                </a:lnTo>
                <a:lnTo>
                  <a:pt x="878561" y="507680"/>
                </a:lnTo>
                <a:lnTo>
                  <a:pt x="883639" y="507046"/>
                </a:lnTo>
                <a:lnTo>
                  <a:pt x="889353" y="506729"/>
                </a:lnTo>
                <a:lnTo>
                  <a:pt x="894431" y="506412"/>
                </a:lnTo>
                <a:close/>
                <a:moveTo>
                  <a:pt x="858838" y="261937"/>
                </a:moveTo>
                <a:lnTo>
                  <a:pt x="840146" y="263529"/>
                </a:lnTo>
                <a:lnTo>
                  <a:pt x="821454" y="265439"/>
                </a:lnTo>
                <a:lnTo>
                  <a:pt x="802762" y="267031"/>
                </a:lnTo>
                <a:lnTo>
                  <a:pt x="784387" y="269260"/>
                </a:lnTo>
                <a:lnTo>
                  <a:pt x="747320" y="273717"/>
                </a:lnTo>
                <a:lnTo>
                  <a:pt x="710253" y="279448"/>
                </a:lnTo>
                <a:lnTo>
                  <a:pt x="673185" y="284861"/>
                </a:lnTo>
                <a:lnTo>
                  <a:pt x="636435" y="291229"/>
                </a:lnTo>
                <a:lnTo>
                  <a:pt x="600001" y="297596"/>
                </a:lnTo>
                <a:lnTo>
                  <a:pt x="563251" y="304601"/>
                </a:lnTo>
                <a:lnTo>
                  <a:pt x="526818" y="312242"/>
                </a:lnTo>
                <a:lnTo>
                  <a:pt x="490384" y="319565"/>
                </a:lnTo>
                <a:lnTo>
                  <a:pt x="453950" y="327843"/>
                </a:lnTo>
                <a:lnTo>
                  <a:pt x="417200" y="336439"/>
                </a:lnTo>
                <a:lnTo>
                  <a:pt x="381083" y="345354"/>
                </a:lnTo>
                <a:lnTo>
                  <a:pt x="344967" y="354905"/>
                </a:lnTo>
                <a:lnTo>
                  <a:pt x="326908" y="360000"/>
                </a:lnTo>
                <a:lnTo>
                  <a:pt x="308850" y="365094"/>
                </a:lnTo>
                <a:lnTo>
                  <a:pt x="291108" y="370825"/>
                </a:lnTo>
                <a:lnTo>
                  <a:pt x="273050" y="376237"/>
                </a:lnTo>
                <a:lnTo>
                  <a:pt x="292059" y="374964"/>
                </a:lnTo>
                <a:lnTo>
                  <a:pt x="310434" y="373372"/>
                </a:lnTo>
                <a:lnTo>
                  <a:pt x="329126" y="371461"/>
                </a:lnTo>
                <a:lnTo>
                  <a:pt x="347501" y="369233"/>
                </a:lnTo>
                <a:lnTo>
                  <a:pt x="384885" y="364457"/>
                </a:lnTo>
                <a:lnTo>
                  <a:pt x="421952" y="359363"/>
                </a:lnTo>
                <a:lnTo>
                  <a:pt x="458703" y="353314"/>
                </a:lnTo>
                <a:lnTo>
                  <a:pt x="495453" y="347264"/>
                </a:lnTo>
                <a:lnTo>
                  <a:pt x="532203" y="340578"/>
                </a:lnTo>
                <a:lnTo>
                  <a:pt x="568637" y="333892"/>
                </a:lnTo>
                <a:lnTo>
                  <a:pt x="605387" y="326251"/>
                </a:lnTo>
                <a:lnTo>
                  <a:pt x="642138" y="318610"/>
                </a:lnTo>
                <a:lnTo>
                  <a:pt x="678254" y="310650"/>
                </a:lnTo>
                <a:lnTo>
                  <a:pt x="714688" y="302054"/>
                </a:lnTo>
                <a:lnTo>
                  <a:pt x="750805" y="293139"/>
                </a:lnTo>
                <a:lnTo>
                  <a:pt x="786921" y="283269"/>
                </a:lnTo>
                <a:lnTo>
                  <a:pt x="804980" y="278493"/>
                </a:lnTo>
                <a:lnTo>
                  <a:pt x="823038" y="273081"/>
                </a:lnTo>
                <a:lnTo>
                  <a:pt x="841096" y="267668"/>
                </a:lnTo>
                <a:lnTo>
                  <a:pt x="858838" y="261937"/>
                </a:lnTo>
                <a:close/>
                <a:moveTo>
                  <a:pt x="894431" y="201612"/>
                </a:moveTo>
                <a:lnTo>
                  <a:pt x="899509" y="201612"/>
                </a:lnTo>
                <a:lnTo>
                  <a:pt x="904905" y="202249"/>
                </a:lnTo>
                <a:lnTo>
                  <a:pt x="909666" y="202567"/>
                </a:lnTo>
                <a:lnTo>
                  <a:pt x="915062" y="203522"/>
                </a:lnTo>
                <a:lnTo>
                  <a:pt x="919823" y="204795"/>
                </a:lnTo>
                <a:lnTo>
                  <a:pt x="924901" y="206068"/>
                </a:lnTo>
                <a:lnTo>
                  <a:pt x="929662" y="207660"/>
                </a:lnTo>
                <a:lnTo>
                  <a:pt x="934423" y="209570"/>
                </a:lnTo>
                <a:lnTo>
                  <a:pt x="939184" y="211480"/>
                </a:lnTo>
                <a:lnTo>
                  <a:pt x="943628" y="213708"/>
                </a:lnTo>
                <a:lnTo>
                  <a:pt x="948071" y="216254"/>
                </a:lnTo>
                <a:lnTo>
                  <a:pt x="952198" y="218801"/>
                </a:lnTo>
                <a:lnTo>
                  <a:pt x="956324" y="221665"/>
                </a:lnTo>
                <a:lnTo>
                  <a:pt x="960450" y="224848"/>
                </a:lnTo>
                <a:lnTo>
                  <a:pt x="964259" y="228031"/>
                </a:lnTo>
                <a:lnTo>
                  <a:pt x="968068" y="231533"/>
                </a:lnTo>
                <a:lnTo>
                  <a:pt x="971876" y="235034"/>
                </a:lnTo>
                <a:lnTo>
                  <a:pt x="975050" y="238854"/>
                </a:lnTo>
                <a:lnTo>
                  <a:pt x="978224" y="242992"/>
                </a:lnTo>
                <a:lnTo>
                  <a:pt x="981081" y="246811"/>
                </a:lnTo>
                <a:lnTo>
                  <a:pt x="984255" y="251586"/>
                </a:lnTo>
                <a:lnTo>
                  <a:pt x="986794" y="255724"/>
                </a:lnTo>
                <a:lnTo>
                  <a:pt x="989016" y="260180"/>
                </a:lnTo>
                <a:lnTo>
                  <a:pt x="991238" y="265273"/>
                </a:lnTo>
                <a:lnTo>
                  <a:pt x="993142" y="270047"/>
                </a:lnTo>
                <a:lnTo>
                  <a:pt x="995047" y="275140"/>
                </a:lnTo>
                <a:lnTo>
                  <a:pt x="996634" y="280233"/>
                </a:lnTo>
                <a:lnTo>
                  <a:pt x="997903" y="285326"/>
                </a:lnTo>
                <a:lnTo>
                  <a:pt x="998855" y="290737"/>
                </a:lnTo>
                <a:lnTo>
                  <a:pt x="999490" y="296148"/>
                </a:lnTo>
                <a:lnTo>
                  <a:pt x="999808" y="301559"/>
                </a:lnTo>
                <a:lnTo>
                  <a:pt x="1000125" y="306652"/>
                </a:lnTo>
                <a:lnTo>
                  <a:pt x="999808" y="312063"/>
                </a:lnTo>
                <a:lnTo>
                  <a:pt x="999490" y="317156"/>
                </a:lnTo>
                <a:lnTo>
                  <a:pt x="998855" y="322249"/>
                </a:lnTo>
                <a:lnTo>
                  <a:pt x="998221" y="327342"/>
                </a:lnTo>
                <a:lnTo>
                  <a:pt x="996951" y="332116"/>
                </a:lnTo>
                <a:lnTo>
                  <a:pt x="995681" y="337209"/>
                </a:lnTo>
                <a:lnTo>
                  <a:pt x="993777" y="341984"/>
                </a:lnTo>
                <a:lnTo>
                  <a:pt x="992190" y="347076"/>
                </a:lnTo>
                <a:lnTo>
                  <a:pt x="990286" y="351533"/>
                </a:lnTo>
                <a:lnTo>
                  <a:pt x="988064" y="355989"/>
                </a:lnTo>
                <a:lnTo>
                  <a:pt x="985525" y="360445"/>
                </a:lnTo>
                <a:lnTo>
                  <a:pt x="982985" y="364583"/>
                </a:lnTo>
                <a:lnTo>
                  <a:pt x="979811" y="369039"/>
                </a:lnTo>
                <a:lnTo>
                  <a:pt x="976955" y="372859"/>
                </a:lnTo>
                <a:lnTo>
                  <a:pt x="973781" y="376679"/>
                </a:lnTo>
                <a:lnTo>
                  <a:pt x="970289" y="380817"/>
                </a:lnTo>
                <a:lnTo>
                  <a:pt x="966798" y="384318"/>
                </a:lnTo>
                <a:lnTo>
                  <a:pt x="962989" y="387501"/>
                </a:lnTo>
                <a:lnTo>
                  <a:pt x="959181" y="390684"/>
                </a:lnTo>
                <a:lnTo>
                  <a:pt x="954737" y="393867"/>
                </a:lnTo>
                <a:lnTo>
                  <a:pt x="950611" y="396732"/>
                </a:lnTo>
                <a:lnTo>
                  <a:pt x="945850" y="399278"/>
                </a:lnTo>
                <a:lnTo>
                  <a:pt x="941406" y="401506"/>
                </a:lnTo>
                <a:lnTo>
                  <a:pt x="936963" y="403734"/>
                </a:lnTo>
                <a:lnTo>
                  <a:pt x="931884" y="405962"/>
                </a:lnTo>
                <a:lnTo>
                  <a:pt x="927123" y="407554"/>
                </a:lnTo>
                <a:lnTo>
                  <a:pt x="921727" y="409145"/>
                </a:lnTo>
                <a:lnTo>
                  <a:pt x="916649" y="410419"/>
                </a:lnTo>
                <a:lnTo>
                  <a:pt x="126960" y="577209"/>
                </a:lnTo>
                <a:lnTo>
                  <a:pt x="121247" y="578164"/>
                </a:lnTo>
                <a:lnTo>
                  <a:pt x="115851" y="578801"/>
                </a:lnTo>
                <a:lnTo>
                  <a:pt x="110455" y="579119"/>
                </a:lnTo>
                <a:lnTo>
                  <a:pt x="105059" y="579437"/>
                </a:lnTo>
                <a:lnTo>
                  <a:pt x="100298" y="579119"/>
                </a:lnTo>
                <a:lnTo>
                  <a:pt x="95855" y="578801"/>
                </a:lnTo>
                <a:lnTo>
                  <a:pt x="86967" y="577846"/>
                </a:lnTo>
                <a:lnTo>
                  <a:pt x="78398" y="575936"/>
                </a:lnTo>
                <a:lnTo>
                  <a:pt x="70145" y="573389"/>
                </a:lnTo>
                <a:lnTo>
                  <a:pt x="61575" y="570206"/>
                </a:lnTo>
                <a:lnTo>
                  <a:pt x="53640" y="566069"/>
                </a:lnTo>
                <a:lnTo>
                  <a:pt x="46340" y="561612"/>
                </a:lnTo>
                <a:lnTo>
                  <a:pt x="39358" y="556201"/>
                </a:lnTo>
                <a:lnTo>
                  <a:pt x="32692" y="550472"/>
                </a:lnTo>
                <a:lnTo>
                  <a:pt x="26662" y="543787"/>
                </a:lnTo>
                <a:lnTo>
                  <a:pt x="20948" y="537103"/>
                </a:lnTo>
                <a:lnTo>
                  <a:pt x="15870" y="529782"/>
                </a:lnTo>
                <a:lnTo>
                  <a:pt x="11426" y="522143"/>
                </a:lnTo>
                <a:lnTo>
                  <a:pt x="9522" y="517687"/>
                </a:lnTo>
                <a:lnTo>
                  <a:pt x="7935" y="513549"/>
                </a:lnTo>
                <a:lnTo>
                  <a:pt x="6031" y="509092"/>
                </a:lnTo>
                <a:lnTo>
                  <a:pt x="4444" y="504954"/>
                </a:lnTo>
                <a:lnTo>
                  <a:pt x="3491" y="500498"/>
                </a:lnTo>
                <a:lnTo>
                  <a:pt x="2222" y="495724"/>
                </a:lnTo>
                <a:lnTo>
                  <a:pt x="1270" y="490631"/>
                </a:lnTo>
                <a:lnTo>
                  <a:pt x="635" y="484901"/>
                </a:lnTo>
                <a:lnTo>
                  <a:pt x="317" y="479809"/>
                </a:lnTo>
                <a:lnTo>
                  <a:pt x="0" y="474397"/>
                </a:lnTo>
                <a:lnTo>
                  <a:pt x="317" y="469305"/>
                </a:lnTo>
                <a:lnTo>
                  <a:pt x="635" y="464212"/>
                </a:lnTo>
                <a:lnTo>
                  <a:pt x="1270" y="458801"/>
                </a:lnTo>
                <a:lnTo>
                  <a:pt x="1904" y="454026"/>
                </a:lnTo>
                <a:lnTo>
                  <a:pt x="3174" y="448933"/>
                </a:lnTo>
                <a:lnTo>
                  <a:pt x="4444" y="444159"/>
                </a:lnTo>
                <a:lnTo>
                  <a:pt x="5713" y="439066"/>
                </a:lnTo>
                <a:lnTo>
                  <a:pt x="7935" y="434291"/>
                </a:lnTo>
                <a:lnTo>
                  <a:pt x="9839" y="429835"/>
                </a:lnTo>
                <a:lnTo>
                  <a:pt x="12061" y="425061"/>
                </a:lnTo>
                <a:lnTo>
                  <a:pt x="14283" y="420923"/>
                </a:lnTo>
                <a:lnTo>
                  <a:pt x="17140" y="416466"/>
                </a:lnTo>
                <a:lnTo>
                  <a:pt x="19996" y="412328"/>
                </a:lnTo>
                <a:lnTo>
                  <a:pt x="23170" y="408191"/>
                </a:lnTo>
                <a:lnTo>
                  <a:pt x="26344" y="404689"/>
                </a:lnTo>
                <a:lnTo>
                  <a:pt x="29518" y="400551"/>
                </a:lnTo>
                <a:lnTo>
                  <a:pt x="33327" y="397050"/>
                </a:lnTo>
                <a:lnTo>
                  <a:pt x="37136" y="393867"/>
                </a:lnTo>
                <a:lnTo>
                  <a:pt x="40945" y="390366"/>
                </a:lnTo>
                <a:lnTo>
                  <a:pt x="45388" y="387501"/>
                </a:lnTo>
                <a:lnTo>
                  <a:pt x="49514" y="384636"/>
                </a:lnTo>
                <a:lnTo>
                  <a:pt x="53640" y="382090"/>
                </a:lnTo>
                <a:lnTo>
                  <a:pt x="58401" y="379543"/>
                </a:lnTo>
                <a:lnTo>
                  <a:pt x="63162" y="377315"/>
                </a:lnTo>
                <a:lnTo>
                  <a:pt x="68241" y="375405"/>
                </a:lnTo>
                <a:lnTo>
                  <a:pt x="73002" y="373814"/>
                </a:lnTo>
                <a:lnTo>
                  <a:pt x="78398" y="372222"/>
                </a:lnTo>
                <a:lnTo>
                  <a:pt x="83476" y="370949"/>
                </a:lnTo>
                <a:lnTo>
                  <a:pt x="873165" y="204159"/>
                </a:lnTo>
                <a:lnTo>
                  <a:pt x="878561" y="202885"/>
                </a:lnTo>
                <a:lnTo>
                  <a:pt x="883639" y="202249"/>
                </a:lnTo>
                <a:lnTo>
                  <a:pt x="889353" y="201931"/>
                </a:lnTo>
                <a:lnTo>
                  <a:pt x="894431" y="201612"/>
                </a:lnTo>
                <a:close/>
                <a:moveTo>
                  <a:pt x="462024" y="0"/>
                </a:moveTo>
                <a:lnTo>
                  <a:pt x="467419" y="0"/>
                </a:lnTo>
                <a:lnTo>
                  <a:pt x="472496" y="0"/>
                </a:lnTo>
                <a:lnTo>
                  <a:pt x="477891" y="318"/>
                </a:lnTo>
                <a:lnTo>
                  <a:pt x="482651" y="953"/>
                </a:lnTo>
                <a:lnTo>
                  <a:pt x="487728" y="1907"/>
                </a:lnTo>
                <a:lnTo>
                  <a:pt x="492805" y="2861"/>
                </a:lnTo>
                <a:lnTo>
                  <a:pt x="497565" y="4450"/>
                </a:lnTo>
                <a:lnTo>
                  <a:pt x="502642" y="6039"/>
                </a:lnTo>
                <a:lnTo>
                  <a:pt x="507402" y="7946"/>
                </a:lnTo>
                <a:lnTo>
                  <a:pt x="511844" y="9853"/>
                </a:lnTo>
                <a:lnTo>
                  <a:pt x="516604" y="12078"/>
                </a:lnTo>
                <a:lnTo>
                  <a:pt x="520729" y="14303"/>
                </a:lnTo>
                <a:lnTo>
                  <a:pt x="525172" y="17164"/>
                </a:lnTo>
                <a:lnTo>
                  <a:pt x="529297" y="20025"/>
                </a:lnTo>
                <a:lnTo>
                  <a:pt x="533105" y="22885"/>
                </a:lnTo>
                <a:lnTo>
                  <a:pt x="537230" y="26064"/>
                </a:lnTo>
                <a:lnTo>
                  <a:pt x="541038" y="29878"/>
                </a:lnTo>
                <a:lnTo>
                  <a:pt x="544529" y="33374"/>
                </a:lnTo>
                <a:lnTo>
                  <a:pt x="548019" y="36871"/>
                </a:lnTo>
                <a:lnTo>
                  <a:pt x="551193" y="41003"/>
                </a:lnTo>
                <a:lnTo>
                  <a:pt x="554049" y="45135"/>
                </a:lnTo>
                <a:lnTo>
                  <a:pt x="556904" y="49267"/>
                </a:lnTo>
                <a:lnTo>
                  <a:pt x="559760" y="54035"/>
                </a:lnTo>
                <a:lnTo>
                  <a:pt x="561982" y="58484"/>
                </a:lnTo>
                <a:lnTo>
                  <a:pt x="564203" y="63252"/>
                </a:lnTo>
                <a:lnTo>
                  <a:pt x="566107" y="68020"/>
                </a:lnTo>
                <a:lnTo>
                  <a:pt x="567693" y="73106"/>
                </a:lnTo>
                <a:lnTo>
                  <a:pt x="569280" y="78191"/>
                </a:lnTo>
                <a:lnTo>
                  <a:pt x="570549" y="83595"/>
                </a:lnTo>
                <a:lnTo>
                  <a:pt x="571819" y="88998"/>
                </a:lnTo>
                <a:lnTo>
                  <a:pt x="572453" y="94084"/>
                </a:lnTo>
                <a:lnTo>
                  <a:pt x="572771" y="99487"/>
                </a:lnTo>
                <a:lnTo>
                  <a:pt x="573088" y="104573"/>
                </a:lnTo>
                <a:lnTo>
                  <a:pt x="572771" y="109976"/>
                </a:lnTo>
                <a:lnTo>
                  <a:pt x="572453" y="115062"/>
                </a:lnTo>
                <a:lnTo>
                  <a:pt x="571819" y="120148"/>
                </a:lnTo>
                <a:lnTo>
                  <a:pt x="570867" y="125551"/>
                </a:lnTo>
                <a:lnTo>
                  <a:pt x="569597" y="130319"/>
                </a:lnTo>
                <a:lnTo>
                  <a:pt x="568328" y="135405"/>
                </a:lnTo>
                <a:lnTo>
                  <a:pt x="566741" y="140172"/>
                </a:lnTo>
                <a:lnTo>
                  <a:pt x="565155" y="144622"/>
                </a:lnTo>
                <a:lnTo>
                  <a:pt x="563251" y="149390"/>
                </a:lnTo>
                <a:lnTo>
                  <a:pt x="561030" y="153840"/>
                </a:lnTo>
                <a:lnTo>
                  <a:pt x="558174" y="158608"/>
                </a:lnTo>
                <a:lnTo>
                  <a:pt x="555635" y="162740"/>
                </a:lnTo>
                <a:lnTo>
                  <a:pt x="552779" y="166872"/>
                </a:lnTo>
                <a:lnTo>
                  <a:pt x="549923" y="171004"/>
                </a:lnTo>
                <a:lnTo>
                  <a:pt x="546433" y="174818"/>
                </a:lnTo>
                <a:lnTo>
                  <a:pt x="543259" y="178315"/>
                </a:lnTo>
                <a:lnTo>
                  <a:pt x="539769" y="182129"/>
                </a:lnTo>
                <a:lnTo>
                  <a:pt x="535644" y="185625"/>
                </a:lnTo>
                <a:lnTo>
                  <a:pt x="531836" y="188486"/>
                </a:lnTo>
                <a:lnTo>
                  <a:pt x="527711" y="191664"/>
                </a:lnTo>
                <a:lnTo>
                  <a:pt x="523268" y="194525"/>
                </a:lnTo>
                <a:lnTo>
                  <a:pt x="518825" y="197068"/>
                </a:lnTo>
                <a:lnTo>
                  <a:pt x="514383" y="199611"/>
                </a:lnTo>
                <a:lnTo>
                  <a:pt x="509623" y="201518"/>
                </a:lnTo>
                <a:lnTo>
                  <a:pt x="504863" y="204061"/>
                </a:lnTo>
                <a:lnTo>
                  <a:pt x="499786" y="205650"/>
                </a:lnTo>
                <a:lnTo>
                  <a:pt x="494709" y="206921"/>
                </a:lnTo>
                <a:lnTo>
                  <a:pt x="489632" y="208193"/>
                </a:lnTo>
                <a:lnTo>
                  <a:pt x="126930" y="284795"/>
                </a:lnTo>
                <a:lnTo>
                  <a:pt x="121218" y="285749"/>
                </a:lnTo>
                <a:lnTo>
                  <a:pt x="115823" y="286702"/>
                </a:lnTo>
                <a:lnTo>
                  <a:pt x="110429" y="287020"/>
                </a:lnTo>
                <a:lnTo>
                  <a:pt x="105034" y="287338"/>
                </a:lnTo>
                <a:lnTo>
                  <a:pt x="100275" y="287020"/>
                </a:lnTo>
                <a:lnTo>
                  <a:pt x="95832" y="286702"/>
                </a:lnTo>
                <a:lnTo>
                  <a:pt x="86947" y="285431"/>
                </a:lnTo>
                <a:lnTo>
                  <a:pt x="78379" y="283524"/>
                </a:lnTo>
                <a:lnTo>
                  <a:pt x="70129" y="280981"/>
                </a:lnTo>
                <a:lnTo>
                  <a:pt x="61561" y="277802"/>
                </a:lnTo>
                <a:lnTo>
                  <a:pt x="53628" y="273670"/>
                </a:lnTo>
                <a:lnTo>
                  <a:pt x="46329" y="268902"/>
                </a:lnTo>
                <a:lnTo>
                  <a:pt x="39348" y="264135"/>
                </a:lnTo>
                <a:lnTo>
                  <a:pt x="32684" y="258095"/>
                </a:lnTo>
                <a:lnTo>
                  <a:pt x="26655" y="251738"/>
                </a:lnTo>
                <a:lnTo>
                  <a:pt x="20943" y="244746"/>
                </a:lnTo>
                <a:lnTo>
                  <a:pt x="15866" y="237435"/>
                </a:lnTo>
                <a:lnTo>
                  <a:pt x="11424" y="229807"/>
                </a:lnTo>
                <a:lnTo>
                  <a:pt x="9520" y="225357"/>
                </a:lnTo>
                <a:lnTo>
                  <a:pt x="7933" y="221225"/>
                </a:lnTo>
                <a:lnTo>
                  <a:pt x="6029" y="217093"/>
                </a:lnTo>
                <a:lnTo>
                  <a:pt x="4443" y="212643"/>
                </a:lnTo>
                <a:lnTo>
                  <a:pt x="3491" y="208193"/>
                </a:lnTo>
                <a:lnTo>
                  <a:pt x="2221" y="203425"/>
                </a:lnTo>
                <a:lnTo>
                  <a:pt x="1269" y="198021"/>
                </a:lnTo>
                <a:lnTo>
                  <a:pt x="635" y="192936"/>
                </a:lnTo>
                <a:lnTo>
                  <a:pt x="317" y="187532"/>
                </a:lnTo>
                <a:lnTo>
                  <a:pt x="0" y="182447"/>
                </a:lnTo>
                <a:lnTo>
                  <a:pt x="317" y="177043"/>
                </a:lnTo>
                <a:lnTo>
                  <a:pt x="635" y="171958"/>
                </a:lnTo>
                <a:lnTo>
                  <a:pt x="1269" y="166554"/>
                </a:lnTo>
                <a:lnTo>
                  <a:pt x="1904" y="161786"/>
                </a:lnTo>
                <a:lnTo>
                  <a:pt x="3173" y="157019"/>
                </a:lnTo>
                <a:lnTo>
                  <a:pt x="4443" y="151615"/>
                </a:lnTo>
                <a:lnTo>
                  <a:pt x="5712" y="147165"/>
                </a:lnTo>
                <a:lnTo>
                  <a:pt x="7933" y="142079"/>
                </a:lnTo>
                <a:lnTo>
                  <a:pt x="9837" y="137630"/>
                </a:lnTo>
                <a:lnTo>
                  <a:pt x="12058" y="132862"/>
                </a:lnTo>
                <a:lnTo>
                  <a:pt x="14280" y="128730"/>
                </a:lnTo>
                <a:lnTo>
                  <a:pt x="17136" y="124280"/>
                </a:lnTo>
                <a:lnTo>
                  <a:pt x="19991" y="120148"/>
                </a:lnTo>
                <a:lnTo>
                  <a:pt x="23165" y="116016"/>
                </a:lnTo>
                <a:lnTo>
                  <a:pt x="26338" y="112201"/>
                </a:lnTo>
                <a:lnTo>
                  <a:pt x="29511" y="108387"/>
                </a:lnTo>
                <a:lnTo>
                  <a:pt x="33319" y="104891"/>
                </a:lnTo>
                <a:lnTo>
                  <a:pt x="37127" y="101712"/>
                </a:lnTo>
                <a:lnTo>
                  <a:pt x="40935" y="98534"/>
                </a:lnTo>
                <a:lnTo>
                  <a:pt x="45377" y="95355"/>
                </a:lnTo>
                <a:lnTo>
                  <a:pt x="49503" y="92495"/>
                </a:lnTo>
                <a:lnTo>
                  <a:pt x="53628" y="89952"/>
                </a:lnTo>
                <a:lnTo>
                  <a:pt x="58388" y="87727"/>
                </a:lnTo>
                <a:lnTo>
                  <a:pt x="63148" y="85184"/>
                </a:lnTo>
                <a:lnTo>
                  <a:pt x="68225" y="83277"/>
                </a:lnTo>
                <a:lnTo>
                  <a:pt x="72985" y="81370"/>
                </a:lnTo>
                <a:lnTo>
                  <a:pt x="78379" y="80098"/>
                </a:lnTo>
                <a:lnTo>
                  <a:pt x="83456" y="78827"/>
                </a:lnTo>
                <a:lnTo>
                  <a:pt x="446158" y="2225"/>
                </a:lnTo>
                <a:lnTo>
                  <a:pt x="451235" y="1271"/>
                </a:lnTo>
                <a:lnTo>
                  <a:pt x="456630" y="636"/>
                </a:lnTo>
                <a:lnTo>
                  <a:pt x="462024" y="0"/>
                </a:lnTo>
                <a:close/>
              </a:path>
            </a:pathLst>
          </a:custGeom>
          <a:solidFill>
            <a:srgbClr val="FFFFFF"/>
          </a:solidFill>
          <a:ln>
            <a:noFill/>
          </a:ln>
          <a:extLst/>
        </p:spPr>
        <p:txBody>
          <a:bodyPr anchor="ctr">
            <a:normAutofit lnSpcReduction="10000"/>
            <a:scene3d>
              <a:camera prst="orthographicFront"/>
              <a:lightRig rig="threePt" dir="t"/>
            </a:scene3d>
            <a:sp3d contourW="12700">
              <a:contourClr>
                <a:srgbClr val="FFFFFF"/>
              </a:contourClr>
            </a:sp3d>
          </a:bodyPr>
          <a:lstStyle/>
          <a:p>
            <a:pPr algn="ctr">
              <a:defRPr/>
            </a:pPr>
            <a:endParaRPr lang="zh-CN" altLang="en-US" sz="1100">
              <a:solidFill>
                <a:srgbClr val="FFFFFF"/>
              </a:solidFill>
              <a:latin typeface="Arial" panose="020B0604020202020204" pitchFamily="34" charset="0"/>
              <a:ea typeface="微软雅黑" panose="020B0503020204020204" pitchFamily="34" charset="-122"/>
            </a:endParaRPr>
          </a:p>
        </p:txBody>
      </p:sp>
      <p:sp>
        <p:nvSpPr>
          <p:cNvPr id="34" name="MH_Other_16"/>
          <p:cNvSpPr/>
          <p:nvPr>
            <p:custDataLst>
              <p:tags r:id="rId17"/>
            </p:custDataLst>
          </p:nvPr>
        </p:nvSpPr>
        <p:spPr>
          <a:xfrm>
            <a:off x="7731126" y="3309938"/>
            <a:ext cx="423863" cy="328612"/>
          </a:xfrm>
          <a:prstGeom prst="roundRect">
            <a:avLst/>
          </a:prstGeom>
          <a:solidFill>
            <a:srgbClr val="60A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latin typeface="Arial" panose="020B0604020202020204" pitchFamily="34" charset="0"/>
              <a:ea typeface="微软雅黑" panose="020B0503020204020204" pitchFamily="34" charset="-122"/>
            </a:endParaRPr>
          </a:p>
        </p:txBody>
      </p:sp>
      <p:sp>
        <p:nvSpPr>
          <p:cNvPr id="47" name="MH_Other_17"/>
          <p:cNvSpPr>
            <a:spLocks/>
          </p:cNvSpPr>
          <p:nvPr>
            <p:custDataLst>
              <p:tags r:id="rId18"/>
            </p:custDataLst>
          </p:nvPr>
        </p:nvSpPr>
        <p:spPr bwMode="auto">
          <a:xfrm>
            <a:off x="7831138" y="3386138"/>
            <a:ext cx="227012" cy="1714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FFFFFF"/>
          </a:solidFill>
          <a:ln>
            <a:noFill/>
          </a:ln>
          <a:extLst/>
        </p:spPr>
        <p:txBody>
          <a:bodyPr anchor="ctr">
            <a:normAutofit/>
            <a:scene3d>
              <a:camera prst="orthographicFront"/>
              <a:lightRig rig="threePt" dir="t"/>
            </a:scene3d>
            <a:sp3d contourW="12700">
              <a:contourClr>
                <a:srgbClr val="FFFFFF"/>
              </a:contourClr>
            </a:sp3d>
          </a:bodyPr>
          <a:lstStyle/>
          <a:p>
            <a:pPr algn="ctr">
              <a:defRPr/>
            </a:pPr>
            <a:endParaRPr lang="zh-CN" altLang="en-US" sz="500">
              <a:solidFill>
                <a:srgbClr val="FFFFFF"/>
              </a:solidFill>
              <a:latin typeface="Arial" panose="020B0604020202020204" pitchFamily="34" charset="0"/>
              <a:ea typeface="微软雅黑" panose="020B0503020204020204" pitchFamily="34" charset="-122"/>
            </a:endParaRPr>
          </a:p>
        </p:txBody>
      </p:sp>
      <p:sp>
        <p:nvSpPr>
          <p:cNvPr id="35" name="MH_Other_18"/>
          <p:cNvSpPr/>
          <p:nvPr>
            <p:custDataLst>
              <p:tags r:id="rId19"/>
            </p:custDataLst>
          </p:nvPr>
        </p:nvSpPr>
        <p:spPr>
          <a:xfrm>
            <a:off x="8863013" y="3309938"/>
            <a:ext cx="423862" cy="328612"/>
          </a:xfrm>
          <a:prstGeom prst="roundRect">
            <a:avLst/>
          </a:prstGeom>
          <a:solidFill>
            <a:srgbClr val="71CC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latin typeface="Arial" panose="020B0604020202020204" pitchFamily="34" charset="0"/>
              <a:ea typeface="微软雅黑" panose="020B0503020204020204" pitchFamily="34" charset="-122"/>
            </a:endParaRPr>
          </a:p>
        </p:txBody>
      </p:sp>
      <p:sp>
        <p:nvSpPr>
          <p:cNvPr id="48" name="MH_Other_19"/>
          <p:cNvSpPr>
            <a:spLocks/>
          </p:cNvSpPr>
          <p:nvPr>
            <p:custDataLst>
              <p:tags r:id="rId20"/>
            </p:custDataLst>
          </p:nvPr>
        </p:nvSpPr>
        <p:spPr bwMode="auto">
          <a:xfrm>
            <a:off x="8972551" y="3376613"/>
            <a:ext cx="200025" cy="20161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FFFFFF"/>
          </a:solidFill>
          <a:ln>
            <a:noFill/>
          </a:ln>
          <a:extLst/>
        </p:spPr>
        <p:txBody>
          <a:bodyPr anchor="ctr">
            <a:normAutofit/>
            <a:scene3d>
              <a:camera prst="orthographicFront"/>
              <a:lightRig rig="threePt" dir="t"/>
            </a:scene3d>
            <a:sp3d contourW="12700">
              <a:contourClr>
                <a:srgbClr val="FFFFFF"/>
              </a:contourClr>
            </a:sp3d>
          </a:bodyPr>
          <a:lstStyle/>
          <a:p>
            <a:pPr algn="ctr">
              <a:defRPr/>
            </a:pPr>
            <a:endParaRPr lang="zh-CN" altLang="en-US" sz="700">
              <a:solidFill>
                <a:srgbClr val="FFFFFF"/>
              </a:solidFill>
              <a:latin typeface="Arial" panose="020B0604020202020204" pitchFamily="34" charset="0"/>
              <a:ea typeface="微软雅黑" panose="020B0503020204020204" pitchFamily="34" charset="-122"/>
            </a:endParaRPr>
          </a:p>
        </p:txBody>
      </p:sp>
      <p:sp>
        <p:nvSpPr>
          <p:cNvPr id="3093" name="MH_SubTitle_1"/>
          <p:cNvSpPr txBox="1">
            <a:spLocks/>
          </p:cNvSpPr>
          <p:nvPr>
            <p:custDataLst>
              <p:tags r:id="rId21"/>
            </p:custDataLst>
          </p:nvPr>
        </p:nvSpPr>
        <p:spPr bwMode="auto">
          <a:xfrm>
            <a:off x="2876551" y="3787775"/>
            <a:ext cx="1065213" cy="3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400" dirty="0" smtClean="0">
                <a:latin typeface="Arial" panose="020B0604020202020204" pitchFamily="34" charset="0"/>
                <a:ea typeface="微软雅黑" panose="020B0503020204020204" pitchFamily="34" charset="-122"/>
              </a:rPr>
              <a:t>开店赚钱</a:t>
            </a:r>
            <a:endParaRPr lang="zh-CN" altLang="en-US" sz="1400" dirty="0">
              <a:latin typeface="Arial" panose="020B0604020202020204" pitchFamily="34" charset="0"/>
              <a:ea typeface="微软雅黑" panose="020B0503020204020204" pitchFamily="34" charset="-122"/>
            </a:endParaRPr>
          </a:p>
        </p:txBody>
      </p:sp>
      <p:sp>
        <p:nvSpPr>
          <p:cNvPr id="3094" name="MH_SubTitle_2"/>
          <p:cNvSpPr txBox="1">
            <a:spLocks/>
          </p:cNvSpPr>
          <p:nvPr>
            <p:custDataLst>
              <p:tags r:id="rId22"/>
            </p:custDataLst>
          </p:nvPr>
        </p:nvSpPr>
        <p:spPr bwMode="auto">
          <a:xfrm>
            <a:off x="4010026" y="3787775"/>
            <a:ext cx="1065213"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400" dirty="0" smtClean="0">
                <a:latin typeface="Arial" panose="020B0604020202020204" pitchFamily="34" charset="0"/>
                <a:ea typeface="微软雅黑" panose="020B0503020204020204" pitchFamily="34" charset="-122"/>
              </a:rPr>
              <a:t>轻松管理</a:t>
            </a:r>
            <a:endParaRPr lang="zh-CN" altLang="en-US" sz="1400" dirty="0">
              <a:latin typeface="Arial" panose="020B0604020202020204" pitchFamily="34" charset="0"/>
              <a:ea typeface="微软雅黑" panose="020B0503020204020204" pitchFamily="34" charset="-122"/>
            </a:endParaRPr>
          </a:p>
        </p:txBody>
      </p:sp>
      <p:sp>
        <p:nvSpPr>
          <p:cNvPr id="3095" name="MH_SubTitle_3"/>
          <p:cNvSpPr txBox="1">
            <a:spLocks/>
          </p:cNvSpPr>
          <p:nvPr>
            <p:custDataLst>
              <p:tags r:id="rId23"/>
            </p:custDataLst>
          </p:nvPr>
        </p:nvSpPr>
        <p:spPr bwMode="auto">
          <a:xfrm>
            <a:off x="5141913" y="3787775"/>
            <a:ext cx="1065212"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400" dirty="0" smtClean="0">
                <a:latin typeface="Arial" panose="020B0604020202020204" pitchFamily="34" charset="0"/>
                <a:ea typeface="微软雅黑" panose="020B0503020204020204" pitchFamily="34" charset="-122"/>
              </a:rPr>
              <a:t>即时沟通</a:t>
            </a:r>
            <a:endParaRPr lang="zh-CN" altLang="en-US" sz="1400" dirty="0">
              <a:latin typeface="Arial" panose="020B0604020202020204" pitchFamily="34" charset="0"/>
              <a:ea typeface="微软雅黑" panose="020B0503020204020204" pitchFamily="34" charset="-122"/>
            </a:endParaRPr>
          </a:p>
        </p:txBody>
      </p:sp>
      <p:sp>
        <p:nvSpPr>
          <p:cNvPr id="3096" name="MH_SubTitle_4"/>
          <p:cNvSpPr txBox="1">
            <a:spLocks/>
          </p:cNvSpPr>
          <p:nvPr>
            <p:custDataLst>
              <p:tags r:id="rId24"/>
            </p:custDataLst>
          </p:nvPr>
        </p:nvSpPr>
        <p:spPr bwMode="auto">
          <a:xfrm>
            <a:off x="6275388" y="3787775"/>
            <a:ext cx="1065212"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400" dirty="0" smtClean="0">
                <a:latin typeface="Arial" panose="020B0604020202020204" pitchFamily="34" charset="0"/>
                <a:ea typeface="微软雅黑" panose="020B0503020204020204" pitchFamily="34" charset="-122"/>
              </a:rPr>
              <a:t>分销管理</a:t>
            </a:r>
            <a:endParaRPr lang="zh-CN" altLang="en-US" sz="1400" dirty="0">
              <a:latin typeface="Arial" panose="020B0604020202020204" pitchFamily="34" charset="0"/>
              <a:ea typeface="微软雅黑" panose="020B0503020204020204" pitchFamily="34" charset="-122"/>
            </a:endParaRPr>
          </a:p>
        </p:txBody>
      </p:sp>
      <p:sp>
        <p:nvSpPr>
          <p:cNvPr id="3097" name="MH_SubTitle_5"/>
          <p:cNvSpPr txBox="1">
            <a:spLocks/>
          </p:cNvSpPr>
          <p:nvPr>
            <p:custDataLst>
              <p:tags r:id="rId25"/>
            </p:custDataLst>
          </p:nvPr>
        </p:nvSpPr>
        <p:spPr bwMode="auto">
          <a:xfrm>
            <a:off x="7407276" y="3787775"/>
            <a:ext cx="1065213"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400" dirty="0" smtClean="0">
                <a:latin typeface="Arial" panose="020B0604020202020204" pitchFamily="34" charset="0"/>
                <a:ea typeface="微软雅黑" panose="020B0503020204020204" pitchFamily="34" charset="-122"/>
              </a:rPr>
              <a:t>数据统计</a:t>
            </a:r>
            <a:endParaRPr lang="zh-CN" altLang="en-US" sz="1400" dirty="0">
              <a:latin typeface="Arial" panose="020B0604020202020204" pitchFamily="34" charset="0"/>
              <a:ea typeface="微软雅黑" panose="020B0503020204020204" pitchFamily="34" charset="-122"/>
            </a:endParaRPr>
          </a:p>
        </p:txBody>
      </p:sp>
      <p:sp>
        <p:nvSpPr>
          <p:cNvPr id="3098" name="MH_SubTitle_6"/>
          <p:cNvSpPr txBox="1">
            <a:spLocks/>
          </p:cNvSpPr>
          <p:nvPr>
            <p:custDataLst>
              <p:tags r:id="rId26"/>
            </p:custDataLst>
          </p:nvPr>
        </p:nvSpPr>
        <p:spPr bwMode="auto">
          <a:xfrm>
            <a:off x="8472489" y="3794382"/>
            <a:ext cx="124786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400" dirty="0" smtClean="0">
                <a:latin typeface="Arial" panose="020B0604020202020204" pitchFamily="34" charset="0"/>
                <a:ea typeface="微软雅黑" panose="020B0503020204020204" pitchFamily="34" charset="-122"/>
              </a:rPr>
              <a:t>个性化装修</a:t>
            </a:r>
            <a:endParaRPr lang="zh-CN" altLang="en-US" sz="1400" dirty="0">
              <a:latin typeface="Arial" panose="020B0604020202020204" pitchFamily="34" charset="0"/>
              <a:ea typeface="微软雅黑" panose="020B0503020204020204" pitchFamily="34" charset="-122"/>
            </a:endParaRPr>
          </a:p>
        </p:txBody>
      </p:sp>
      <p:sp>
        <p:nvSpPr>
          <p:cNvPr id="4" name="矩形 3"/>
          <p:cNvSpPr/>
          <p:nvPr/>
        </p:nvSpPr>
        <p:spPr>
          <a:xfrm>
            <a:off x="2786438" y="4370107"/>
            <a:ext cx="1235859" cy="90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0000"/>
              </a:lnSpc>
            </a:pPr>
            <a:r>
              <a:rPr lang="zh-CN" altLang="zh-CN" sz="1400" dirty="0">
                <a:latin typeface="Arial" panose="020B0604020202020204" pitchFamily="34" charset="0"/>
                <a:ea typeface="微软雅黑" panose="020B0503020204020204" pitchFamily="34" charset="-122"/>
              </a:rPr>
              <a:t>开店零门槛，轻松赚钱，并且支持全渠道推广</a:t>
            </a:r>
            <a:endParaRPr lang="zh-CN" altLang="en-US" sz="1400" dirty="0">
              <a:latin typeface="Arial" panose="020B0604020202020204" pitchFamily="34" charset="0"/>
              <a:ea typeface="微软雅黑" panose="020B0503020204020204" pitchFamily="34" charset="-122"/>
            </a:endParaRPr>
          </a:p>
        </p:txBody>
      </p:sp>
      <p:sp>
        <p:nvSpPr>
          <p:cNvPr id="6" name="矩形 5"/>
          <p:cNvSpPr/>
          <p:nvPr/>
        </p:nvSpPr>
        <p:spPr>
          <a:xfrm>
            <a:off x="3894053" y="4370107"/>
            <a:ext cx="1308892" cy="110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0000"/>
              </a:lnSpc>
            </a:pPr>
            <a:r>
              <a:rPr lang="zh-CN" altLang="zh-CN" sz="1400" dirty="0">
                <a:latin typeface="Arial" panose="020B0604020202020204" pitchFamily="34" charset="0"/>
                <a:ea typeface="微软雅黑" panose="020B0503020204020204" pitchFamily="34" charset="-122"/>
              </a:rPr>
              <a:t>随时随地管理店铺，不会轻易错过任何一个客户、任何一单生意</a:t>
            </a:r>
            <a:endParaRPr lang="zh-CN" altLang="en-US" sz="1400" dirty="0">
              <a:latin typeface="Arial" panose="020B0604020202020204" pitchFamily="34" charset="0"/>
              <a:ea typeface="微软雅黑" panose="020B0503020204020204" pitchFamily="34" charset="-122"/>
            </a:endParaRPr>
          </a:p>
        </p:txBody>
      </p:sp>
      <p:sp>
        <p:nvSpPr>
          <p:cNvPr id="7" name="矩形 6"/>
          <p:cNvSpPr/>
          <p:nvPr/>
        </p:nvSpPr>
        <p:spPr>
          <a:xfrm>
            <a:off x="5165839" y="4321904"/>
            <a:ext cx="1190511" cy="136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0000"/>
              </a:lnSpc>
            </a:pPr>
            <a:r>
              <a:rPr lang="zh-CN" altLang="zh-CN" sz="1400" dirty="0">
                <a:latin typeface="Arial" panose="020B0604020202020204" pitchFamily="34" charset="0"/>
                <a:ea typeface="微软雅黑" panose="020B0503020204020204" pitchFamily="34" charset="-122"/>
              </a:rPr>
              <a:t>卖家意见咨询，货源随时沟通，让买卖沟通无限</a:t>
            </a:r>
            <a:endParaRPr lang="zh-CN" altLang="en-US" sz="1400" dirty="0">
              <a:latin typeface="Arial" panose="020B0604020202020204" pitchFamily="34" charset="0"/>
              <a:ea typeface="微软雅黑" panose="020B0503020204020204" pitchFamily="34" charset="-122"/>
            </a:endParaRPr>
          </a:p>
        </p:txBody>
      </p:sp>
      <p:sp>
        <p:nvSpPr>
          <p:cNvPr id="9" name="矩形 8"/>
          <p:cNvSpPr/>
          <p:nvPr/>
        </p:nvSpPr>
        <p:spPr>
          <a:xfrm>
            <a:off x="6310560" y="4321904"/>
            <a:ext cx="1352749" cy="136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0000"/>
              </a:lnSpc>
            </a:pPr>
            <a:r>
              <a:rPr lang="zh-CN" altLang="zh-CN" sz="1400" dirty="0">
                <a:latin typeface="Arial" panose="020B0604020202020204" pitchFamily="34" charset="0"/>
                <a:ea typeface="微软雅黑" panose="020B0503020204020204" pitchFamily="34" charset="-122"/>
              </a:rPr>
              <a:t>自有货源可设立分销佣金，方便邀请好友加入分销，真正的互惠互利</a:t>
            </a:r>
            <a:endParaRPr lang="zh-CN" altLang="en-US" sz="1400" dirty="0">
              <a:latin typeface="Arial" panose="020B0604020202020204" pitchFamily="34" charset="0"/>
              <a:ea typeface="微软雅黑" panose="020B0503020204020204" pitchFamily="34" charset="-122"/>
            </a:endParaRPr>
          </a:p>
        </p:txBody>
      </p:sp>
      <p:sp>
        <p:nvSpPr>
          <p:cNvPr id="10" name="矩形 9"/>
          <p:cNvSpPr/>
          <p:nvPr/>
        </p:nvSpPr>
        <p:spPr>
          <a:xfrm>
            <a:off x="7558175" y="4306584"/>
            <a:ext cx="1185922" cy="85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0000"/>
              </a:lnSpc>
            </a:pPr>
            <a:r>
              <a:rPr lang="zh-CN" altLang="zh-CN" sz="1400" dirty="0">
                <a:latin typeface="Arial" panose="020B0604020202020204" pitchFamily="34" charset="0"/>
                <a:ea typeface="微软雅黑" panose="020B0503020204020204" pitchFamily="34" charset="-122"/>
              </a:rPr>
              <a:t>精准的数据统计，方便用户随时查看数据，掌握店铺状况</a:t>
            </a:r>
            <a:endParaRPr lang="zh-CN" altLang="en-US" sz="1400" dirty="0">
              <a:latin typeface="Arial" panose="020B0604020202020204" pitchFamily="34" charset="0"/>
              <a:ea typeface="微软雅黑" panose="020B0503020204020204" pitchFamily="34" charset="-122"/>
            </a:endParaRPr>
          </a:p>
        </p:txBody>
      </p:sp>
      <p:sp>
        <p:nvSpPr>
          <p:cNvPr id="11" name="矩形 10"/>
          <p:cNvSpPr/>
          <p:nvPr/>
        </p:nvSpPr>
        <p:spPr>
          <a:xfrm>
            <a:off x="8623388" y="4321904"/>
            <a:ext cx="12045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0000"/>
              </a:lnSpc>
            </a:pPr>
            <a:r>
              <a:rPr lang="zh-CN" altLang="zh-CN" sz="1400" dirty="0">
                <a:latin typeface="Arial" panose="020B0604020202020204" pitchFamily="34" charset="0"/>
                <a:ea typeface="微软雅黑" panose="020B0503020204020204" pitchFamily="34" charset="-122"/>
              </a:rPr>
              <a:t>域名个性化设计、装修个性化，方便打造独一无二的店铺</a:t>
            </a:r>
            <a:endParaRPr lang="zh-CN" altLang="en-US" sz="1400" dirty="0">
              <a:latin typeface="Arial" panose="020B0604020202020204" pitchFamily="34" charset="0"/>
              <a:ea typeface="微软雅黑" panose="020B0503020204020204" pitchFamily="34" charset="-122"/>
            </a:endParaRPr>
          </a:p>
        </p:txBody>
      </p:sp>
    </p:spTree>
    <p:custDataLst>
      <p:tags r:id="rId1"/>
    </p:custDataLst>
    <p:extLst>
      <p:ext uri="{BB962C8B-B14F-4D97-AF65-F5344CB8AC3E}">
        <p14:creationId xmlns:p14="http://schemas.microsoft.com/office/powerpoint/2010/main" val="31713191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2"/>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3"/>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smtClean="0">
                <a:solidFill>
                  <a:srgbClr val="FFFFFF"/>
                </a:solidFill>
                <a:latin typeface="Arial Black" panose="020B0A04020102020204" pitchFamily="34" charset="0"/>
                <a:ea typeface="微软雅黑" panose="020B0503020204020204" pitchFamily="34" charset="-122"/>
              </a:rPr>
              <a:t>微店的开通与产品发布</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4"/>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1255441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de2957c-41a6-4efc-9d05-3e49b3770d2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342495A-FCF3-45F2-952A-23130EAC8CED}"/>
              </a:ext>
            </a:extLst>
          </p:cNvPr>
          <p:cNvGrpSpPr>
            <a:grpSpLocks noChangeAspect="1"/>
          </p:cNvGrpSpPr>
          <p:nvPr>
            <p:custDataLst>
              <p:tags r:id="rId1"/>
            </p:custDataLst>
          </p:nvPr>
        </p:nvGrpSpPr>
        <p:grpSpPr>
          <a:xfrm>
            <a:off x="910698" y="897141"/>
            <a:ext cx="9962057" cy="5637401"/>
            <a:chOff x="1156802" y="1192976"/>
            <a:chExt cx="9962057" cy="5637401"/>
          </a:xfrm>
        </p:grpSpPr>
        <p:sp>
          <p:nvSpPr>
            <p:cNvPr id="4" name="íšľíḍè">
              <a:extLst>
                <a:ext uri="{FF2B5EF4-FFF2-40B4-BE49-F238E27FC236}">
                  <a16:creationId xmlns:a16="http://schemas.microsoft.com/office/drawing/2014/main" id="{03753C94-C91D-4A6A-A511-0FAA3209908E}"/>
                </a:ext>
              </a:extLst>
            </p:cNvPr>
            <p:cNvSpPr/>
            <p:nvPr/>
          </p:nvSpPr>
          <p:spPr>
            <a:xfrm flipV="1">
              <a:off x="3938760" y="3269548"/>
              <a:ext cx="1691792" cy="1430977"/>
            </a:xfrm>
            <a:prstGeom prst="rect">
              <a:avLst/>
            </a:prstGeom>
            <a:solidFill>
              <a:srgbClr val="48B49C"/>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5" name="iŝļíḓè">
              <a:extLst>
                <a:ext uri="{FF2B5EF4-FFF2-40B4-BE49-F238E27FC236}">
                  <a16:creationId xmlns:a16="http://schemas.microsoft.com/office/drawing/2014/main" id="{0D934ED4-0C87-4CE4-B5A8-AB0006B1E478}"/>
                </a:ext>
              </a:extLst>
            </p:cNvPr>
            <p:cNvSpPr/>
            <p:nvPr/>
          </p:nvSpPr>
          <p:spPr bwMode="auto">
            <a:xfrm>
              <a:off x="4479992" y="3129808"/>
              <a:ext cx="609329" cy="609329"/>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48B49C"/>
            </a:solidFill>
            <a:ln>
              <a:noFill/>
            </a:ln>
            <a:extLst/>
          </p:spPr>
          <p:txBody>
            <a:bodyPr anchor="ctr"/>
            <a:lstStyle/>
            <a:p>
              <a:pPr algn="ctr"/>
              <a:endParaRPr>
                <a:ea typeface="微软雅黑" panose="020B0503020204020204" pitchFamily="34" charset="-122"/>
              </a:endParaRPr>
            </a:p>
          </p:txBody>
        </p:sp>
        <p:sp>
          <p:nvSpPr>
            <p:cNvPr id="6" name="îSḷîḑè">
              <a:extLst>
                <a:ext uri="{FF2B5EF4-FFF2-40B4-BE49-F238E27FC236}">
                  <a16:creationId xmlns:a16="http://schemas.microsoft.com/office/drawing/2014/main" id="{834C265A-A399-47FD-A2AE-468493E5FA35}"/>
                </a:ext>
              </a:extLst>
            </p:cNvPr>
            <p:cNvSpPr txBox="1"/>
            <p:nvPr/>
          </p:nvSpPr>
          <p:spPr bwMode="auto">
            <a:xfrm>
              <a:off x="4339071" y="2648349"/>
              <a:ext cx="891170" cy="369332"/>
            </a:xfrm>
            <a:prstGeom prst="rect">
              <a:avLst/>
            </a:prstGeom>
            <a:noFill/>
            <a:extLst/>
          </p:spPr>
          <p:txBody>
            <a:bodyPr wrap="none" lIns="0" tIns="0" rIns="0" bIns="0" anchor="ctr">
              <a:normAutofit/>
            </a:bodyPr>
            <a:lstStyle/>
            <a:p>
              <a:r>
                <a:rPr lang="en-US" altLang="zh-CN" sz="2400" b="1" dirty="0" smtClean="0">
                  <a:solidFill>
                    <a:srgbClr val="48B49C"/>
                  </a:solidFill>
                  <a:effectLst/>
                  <a:latin typeface="微软雅黑" panose="020B0503020204020204" pitchFamily="34" charset="-122"/>
                  <a:ea typeface="微软雅黑" panose="020B0503020204020204" pitchFamily="34" charset="-122"/>
                </a:rPr>
                <a:t>Step 2</a:t>
              </a:r>
              <a:endParaRPr lang="en-US" altLang="ko-KR" sz="2400" b="1" dirty="0">
                <a:solidFill>
                  <a:srgbClr val="48B49C"/>
                </a:solidFill>
                <a:effectLst/>
                <a:latin typeface="微软雅黑" panose="020B0503020204020204" pitchFamily="34" charset="-122"/>
                <a:ea typeface="微软雅黑" panose="020B0503020204020204" pitchFamily="34" charset="-122"/>
              </a:endParaRPr>
            </a:p>
          </p:txBody>
        </p:sp>
        <p:sp>
          <p:nvSpPr>
            <p:cNvPr id="27" name="iṧḻïďe">
              <a:extLst>
                <a:ext uri="{FF2B5EF4-FFF2-40B4-BE49-F238E27FC236}">
                  <a16:creationId xmlns:a16="http://schemas.microsoft.com/office/drawing/2014/main" id="{4D5C24C6-4DD0-4193-AD42-019C1134797B}"/>
                </a:ext>
              </a:extLst>
            </p:cNvPr>
            <p:cNvSpPr txBox="1"/>
            <p:nvPr/>
          </p:nvSpPr>
          <p:spPr bwMode="auto">
            <a:xfrm>
              <a:off x="3779490" y="4620862"/>
              <a:ext cx="2108063" cy="90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285750" indent="-285750" algn="ctr">
                <a:lnSpc>
                  <a:spcPct val="120000"/>
                </a:lnSpc>
                <a:buFont typeface="Wingdings" panose="05000000000000000000" pitchFamily="2" charset="2"/>
                <a:buChar char="u"/>
                <a:defRPr sz="1400">
                  <a:latin typeface="Arial" panose="020B0604020202020204" pitchFamily="34" charset="0"/>
                  <a:ea typeface="微软雅黑" panose="020B0503020204020204" pitchFamily="34" charset="-122"/>
                </a:defRPr>
              </a:lvl1pPr>
            </a:lstStyle>
            <a:p>
              <a:r>
                <a:rPr lang="zh-CN" altLang="zh-CN" dirty="0"/>
                <a:t>安装完成后，返回桌面点击微店</a:t>
              </a:r>
              <a:r>
                <a:rPr lang="en-US" altLang="zh-CN" dirty="0"/>
                <a:t>App</a:t>
              </a:r>
              <a:r>
                <a:rPr lang="zh-CN" altLang="zh-CN" dirty="0"/>
                <a:t>图标进入微店首页，点击“注册”按钮，进入“微店”注册页面，然后按照页面提示的注册步骤完成注册即可</a:t>
              </a:r>
              <a:endParaRPr lang="en-US" altLang="zh-CN" dirty="0"/>
            </a:p>
          </p:txBody>
        </p:sp>
        <p:sp>
          <p:nvSpPr>
            <p:cNvPr id="8" name="îş1îḑè">
              <a:extLst>
                <a:ext uri="{FF2B5EF4-FFF2-40B4-BE49-F238E27FC236}">
                  <a16:creationId xmlns:a16="http://schemas.microsoft.com/office/drawing/2014/main" id="{125C6E5E-7712-448D-96D3-7E6B98E66B3E}"/>
                </a:ext>
              </a:extLst>
            </p:cNvPr>
            <p:cNvSpPr/>
            <p:nvPr/>
          </p:nvSpPr>
          <p:spPr>
            <a:xfrm flipV="1">
              <a:off x="9184135" y="1820127"/>
              <a:ext cx="1691792" cy="1430977"/>
            </a:xfrm>
            <a:prstGeom prst="rect">
              <a:avLst/>
            </a:prstGeom>
            <a:solidFill>
              <a:srgbClr val="A5779E"/>
            </a:solidFill>
            <a:ln>
              <a:noFill/>
            </a:ln>
            <a:scene3d>
              <a:camera prst="perspectiveRelaxed" fov="5700000">
                <a:rot lat="16800000" lon="0" rev="0"/>
              </a:camera>
              <a:lightRig rig="soft" dir="t">
                <a:rot lat="0" lon="0" rev="4800000"/>
              </a:lightRig>
            </a:scene3d>
            <a:sp3d extrusionH="57150" prstMaterial="plastic">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 name="îṡḻíde">
              <a:extLst>
                <a:ext uri="{FF2B5EF4-FFF2-40B4-BE49-F238E27FC236}">
                  <a16:creationId xmlns:a16="http://schemas.microsoft.com/office/drawing/2014/main" id="{9E962448-5EAD-4EDB-8BF6-FD147362EDCE}"/>
                </a:ext>
              </a:extLst>
            </p:cNvPr>
            <p:cNvSpPr/>
            <p:nvPr/>
          </p:nvSpPr>
          <p:spPr bwMode="auto">
            <a:xfrm>
              <a:off x="9725367" y="1688331"/>
              <a:ext cx="609329" cy="609329"/>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A5779E"/>
            </a:solidFill>
            <a:ln>
              <a:noFill/>
            </a:ln>
            <a:extLst/>
          </p:spPr>
          <p:txBody>
            <a:bodyPr anchor="ctr"/>
            <a:lstStyle/>
            <a:p>
              <a:pPr algn="ctr"/>
              <a:endParaRPr>
                <a:ea typeface="微软雅黑" panose="020B0503020204020204" pitchFamily="34" charset="-122"/>
              </a:endParaRPr>
            </a:p>
          </p:txBody>
        </p:sp>
        <p:sp>
          <p:nvSpPr>
            <p:cNvPr id="10" name="ïś1ïďe">
              <a:extLst>
                <a:ext uri="{FF2B5EF4-FFF2-40B4-BE49-F238E27FC236}">
                  <a16:creationId xmlns:a16="http://schemas.microsoft.com/office/drawing/2014/main" id="{F4365E98-1530-4992-B972-A35765240A0B}"/>
                </a:ext>
              </a:extLst>
            </p:cNvPr>
            <p:cNvSpPr txBox="1"/>
            <p:nvPr/>
          </p:nvSpPr>
          <p:spPr bwMode="auto">
            <a:xfrm>
              <a:off x="9585631" y="1192976"/>
              <a:ext cx="888801" cy="369332"/>
            </a:xfrm>
            <a:prstGeom prst="rect">
              <a:avLst/>
            </a:prstGeom>
            <a:noFill/>
            <a:extLst/>
          </p:spPr>
          <p:txBody>
            <a:bodyPr wrap="none" lIns="0" tIns="0" rIns="0" bIns="0" anchor="ctr">
              <a:normAutofit/>
            </a:bodyPr>
            <a:lstStyle/>
            <a:p>
              <a:r>
                <a:rPr lang="en-US" altLang="zh-CN" sz="2400" b="1" dirty="0" smtClean="0">
                  <a:solidFill>
                    <a:srgbClr val="A5779E"/>
                  </a:solidFill>
                  <a:effectLst/>
                  <a:latin typeface="微软雅黑" panose="020B0503020204020204" pitchFamily="34" charset="-122"/>
                  <a:ea typeface="微软雅黑" panose="020B0503020204020204" pitchFamily="34" charset="-122"/>
                </a:rPr>
                <a:t>Step 4</a:t>
              </a:r>
              <a:endParaRPr lang="en-US" altLang="ko-KR" sz="2400" b="1" dirty="0">
                <a:solidFill>
                  <a:srgbClr val="A5779E"/>
                </a:solidFill>
                <a:effectLst/>
                <a:latin typeface="微软雅黑" panose="020B0503020204020204" pitchFamily="34" charset="-122"/>
                <a:ea typeface="微软雅黑" panose="020B0503020204020204" pitchFamily="34" charset="-122"/>
              </a:endParaRPr>
            </a:p>
          </p:txBody>
        </p:sp>
        <p:sp>
          <p:nvSpPr>
            <p:cNvPr id="25" name="iṩḷïḋé">
              <a:extLst>
                <a:ext uri="{FF2B5EF4-FFF2-40B4-BE49-F238E27FC236}">
                  <a16:creationId xmlns:a16="http://schemas.microsoft.com/office/drawing/2014/main" id="{4D5C24C6-4DD0-4193-AD42-019C1134797B}"/>
                </a:ext>
              </a:extLst>
            </p:cNvPr>
            <p:cNvSpPr txBox="1"/>
            <p:nvPr/>
          </p:nvSpPr>
          <p:spPr bwMode="auto">
            <a:xfrm>
              <a:off x="9010796" y="3077455"/>
              <a:ext cx="2108063" cy="90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285750" indent="-285750" algn="ctr">
                <a:lnSpc>
                  <a:spcPct val="120000"/>
                </a:lnSpc>
                <a:buFont typeface="Wingdings" panose="05000000000000000000" pitchFamily="2" charset="2"/>
                <a:buChar char="u"/>
                <a:defRPr sz="1400">
                  <a:latin typeface="Arial" panose="020B0604020202020204" pitchFamily="34" charset="0"/>
                  <a:ea typeface="微软雅黑" panose="020B0503020204020204" pitchFamily="34" charset="-122"/>
                </a:defRPr>
              </a:lvl1pPr>
            </a:lstStyle>
            <a:p>
              <a:r>
                <a:rPr lang="zh-CN" altLang="zh-CN" dirty="0"/>
                <a:t>店铺创建完成后，点击图示中箭头所指向的位置进入“店铺管理”</a:t>
              </a:r>
              <a:r>
                <a:rPr lang="zh-CN" altLang="zh-CN" dirty="0"/>
                <a:t>页面</a:t>
              </a:r>
              <a:r>
                <a:rPr lang="zh-CN" altLang="en-US" dirty="0"/>
                <a:t>，</a:t>
              </a:r>
              <a:r>
                <a:rPr lang="zh-CN" altLang="zh-CN" dirty="0"/>
                <a:t>点击“店长资料”，进行实名认证（如果不认证无法上传产品），根据提示完成信息填写，微店即开通</a:t>
              </a:r>
              <a:endParaRPr lang="en-US" altLang="zh-CN" dirty="0"/>
            </a:p>
          </p:txBody>
        </p:sp>
        <p:sp>
          <p:nvSpPr>
            <p:cNvPr id="12" name="îṡḷíḓê">
              <a:extLst>
                <a:ext uri="{FF2B5EF4-FFF2-40B4-BE49-F238E27FC236}">
                  <a16:creationId xmlns:a16="http://schemas.microsoft.com/office/drawing/2014/main" id="{4C7A0291-0042-453D-9DF2-00552B1563E7}"/>
                </a:ext>
              </a:extLst>
            </p:cNvPr>
            <p:cNvSpPr/>
            <p:nvPr/>
          </p:nvSpPr>
          <p:spPr>
            <a:xfrm flipV="1">
              <a:off x="6561448" y="2547047"/>
              <a:ext cx="1691792" cy="1430977"/>
            </a:xfrm>
            <a:prstGeom prst="rect">
              <a:avLst/>
            </a:prstGeom>
            <a:solidFill>
              <a:srgbClr val="FF6E55"/>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3" name="isľíďe">
              <a:extLst>
                <a:ext uri="{FF2B5EF4-FFF2-40B4-BE49-F238E27FC236}">
                  <a16:creationId xmlns:a16="http://schemas.microsoft.com/office/drawing/2014/main" id="{2E3CA37D-1DDF-4AC7-8752-87B5E5058BAB}"/>
                </a:ext>
              </a:extLst>
            </p:cNvPr>
            <p:cNvSpPr/>
            <p:nvPr/>
          </p:nvSpPr>
          <p:spPr bwMode="auto">
            <a:xfrm>
              <a:off x="7102680" y="2351017"/>
              <a:ext cx="609329" cy="609329"/>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FF6E55"/>
            </a:solidFill>
            <a:ln>
              <a:noFill/>
            </a:ln>
            <a:extLst/>
          </p:spPr>
          <p:txBody>
            <a:bodyPr anchor="ctr"/>
            <a:lstStyle/>
            <a:p>
              <a:pPr algn="ctr"/>
              <a:endParaRPr>
                <a:ea typeface="微软雅黑" panose="020B0503020204020204" pitchFamily="34" charset="-122"/>
              </a:endParaRPr>
            </a:p>
          </p:txBody>
        </p:sp>
        <p:sp>
          <p:nvSpPr>
            <p:cNvPr id="14" name="íṣḷiḋê">
              <a:extLst>
                <a:ext uri="{FF2B5EF4-FFF2-40B4-BE49-F238E27FC236}">
                  <a16:creationId xmlns:a16="http://schemas.microsoft.com/office/drawing/2014/main" id="{05FBA7C5-7868-4F76-8E62-1322AFAE690E}"/>
                </a:ext>
              </a:extLst>
            </p:cNvPr>
            <p:cNvSpPr txBox="1"/>
            <p:nvPr/>
          </p:nvSpPr>
          <p:spPr bwMode="auto">
            <a:xfrm>
              <a:off x="6996126" y="1922464"/>
              <a:ext cx="822437" cy="369332"/>
            </a:xfrm>
            <a:prstGeom prst="rect">
              <a:avLst/>
            </a:prstGeom>
            <a:noFill/>
            <a:extLst/>
          </p:spPr>
          <p:txBody>
            <a:bodyPr wrap="none" lIns="0" tIns="0" rIns="0" bIns="0" anchor="ctr">
              <a:normAutofit/>
            </a:bodyPr>
            <a:lstStyle/>
            <a:p>
              <a:r>
                <a:rPr lang="en-US" altLang="zh-CN" sz="2400" b="1" dirty="0" smtClean="0">
                  <a:solidFill>
                    <a:srgbClr val="FF6E55"/>
                  </a:solidFill>
                  <a:effectLst/>
                  <a:latin typeface="微软雅黑" panose="020B0503020204020204" pitchFamily="34" charset="-122"/>
                  <a:ea typeface="微软雅黑" panose="020B0503020204020204" pitchFamily="34" charset="-122"/>
                </a:rPr>
                <a:t>Step 3</a:t>
              </a:r>
              <a:endParaRPr lang="en-US" altLang="ko-KR" sz="2400" b="1" dirty="0">
                <a:solidFill>
                  <a:srgbClr val="FF6E55"/>
                </a:solidFill>
                <a:effectLst/>
                <a:latin typeface="微软雅黑" panose="020B0503020204020204" pitchFamily="34" charset="-122"/>
                <a:ea typeface="微软雅黑" panose="020B0503020204020204" pitchFamily="34" charset="-122"/>
              </a:endParaRPr>
            </a:p>
          </p:txBody>
        </p:sp>
        <p:sp>
          <p:nvSpPr>
            <p:cNvPr id="23" name="işḻïḍe">
              <a:extLst>
                <a:ext uri="{FF2B5EF4-FFF2-40B4-BE49-F238E27FC236}">
                  <a16:creationId xmlns:a16="http://schemas.microsoft.com/office/drawing/2014/main" id="{4D5C24C6-4DD0-4193-AD42-019C1134797B}"/>
                </a:ext>
              </a:extLst>
            </p:cNvPr>
            <p:cNvSpPr txBox="1"/>
            <p:nvPr/>
          </p:nvSpPr>
          <p:spPr bwMode="auto">
            <a:xfrm>
              <a:off x="6484638" y="3779484"/>
              <a:ext cx="2108063" cy="90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285750" indent="-285750" algn="ctr">
                <a:lnSpc>
                  <a:spcPct val="120000"/>
                </a:lnSpc>
                <a:buFont typeface="Wingdings" panose="05000000000000000000" pitchFamily="2" charset="2"/>
                <a:buChar char="u"/>
                <a:defRPr sz="1400">
                  <a:latin typeface="Arial" panose="020B0604020202020204" pitchFamily="34" charset="0"/>
                  <a:ea typeface="微软雅黑" panose="020B0503020204020204" pitchFamily="34" charset="-122"/>
                </a:defRPr>
              </a:lvl1pPr>
            </a:lstStyle>
            <a:p>
              <a:r>
                <a:rPr lang="zh-CN" altLang="zh-CN" dirty="0"/>
                <a:t>店铺注册完成后，进入“创建店铺”界面，上传店铺</a:t>
              </a:r>
              <a:r>
                <a:rPr lang="zh-CN" altLang="zh-CN" dirty="0" smtClean="0"/>
                <a:t>图标</a:t>
              </a:r>
              <a:r>
                <a:rPr lang="zh-CN" altLang="en-US" dirty="0" smtClean="0"/>
                <a:t>，</a:t>
              </a:r>
              <a:r>
                <a:rPr lang="zh-CN" altLang="zh-CN" dirty="0"/>
                <a:t>输入店铺名称后，点击界面右上角“完成”按钮，完成店铺创建</a:t>
              </a:r>
              <a:endParaRPr lang="en-US" altLang="zh-CN" dirty="0"/>
            </a:p>
          </p:txBody>
        </p:sp>
        <p:sp>
          <p:nvSpPr>
            <p:cNvPr id="16" name="ïṧ1íḓê">
              <a:extLst>
                <a:ext uri="{FF2B5EF4-FFF2-40B4-BE49-F238E27FC236}">
                  <a16:creationId xmlns:a16="http://schemas.microsoft.com/office/drawing/2014/main" id="{01A9D820-129C-4D58-98E2-8D11C6F76277}"/>
                </a:ext>
              </a:extLst>
            </p:cNvPr>
            <p:cNvSpPr/>
            <p:nvPr/>
          </p:nvSpPr>
          <p:spPr>
            <a:xfrm flipV="1">
              <a:off x="1316072" y="3992587"/>
              <a:ext cx="1691792" cy="1430977"/>
            </a:xfrm>
            <a:prstGeom prst="rect">
              <a:avLst/>
            </a:prstGeom>
            <a:solidFill>
              <a:srgbClr val="1B6AA2"/>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7" name="íṩļiḓé">
              <a:extLst>
                <a:ext uri="{FF2B5EF4-FFF2-40B4-BE49-F238E27FC236}">
                  <a16:creationId xmlns:a16="http://schemas.microsoft.com/office/drawing/2014/main" id="{2A2223B3-54DC-4712-BBD5-04805E0CEECA}"/>
                </a:ext>
              </a:extLst>
            </p:cNvPr>
            <p:cNvSpPr/>
            <p:nvPr/>
          </p:nvSpPr>
          <p:spPr bwMode="auto">
            <a:xfrm>
              <a:off x="1857304" y="3784124"/>
              <a:ext cx="609329" cy="609329"/>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1B6AA2"/>
            </a:solidFill>
            <a:ln>
              <a:noFill/>
            </a:ln>
            <a:extLst/>
          </p:spPr>
          <p:txBody>
            <a:bodyPr anchor="ctr"/>
            <a:lstStyle/>
            <a:p>
              <a:pPr algn="ctr"/>
              <a:endParaRPr>
                <a:ea typeface="微软雅黑" panose="020B0503020204020204" pitchFamily="34" charset="-122"/>
              </a:endParaRPr>
            </a:p>
          </p:txBody>
        </p:sp>
        <p:sp>
          <p:nvSpPr>
            <p:cNvPr id="18" name="ïṣļïḋè">
              <a:extLst>
                <a:ext uri="{FF2B5EF4-FFF2-40B4-BE49-F238E27FC236}">
                  <a16:creationId xmlns:a16="http://schemas.microsoft.com/office/drawing/2014/main" id="{978A6EBE-00C0-4F6F-A0C2-13DCFD684F67}"/>
                </a:ext>
              </a:extLst>
            </p:cNvPr>
            <p:cNvSpPr txBox="1"/>
            <p:nvPr/>
          </p:nvSpPr>
          <p:spPr bwMode="auto">
            <a:xfrm>
              <a:off x="1717568" y="3368478"/>
              <a:ext cx="888801" cy="369332"/>
            </a:xfrm>
            <a:prstGeom prst="rect">
              <a:avLst/>
            </a:prstGeom>
            <a:noFill/>
            <a:extLst/>
          </p:spPr>
          <p:txBody>
            <a:bodyPr wrap="none" lIns="0" tIns="0" rIns="0" bIns="0" anchor="ctr">
              <a:normAutofit/>
            </a:bodyPr>
            <a:lstStyle/>
            <a:p>
              <a:pPr algn="ctr"/>
              <a:r>
                <a:rPr lang="en-US" altLang="zh-CN" sz="2400" b="1" dirty="0" smtClean="0">
                  <a:solidFill>
                    <a:srgbClr val="1B6AA2"/>
                  </a:solidFill>
                  <a:latin typeface="微软雅黑" panose="020B0503020204020204" pitchFamily="34" charset="-122"/>
                  <a:ea typeface="微软雅黑" panose="020B0503020204020204" pitchFamily="34" charset="-122"/>
                </a:rPr>
                <a:t>Step 1</a:t>
              </a:r>
              <a:endParaRPr lang="en-US" altLang="ko-KR" sz="2400" b="1" dirty="0">
                <a:solidFill>
                  <a:srgbClr val="1B6AA2"/>
                </a:solidFill>
                <a:effectLst/>
                <a:latin typeface="微软雅黑" panose="020B0503020204020204" pitchFamily="34" charset="-122"/>
                <a:ea typeface="微软雅黑" panose="020B0503020204020204" pitchFamily="34" charset="-122"/>
              </a:endParaRPr>
            </a:p>
          </p:txBody>
        </p:sp>
        <p:sp>
          <p:nvSpPr>
            <p:cNvPr id="21" name="îşľíḋé">
              <a:extLst>
                <a:ext uri="{FF2B5EF4-FFF2-40B4-BE49-F238E27FC236}">
                  <a16:creationId xmlns:a16="http://schemas.microsoft.com/office/drawing/2014/main" id="{4D5C24C6-4DD0-4193-AD42-019C1134797B}"/>
                </a:ext>
              </a:extLst>
            </p:cNvPr>
            <p:cNvSpPr txBox="1"/>
            <p:nvPr/>
          </p:nvSpPr>
          <p:spPr bwMode="auto">
            <a:xfrm>
              <a:off x="1156802" y="5233545"/>
              <a:ext cx="1899927" cy="159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a:lnSpc>
                  <a:spcPct val="120000"/>
                </a:lnSpc>
                <a:defRPr sz="1400">
                  <a:latin typeface="Arial" panose="020B0604020202020204" pitchFamily="34" charset="0"/>
                  <a:ea typeface="微软雅黑" panose="020B0503020204020204" pitchFamily="34" charset="-122"/>
                </a:defRPr>
              </a:lvl1pPr>
            </a:lstStyle>
            <a:p>
              <a:pPr marL="285750" indent="-285750">
                <a:buFont typeface="Wingdings" panose="05000000000000000000" pitchFamily="2" charset="2"/>
                <a:buChar char="u"/>
              </a:pPr>
              <a:r>
                <a:rPr lang="zh-CN" altLang="zh-CN" dirty="0"/>
                <a:t>在应用商城搜索“微店”，点击最上方</a:t>
              </a:r>
              <a:r>
                <a:rPr lang="en-US" altLang="zh-CN" dirty="0"/>
                <a:t>APP</a:t>
              </a:r>
              <a:r>
                <a:rPr lang="zh-CN" altLang="zh-CN" dirty="0"/>
                <a:t>右侧的“安装”按钮，安装微店</a:t>
              </a:r>
              <a:r>
                <a:rPr lang="en-US" altLang="zh-CN" dirty="0"/>
                <a:t>APP</a:t>
              </a:r>
            </a:p>
          </p:txBody>
        </p:sp>
      </p:grpSp>
      <p:sp>
        <p:nvSpPr>
          <p:cNvPr id="28" name="文本框 27">
            <a:extLst>
              <a:ext uri="{FF2B5EF4-FFF2-40B4-BE49-F238E27FC236}">
                <a16:creationId xmlns:a16="http://schemas.microsoft.com/office/drawing/2014/main" id="{BDCE1753-5BF3-4433-9B98-3722571D1B8A}"/>
              </a:ext>
            </a:extLst>
          </p:cNvPr>
          <p:cNvSpPr txBox="1"/>
          <p:nvPr/>
        </p:nvSpPr>
        <p:spPr>
          <a:xfrm>
            <a:off x="6214826" y="5736126"/>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微店的注册与开通</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0" name="earth-time-symbol_45127"/>
          <p:cNvSpPr>
            <a:spLocks noChangeAspect="1"/>
          </p:cNvSpPr>
          <p:nvPr/>
        </p:nvSpPr>
        <p:spPr bwMode="auto">
          <a:xfrm>
            <a:off x="1728725" y="495243"/>
            <a:ext cx="1081900" cy="1201917"/>
          </a:xfrm>
          <a:custGeom>
            <a:avLst/>
            <a:gdLst>
              <a:gd name="connsiteX0" fmla="*/ 297862 w 513114"/>
              <a:gd name="connsiteY0" fmla="*/ 532179 h 570034"/>
              <a:gd name="connsiteX1" fmla="*/ 305606 w 513114"/>
              <a:gd name="connsiteY1" fmla="*/ 533900 h 570034"/>
              <a:gd name="connsiteX2" fmla="*/ 311630 w 513114"/>
              <a:gd name="connsiteY2" fmla="*/ 537341 h 570034"/>
              <a:gd name="connsiteX3" fmla="*/ 315072 w 513114"/>
              <a:gd name="connsiteY3" fmla="*/ 542503 h 570034"/>
              <a:gd name="connsiteX4" fmla="*/ 316793 w 513114"/>
              <a:gd name="connsiteY4" fmla="*/ 550246 h 570034"/>
              <a:gd name="connsiteX5" fmla="*/ 315072 w 513114"/>
              <a:gd name="connsiteY5" fmla="*/ 558850 h 570034"/>
              <a:gd name="connsiteX6" fmla="*/ 309909 w 513114"/>
              <a:gd name="connsiteY6" fmla="*/ 565733 h 570034"/>
              <a:gd name="connsiteX7" fmla="*/ 303025 w 513114"/>
              <a:gd name="connsiteY7" fmla="*/ 569174 h 570034"/>
              <a:gd name="connsiteX8" fmla="*/ 293559 w 513114"/>
              <a:gd name="connsiteY8" fmla="*/ 570034 h 570034"/>
              <a:gd name="connsiteX9" fmla="*/ 286675 w 513114"/>
              <a:gd name="connsiteY9" fmla="*/ 569174 h 570034"/>
              <a:gd name="connsiteX10" fmla="*/ 286675 w 513114"/>
              <a:gd name="connsiteY10" fmla="*/ 553688 h 570034"/>
              <a:gd name="connsiteX11" fmla="*/ 288396 w 513114"/>
              <a:gd name="connsiteY11" fmla="*/ 555408 h 570034"/>
              <a:gd name="connsiteX12" fmla="*/ 293559 w 513114"/>
              <a:gd name="connsiteY12" fmla="*/ 557989 h 570034"/>
              <a:gd name="connsiteX13" fmla="*/ 299583 w 513114"/>
              <a:gd name="connsiteY13" fmla="*/ 555408 h 570034"/>
              <a:gd name="connsiteX14" fmla="*/ 302164 w 513114"/>
              <a:gd name="connsiteY14" fmla="*/ 550246 h 570034"/>
              <a:gd name="connsiteX15" fmla="*/ 299583 w 513114"/>
              <a:gd name="connsiteY15" fmla="*/ 545084 h 570034"/>
              <a:gd name="connsiteX16" fmla="*/ 293559 w 513114"/>
              <a:gd name="connsiteY16" fmla="*/ 543364 h 570034"/>
              <a:gd name="connsiteX17" fmla="*/ 288396 w 513114"/>
              <a:gd name="connsiteY17" fmla="*/ 545084 h 570034"/>
              <a:gd name="connsiteX18" fmla="*/ 286675 w 513114"/>
              <a:gd name="connsiteY18" fmla="*/ 546805 h 570034"/>
              <a:gd name="connsiteX19" fmla="*/ 286675 w 513114"/>
              <a:gd name="connsiteY19" fmla="*/ 535621 h 570034"/>
              <a:gd name="connsiteX20" fmla="*/ 290978 w 513114"/>
              <a:gd name="connsiteY20" fmla="*/ 533040 h 570034"/>
              <a:gd name="connsiteX21" fmla="*/ 297862 w 513114"/>
              <a:gd name="connsiteY21" fmla="*/ 532179 h 570034"/>
              <a:gd name="connsiteX22" fmla="*/ 295289 w 513114"/>
              <a:gd name="connsiteY22" fmla="*/ 514081 h 570034"/>
              <a:gd name="connsiteX23" fmla="*/ 309072 w 513114"/>
              <a:gd name="connsiteY23" fmla="*/ 517535 h 570034"/>
              <a:gd name="connsiteX24" fmla="*/ 315964 w 513114"/>
              <a:gd name="connsiteY24" fmla="*/ 529624 h 570034"/>
              <a:gd name="connsiteX25" fmla="*/ 301319 w 513114"/>
              <a:gd name="connsiteY25" fmla="*/ 529624 h 570034"/>
              <a:gd name="connsiteX26" fmla="*/ 299597 w 513114"/>
              <a:gd name="connsiteY26" fmla="*/ 526170 h 570034"/>
              <a:gd name="connsiteX27" fmla="*/ 295289 w 513114"/>
              <a:gd name="connsiteY27" fmla="*/ 525307 h 570034"/>
              <a:gd name="connsiteX28" fmla="*/ 290982 w 513114"/>
              <a:gd name="connsiteY28" fmla="*/ 526170 h 570034"/>
              <a:gd name="connsiteX29" fmla="*/ 288398 w 513114"/>
              <a:gd name="connsiteY29" fmla="*/ 528761 h 570034"/>
              <a:gd name="connsiteX30" fmla="*/ 286675 w 513114"/>
              <a:gd name="connsiteY30" fmla="*/ 531351 h 570034"/>
              <a:gd name="connsiteX31" fmla="*/ 286675 w 513114"/>
              <a:gd name="connsiteY31" fmla="*/ 514945 h 570034"/>
              <a:gd name="connsiteX32" fmla="*/ 295289 w 513114"/>
              <a:gd name="connsiteY32" fmla="*/ 514081 h 570034"/>
              <a:gd name="connsiteX33" fmla="*/ 489867 w 513114"/>
              <a:gd name="connsiteY33" fmla="*/ 255313 h 570034"/>
              <a:gd name="connsiteX34" fmla="*/ 499338 w 513114"/>
              <a:gd name="connsiteY34" fmla="*/ 257034 h 570034"/>
              <a:gd name="connsiteX35" fmla="*/ 506226 w 513114"/>
              <a:gd name="connsiteY35" fmla="*/ 260475 h 570034"/>
              <a:gd name="connsiteX36" fmla="*/ 509670 w 513114"/>
              <a:gd name="connsiteY36" fmla="*/ 265637 h 570034"/>
              <a:gd name="connsiteX37" fmla="*/ 511392 w 513114"/>
              <a:gd name="connsiteY37" fmla="*/ 269939 h 570034"/>
              <a:gd name="connsiteX38" fmla="*/ 509670 w 513114"/>
              <a:gd name="connsiteY38" fmla="*/ 275961 h 570034"/>
              <a:gd name="connsiteX39" fmla="*/ 507087 w 513114"/>
              <a:gd name="connsiteY39" fmla="*/ 279403 h 570034"/>
              <a:gd name="connsiteX40" fmla="*/ 504504 w 513114"/>
              <a:gd name="connsiteY40" fmla="*/ 281123 h 570034"/>
              <a:gd name="connsiteX41" fmla="*/ 503643 w 513114"/>
              <a:gd name="connsiteY41" fmla="*/ 281123 h 570034"/>
              <a:gd name="connsiteX42" fmla="*/ 504504 w 513114"/>
              <a:gd name="connsiteY42" fmla="*/ 281984 h 570034"/>
              <a:gd name="connsiteX43" fmla="*/ 506226 w 513114"/>
              <a:gd name="connsiteY43" fmla="*/ 282844 h 570034"/>
              <a:gd name="connsiteX44" fmla="*/ 507948 w 513114"/>
              <a:gd name="connsiteY44" fmla="*/ 283704 h 570034"/>
              <a:gd name="connsiteX45" fmla="*/ 510531 w 513114"/>
              <a:gd name="connsiteY45" fmla="*/ 285425 h 570034"/>
              <a:gd name="connsiteX46" fmla="*/ 512253 w 513114"/>
              <a:gd name="connsiteY46" fmla="*/ 289727 h 570034"/>
              <a:gd name="connsiteX47" fmla="*/ 513114 w 513114"/>
              <a:gd name="connsiteY47" fmla="*/ 294889 h 570034"/>
              <a:gd name="connsiteX48" fmla="*/ 511392 w 513114"/>
              <a:gd name="connsiteY48" fmla="*/ 300051 h 570034"/>
              <a:gd name="connsiteX49" fmla="*/ 507948 w 513114"/>
              <a:gd name="connsiteY49" fmla="*/ 306073 h 570034"/>
              <a:gd name="connsiteX50" fmla="*/ 501060 w 513114"/>
              <a:gd name="connsiteY50" fmla="*/ 310375 h 570034"/>
              <a:gd name="connsiteX51" fmla="*/ 489867 w 513114"/>
              <a:gd name="connsiteY51" fmla="*/ 312095 h 570034"/>
              <a:gd name="connsiteX52" fmla="*/ 478673 w 513114"/>
              <a:gd name="connsiteY52" fmla="*/ 310375 h 570034"/>
              <a:gd name="connsiteX53" fmla="*/ 471785 w 513114"/>
              <a:gd name="connsiteY53" fmla="*/ 306933 h 570034"/>
              <a:gd name="connsiteX54" fmla="*/ 467480 w 513114"/>
              <a:gd name="connsiteY54" fmla="*/ 302632 h 570034"/>
              <a:gd name="connsiteX55" fmla="*/ 465758 w 513114"/>
              <a:gd name="connsiteY55" fmla="*/ 297470 h 570034"/>
              <a:gd name="connsiteX56" fmla="*/ 464897 w 513114"/>
              <a:gd name="connsiteY56" fmla="*/ 293168 h 570034"/>
              <a:gd name="connsiteX57" fmla="*/ 464897 w 513114"/>
              <a:gd name="connsiteY57" fmla="*/ 290587 h 570034"/>
              <a:gd name="connsiteX58" fmla="*/ 480395 w 513114"/>
              <a:gd name="connsiteY58" fmla="*/ 290587 h 570034"/>
              <a:gd name="connsiteX59" fmla="*/ 482117 w 513114"/>
              <a:gd name="connsiteY59" fmla="*/ 296609 h 570034"/>
              <a:gd name="connsiteX60" fmla="*/ 484700 w 513114"/>
              <a:gd name="connsiteY60" fmla="*/ 299190 h 570034"/>
              <a:gd name="connsiteX61" fmla="*/ 489005 w 513114"/>
              <a:gd name="connsiteY61" fmla="*/ 299190 h 570034"/>
              <a:gd name="connsiteX62" fmla="*/ 494172 w 513114"/>
              <a:gd name="connsiteY62" fmla="*/ 298330 h 570034"/>
              <a:gd name="connsiteX63" fmla="*/ 495894 w 513114"/>
              <a:gd name="connsiteY63" fmla="*/ 293168 h 570034"/>
              <a:gd name="connsiteX64" fmla="*/ 495894 w 513114"/>
              <a:gd name="connsiteY64" fmla="*/ 290587 h 570034"/>
              <a:gd name="connsiteX65" fmla="*/ 494172 w 513114"/>
              <a:gd name="connsiteY65" fmla="*/ 288866 h 570034"/>
              <a:gd name="connsiteX66" fmla="*/ 491589 w 513114"/>
              <a:gd name="connsiteY66" fmla="*/ 288006 h 570034"/>
              <a:gd name="connsiteX67" fmla="*/ 489005 w 513114"/>
              <a:gd name="connsiteY67" fmla="*/ 287146 h 570034"/>
              <a:gd name="connsiteX68" fmla="*/ 486422 w 513114"/>
              <a:gd name="connsiteY68" fmla="*/ 287146 h 570034"/>
              <a:gd name="connsiteX69" fmla="*/ 483839 w 513114"/>
              <a:gd name="connsiteY69" fmla="*/ 288006 h 570034"/>
              <a:gd name="connsiteX70" fmla="*/ 483839 w 513114"/>
              <a:gd name="connsiteY70" fmla="*/ 276822 h 570034"/>
              <a:gd name="connsiteX71" fmla="*/ 486422 w 513114"/>
              <a:gd name="connsiteY71" fmla="*/ 276822 h 570034"/>
              <a:gd name="connsiteX72" fmla="*/ 489005 w 513114"/>
              <a:gd name="connsiteY72" fmla="*/ 277682 h 570034"/>
              <a:gd name="connsiteX73" fmla="*/ 491589 w 513114"/>
              <a:gd name="connsiteY73" fmla="*/ 276822 h 570034"/>
              <a:gd name="connsiteX74" fmla="*/ 494172 w 513114"/>
              <a:gd name="connsiteY74" fmla="*/ 276822 h 570034"/>
              <a:gd name="connsiteX75" fmla="*/ 495894 w 513114"/>
              <a:gd name="connsiteY75" fmla="*/ 275101 h 570034"/>
              <a:gd name="connsiteX76" fmla="*/ 496755 w 513114"/>
              <a:gd name="connsiteY76" fmla="*/ 272520 h 570034"/>
              <a:gd name="connsiteX77" fmla="*/ 495894 w 513114"/>
              <a:gd name="connsiteY77" fmla="*/ 269939 h 570034"/>
              <a:gd name="connsiteX78" fmla="*/ 494172 w 513114"/>
              <a:gd name="connsiteY78" fmla="*/ 268218 h 570034"/>
              <a:gd name="connsiteX79" fmla="*/ 491589 w 513114"/>
              <a:gd name="connsiteY79" fmla="*/ 267358 h 570034"/>
              <a:gd name="connsiteX80" fmla="*/ 489005 w 513114"/>
              <a:gd name="connsiteY80" fmla="*/ 267358 h 570034"/>
              <a:gd name="connsiteX81" fmla="*/ 486422 w 513114"/>
              <a:gd name="connsiteY81" fmla="*/ 268218 h 570034"/>
              <a:gd name="connsiteX82" fmla="*/ 483839 w 513114"/>
              <a:gd name="connsiteY82" fmla="*/ 269079 h 570034"/>
              <a:gd name="connsiteX83" fmla="*/ 482117 w 513114"/>
              <a:gd name="connsiteY83" fmla="*/ 271660 h 570034"/>
              <a:gd name="connsiteX84" fmla="*/ 481256 w 513114"/>
              <a:gd name="connsiteY84" fmla="*/ 274241 h 570034"/>
              <a:gd name="connsiteX85" fmla="*/ 466619 w 513114"/>
              <a:gd name="connsiteY85" fmla="*/ 274241 h 570034"/>
              <a:gd name="connsiteX86" fmla="*/ 468341 w 513114"/>
              <a:gd name="connsiteY86" fmla="*/ 265637 h 570034"/>
              <a:gd name="connsiteX87" fmla="*/ 473507 w 513114"/>
              <a:gd name="connsiteY87" fmla="*/ 259615 h 570034"/>
              <a:gd name="connsiteX88" fmla="*/ 480395 w 513114"/>
              <a:gd name="connsiteY88" fmla="*/ 256174 h 570034"/>
              <a:gd name="connsiteX89" fmla="*/ 489867 w 513114"/>
              <a:gd name="connsiteY89" fmla="*/ 255313 h 570034"/>
              <a:gd name="connsiteX90" fmla="*/ 191081 w 513114"/>
              <a:gd name="connsiteY90" fmla="*/ 174475 h 570034"/>
              <a:gd name="connsiteX91" fmla="*/ 185056 w 513114"/>
              <a:gd name="connsiteY91" fmla="*/ 175335 h 570034"/>
              <a:gd name="connsiteX92" fmla="*/ 184195 w 513114"/>
              <a:gd name="connsiteY92" fmla="*/ 177054 h 570034"/>
              <a:gd name="connsiteX93" fmla="*/ 180752 w 513114"/>
              <a:gd name="connsiteY93" fmla="*/ 177914 h 570034"/>
              <a:gd name="connsiteX94" fmla="*/ 179031 w 513114"/>
              <a:gd name="connsiteY94" fmla="*/ 183072 h 570034"/>
              <a:gd name="connsiteX95" fmla="*/ 187638 w 513114"/>
              <a:gd name="connsiteY95" fmla="*/ 183072 h 570034"/>
              <a:gd name="connsiteX96" fmla="*/ 191081 w 513114"/>
              <a:gd name="connsiteY96" fmla="*/ 179633 h 570034"/>
              <a:gd name="connsiteX97" fmla="*/ 194524 w 513114"/>
              <a:gd name="connsiteY97" fmla="*/ 170177 h 570034"/>
              <a:gd name="connsiteX98" fmla="*/ 194524 w 513114"/>
              <a:gd name="connsiteY98" fmla="*/ 174475 h 570034"/>
              <a:gd name="connsiteX99" fmla="*/ 197106 w 513114"/>
              <a:gd name="connsiteY99" fmla="*/ 177914 h 570034"/>
              <a:gd name="connsiteX100" fmla="*/ 204852 w 513114"/>
              <a:gd name="connsiteY100" fmla="*/ 177914 h 570034"/>
              <a:gd name="connsiteX101" fmla="*/ 204852 w 513114"/>
              <a:gd name="connsiteY101" fmla="*/ 172756 h 570034"/>
              <a:gd name="connsiteX102" fmla="*/ 195384 w 513114"/>
              <a:gd name="connsiteY102" fmla="*/ 170177 h 570034"/>
              <a:gd name="connsiteX103" fmla="*/ 238438 w 513114"/>
              <a:gd name="connsiteY103" fmla="*/ 165926 h 570034"/>
              <a:gd name="connsiteX104" fmla="*/ 241912 w 513114"/>
              <a:gd name="connsiteY104" fmla="*/ 168517 h 570034"/>
              <a:gd name="connsiteX105" fmla="*/ 241044 w 513114"/>
              <a:gd name="connsiteY105" fmla="*/ 172834 h 570034"/>
              <a:gd name="connsiteX106" fmla="*/ 235833 w 513114"/>
              <a:gd name="connsiteY106" fmla="*/ 172834 h 570034"/>
              <a:gd name="connsiteX107" fmla="*/ 236701 w 513114"/>
              <a:gd name="connsiteY107" fmla="*/ 169380 h 570034"/>
              <a:gd name="connsiteX108" fmla="*/ 199688 w 513114"/>
              <a:gd name="connsiteY108" fmla="*/ 164159 h 570034"/>
              <a:gd name="connsiteX109" fmla="*/ 197967 w 513114"/>
              <a:gd name="connsiteY109" fmla="*/ 165878 h 570034"/>
              <a:gd name="connsiteX110" fmla="*/ 200549 w 513114"/>
              <a:gd name="connsiteY110" fmla="*/ 168457 h 570034"/>
              <a:gd name="connsiteX111" fmla="*/ 203992 w 513114"/>
              <a:gd name="connsiteY111" fmla="*/ 165878 h 570034"/>
              <a:gd name="connsiteX112" fmla="*/ 184195 w 513114"/>
              <a:gd name="connsiteY112" fmla="*/ 164159 h 570034"/>
              <a:gd name="connsiteX113" fmla="*/ 184195 w 513114"/>
              <a:gd name="connsiteY113" fmla="*/ 172756 h 570034"/>
              <a:gd name="connsiteX114" fmla="*/ 189359 w 513114"/>
              <a:gd name="connsiteY114" fmla="*/ 171896 h 570034"/>
              <a:gd name="connsiteX115" fmla="*/ 192802 w 513114"/>
              <a:gd name="connsiteY115" fmla="*/ 169317 h 570034"/>
              <a:gd name="connsiteX116" fmla="*/ 192802 w 513114"/>
              <a:gd name="connsiteY116" fmla="*/ 164159 h 570034"/>
              <a:gd name="connsiteX117" fmla="*/ 171284 w 513114"/>
              <a:gd name="connsiteY117" fmla="*/ 164159 h 570034"/>
              <a:gd name="connsiteX118" fmla="*/ 165259 w 513114"/>
              <a:gd name="connsiteY118" fmla="*/ 171036 h 570034"/>
              <a:gd name="connsiteX119" fmla="*/ 164398 w 513114"/>
              <a:gd name="connsiteY119" fmla="*/ 177054 h 570034"/>
              <a:gd name="connsiteX120" fmla="*/ 168702 w 513114"/>
              <a:gd name="connsiteY120" fmla="*/ 179633 h 570034"/>
              <a:gd name="connsiteX121" fmla="*/ 179031 w 513114"/>
              <a:gd name="connsiteY121" fmla="*/ 164159 h 570034"/>
              <a:gd name="connsiteX122" fmla="*/ 254792 w 513114"/>
              <a:gd name="connsiteY122" fmla="*/ 162472 h 570034"/>
              <a:gd name="connsiteX123" fmla="*/ 258230 w 513114"/>
              <a:gd name="connsiteY123" fmla="*/ 162472 h 570034"/>
              <a:gd name="connsiteX124" fmla="*/ 261669 w 513114"/>
              <a:gd name="connsiteY124" fmla="*/ 163339 h 570034"/>
              <a:gd name="connsiteX125" fmla="*/ 259950 w 513114"/>
              <a:gd name="connsiteY125" fmla="*/ 165939 h 570034"/>
              <a:gd name="connsiteX126" fmla="*/ 256511 w 513114"/>
              <a:gd name="connsiteY126" fmla="*/ 165939 h 570034"/>
              <a:gd name="connsiteX127" fmla="*/ 255651 w 513114"/>
              <a:gd name="connsiteY127" fmla="*/ 169405 h 570034"/>
              <a:gd name="connsiteX128" fmla="*/ 253072 w 513114"/>
              <a:gd name="connsiteY128" fmla="*/ 171139 h 570034"/>
              <a:gd name="connsiteX129" fmla="*/ 248774 w 513114"/>
              <a:gd name="connsiteY129" fmla="*/ 172005 h 570034"/>
              <a:gd name="connsiteX130" fmla="*/ 247914 w 513114"/>
              <a:gd name="connsiteY130" fmla="*/ 170272 h 570034"/>
              <a:gd name="connsiteX131" fmla="*/ 246195 w 513114"/>
              <a:gd name="connsiteY131" fmla="*/ 170272 h 570034"/>
              <a:gd name="connsiteX132" fmla="*/ 246195 w 513114"/>
              <a:gd name="connsiteY132" fmla="*/ 165939 h 570034"/>
              <a:gd name="connsiteX133" fmla="*/ 253932 w 513114"/>
              <a:gd name="connsiteY133" fmla="*/ 165939 h 570034"/>
              <a:gd name="connsiteX134" fmla="*/ 188499 w 513114"/>
              <a:gd name="connsiteY134" fmla="*/ 156421 h 570034"/>
              <a:gd name="connsiteX135" fmla="*/ 188499 w 513114"/>
              <a:gd name="connsiteY135" fmla="*/ 162439 h 570034"/>
              <a:gd name="connsiteX136" fmla="*/ 193663 w 513114"/>
              <a:gd name="connsiteY136" fmla="*/ 161579 h 570034"/>
              <a:gd name="connsiteX137" fmla="*/ 173866 w 513114"/>
              <a:gd name="connsiteY137" fmla="*/ 154702 h 570034"/>
              <a:gd name="connsiteX138" fmla="*/ 166120 w 513114"/>
              <a:gd name="connsiteY138" fmla="*/ 157281 h 570034"/>
              <a:gd name="connsiteX139" fmla="*/ 165259 w 513114"/>
              <a:gd name="connsiteY139" fmla="*/ 160720 h 570034"/>
              <a:gd name="connsiteX140" fmla="*/ 170423 w 513114"/>
              <a:gd name="connsiteY140" fmla="*/ 162439 h 570034"/>
              <a:gd name="connsiteX141" fmla="*/ 185916 w 513114"/>
              <a:gd name="connsiteY141" fmla="*/ 162439 h 570034"/>
              <a:gd name="connsiteX142" fmla="*/ 185916 w 513114"/>
              <a:gd name="connsiteY142" fmla="*/ 157281 h 570034"/>
              <a:gd name="connsiteX143" fmla="*/ 183334 w 513114"/>
              <a:gd name="connsiteY143" fmla="*/ 157281 h 570034"/>
              <a:gd name="connsiteX144" fmla="*/ 183334 w 513114"/>
              <a:gd name="connsiteY144" fmla="*/ 154702 h 570034"/>
              <a:gd name="connsiteX145" fmla="*/ 157512 w 513114"/>
              <a:gd name="connsiteY145" fmla="*/ 134928 h 570034"/>
              <a:gd name="connsiteX146" fmla="*/ 150627 w 513114"/>
              <a:gd name="connsiteY146" fmla="*/ 138367 h 570034"/>
              <a:gd name="connsiteX147" fmla="*/ 154930 w 513114"/>
              <a:gd name="connsiteY147" fmla="*/ 146964 h 570034"/>
              <a:gd name="connsiteX148" fmla="*/ 160955 w 513114"/>
              <a:gd name="connsiteY148" fmla="*/ 144385 h 570034"/>
              <a:gd name="connsiteX149" fmla="*/ 163538 w 513114"/>
              <a:gd name="connsiteY149" fmla="*/ 136648 h 570034"/>
              <a:gd name="connsiteX150" fmla="*/ 142019 w 513114"/>
              <a:gd name="connsiteY150" fmla="*/ 108277 h 570034"/>
              <a:gd name="connsiteX151" fmla="*/ 135994 w 513114"/>
              <a:gd name="connsiteY151" fmla="*/ 109137 h 570034"/>
              <a:gd name="connsiteX152" fmla="*/ 127387 w 513114"/>
              <a:gd name="connsiteY152" fmla="*/ 111716 h 570034"/>
              <a:gd name="connsiteX153" fmla="*/ 129969 w 513114"/>
              <a:gd name="connsiteY153" fmla="*/ 114295 h 570034"/>
              <a:gd name="connsiteX154" fmla="*/ 142019 w 513114"/>
              <a:gd name="connsiteY154" fmla="*/ 114295 h 570034"/>
              <a:gd name="connsiteX155" fmla="*/ 142019 w 513114"/>
              <a:gd name="connsiteY155" fmla="*/ 108277 h 570034"/>
              <a:gd name="connsiteX156" fmla="*/ 433844 w 513114"/>
              <a:gd name="connsiteY156" fmla="*/ 98920 h 570034"/>
              <a:gd name="connsiteX157" fmla="*/ 444174 w 513114"/>
              <a:gd name="connsiteY157" fmla="*/ 108377 h 570034"/>
              <a:gd name="connsiteX158" fmla="*/ 291808 w 513114"/>
              <a:gd name="connsiteY158" fmla="*/ 276019 h 570034"/>
              <a:gd name="connsiteX159" fmla="*/ 296112 w 513114"/>
              <a:gd name="connsiteY159" fmla="*/ 283757 h 570034"/>
              <a:gd name="connsiteX160" fmla="*/ 426958 w 513114"/>
              <a:gd name="connsiteY160" fmla="*/ 284616 h 570034"/>
              <a:gd name="connsiteX161" fmla="*/ 426958 w 513114"/>
              <a:gd name="connsiteY161" fmla="*/ 298372 h 570034"/>
              <a:gd name="connsiteX162" fmla="*/ 295252 w 513114"/>
              <a:gd name="connsiteY162" fmla="*/ 298372 h 570034"/>
              <a:gd name="connsiteX163" fmla="*/ 275453 w 513114"/>
              <a:gd name="connsiteY163" fmla="*/ 311267 h 570034"/>
              <a:gd name="connsiteX164" fmla="*/ 253932 w 513114"/>
              <a:gd name="connsiteY164" fmla="*/ 289775 h 570034"/>
              <a:gd name="connsiteX165" fmla="*/ 275453 w 513114"/>
              <a:gd name="connsiteY165" fmla="*/ 268282 h 570034"/>
              <a:gd name="connsiteX166" fmla="*/ 279757 w 513114"/>
              <a:gd name="connsiteY166" fmla="*/ 269142 h 570034"/>
              <a:gd name="connsiteX167" fmla="*/ 133412 w 513114"/>
              <a:gd name="connsiteY167" fmla="*/ 94521 h 570034"/>
              <a:gd name="connsiteX168" fmla="*/ 132551 w 513114"/>
              <a:gd name="connsiteY168" fmla="*/ 96241 h 570034"/>
              <a:gd name="connsiteX169" fmla="*/ 127387 w 513114"/>
              <a:gd name="connsiteY169" fmla="*/ 96241 h 570034"/>
              <a:gd name="connsiteX170" fmla="*/ 127387 w 513114"/>
              <a:gd name="connsiteY170" fmla="*/ 97101 h 570034"/>
              <a:gd name="connsiteX171" fmla="*/ 127387 w 513114"/>
              <a:gd name="connsiteY171" fmla="*/ 102259 h 570034"/>
              <a:gd name="connsiteX172" fmla="*/ 139437 w 513114"/>
              <a:gd name="connsiteY172" fmla="*/ 102259 h 570034"/>
              <a:gd name="connsiteX173" fmla="*/ 142019 w 513114"/>
              <a:gd name="connsiteY173" fmla="*/ 98820 h 570034"/>
              <a:gd name="connsiteX174" fmla="*/ 142019 w 513114"/>
              <a:gd name="connsiteY174" fmla="*/ 94521 h 570034"/>
              <a:gd name="connsiteX175" fmla="*/ 276292 w 513114"/>
              <a:gd name="connsiteY175" fmla="*/ 12849 h 570034"/>
              <a:gd name="connsiteX176" fmla="*/ 278014 w 513114"/>
              <a:gd name="connsiteY176" fmla="*/ 12849 h 570034"/>
              <a:gd name="connsiteX177" fmla="*/ 278014 w 513114"/>
              <a:gd name="connsiteY177" fmla="*/ 36061 h 570034"/>
              <a:gd name="connsiteX178" fmla="*/ 276292 w 513114"/>
              <a:gd name="connsiteY178" fmla="*/ 36061 h 570034"/>
              <a:gd name="connsiteX179" fmla="*/ 127387 w 513114"/>
              <a:gd name="connsiteY179" fmla="*/ 84205 h 570034"/>
              <a:gd name="connsiteX180" fmla="*/ 140298 w 513114"/>
              <a:gd name="connsiteY180" fmla="*/ 84205 h 570034"/>
              <a:gd name="connsiteX181" fmla="*/ 145462 w 513114"/>
              <a:gd name="connsiteY181" fmla="*/ 87644 h 570034"/>
              <a:gd name="connsiteX182" fmla="*/ 156652 w 513114"/>
              <a:gd name="connsiteY182" fmla="*/ 89363 h 570034"/>
              <a:gd name="connsiteX183" fmla="*/ 157512 w 513114"/>
              <a:gd name="connsiteY183" fmla="*/ 93662 h 570034"/>
              <a:gd name="connsiteX184" fmla="*/ 174727 w 513114"/>
              <a:gd name="connsiteY184" fmla="*/ 94521 h 570034"/>
              <a:gd name="connsiteX185" fmla="*/ 172145 w 513114"/>
              <a:gd name="connsiteY185" fmla="*/ 88503 h 570034"/>
              <a:gd name="connsiteX186" fmla="*/ 156652 w 513114"/>
              <a:gd name="connsiteY186" fmla="*/ 88503 h 570034"/>
              <a:gd name="connsiteX187" fmla="*/ 160095 w 513114"/>
              <a:gd name="connsiteY187" fmla="*/ 85065 h 570034"/>
              <a:gd name="connsiteX188" fmla="*/ 159234 w 513114"/>
              <a:gd name="connsiteY188" fmla="*/ 80766 h 570034"/>
              <a:gd name="connsiteX189" fmla="*/ 145462 w 513114"/>
              <a:gd name="connsiteY189" fmla="*/ 80766 h 570034"/>
              <a:gd name="connsiteX190" fmla="*/ 160095 w 513114"/>
              <a:gd name="connsiteY190" fmla="*/ 69590 h 570034"/>
              <a:gd name="connsiteX191" fmla="*/ 174727 w 513114"/>
              <a:gd name="connsiteY191" fmla="*/ 69590 h 570034"/>
              <a:gd name="connsiteX192" fmla="*/ 181613 w 513114"/>
              <a:gd name="connsiteY192" fmla="*/ 79047 h 570034"/>
              <a:gd name="connsiteX193" fmla="*/ 192802 w 513114"/>
              <a:gd name="connsiteY193" fmla="*/ 79906 h 570034"/>
              <a:gd name="connsiteX194" fmla="*/ 199688 w 513114"/>
              <a:gd name="connsiteY194" fmla="*/ 73029 h 570034"/>
              <a:gd name="connsiteX195" fmla="*/ 204852 w 513114"/>
              <a:gd name="connsiteY195" fmla="*/ 75608 h 570034"/>
              <a:gd name="connsiteX196" fmla="*/ 195384 w 513114"/>
              <a:gd name="connsiteY196" fmla="*/ 85065 h 570034"/>
              <a:gd name="connsiteX197" fmla="*/ 183334 w 513114"/>
              <a:gd name="connsiteY197" fmla="*/ 85065 h 570034"/>
              <a:gd name="connsiteX198" fmla="*/ 184195 w 513114"/>
              <a:gd name="connsiteY198" fmla="*/ 93662 h 570034"/>
              <a:gd name="connsiteX199" fmla="*/ 199688 w 513114"/>
              <a:gd name="connsiteY199" fmla="*/ 93662 h 570034"/>
              <a:gd name="connsiteX200" fmla="*/ 201409 w 513114"/>
              <a:gd name="connsiteY200" fmla="*/ 89363 h 570034"/>
              <a:gd name="connsiteX201" fmla="*/ 211738 w 513114"/>
              <a:gd name="connsiteY201" fmla="*/ 88503 h 570034"/>
              <a:gd name="connsiteX202" fmla="*/ 213460 w 513114"/>
              <a:gd name="connsiteY202" fmla="*/ 82485 h 570034"/>
              <a:gd name="connsiteX203" fmla="*/ 207434 w 513114"/>
              <a:gd name="connsiteY203" fmla="*/ 81626 h 570034"/>
              <a:gd name="connsiteX204" fmla="*/ 209156 w 513114"/>
              <a:gd name="connsiteY204" fmla="*/ 75608 h 570034"/>
              <a:gd name="connsiteX205" fmla="*/ 214320 w 513114"/>
              <a:gd name="connsiteY205" fmla="*/ 73888 h 570034"/>
              <a:gd name="connsiteX206" fmla="*/ 230674 w 513114"/>
              <a:gd name="connsiteY206" fmla="*/ 74748 h 570034"/>
              <a:gd name="connsiteX207" fmla="*/ 221206 w 513114"/>
              <a:gd name="connsiteY207" fmla="*/ 83345 h 570034"/>
              <a:gd name="connsiteX208" fmla="*/ 222927 w 513114"/>
              <a:gd name="connsiteY208" fmla="*/ 90223 h 570034"/>
              <a:gd name="connsiteX209" fmla="*/ 232395 w 513114"/>
              <a:gd name="connsiteY209" fmla="*/ 91083 h 570034"/>
              <a:gd name="connsiteX210" fmla="*/ 232395 w 513114"/>
              <a:gd name="connsiteY210" fmla="*/ 79906 h 570034"/>
              <a:gd name="connsiteX211" fmla="*/ 241003 w 513114"/>
              <a:gd name="connsiteY211" fmla="*/ 74748 h 570034"/>
              <a:gd name="connsiteX212" fmla="*/ 258217 w 513114"/>
              <a:gd name="connsiteY212" fmla="*/ 73029 h 570034"/>
              <a:gd name="connsiteX213" fmla="*/ 278014 w 513114"/>
              <a:gd name="connsiteY213" fmla="*/ 81626 h 570034"/>
              <a:gd name="connsiteX214" fmla="*/ 278014 w 513114"/>
              <a:gd name="connsiteY214" fmla="*/ 101400 h 570034"/>
              <a:gd name="connsiteX215" fmla="*/ 274571 w 513114"/>
              <a:gd name="connsiteY215" fmla="*/ 101400 h 570034"/>
              <a:gd name="connsiteX216" fmla="*/ 271128 w 513114"/>
              <a:gd name="connsiteY216" fmla="*/ 109997 h 570034"/>
              <a:gd name="connsiteX217" fmla="*/ 247028 w 513114"/>
              <a:gd name="connsiteY217" fmla="*/ 103979 h 570034"/>
              <a:gd name="connsiteX218" fmla="*/ 265964 w 513114"/>
              <a:gd name="connsiteY218" fmla="*/ 93662 h 570034"/>
              <a:gd name="connsiteX219" fmla="*/ 259078 w 513114"/>
              <a:gd name="connsiteY219" fmla="*/ 87644 h 570034"/>
              <a:gd name="connsiteX220" fmla="*/ 241863 w 513114"/>
              <a:gd name="connsiteY220" fmla="*/ 89363 h 570034"/>
              <a:gd name="connsiteX221" fmla="*/ 241003 w 513114"/>
              <a:gd name="connsiteY221" fmla="*/ 91083 h 570034"/>
              <a:gd name="connsiteX222" fmla="*/ 240142 w 513114"/>
              <a:gd name="connsiteY222" fmla="*/ 91083 h 570034"/>
              <a:gd name="connsiteX223" fmla="*/ 235838 w 513114"/>
              <a:gd name="connsiteY223" fmla="*/ 96241 h 570034"/>
              <a:gd name="connsiteX224" fmla="*/ 228092 w 513114"/>
              <a:gd name="connsiteY224" fmla="*/ 97101 h 570034"/>
              <a:gd name="connsiteX225" fmla="*/ 228092 w 513114"/>
              <a:gd name="connsiteY225" fmla="*/ 100540 h 570034"/>
              <a:gd name="connsiteX226" fmla="*/ 231535 w 513114"/>
              <a:gd name="connsiteY226" fmla="*/ 102259 h 570034"/>
              <a:gd name="connsiteX227" fmla="*/ 230674 w 513114"/>
              <a:gd name="connsiteY227" fmla="*/ 103119 h 570034"/>
              <a:gd name="connsiteX228" fmla="*/ 224649 w 513114"/>
              <a:gd name="connsiteY228" fmla="*/ 103979 h 570034"/>
              <a:gd name="connsiteX229" fmla="*/ 223788 w 513114"/>
              <a:gd name="connsiteY229" fmla="*/ 108277 h 570034"/>
              <a:gd name="connsiteX230" fmla="*/ 217763 w 513114"/>
              <a:gd name="connsiteY230" fmla="*/ 108277 h 570034"/>
              <a:gd name="connsiteX231" fmla="*/ 216902 w 513114"/>
              <a:gd name="connsiteY231" fmla="*/ 100540 h 570034"/>
              <a:gd name="connsiteX232" fmla="*/ 205713 w 513114"/>
              <a:gd name="connsiteY232" fmla="*/ 103979 h 570034"/>
              <a:gd name="connsiteX233" fmla="*/ 183334 w 513114"/>
              <a:gd name="connsiteY233" fmla="*/ 117734 h 570034"/>
              <a:gd name="connsiteX234" fmla="*/ 185916 w 513114"/>
              <a:gd name="connsiteY234" fmla="*/ 127191 h 570034"/>
              <a:gd name="connsiteX235" fmla="*/ 191941 w 513114"/>
              <a:gd name="connsiteY235" fmla="*/ 130630 h 570034"/>
              <a:gd name="connsiteX236" fmla="*/ 204852 w 513114"/>
              <a:gd name="connsiteY236" fmla="*/ 132349 h 570034"/>
              <a:gd name="connsiteX237" fmla="*/ 204852 w 513114"/>
              <a:gd name="connsiteY237" fmla="*/ 146964 h 570034"/>
              <a:gd name="connsiteX238" fmla="*/ 210877 w 513114"/>
              <a:gd name="connsiteY238" fmla="*/ 146105 h 570034"/>
              <a:gd name="connsiteX239" fmla="*/ 216042 w 513114"/>
              <a:gd name="connsiteY239" fmla="*/ 134928 h 570034"/>
              <a:gd name="connsiteX240" fmla="*/ 228953 w 513114"/>
              <a:gd name="connsiteY240" fmla="*/ 130630 h 570034"/>
              <a:gd name="connsiteX241" fmla="*/ 228953 w 513114"/>
              <a:gd name="connsiteY241" fmla="*/ 113436 h 570034"/>
              <a:gd name="connsiteX242" fmla="*/ 236699 w 513114"/>
              <a:gd name="connsiteY242" fmla="*/ 107418 h 570034"/>
              <a:gd name="connsiteX243" fmla="*/ 254774 w 513114"/>
              <a:gd name="connsiteY243" fmla="*/ 111716 h 570034"/>
              <a:gd name="connsiteX244" fmla="*/ 253914 w 513114"/>
              <a:gd name="connsiteY244" fmla="*/ 123752 h 570034"/>
              <a:gd name="connsiteX245" fmla="*/ 258217 w 513114"/>
              <a:gd name="connsiteY245" fmla="*/ 123752 h 570034"/>
              <a:gd name="connsiteX246" fmla="*/ 271989 w 513114"/>
              <a:gd name="connsiteY246" fmla="*/ 116874 h 570034"/>
              <a:gd name="connsiteX247" fmla="*/ 271989 w 513114"/>
              <a:gd name="connsiteY247" fmla="*/ 131489 h 570034"/>
              <a:gd name="connsiteX248" fmla="*/ 278014 w 513114"/>
              <a:gd name="connsiteY248" fmla="*/ 134928 h 570034"/>
              <a:gd name="connsiteX249" fmla="*/ 278014 w 513114"/>
              <a:gd name="connsiteY249" fmla="*/ 147824 h 570034"/>
              <a:gd name="connsiteX250" fmla="*/ 271989 w 513114"/>
              <a:gd name="connsiteY250" fmla="*/ 149543 h 570034"/>
              <a:gd name="connsiteX251" fmla="*/ 272849 w 513114"/>
              <a:gd name="connsiteY251" fmla="*/ 152982 h 570034"/>
              <a:gd name="connsiteX252" fmla="*/ 278014 w 513114"/>
              <a:gd name="connsiteY252" fmla="*/ 154702 h 570034"/>
              <a:gd name="connsiteX253" fmla="*/ 278014 w 513114"/>
              <a:gd name="connsiteY253" fmla="*/ 163299 h 570034"/>
              <a:gd name="connsiteX254" fmla="*/ 266824 w 513114"/>
              <a:gd name="connsiteY254" fmla="*/ 159860 h 570034"/>
              <a:gd name="connsiteX255" fmla="*/ 265964 w 513114"/>
              <a:gd name="connsiteY255" fmla="*/ 154702 h 570034"/>
              <a:gd name="connsiteX256" fmla="*/ 270267 w 513114"/>
              <a:gd name="connsiteY256" fmla="*/ 152123 h 570034"/>
              <a:gd name="connsiteX257" fmla="*/ 270267 w 513114"/>
              <a:gd name="connsiteY257" fmla="*/ 147824 h 570034"/>
              <a:gd name="connsiteX258" fmla="*/ 265964 w 513114"/>
              <a:gd name="connsiteY258" fmla="*/ 146964 h 570034"/>
              <a:gd name="connsiteX259" fmla="*/ 264242 w 513114"/>
              <a:gd name="connsiteY259" fmla="*/ 150403 h 570034"/>
              <a:gd name="connsiteX260" fmla="*/ 256496 w 513114"/>
              <a:gd name="connsiteY260" fmla="*/ 152123 h 570034"/>
              <a:gd name="connsiteX261" fmla="*/ 255635 w 513114"/>
              <a:gd name="connsiteY261" fmla="*/ 152123 h 570034"/>
              <a:gd name="connsiteX262" fmla="*/ 253053 w 513114"/>
              <a:gd name="connsiteY262" fmla="*/ 152982 h 570034"/>
              <a:gd name="connsiteX263" fmla="*/ 251331 w 513114"/>
              <a:gd name="connsiteY263" fmla="*/ 147824 h 570034"/>
              <a:gd name="connsiteX264" fmla="*/ 248749 w 513114"/>
              <a:gd name="connsiteY264" fmla="*/ 146964 h 570034"/>
              <a:gd name="connsiteX265" fmla="*/ 242724 w 513114"/>
              <a:gd name="connsiteY265" fmla="*/ 146964 h 570034"/>
              <a:gd name="connsiteX266" fmla="*/ 240142 w 513114"/>
              <a:gd name="connsiteY266" fmla="*/ 148684 h 570034"/>
              <a:gd name="connsiteX267" fmla="*/ 240142 w 513114"/>
              <a:gd name="connsiteY267" fmla="*/ 153842 h 570034"/>
              <a:gd name="connsiteX268" fmla="*/ 245306 w 513114"/>
              <a:gd name="connsiteY268" fmla="*/ 155561 h 570034"/>
              <a:gd name="connsiteX269" fmla="*/ 249610 w 513114"/>
              <a:gd name="connsiteY269" fmla="*/ 155561 h 570034"/>
              <a:gd name="connsiteX270" fmla="*/ 248749 w 513114"/>
              <a:gd name="connsiteY270" fmla="*/ 156421 h 570034"/>
              <a:gd name="connsiteX271" fmla="*/ 244446 w 513114"/>
              <a:gd name="connsiteY271" fmla="*/ 160720 h 570034"/>
              <a:gd name="connsiteX272" fmla="*/ 242724 w 513114"/>
              <a:gd name="connsiteY272" fmla="*/ 159000 h 570034"/>
              <a:gd name="connsiteX273" fmla="*/ 238421 w 513114"/>
              <a:gd name="connsiteY273" fmla="*/ 157281 h 570034"/>
              <a:gd name="connsiteX274" fmla="*/ 227231 w 513114"/>
              <a:gd name="connsiteY274" fmla="*/ 168457 h 570034"/>
              <a:gd name="connsiteX275" fmla="*/ 228953 w 513114"/>
              <a:gd name="connsiteY275" fmla="*/ 169317 h 570034"/>
              <a:gd name="connsiteX276" fmla="*/ 212599 w 513114"/>
              <a:gd name="connsiteY276" fmla="*/ 178774 h 570034"/>
              <a:gd name="connsiteX277" fmla="*/ 197106 w 513114"/>
              <a:gd name="connsiteY277" fmla="*/ 195108 h 570034"/>
              <a:gd name="connsiteX278" fmla="*/ 195384 w 513114"/>
              <a:gd name="connsiteY278" fmla="*/ 201986 h 570034"/>
              <a:gd name="connsiteX279" fmla="*/ 179891 w 513114"/>
              <a:gd name="connsiteY279" fmla="*/ 212302 h 570034"/>
              <a:gd name="connsiteX280" fmla="*/ 172145 w 513114"/>
              <a:gd name="connsiteY280" fmla="*/ 220040 h 570034"/>
              <a:gd name="connsiteX281" fmla="*/ 173006 w 513114"/>
              <a:gd name="connsiteY281" fmla="*/ 235515 h 570034"/>
              <a:gd name="connsiteX282" fmla="*/ 162677 w 513114"/>
              <a:gd name="connsiteY282" fmla="*/ 230356 h 570034"/>
              <a:gd name="connsiteX283" fmla="*/ 162677 w 513114"/>
              <a:gd name="connsiteY283" fmla="*/ 221759 h 570034"/>
              <a:gd name="connsiteX284" fmla="*/ 132551 w 513114"/>
              <a:gd name="connsiteY284" fmla="*/ 221759 h 570034"/>
              <a:gd name="connsiteX285" fmla="*/ 117058 w 513114"/>
              <a:gd name="connsiteY285" fmla="*/ 229497 h 570034"/>
              <a:gd name="connsiteX286" fmla="*/ 110173 w 513114"/>
              <a:gd name="connsiteY286" fmla="*/ 241533 h 570034"/>
              <a:gd name="connsiteX287" fmla="*/ 107590 w 513114"/>
              <a:gd name="connsiteY287" fmla="*/ 251849 h 570034"/>
              <a:gd name="connsiteX288" fmla="*/ 111894 w 513114"/>
              <a:gd name="connsiteY288" fmla="*/ 261306 h 570034"/>
              <a:gd name="connsiteX289" fmla="*/ 123944 w 513114"/>
              <a:gd name="connsiteY289" fmla="*/ 262166 h 570034"/>
              <a:gd name="connsiteX290" fmla="*/ 143741 w 513114"/>
              <a:gd name="connsiteY290" fmla="*/ 249270 h 570034"/>
              <a:gd name="connsiteX291" fmla="*/ 145462 w 513114"/>
              <a:gd name="connsiteY291" fmla="*/ 256148 h 570034"/>
              <a:gd name="connsiteX292" fmla="*/ 139437 w 513114"/>
              <a:gd name="connsiteY292" fmla="*/ 267324 h 570034"/>
              <a:gd name="connsiteX293" fmla="*/ 154070 w 513114"/>
              <a:gd name="connsiteY293" fmla="*/ 269903 h 570034"/>
              <a:gd name="connsiteX294" fmla="*/ 155791 w 513114"/>
              <a:gd name="connsiteY294" fmla="*/ 292256 h 570034"/>
              <a:gd name="connsiteX295" fmla="*/ 175588 w 513114"/>
              <a:gd name="connsiteY295" fmla="*/ 295694 h 570034"/>
              <a:gd name="connsiteX296" fmla="*/ 188499 w 513114"/>
              <a:gd name="connsiteY296" fmla="*/ 281079 h 570034"/>
              <a:gd name="connsiteX297" fmla="*/ 203992 w 513114"/>
              <a:gd name="connsiteY297" fmla="*/ 284518 h 570034"/>
              <a:gd name="connsiteX298" fmla="*/ 210017 w 513114"/>
              <a:gd name="connsiteY298" fmla="*/ 291396 h 570034"/>
              <a:gd name="connsiteX299" fmla="*/ 224649 w 513114"/>
              <a:gd name="connsiteY299" fmla="*/ 290536 h 570034"/>
              <a:gd name="connsiteX300" fmla="*/ 225510 w 513114"/>
              <a:gd name="connsiteY300" fmla="*/ 286238 h 570034"/>
              <a:gd name="connsiteX301" fmla="*/ 233256 w 513114"/>
              <a:gd name="connsiteY301" fmla="*/ 290536 h 570034"/>
              <a:gd name="connsiteX302" fmla="*/ 242724 w 513114"/>
              <a:gd name="connsiteY302" fmla="*/ 305151 h 570034"/>
              <a:gd name="connsiteX303" fmla="*/ 258217 w 513114"/>
              <a:gd name="connsiteY303" fmla="*/ 305151 h 570034"/>
              <a:gd name="connsiteX304" fmla="*/ 264242 w 513114"/>
              <a:gd name="connsiteY304" fmla="*/ 315468 h 570034"/>
              <a:gd name="connsiteX305" fmla="*/ 265103 w 513114"/>
              <a:gd name="connsiteY305" fmla="*/ 328363 h 570034"/>
              <a:gd name="connsiteX306" fmla="*/ 278014 w 513114"/>
              <a:gd name="connsiteY306" fmla="*/ 332662 h 570034"/>
              <a:gd name="connsiteX307" fmla="*/ 278014 w 513114"/>
              <a:gd name="connsiteY307" fmla="*/ 415194 h 570034"/>
              <a:gd name="connsiteX308" fmla="*/ 278014 w 513114"/>
              <a:gd name="connsiteY308" fmla="*/ 422932 h 570034"/>
              <a:gd name="connsiteX309" fmla="*/ 280596 w 513114"/>
              <a:gd name="connsiteY309" fmla="*/ 433248 h 570034"/>
              <a:gd name="connsiteX310" fmla="*/ 278014 w 513114"/>
              <a:gd name="connsiteY310" fmla="*/ 436687 h 570034"/>
              <a:gd name="connsiteX311" fmla="*/ 264242 w 513114"/>
              <a:gd name="connsiteY311" fmla="*/ 453881 h 570034"/>
              <a:gd name="connsiteX312" fmla="*/ 259939 w 513114"/>
              <a:gd name="connsiteY312" fmla="*/ 463338 h 570034"/>
              <a:gd name="connsiteX313" fmla="*/ 244446 w 513114"/>
              <a:gd name="connsiteY313" fmla="*/ 470216 h 570034"/>
              <a:gd name="connsiteX314" fmla="*/ 234117 w 513114"/>
              <a:gd name="connsiteY314" fmla="*/ 471935 h 570034"/>
              <a:gd name="connsiteX315" fmla="*/ 234117 w 513114"/>
              <a:gd name="connsiteY315" fmla="*/ 476234 h 570034"/>
              <a:gd name="connsiteX316" fmla="*/ 241003 w 513114"/>
              <a:gd name="connsiteY316" fmla="*/ 477953 h 570034"/>
              <a:gd name="connsiteX317" fmla="*/ 240142 w 513114"/>
              <a:gd name="connsiteY317" fmla="*/ 482252 h 570034"/>
              <a:gd name="connsiteX318" fmla="*/ 234117 w 513114"/>
              <a:gd name="connsiteY318" fmla="*/ 488270 h 570034"/>
              <a:gd name="connsiteX319" fmla="*/ 237560 w 513114"/>
              <a:gd name="connsiteY319" fmla="*/ 493428 h 570034"/>
              <a:gd name="connsiteX320" fmla="*/ 245306 w 513114"/>
              <a:gd name="connsiteY320" fmla="*/ 493428 h 570034"/>
              <a:gd name="connsiteX321" fmla="*/ 244446 w 513114"/>
              <a:gd name="connsiteY321" fmla="*/ 499446 h 570034"/>
              <a:gd name="connsiteX322" fmla="*/ 242724 w 513114"/>
              <a:gd name="connsiteY322" fmla="*/ 504604 h 570034"/>
              <a:gd name="connsiteX323" fmla="*/ 241863 w 513114"/>
              <a:gd name="connsiteY323" fmla="*/ 509763 h 570034"/>
              <a:gd name="connsiteX324" fmla="*/ 253053 w 513114"/>
              <a:gd name="connsiteY324" fmla="*/ 519220 h 570034"/>
              <a:gd name="connsiteX325" fmla="*/ 252192 w 513114"/>
              <a:gd name="connsiteY325" fmla="*/ 523518 h 570034"/>
              <a:gd name="connsiteX326" fmla="*/ 236699 w 513114"/>
              <a:gd name="connsiteY326" fmla="*/ 523518 h 570034"/>
              <a:gd name="connsiteX327" fmla="*/ 222067 w 513114"/>
              <a:gd name="connsiteY327" fmla="*/ 510622 h 570034"/>
              <a:gd name="connsiteX328" fmla="*/ 210017 w 513114"/>
              <a:gd name="connsiteY328" fmla="*/ 489989 h 570034"/>
              <a:gd name="connsiteX329" fmla="*/ 211738 w 513114"/>
              <a:gd name="connsiteY329" fmla="*/ 470216 h 570034"/>
              <a:gd name="connsiteX330" fmla="*/ 203131 w 513114"/>
              <a:gd name="connsiteY330" fmla="*/ 458180 h 570034"/>
              <a:gd name="connsiteX331" fmla="*/ 206574 w 513114"/>
              <a:gd name="connsiteY331" fmla="*/ 438407 h 570034"/>
              <a:gd name="connsiteX332" fmla="*/ 201409 w 513114"/>
              <a:gd name="connsiteY332" fmla="*/ 436687 h 570034"/>
              <a:gd name="connsiteX333" fmla="*/ 201409 w 513114"/>
              <a:gd name="connsiteY333" fmla="*/ 393702 h 570034"/>
              <a:gd name="connsiteX334" fmla="*/ 185916 w 513114"/>
              <a:gd name="connsiteY334" fmla="*/ 382525 h 570034"/>
              <a:gd name="connsiteX335" fmla="*/ 178170 w 513114"/>
              <a:gd name="connsiteY335" fmla="*/ 379946 h 570034"/>
              <a:gd name="connsiteX336" fmla="*/ 176448 w 513114"/>
              <a:gd name="connsiteY336" fmla="*/ 372209 h 570034"/>
              <a:gd name="connsiteX337" fmla="*/ 157512 w 513114"/>
              <a:gd name="connsiteY337" fmla="*/ 348137 h 570034"/>
              <a:gd name="connsiteX338" fmla="*/ 159234 w 513114"/>
              <a:gd name="connsiteY338" fmla="*/ 339540 h 570034"/>
              <a:gd name="connsiteX339" fmla="*/ 159234 w 513114"/>
              <a:gd name="connsiteY339" fmla="*/ 325784 h 570034"/>
              <a:gd name="connsiteX340" fmla="*/ 173006 w 513114"/>
              <a:gd name="connsiteY340" fmla="*/ 316328 h 570034"/>
              <a:gd name="connsiteX341" fmla="*/ 171284 w 513114"/>
              <a:gd name="connsiteY341" fmla="*/ 299993 h 570034"/>
              <a:gd name="connsiteX342" fmla="*/ 151487 w 513114"/>
              <a:gd name="connsiteY342" fmla="*/ 299133 h 570034"/>
              <a:gd name="connsiteX343" fmla="*/ 136855 w 513114"/>
              <a:gd name="connsiteY343" fmla="*/ 281939 h 570034"/>
              <a:gd name="connsiteX344" fmla="*/ 125666 w 513114"/>
              <a:gd name="connsiteY344" fmla="*/ 278500 h 570034"/>
              <a:gd name="connsiteX345" fmla="*/ 118780 w 513114"/>
              <a:gd name="connsiteY345" fmla="*/ 277640 h 570034"/>
              <a:gd name="connsiteX346" fmla="*/ 119641 w 513114"/>
              <a:gd name="connsiteY346" fmla="*/ 270763 h 570034"/>
              <a:gd name="connsiteX347" fmla="*/ 111033 w 513114"/>
              <a:gd name="connsiteY347" fmla="*/ 269903 h 570034"/>
              <a:gd name="connsiteX348" fmla="*/ 111033 w 513114"/>
              <a:gd name="connsiteY348" fmla="*/ 273342 h 570034"/>
              <a:gd name="connsiteX349" fmla="*/ 88655 w 513114"/>
              <a:gd name="connsiteY349" fmla="*/ 268184 h 570034"/>
              <a:gd name="connsiteX350" fmla="*/ 80047 w 513114"/>
              <a:gd name="connsiteY350" fmla="*/ 254428 h 570034"/>
              <a:gd name="connsiteX351" fmla="*/ 83490 w 513114"/>
              <a:gd name="connsiteY351" fmla="*/ 247551 h 570034"/>
              <a:gd name="connsiteX352" fmla="*/ 69719 w 513114"/>
              <a:gd name="connsiteY352" fmla="*/ 226917 h 570034"/>
              <a:gd name="connsiteX353" fmla="*/ 67136 w 513114"/>
              <a:gd name="connsiteY353" fmla="*/ 212302 h 570034"/>
              <a:gd name="connsiteX354" fmla="*/ 61111 w 513114"/>
              <a:gd name="connsiteY354" fmla="*/ 212302 h 570034"/>
              <a:gd name="connsiteX355" fmla="*/ 62833 w 513114"/>
              <a:gd name="connsiteY355" fmla="*/ 226917 h 570034"/>
              <a:gd name="connsiteX356" fmla="*/ 73162 w 513114"/>
              <a:gd name="connsiteY356" fmla="*/ 241533 h 570034"/>
              <a:gd name="connsiteX357" fmla="*/ 71440 w 513114"/>
              <a:gd name="connsiteY357" fmla="*/ 247551 h 570034"/>
              <a:gd name="connsiteX358" fmla="*/ 63694 w 513114"/>
              <a:gd name="connsiteY358" fmla="*/ 246691 h 570034"/>
              <a:gd name="connsiteX359" fmla="*/ 53365 w 513114"/>
              <a:gd name="connsiteY359" fmla="*/ 229497 h 570034"/>
              <a:gd name="connsiteX360" fmla="*/ 53365 w 513114"/>
              <a:gd name="connsiteY360" fmla="*/ 208864 h 570034"/>
              <a:gd name="connsiteX361" fmla="*/ 43036 w 513114"/>
              <a:gd name="connsiteY361" fmla="*/ 204565 h 570034"/>
              <a:gd name="connsiteX362" fmla="*/ 43036 w 513114"/>
              <a:gd name="connsiteY362" fmla="*/ 189950 h 570034"/>
              <a:gd name="connsiteX363" fmla="*/ 51643 w 513114"/>
              <a:gd name="connsiteY363" fmla="*/ 171036 h 570034"/>
              <a:gd name="connsiteX364" fmla="*/ 62833 w 513114"/>
              <a:gd name="connsiteY364" fmla="*/ 158141 h 570034"/>
              <a:gd name="connsiteX365" fmla="*/ 61972 w 513114"/>
              <a:gd name="connsiteY365" fmla="*/ 153842 h 570034"/>
              <a:gd name="connsiteX366" fmla="*/ 51643 w 513114"/>
              <a:gd name="connsiteY366" fmla="*/ 171036 h 570034"/>
              <a:gd name="connsiteX367" fmla="*/ 43036 w 513114"/>
              <a:gd name="connsiteY367" fmla="*/ 182212 h 570034"/>
              <a:gd name="connsiteX368" fmla="*/ 43036 w 513114"/>
              <a:gd name="connsiteY368" fmla="*/ 189950 h 570034"/>
              <a:gd name="connsiteX369" fmla="*/ 22379 w 513114"/>
              <a:gd name="connsiteY369" fmla="*/ 288817 h 570034"/>
              <a:gd name="connsiteX370" fmla="*/ 276292 w 513114"/>
              <a:gd name="connsiteY370" fmla="*/ 542432 h 570034"/>
              <a:gd name="connsiteX371" fmla="*/ 278014 w 513114"/>
              <a:gd name="connsiteY371" fmla="*/ 542432 h 570034"/>
              <a:gd name="connsiteX372" fmla="*/ 278014 w 513114"/>
              <a:gd name="connsiteY372" fmla="*/ 564784 h 570034"/>
              <a:gd name="connsiteX373" fmla="*/ 276292 w 513114"/>
              <a:gd name="connsiteY373" fmla="*/ 564784 h 570034"/>
              <a:gd name="connsiteX374" fmla="*/ 0 w 513114"/>
              <a:gd name="connsiteY374" fmla="*/ 288817 h 570034"/>
              <a:gd name="connsiteX375" fmla="*/ 57669 w 513114"/>
              <a:gd name="connsiteY375" fmla="*/ 120313 h 570034"/>
              <a:gd name="connsiteX376" fmla="*/ 89515 w 513114"/>
              <a:gd name="connsiteY376" fmla="*/ 85924 h 570034"/>
              <a:gd name="connsiteX377" fmla="*/ 276292 w 513114"/>
              <a:gd name="connsiteY377" fmla="*/ 12849 h 570034"/>
              <a:gd name="connsiteX378" fmla="*/ 308191 w 513114"/>
              <a:gd name="connsiteY378" fmla="*/ 0 h 570034"/>
              <a:gd name="connsiteX379" fmla="*/ 316801 w 513114"/>
              <a:gd name="connsiteY379" fmla="*/ 858 h 570034"/>
              <a:gd name="connsiteX380" fmla="*/ 324550 w 513114"/>
              <a:gd name="connsiteY380" fmla="*/ 4293 h 570034"/>
              <a:gd name="connsiteX381" fmla="*/ 328855 w 513114"/>
              <a:gd name="connsiteY381" fmla="*/ 9445 h 570034"/>
              <a:gd name="connsiteX382" fmla="*/ 330577 w 513114"/>
              <a:gd name="connsiteY382" fmla="*/ 17174 h 570034"/>
              <a:gd name="connsiteX383" fmla="*/ 327994 w 513114"/>
              <a:gd name="connsiteY383" fmla="*/ 26619 h 570034"/>
              <a:gd name="connsiteX384" fmla="*/ 321967 w 513114"/>
              <a:gd name="connsiteY384" fmla="*/ 32630 h 570034"/>
              <a:gd name="connsiteX385" fmla="*/ 314218 w 513114"/>
              <a:gd name="connsiteY385" fmla="*/ 37782 h 570034"/>
              <a:gd name="connsiteX386" fmla="*/ 306468 w 513114"/>
              <a:gd name="connsiteY386" fmla="*/ 42076 h 570034"/>
              <a:gd name="connsiteX387" fmla="*/ 331438 w 513114"/>
              <a:gd name="connsiteY387" fmla="*/ 42076 h 570034"/>
              <a:gd name="connsiteX388" fmla="*/ 331438 w 513114"/>
              <a:gd name="connsiteY388" fmla="*/ 55815 h 570034"/>
              <a:gd name="connsiteX389" fmla="*/ 283221 w 513114"/>
              <a:gd name="connsiteY389" fmla="*/ 55815 h 570034"/>
              <a:gd name="connsiteX390" fmla="*/ 284082 w 513114"/>
              <a:gd name="connsiteY390" fmla="*/ 48087 h 570034"/>
              <a:gd name="connsiteX391" fmla="*/ 287526 w 513114"/>
              <a:gd name="connsiteY391" fmla="*/ 42076 h 570034"/>
              <a:gd name="connsiteX392" fmla="*/ 290970 w 513114"/>
              <a:gd name="connsiteY392" fmla="*/ 37782 h 570034"/>
              <a:gd name="connsiteX393" fmla="*/ 296136 w 513114"/>
              <a:gd name="connsiteY393" fmla="*/ 34347 h 570034"/>
              <a:gd name="connsiteX394" fmla="*/ 301302 w 513114"/>
              <a:gd name="connsiteY394" fmla="*/ 30913 h 570034"/>
              <a:gd name="connsiteX395" fmla="*/ 306468 w 513114"/>
              <a:gd name="connsiteY395" fmla="*/ 27478 h 570034"/>
              <a:gd name="connsiteX396" fmla="*/ 309052 w 513114"/>
              <a:gd name="connsiteY396" fmla="*/ 25761 h 570034"/>
              <a:gd name="connsiteX397" fmla="*/ 311635 w 513114"/>
              <a:gd name="connsiteY397" fmla="*/ 24043 h 570034"/>
              <a:gd name="connsiteX398" fmla="*/ 313357 w 513114"/>
              <a:gd name="connsiteY398" fmla="*/ 22326 h 570034"/>
              <a:gd name="connsiteX399" fmla="*/ 314218 w 513114"/>
              <a:gd name="connsiteY399" fmla="*/ 18891 h 570034"/>
              <a:gd name="connsiteX400" fmla="*/ 312496 w 513114"/>
              <a:gd name="connsiteY400" fmla="*/ 13739 h 570034"/>
              <a:gd name="connsiteX401" fmla="*/ 307329 w 513114"/>
              <a:gd name="connsiteY401" fmla="*/ 12880 h 570034"/>
              <a:gd name="connsiteX402" fmla="*/ 301302 w 513114"/>
              <a:gd name="connsiteY402" fmla="*/ 15456 h 570034"/>
              <a:gd name="connsiteX403" fmla="*/ 299580 w 513114"/>
              <a:gd name="connsiteY403" fmla="*/ 24043 h 570034"/>
              <a:gd name="connsiteX404" fmla="*/ 284082 w 513114"/>
              <a:gd name="connsiteY404" fmla="*/ 24043 h 570034"/>
              <a:gd name="connsiteX405" fmla="*/ 285804 w 513114"/>
              <a:gd name="connsiteY405" fmla="*/ 13739 h 570034"/>
              <a:gd name="connsiteX406" fmla="*/ 290109 w 513114"/>
              <a:gd name="connsiteY406" fmla="*/ 6011 h 570034"/>
              <a:gd name="connsiteX407" fmla="*/ 297858 w 513114"/>
              <a:gd name="connsiteY407" fmla="*/ 1717 h 570034"/>
              <a:gd name="connsiteX408" fmla="*/ 308191 w 513114"/>
              <a:gd name="connsiteY408" fmla="*/ 0 h 57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513114" h="570034">
                <a:moveTo>
                  <a:pt x="297862" y="532179"/>
                </a:moveTo>
                <a:cubicBezTo>
                  <a:pt x="300443" y="532179"/>
                  <a:pt x="303025" y="533040"/>
                  <a:pt x="305606" y="533900"/>
                </a:cubicBezTo>
                <a:cubicBezTo>
                  <a:pt x="308188" y="534760"/>
                  <a:pt x="309909" y="535621"/>
                  <a:pt x="311630" y="537341"/>
                </a:cubicBezTo>
                <a:cubicBezTo>
                  <a:pt x="313351" y="539062"/>
                  <a:pt x="314211" y="540783"/>
                  <a:pt x="315072" y="542503"/>
                </a:cubicBezTo>
                <a:cubicBezTo>
                  <a:pt x="315932" y="545084"/>
                  <a:pt x="316793" y="547665"/>
                  <a:pt x="316793" y="550246"/>
                </a:cubicBezTo>
                <a:cubicBezTo>
                  <a:pt x="316793" y="553688"/>
                  <a:pt x="315932" y="556269"/>
                  <a:pt x="315072" y="558850"/>
                </a:cubicBezTo>
                <a:cubicBezTo>
                  <a:pt x="313351" y="561431"/>
                  <a:pt x="312490" y="564012"/>
                  <a:pt x="309909" y="565733"/>
                </a:cubicBezTo>
                <a:cubicBezTo>
                  <a:pt x="308188" y="567453"/>
                  <a:pt x="305606" y="568314"/>
                  <a:pt x="303025" y="569174"/>
                </a:cubicBezTo>
                <a:cubicBezTo>
                  <a:pt x="300443" y="570034"/>
                  <a:pt x="297001" y="570034"/>
                  <a:pt x="293559" y="570034"/>
                </a:cubicBezTo>
                <a:cubicBezTo>
                  <a:pt x="290978" y="570034"/>
                  <a:pt x="289257" y="570034"/>
                  <a:pt x="286675" y="569174"/>
                </a:cubicBezTo>
                <a:lnTo>
                  <a:pt x="286675" y="553688"/>
                </a:lnTo>
                <a:cubicBezTo>
                  <a:pt x="287536" y="554548"/>
                  <a:pt x="287536" y="555408"/>
                  <a:pt x="288396" y="555408"/>
                </a:cubicBezTo>
                <a:cubicBezTo>
                  <a:pt x="290117" y="557129"/>
                  <a:pt x="291838" y="557989"/>
                  <a:pt x="293559" y="557989"/>
                </a:cubicBezTo>
                <a:cubicBezTo>
                  <a:pt x="296141" y="557989"/>
                  <a:pt x="297862" y="557129"/>
                  <a:pt x="299583" y="555408"/>
                </a:cubicBezTo>
                <a:cubicBezTo>
                  <a:pt x="301304" y="554548"/>
                  <a:pt x="302164" y="552827"/>
                  <a:pt x="302164" y="550246"/>
                </a:cubicBezTo>
                <a:cubicBezTo>
                  <a:pt x="302164" y="548526"/>
                  <a:pt x="301304" y="546805"/>
                  <a:pt x="299583" y="545084"/>
                </a:cubicBezTo>
                <a:cubicBezTo>
                  <a:pt x="298722" y="543364"/>
                  <a:pt x="296141" y="543364"/>
                  <a:pt x="293559" y="543364"/>
                </a:cubicBezTo>
                <a:cubicBezTo>
                  <a:pt x="291838" y="543364"/>
                  <a:pt x="290117" y="543364"/>
                  <a:pt x="288396" y="545084"/>
                </a:cubicBezTo>
                <a:cubicBezTo>
                  <a:pt x="287536" y="545945"/>
                  <a:pt x="287536" y="546805"/>
                  <a:pt x="286675" y="546805"/>
                </a:cubicBezTo>
                <a:lnTo>
                  <a:pt x="286675" y="535621"/>
                </a:lnTo>
                <a:cubicBezTo>
                  <a:pt x="288396" y="534760"/>
                  <a:pt x="290117" y="533900"/>
                  <a:pt x="290978" y="533040"/>
                </a:cubicBezTo>
                <a:cubicBezTo>
                  <a:pt x="293559" y="533040"/>
                  <a:pt x="295280" y="532179"/>
                  <a:pt x="297862" y="532179"/>
                </a:cubicBezTo>
                <a:close/>
                <a:moveTo>
                  <a:pt x="295289" y="514081"/>
                </a:moveTo>
                <a:cubicBezTo>
                  <a:pt x="301319" y="514081"/>
                  <a:pt x="305627" y="514945"/>
                  <a:pt x="309072" y="517535"/>
                </a:cubicBezTo>
                <a:cubicBezTo>
                  <a:pt x="313380" y="520126"/>
                  <a:pt x="315103" y="523580"/>
                  <a:pt x="315964" y="529624"/>
                </a:cubicBezTo>
                <a:lnTo>
                  <a:pt x="301319" y="529624"/>
                </a:lnTo>
                <a:cubicBezTo>
                  <a:pt x="301319" y="527897"/>
                  <a:pt x="300458" y="527034"/>
                  <a:pt x="299597" y="526170"/>
                </a:cubicBezTo>
                <a:cubicBezTo>
                  <a:pt x="297874" y="525307"/>
                  <a:pt x="297012" y="525307"/>
                  <a:pt x="295289" y="525307"/>
                </a:cubicBezTo>
                <a:cubicBezTo>
                  <a:pt x="293567" y="525307"/>
                  <a:pt x="291844" y="525307"/>
                  <a:pt x="290982" y="526170"/>
                </a:cubicBezTo>
                <a:cubicBezTo>
                  <a:pt x="290121" y="527034"/>
                  <a:pt x="289259" y="527897"/>
                  <a:pt x="288398" y="528761"/>
                </a:cubicBezTo>
                <a:cubicBezTo>
                  <a:pt x="287536" y="529624"/>
                  <a:pt x="287536" y="530488"/>
                  <a:pt x="286675" y="531351"/>
                </a:cubicBezTo>
                <a:lnTo>
                  <a:pt x="286675" y="514945"/>
                </a:lnTo>
                <a:cubicBezTo>
                  <a:pt x="289259" y="514081"/>
                  <a:pt x="291844" y="514081"/>
                  <a:pt x="295289" y="514081"/>
                </a:cubicBezTo>
                <a:close/>
                <a:moveTo>
                  <a:pt x="489867" y="255313"/>
                </a:moveTo>
                <a:cubicBezTo>
                  <a:pt x="493311" y="255313"/>
                  <a:pt x="496755" y="256174"/>
                  <a:pt x="499338" y="257034"/>
                </a:cubicBezTo>
                <a:cubicBezTo>
                  <a:pt x="502782" y="257894"/>
                  <a:pt x="504504" y="258755"/>
                  <a:pt x="506226" y="260475"/>
                </a:cubicBezTo>
                <a:cubicBezTo>
                  <a:pt x="507948" y="262196"/>
                  <a:pt x="508809" y="263917"/>
                  <a:pt x="509670" y="265637"/>
                </a:cubicBezTo>
                <a:cubicBezTo>
                  <a:pt x="510531" y="267358"/>
                  <a:pt x="511392" y="268218"/>
                  <a:pt x="511392" y="269939"/>
                </a:cubicBezTo>
                <a:cubicBezTo>
                  <a:pt x="511392" y="272520"/>
                  <a:pt x="510531" y="275101"/>
                  <a:pt x="509670" y="275961"/>
                </a:cubicBezTo>
                <a:cubicBezTo>
                  <a:pt x="508809" y="277682"/>
                  <a:pt x="507948" y="279403"/>
                  <a:pt x="507087" y="279403"/>
                </a:cubicBezTo>
                <a:cubicBezTo>
                  <a:pt x="506226" y="280263"/>
                  <a:pt x="505365" y="281123"/>
                  <a:pt x="504504" y="281123"/>
                </a:cubicBezTo>
                <a:cubicBezTo>
                  <a:pt x="503643" y="281123"/>
                  <a:pt x="503643" y="281123"/>
                  <a:pt x="503643" y="281123"/>
                </a:cubicBezTo>
                <a:cubicBezTo>
                  <a:pt x="503643" y="281984"/>
                  <a:pt x="503643" y="281984"/>
                  <a:pt x="504504" y="281984"/>
                </a:cubicBezTo>
                <a:cubicBezTo>
                  <a:pt x="504504" y="281984"/>
                  <a:pt x="505365" y="281984"/>
                  <a:pt x="506226" y="282844"/>
                </a:cubicBezTo>
                <a:cubicBezTo>
                  <a:pt x="507087" y="282844"/>
                  <a:pt x="507087" y="282844"/>
                  <a:pt x="507948" y="283704"/>
                </a:cubicBezTo>
                <a:cubicBezTo>
                  <a:pt x="508809" y="284565"/>
                  <a:pt x="509670" y="284565"/>
                  <a:pt x="510531" y="285425"/>
                </a:cubicBezTo>
                <a:cubicBezTo>
                  <a:pt x="511392" y="287146"/>
                  <a:pt x="511392" y="288006"/>
                  <a:pt x="512253" y="289727"/>
                </a:cubicBezTo>
                <a:cubicBezTo>
                  <a:pt x="512253" y="290587"/>
                  <a:pt x="513114" y="292308"/>
                  <a:pt x="513114" y="294889"/>
                </a:cubicBezTo>
                <a:cubicBezTo>
                  <a:pt x="513114" y="296609"/>
                  <a:pt x="512253" y="298330"/>
                  <a:pt x="511392" y="300051"/>
                </a:cubicBezTo>
                <a:cubicBezTo>
                  <a:pt x="510531" y="301771"/>
                  <a:pt x="509670" y="304352"/>
                  <a:pt x="507948" y="306073"/>
                </a:cubicBezTo>
                <a:cubicBezTo>
                  <a:pt x="506226" y="307794"/>
                  <a:pt x="503643" y="308654"/>
                  <a:pt x="501060" y="310375"/>
                </a:cubicBezTo>
                <a:cubicBezTo>
                  <a:pt x="497616" y="311235"/>
                  <a:pt x="494172" y="312095"/>
                  <a:pt x="489867" y="312095"/>
                </a:cubicBezTo>
                <a:cubicBezTo>
                  <a:pt x="485561" y="312095"/>
                  <a:pt x="482117" y="311235"/>
                  <a:pt x="478673" y="310375"/>
                </a:cubicBezTo>
                <a:cubicBezTo>
                  <a:pt x="476090" y="309514"/>
                  <a:pt x="473507" y="308654"/>
                  <a:pt x="471785" y="306933"/>
                </a:cubicBezTo>
                <a:cubicBezTo>
                  <a:pt x="470063" y="306073"/>
                  <a:pt x="468341" y="304352"/>
                  <a:pt x="467480" y="302632"/>
                </a:cubicBezTo>
                <a:cubicBezTo>
                  <a:pt x="466619" y="300911"/>
                  <a:pt x="465758" y="299190"/>
                  <a:pt x="465758" y="297470"/>
                </a:cubicBezTo>
                <a:cubicBezTo>
                  <a:pt x="464897" y="295749"/>
                  <a:pt x="464897" y="294889"/>
                  <a:pt x="464897" y="293168"/>
                </a:cubicBezTo>
                <a:cubicBezTo>
                  <a:pt x="464897" y="292308"/>
                  <a:pt x="464897" y="290587"/>
                  <a:pt x="464897" y="290587"/>
                </a:cubicBezTo>
                <a:lnTo>
                  <a:pt x="480395" y="290587"/>
                </a:lnTo>
                <a:cubicBezTo>
                  <a:pt x="479534" y="293168"/>
                  <a:pt x="480395" y="295749"/>
                  <a:pt x="482117" y="296609"/>
                </a:cubicBezTo>
                <a:cubicBezTo>
                  <a:pt x="482978" y="297470"/>
                  <a:pt x="483839" y="298330"/>
                  <a:pt x="484700" y="299190"/>
                </a:cubicBezTo>
                <a:cubicBezTo>
                  <a:pt x="486422" y="299190"/>
                  <a:pt x="487283" y="299190"/>
                  <a:pt x="489005" y="299190"/>
                </a:cubicBezTo>
                <a:cubicBezTo>
                  <a:pt x="490728" y="299190"/>
                  <a:pt x="493311" y="299190"/>
                  <a:pt x="494172" y="298330"/>
                </a:cubicBezTo>
                <a:cubicBezTo>
                  <a:pt x="495894" y="296609"/>
                  <a:pt x="495894" y="295749"/>
                  <a:pt x="495894" y="293168"/>
                </a:cubicBezTo>
                <a:cubicBezTo>
                  <a:pt x="495894" y="292308"/>
                  <a:pt x="495894" y="290587"/>
                  <a:pt x="495894" y="290587"/>
                </a:cubicBezTo>
                <a:cubicBezTo>
                  <a:pt x="495033" y="289727"/>
                  <a:pt x="494172" y="288866"/>
                  <a:pt x="494172" y="288866"/>
                </a:cubicBezTo>
                <a:cubicBezTo>
                  <a:pt x="493311" y="288006"/>
                  <a:pt x="492450" y="288006"/>
                  <a:pt x="491589" y="288006"/>
                </a:cubicBezTo>
                <a:cubicBezTo>
                  <a:pt x="490728" y="287146"/>
                  <a:pt x="489867" y="287146"/>
                  <a:pt x="489005" y="287146"/>
                </a:cubicBezTo>
                <a:cubicBezTo>
                  <a:pt x="487283" y="287146"/>
                  <a:pt x="486422" y="287146"/>
                  <a:pt x="486422" y="287146"/>
                </a:cubicBezTo>
                <a:cubicBezTo>
                  <a:pt x="485561" y="288006"/>
                  <a:pt x="484700" y="288006"/>
                  <a:pt x="483839" y="288006"/>
                </a:cubicBezTo>
                <a:lnTo>
                  <a:pt x="483839" y="276822"/>
                </a:lnTo>
                <a:cubicBezTo>
                  <a:pt x="484700" y="276822"/>
                  <a:pt x="485561" y="276822"/>
                  <a:pt x="486422" y="276822"/>
                </a:cubicBezTo>
                <a:cubicBezTo>
                  <a:pt x="486422" y="277682"/>
                  <a:pt x="488144" y="277682"/>
                  <a:pt x="489005" y="277682"/>
                </a:cubicBezTo>
                <a:cubicBezTo>
                  <a:pt x="489867" y="277682"/>
                  <a:pt x="490728" y="277682"/>
                  <a:pt x="491589" y="276822"/>
                </a:cubicBezTo>
                <a:cubicBezTo>
                  <a:pt x="492450" y="276822"/>
                  <a:pt x="493311" y="276822"/>
                  <a:pt x="494172" y="276822"/>
                </a:cubicBezTo>
                <a:cubicBezTo>
                  <a:pt x="494172" y="275961"/>
                  <a:pt x="495033" y="275961"/>
                  <a:pt x="495894" y="275101"/>
                </a:cubicBezTo>
                <a:cubicBezTo>
                  <a:pt x="495894" y="274241"/>
                  <a:pt x="496755" y="273380"/>
                  <a:pt x="496755" y="272520"/>
                </a:cubicBezTo>
                <a:cubicBezTo>
                  <a:pt x="496755" y="271660"/>
                  <a:pt x="495894" y="270799"/>
                  <a:pt x="495894" y="269939"/>
                </a:cubicBezTo>
                <a:cubicBezTo>
                  <a:pt x="495033" y="269079"/>
                  <a:pt x="495033" y="269079"/>
                  <a:pt x="494172" y="268218"/>
                </a:cubicBezTo>
                <a:cubicBezTo>
                  <a:pt x="493311" y="268218"/>
                  <a:pt x="492450" y="268218"/>
                  <a:pt x="491589" y="267358"/>
                </a:cubicBezTo>
                <a:cubicBezTo>
                  <a:pt x="490728" y="267358"/>
                  <a:pt x="489867" y="267358"/>
                  <a:pt x="489005" y="267358"/>
                </a:cubicBezTo>
                <a:cubicBezTo>
                  <a:pt x="488144" y="267358"/>
                  <a:pt x="487283" y="267358"/>
                  <a:pt x="486422" y="268218"/>
                </a:cubicBezTo>
                <a:cubicBezTo>
                  <a:pt x="484700" y="268218"/>
                  <a:pt x="484700" y="268218"/>
                  <a:pt x="483839" y="269079"/>
                </a:cubicBezTo>
                <a:cubicBezTo>
                  <a:pt x="482978" y="269939"/>
                  <a:pt x="482117" y="270799"/>
                  <a:pt x="482117" y="271660"/>
                </a:cubicBezTo>
                <a:cubicBezTo>
                  <a:pt x="481256" y="272520"/>
                  <a:pt x="481256" y="273380"/>
                  <a:pt x="481256" y="274241"/>
                </a:cubicBezTo>
                <a:lnTo>
                  <a:pt x="466619" y="274241"/>
                </a:lnTo>
                <a:cubicBezTo>
                  <a:pt x="466619" y="270799"/>
                  <a:pt x="467480" y="268218"/>
                  <a:pt x="468341" y="265637"/>
                </a:cubicBezTo>
                <a:cubicBezTo>
                  <a:pt x="470063" y="263917"/>
                  <a:pt x="470924" y="261336"/>
                  <a:pt x="473507" y="259615"/>
                </a:cubicBezTo>
                <a:cubicBezTo>
                  <a:pt x="475229" y="258755"/>
                  <a:pt x="477812" y="257034"/>
                  <a:pt x="480395" y="256174"/>
                </a:cubicBezTo>
                <a:cubicBezTo>
                  <a:pt x="483839" y="255313"/>
                  <a:pt x="486422" y="255313"/>
                  <a:pt x="489867" y="255313"/>
                </a:cubicBezTo>
                <a:close/>
                <a:moveTo>
                  <a:pt x="191081" y="174475"/>
                </a:moveTo>
                <a:lnTo>
                  <a:pt x="185056" y="175335"/>
                </a:lnTo>
                <a:lnTo>
                  <a:pt x="184195" y="177054"/>
                </a:lnTo>
                <a:lnTo>
                  <a:pt x="180752" y="177914"/>
                </a:lnTo>
                <a:lnTo>
                  <a:pt x="179031" y="183072"/>
                </a:lnTo>
                <a:lnTo>
                  <a:pt x="187638" y="183072"/>
                </a:lnTo>
                <a:lnTo>
                  <a:pt x="191081" y="179633"/>
                </a:lnTo>
                <a:close/>
                <a:moveTo>
                  <a:pt x="194524" y="170177"/>
                </a:moveTo>
                <a:lnTo>
                  <a:pt x="194524" y="174475"/>
                </a:lnTo>
                <a:lnTo>
                  <a:pt x="197106" y="177914"/>
                </a:lnTo>
                <a:lnTo>
                  <a:pt x="204852" y="177914"/>
                </a:lnTo>
                <a:lnTo>
                  <a:pt x="204852" y="172756"/>
                </a:lnTo>
                <a:lnTo>
                  <a:pt x="195384" y="170177"/>
                </a:lnTo>
                <a:close/>
                <a:moveTo>
                  <a:pt x="238438" y="165926"/>
                </a:moveTo>
                <a:lnTo>
                  <a:pt x="241912" y="168517"/>
                </a:lnTo>
                <a:lnTo>
                  <a:pt x="241044" y="172834"/>
                </a:lnTo>
                <a:lnTo>
                  <a:pt x="235833" y="172834"/>
                </a:lnTo>
                <a:lnTo>
                  <a:pt x="236701" y="169380"/>
                </a:lnTo>
                <a:close/>
                <a:moveTo>
                  <a:pt x="199688" y="164159"/>
                </a:moveTo>
                <a:lnTo>
                  <a:pt x="197967" y="165878"/>
                </a:lnTo>
                <a:lnTo>
                  <a:pt x="200549" y="168457"/>
                </a:lnTo>
                <a:lnTo>
                  <a:pt x="203992" y="165878"/>
                </a:lnTo>
                <a:close/>
                <a:moveTo>
                  <a:pt x="184195" y="164159"/>
                </a:moveTo>
                <a:lnTo>
                  <a:pt x="184195" y="172756"/>
                </a:lnTo>
                <a:lnTo>
                  <a:pt x="189359" y="171896"/>
                </a:lnTo>
                <a:lnTo>
                  <a:pt x="192802" y="169317"/>
                </a:lnTo>
                <a:lnTo>
                  <a:pt x="192802" y="164159"/>
                </a:lnTo>
                <a:close/>
                <a:moveTo>
                  <a:pt x="171284" y="164159"/>
                </a:moveTo>
                <a:lnTo>
                  <a:pt x="165259" y="171036"/>
                </a:lnTo>
                <a:lnTo>
                  <a:pt x="164398" y="177054"/>
                </a:lnTo>
                <a:lnTo>
                  <a:pt x="168702" y="179633"/>
                </a:lnTo>
                <a:lnTo>
                  <a:pt x="179031" y="164159"/>
                </a:lnTo>
                <a:close/>
                <a:moveTo>
                  <a:pt x="254792" y="162472"/>
                </a:moveTo>
                <a:lnTo>
                  <a:pt x="258230" y="162472"/>
                </a:lnTo>
                <a:lnTo>
                  <a:pt x="261669" y="163339"/>
                </a:lnTo>
                <a:lnTo>
                  <a:pt x="259950" y="165939"/>
                </a:lnTo>
                <a:lnTo>
                  <a:pt x="256511" y="165939"/>
                </a:lnTo>
                <a:lnTo>
                  <a:pt x="255651" y="169405"/>
                </a:lnTo>
                <a:lnTo>
                  <a:pt x="253072" y="171139"/>
                </a:lnTo>
                <a:lnTo>
                  <a:pt x="248774" y="172005"/>
                </a:lnTo>
                <a:cubicBezTo>
                  <a:pt x="247914" y="171139"/>
                  <a:pt x="247914" y="170272"/>
                  <a:pt x="247914" y="170272"/>
                </a:cubicBezTo>
                <a:lnTo>
                  <a:pt x="246195" y="170272"/>
                </a:lnTo>
                <a:lnTo>
                  <a:pt x="246195" y="165939"/>
                </a:lnTo>
                <a:lnTo>
                  <a:pt x="253932" y="165939"/>
                </a:lnTo>
                <a:close/>
                <a:moveTo>
                  <a:pt x="188499" y="156421"/>
                </a:moveTo>
                <a:lnTo>
                  <a:pt x="188499" y="162439"/>
                </a:lnTo>
                <a:lnTo>
                  <a:pt x="193663" y="161579"/>
                </a:lnTo>
                <a:close/>
                <a:moveTo>
                  <a:pt x="173866" y="154702"/>
                </a:moveTo>
                <a:lnTo>
                  <a:pt x="166120" y="157281"/>
                </a:lnTo>
                <a:lnTo>
                  <a:pt x="165259" y="160720"/>
                </a:lnTo>
                <a:lnTo>
                  <a:pt x="170423" y="162439"/>
                </a:lnTo>
                <a:lnTo>
                  <a:pt x="185916" y="162439"/>
                </a:lnTo>
                <a:lnTo>
                  <a:pt x="185916" y="157281"/>
                </a:lnTo>
                <a:lnTo>
                  <a:pt x="183334" y="157281"/>
                </a:lnTo>
                <a:lnTo>
                  <a:pt x="183334" y="154702"/>
                </a:lnTo>
                <a:close/>
                <a:moveTo>
                  <a:pt x="157512" y="134928"/>
                </a:moveTo>
                <a:lnTo>
                  <a:pt x="150627" y="138367"/>
                </a:lnTo>
                <a:lnTo>
                  <a:pt x="154930" y="146964"/>
                </a:lnTo>
                <a:lnTo>
                  <a:pt x="160955" y="144385"/>
                </a:lnTo>
                <a:lnTo>
                  <a:pt x="163538" y="136648"/>
                </a:lnTo>
                <a:close/>
                <a:moveTo>
                  <a:pt x="142019" y="108277"/>
                </a:moveTo>
                <a:cubicBezTo>
                  <a:pt x="142019" y="108277"/>
                  <a:pt x="135994" y="109137"/>
                  <a:pt x="135994" y="109137"/>
                </a:cubicBezTo>
                <a:lnTo>
                  <a:pt x="127387" y="111716"/>
                </a:lnTo>
                <a:lnTo>
                  <a:pt x="129969" y="114295"/>
                </a:lnTo>
                <a:lnTo>
                  <a:pt x="142019" y="114295"/>
                </a:lnTo>
                <a:cubicBezTo>
                  <a:pt x="142019" y="114295"/>
                  <a:pt x="142880" y="108277"/>
                  <a:pt x="142019" y="108277"/>
                </a:cubicBezTo>
                <a:close/>
                <a:moveTo>
                  <a:pt x="433844" y="98920"/>
                </a:moveTo>
                <a:lnTo>
                  <a:pt x="444174" y="108377"/>
                </a:lnTo>
                <a:lnTo>
                  <a:pt x="291808" y="276019"/>
                </a:lnTo>
                <a:cubicBezTo>
                  <a:pt x="293530" y="278598"/>
                  <a:pt x="295252" y="281178"/>
                  <a:pt x="296112" y="283757"/>
                </a:cubicBezTo>
                <a:lnTo>
                  <a:pt x="426958" y="284616"/>
                </a:lnTo>
                <a:lnTo>
                  <a:pt x="426958" y="298372"/>
                </a:lnTo>
                <a:lnTo>
                  <a:pt x="295252" y="298372"/>
                </a:lnTo>
                <a:cubicBezTo>
                  <a:pt x="291808" y="306109"/>
                  <a:pt x="284922" y="311267"/>
                  <a:pt x="275453" y="311267"/>
                </a:cubicBezTo>
                <a:cubicBezTo>
                  <a:pt x="263401" y="311267"/>
                  <a:pt x="253932" y="301810"/>
                  <a:pt x="253932" y="289775"/>
                </a:cubicBezTo>
                <a:cubicBezTo>
                  <a:pt x="253932" y="278598"/>
                  <a:pt x="263401" y="268282"/>
                  <a:pt x="275453" y="268282"/>
                </a:cubicBezTo>
                <a:cubicBezTo>
                  <a:pt x="277174" y="268282"/>
                  <a:pt x="278035" y="269142"/>
                  <a:pt x="279757" y="269142"/>
                </a:cubicBezTo>
                <a:close/>
                <a:moveTo>
                  <a:pt x="133412" y="94521"/>
                </a:moveTo>
                <a:lnTo>
                  <a:pt x="132551" y="96241"/>
                </a:lnTo>
                <a:lnTo>
                  <a:pt x="127387" y="96241"/>
                </a:lnTo>
                <a:lnTo>
                  <a:pt x="127387" y="97101"/>
                </a:lnTo>
                <a:lnTo>
                  <a:pt x="127387" y="102259"/>
                </a:lnTo>
                <a:lnTo>
                  <a:pt x="139437" y="102259"/>
                </a:lnTo>
                <a:lnTo>
                  <a:pt x="142019" y="98820"/>
                </a:lnTo>
                <a:lnTo>
                  <a:pt x="142019" y="94521"/>
                </a:lnTo>
                <a:close/>
                <a:moveTo>
                  <a:pt x="276292" y="12849"/>
                </a:moveTo>
                <a:cubicBezTo>
                  <a:pt x="277153" y="12849"/>
                  <a:pt x="277153" y="12849"/>
                  <a:pt x="278014" y="12849"/>
                </a:cubicBezTo>
                <a:lnTo>
                  <a:pt x="278014" y="36061"/>
                </a:lnTo>
                <a:cubicBezTo>
                  <a:pt x="277153" y="36061"/>
                  <a:pt x="277153" y="36061"/>
                  <a:pt x="276292" y="36061"/>
                </a:cubicBezTo>
                <a:cubicBezTo>
                  <a:pt x="220345" y="36061"/>
                  <a:pt x="168702" y="54115"/>
                  <a:pt x="127387" y="84205"/>
                </a:cubicBezTo>
                <a:lnTo>
                  <a:pt x="140298" y="84205"/>
                </a:lnTo>
                <a:lnTo>
                  <a:pt x="145462" y="87644"/>
                </a:lnTo>
                <a:lnTo>
                  <a:pt x="156652" y="89363"/>
                </a:lnTo>
                <a:lnTo>
                  <a:pt x="157512" y="93662"/>
                </a:lnTo>
                <a:lnTo>
                  <a:pt x="174727" y="94521"/>
                </a:lnTo>
                <a:lnTo>
                  <a:pt x="172145" y="88503"/>
                </a:lnTo>
                <a:lnTo>
                  <a:pt x="156652" y="88503"/>
                </a:lnTo>
                <a:lnTo>
                  <a:pt x="160095" y="85065"/>
                </a:lnTo>
                <a:lnTo>
                  <a:pt x="159234" y="80766"/>
                </a:lnTo>
                <a:lnTo>
                  <a:pt x="145462" y="80766"/>
                </a:lnTo>
                <a:lnTo>
                  <a:pt x="160095" y="69590"/>
                </a:lnTo>
                <a:lnTo>
                  <a:pt x="174727" y="69590"/>
                </a:lnTo>
                <a:lnTo>
                  <a:pt x="181613" y="79047"/>
                </a:lnTo>
                <a:lnTo>
                  <a:pt x="192802" y="79906"/>
                </a:lnTo>
                <a:lnTo>
                  <a:pt x="199688" y="73029"/>
                </a:lnTo>
                <a:lnTo>
                  <a:pt x="204852" y="75608"/>
                </a:lnTo>
                <a:lnTo>
                  <a:pt x="195384" y="85065"/>
                </a:lnTo>
                <a:cubicBezTo>
                  <a:pt x="195384" y="85065"/>
                  <a:pt x="182473" y="85065"/>
                  <a:pt x="183334" y="85065"/>
                </a:cubicBezTo>
                <a:cubicBezTo>
                  <a:pt x="183334" y="85065"/>
                  <a:pt x="184195" y="93662"/>
                  <a:pt x="184195" y="93662"/>
                </a:cubicBezTo>
                <a:lnTo>
                  <a:pt x="199688" y="93662"/>
                </a:lnTo>
                <a:lnTo>
                  <a:pt x="201409" y="89363"/>
                </a:lnTo>
                <a:lnTo>
                  <a:pt x="211738" y="88503"/>
                </a:lnTo>
                <a:lnTo>
                  <a:pt x="213460" y="82485"/>
                </a:lnTo>
                <a:lnTo>
                  <a:pt x="207434" y="81626"/>
                </a:lnTo>
                <a:lnTo>
                  <a:pt x="209156" y="75608"/>
                </a:lnTo>
                <a:lnTo>
                  <a:pt x="214320" y="73888"/>
                </a:lnTo>
                <a:lnTo>
                  <a:pt x="230674" y="74748"/>
                </a:lnTo>
                <a:lnTo>
                  <a:pt x="221206" y="83345"/>
                </a:lnTo>
                <a:lnTo>
                  <a:pt x="222927" y="90223"/>
                </a:lnTo>
                <a:lnTo>
                  <a:pt x="232395" y="91083"/>
                </a:lnTo>
                <a:lnTo>
                  <a:pt x="232395" y="79906"/>
                </a:lnTo>
                <a:lnTo>
                  <a:pt x="241003" y="74748"/>
                </a:lnTo>
                <a:lnTo>
                  <a:pt x="258217" y="73029"/>
                </a:lnTo>
                <a:lnTo>
                  <a:pt x="278014" y="81626"/>
                </a:lnTo>
                <a:lnTo>
                  <a:pt x="278014" y="101400"/>
                </a:lnTo>
                <a:lnTo>
                  <a:pt x="274571" y="101400"/>
                </a:lnTo>
                <a:lnTo>
                  <a:pt x="271128" y="109997"/>
                </a:lnTo>
                <a:lnTo>
                  <a:pt x="247028" y="103979"/>
                </a:lnTo>
                <a:lnTo>
                  <a:pt x="265964" y="93662"/>
                </a:lnTo>
                <a:lnTo>
                  <a:pt x="259078" y="87644"/>
                </a:lnTo>
                <a:lnTo>
                  <a:pt x="241863" y="89363"/>
                </a:lnTo>
                <a:lnTo>
                  <a:pt x="241003" y="91083"/>
                </a:lnTo>
                <a:lnTo>
                  <a:pt x="240142" y="91083"/>
                </a:lnTo>
                <a:lnTo>
                  <a:pt x="235838" y="96241"/>
                </a:lnTo>
                <a:lnTo>
                  <a:pt x="228092" y="97101"/>
                </a:lnTo>
                <a:lnTo>
                  <a:pt x="228092" y="100540"/>
                </a:lnTo>
                <a:lnTo>
                  <a:pt x="231535" y="102259"/>
                </a:lnTo>
                <a:lnTo>
                  <a:pt x="230674" y="103119"/>
                </a:lnTo>
                <a:lnTo>
                  <a:pt x="224649" y="103979"/>
                </a:lnTo>
                <a:lnTo>
                  <a:pt x="223788" y="108277"/>
                </a:lnTo>
                <a:lnTo>
                  <a:pt x="217763" y="108277"/>
                </a:lnTo>
                <a:lnTo>
                  <a:pt x="216902" y="100540"/>
                </a:lnTo>
                <a:lnTo>
                  <a:pt x="205713" y="103979"/>
                </a:lnTo>
                <a:lnTo>
                  <a:pt x="183334" y="117734"/>
                </a:lnTo>
                <a:lnTo>
                  <a:pt x="185916" y="127191"/>
                </a:lnTo>
                <a:lnTo>
                  <a:pt x="191941" y="130630"/>
                </a:lnTo>
                <a:lnTo>
                  <a:pt x="204852" y="132349"/>
                </a:lnTo>
                <a:lnTo>
                  <a:pt x="204852" y="146964"/>
                </a:lnTo>
                <a:lnTo>
                  <a:pt x="210877" y="146105"/>
                </a:lnTo>
                <a:lnTo>
                  <a:pt x="216042" y="134928"/>
                </a:lnTo>
                <a:lnTo>
                  <a:pt x="228953" y="130630"/>
                </a:lnTo>
                <a:lnTo>
                  <a:pt x="228953" y="113436"/>
                </a:lnTo>
                <a:lnTo>
                  <a:pt x="236699" y="107418"/>
                </a:lnTo>
                <a:lnTo>
                  <a:pt x="254774" y="111716"/>
                </a:lnTo>
                <a:lnTo>
                  <a:pt x="253914" y="123752"/>
                </a:lnTo>
                <a:lnTo>
                  <a:pt x="258217" y="123752"/>
                </a:lnTo>
                <a:lnTo>
                  <a:pt x="271989" y="116874"/>
                </a:lnTo>
                <a:lnTo>
                  <a:pt x="271989" y="131489"/>
                </a:lnTo>
                <a:lnTo>
                  <a:pt x="278014" y="134928"/>
                </a:lnTo>
                <a:lnTo>
                  <a:pt x="278014" y="147824"/>
                </a:lnTo>
                <a:lnTo>
                  <a:pt x="271989" y="149543"/>
                </a:lnTo>
                <a:lnTo>
                  <a:pt x="272849" y="152982"/>
                </a:lnTo>
                <a:lnTo>
                  <a:pt x="278014" y="154702"/>
                </a:lnTo>
                <a:lnTo>
                  <a:pt x="278014" y="163299"/>
                </a:lnTo>
                <a:lnTo>
                  <a:pt x="266824" y="159860"/>
                </a:lnTo>
                <a:lnTo>
                  <a:pt x="265964" y="154702"/>
                </a:lnTo>
                <a:lnTo>
                  <a:pt x="270267" y="152123"/>
                </a:lnTo>
                <a:lnTo>
                  <a:pt x="270267" y="147824"/>
                </a:lnTo>
                <a:lnTo>
                  <a:pt x="265964" y="146964"/>
                </a:lnTo>
                <a:lnTo>
                  <a:pt x="264242" y="150403"/>
                </a:lnTo>
                <a:lnTo>
                  <a:pt x="256496" y="152123"/>
                </a:lnTo>
                <a:lnTo>
                  <a:pt x="255635" y="152123"/>
                </a:lnTo>
                <a:lnTo>
                  <a:pt x="253053" y="152982"/>
                </a:lnTo>
                <a:lnTo>
                  <a:pt x="251331" y="147824"/>
                </a:lnTo>
                <a:lnTo>
                  <a:pt x="248749" y="146964"/>
                </a:lnTo>
                <a:lnTo>
                  <a:pt x="242724" y="146964"/>
                </a:lnTo>
                <a:lnTo>
                  <a:pt x="240142" y="148684"/>
                </a:lnTo>
                <a:lnTo>
                  <a:pt x="240142" y="153842"/>
                </a:lnTo>
                <a:lnTo>
                  <a:pt x="245306" y="155561"/>
                </a:lnTo>
                <a:lnTo>
                  <a:pt x="249610" y="155561"/>
                </a:lnTo>
                <a:lnTo>
                  <a:pt x="248749" y="156421"/>
                </a:lnTo>
                <a:lnTo>
                  <a:pt x="244446" y="160720"/>
                </a:lnTo>
                <a:lnTo>
                  <a:pt x="242724" y="159000"/>
                </a:lnTo>
                <a:lnTo>
                  <a:pt x="238421" y="157281"/>
                </a:lnTo>
                <a:lnTo>
                  <a:pt x="227231" y="168457"/>
                </a:lnTo>
                <a:lnTo>
                  <a:pt x="228953" y="169317"/>
                </a:lnTo>
                <a:lnTo>
                  <a:pt x="212599" y="178774"/>
                </a:lnTo>
                <a:lnTo>
                  <a:pt x="197106" y="195108"/>
                </a:lnTo>
                <a:lnTo>
                  <a:pt x="195384" y="201986"/>
                </a:lnTo>
                <a:lnTo>
                  <a:pt x="179891" y="212302"/>
                </a:lnTo>
                <a:lnTo>
                  <a:pt x="172145" y="220040"/>
                </a:lnTo>
                <a:lnTo>
                  <a:pt x="173006" y="235515"/>
                </a:lnTo>
                <a:lnTo>
                  <a:pt x="162677" y="230356"/>
                </a:lnTo>
                <a:lnTo>
                  <a:pt x="162677" y="221759"/>
                </a:lnTo>
                <a:lnTo>
                  <a:pt x="132551" y="221759"/>
                </a:lnTo>
                <a:lnTo>
                  <a:pt x="117058" y="229497"/>
                </a:lnTo>
                <a:lnTo>
                  <a:pt x="110173" y="241533"/>
                </a:lnTo>
                <a:lnTo>
                  <a:pt x="107590" y="251849"/>
                </a:lnTo>
                <a:lnTo>
                  <a:pt x="111894" y="261306"/>
                </a:lnTo>
                <a:lnTo>
                  <a:pt x="123944" y="262166"/>
                </a:lnTo>
                <a:lnTo>
                  <a:pt x="143741" y="249270"/>
                </a:lnTo>
                <a:lnTo>
                  <a:pt x="145462" y="256148"/>
                </a:lnTo>
                <a:lnTo>
                  <a:pt x="139437" y="267324"/>
                </a:lnTo>
                <a:lnTo>
                  <a:pt x="154070" y="269903"/>
                </a:lnTo>
                <a:lnTo>
                  <a:pt x="155791" y="292256"/>
                </a:lnTo>
                <a:lnTo>
                  <a:pt x="175588" y="295694"/>
                </a:lnTo>
                <a:lnTo>
                  <a:pt x="188499" y="281079"/>
                </a:lnTo>
                <a:lnTo>
                  <a:pt x="203992" y="284518"/>
                </a:lnTo>
                <a:lnTo>
                  <a:pt x="210017" y="291396"/>
                </a:lnTo>
                <a:lnTo>
                  <a:pt x="224649" y="290536"/>
                </a:lnTo>
                <a:lnTo>
                  <a:pt x="225510" y="286238"/>
                </a:lnTo>
                <a:lnTo>
                  <a:pt x="233256" y="290536"/>
                </a:lnTo>
                <a:lnTo>
                  <a:pt x="242724" y="305151"/>
                </a:lnTo>
                <a:lnTo>
                  <a:pt x="258217" y="305151"/>
                </a:lnTo>
                <a:lnTo>
                  <a:pt x="264242" y="315468"/>
                </a:lnTo>
                <a:lnTo>
                  <a:pt x="265103" y="328363"/>
                </a:lnTo>
                <a:lnTo>
                  <a:pt x="278014" y="332662"/>
                </a:lnTo>
                <a:lnTo>
                  <a:pt x="278014" y="415194"/>
                </a:lnTo>
                <a:lnTo>
                  <a:pt x="278014" y="422932"/>
                </a:lnTo>
                <a:lnTo>
                  <a:pt x="280596" y="433248"/>
                </a:lnTo>
                <a:lnTo>
                  <a:pt x="278014" y="436687"/>
                </a:lnTo>
                <a:lnTo>
                  <a:pt x="264242" y="453881"/>
                </a:lnTo>
                <a:lnTo>
                  <a:pt x="259939" y="463338"/>
                </a:lnTo>
                <a:lnTo>
                  <a:pt x="244446" y="470216"/>
                </a:lnTo>
                <a:lnTo>
                  <a:pt x="234117" y="471935"/>
                </a:lnTo>
                <a:lnTo>
                  <a:pt x="234117" y="476234"/>
                </a:lnTo>
                <a:lnTo>
                  <a:pt x="241003" y="477953"/>
                </a:lnTo>
                <a:lnTo>
                  <a:pt x="240142" y="482252"/>
                </a:lnTo>
                <a:lnTo>
                  <a:pt x="234117" y="488270"/>
                </a:lnTo>
                <a:lnTo>
                  <a:pt x="237560" y="493428"/>
                </a:lnTo>
                <a:lnTo>
                  <a:pt x="245306" y="493428"/>
                </a:lnTo>
                <a:lnTo>
                  <a:pt x="244446" y="499446"/>
                </a:lnTo>
                <a:lnTo>
                  <a:pt x="242724" y="504604"/>
                </a:lnTo>
                <a:lnTo>
                  <a:pt x="241863" y="509763"/>
                </a:lnTo>
                <a:lnTo>
                  <a:pt x="253053" y="519220"/>
                </a:lnTo>
                <a:lnTo>
                  <a:pt x="252192" y="523518"/>
                </a:lnTo>
                <a:lnTo>
                  <a:pt x="236699" y="523518"/>
                </a:lnTo>
                <a:lnTo>
                  <a:pt x="222067" y="510622"/>
                </a:lnTo>
                <a:lnTo>
                  <a:pt x="210017" y="489989"/>
                </a:lnTo>
                <a:lnTo>
                  <a:pt x="211738" y="470216"/>
                </a:lnTo>
                <a:lnTo>
                  <a:pt x="203131" y="458180"/>
                </a:lnTo>
                <a:lnTo>
                  <a:pt x="206574" y="438407"/>
                </a:lnTo>
                <a:lnTo>
                  <a:pt x="201409" y="436687"/>
                </a:lnTo>
                <a:lnTo>
                  <a:pt x="201409" y="393702"/>
                </a:lnTo>
                <a:cubicBezTo>
                  <a:pt x="201409" y="393702"/>
                  <a:pt x="186777" y="382525"/>
                  <a:pt x="185916" y="382525"/>
                </a:cubicBezTo>
                <a:cubicBezTo>
                  <a:pt x="185056" y="382525"/>
                  <a:pt x="178170" y="379946"/>
                  <a:pt x="178170" y="379946"/>
                </a:cubicBezTo>
                <a:lnTo>
                  <a:pt x="176448" y="372209"/>
                </a:lnTo>
                <a:lnTo>
                  <a:pt x="157512" y="348137"/>
                </a:lnTo>
                <a:lnTo>
                  <a:pt x="159234" y="339540"/>
                </a:lnTo>
                <a:lnTo>
                  <a:pt x="159234" y="325784"/>
                </a:lnTo>
                <a:lnTo>
                  <a:pt x="173006" y="316328"/>
                </a:lnTo>
                <a:lnTo>
                  <a:pt x="171284" y="299993"/>
                </a:lnTo>
                <a:lnTo>
                  <a:pt x="151487" y="299133"/>
                </a:lnTo>
                <a:lnTo>
                  <a:pt x="136855" y="281939"/>
                </a:lnTo>
                <a:lnTo>
                  <a:pt x="125666" y="278500"/>
                </a:lnTo>
                <a:lnTo>
                  <a:pt x="118780" y="277640"/>
                </a:lnTo>
                <a:lnTo>
                  <a:pt x="119641" y="270763"/>
                </a:lnTo>
                <a:lnTo>
                  <a:pt x="111033" y="269903"/>
                </a:lnTo>
                <a:lnTo>
                  <a:pt x="111033" y="273342"/>
                </a:lnTo>
                <a:lnTo>
                  <a:pt x="88655" y="268184"/>
                </a:lnTo>
                <a:lnTo>
                  <a:pt x="80047" y="254428"/>
                </a:lnTo>
                <a:lnTo>
                  <a:pt x="83490" y="247551"/>
                </a:lnTo>
                <a:lnTo>
                  <a:pt x="69719" y="226917"/>
                </a:lnTo>
                <a:lnTo>
                  <a:pt x="67136" y="212302"/>
                </a:lnTo>
                <a:lnTo>
                  <a:pt x="61111" y="212302"/>
                </a:lnTo>
                <a:lnTo>
                  <a:pt x="62833" y="226917"/>
                </a:lnTo>
                <a:lnTo>
                  <a:pt x="73162" y="241533"/>
                </a:lnTo>
                <a:lnTo>
                  <a:pt x="71440" y="247551"/>
                </a:lnTo>
                <a:lnTo>
                  <a:pt x="63694" y="246691"/>
                </a:lnTo>
                <a:lnTo>
                  <a:pt x="53365" y="229497"/>
                </a:lnTo>
                <a:lnTo>
                  <a:pt x="53365" y="208864"/>
                </a:lnTo>
                <a:lnTo>
                  <a:pt x="43036" y="204565"/>
                </a:lnTo>
                <a:lnTo>
                  <a:pt x="43036" y="189950"/>
                </a:lnTo>
                <a:cubicBezTo>
                  <a:pt x="45618" y="183072"/>
                  <a:pt x="49061" y="177054"/>
                  <a:pt x="51643" y="171036"/>
                </a:cubicBezTo>
                <a:lnTo>
                  <a:pt x="62833" y="158141"/>
                </a:lnTo>
                <a:lnTo>
                  <a:pt x="61972" y="153842"/>
                </a:lnTo>
                <a:cubicBezTo>
                  <a:pt x="58529" y="159000"/>
                  <a:pt x="55086" y="165018"/>
                  <a:pt x="51643" y="171036"/>
                </a:cubicBezTo>
                <a:lnTo>
                  <a:pt x="43036" y="182212"/>
                </a:lnTo>
                <a:lnTo>
                  <a:pt x="43036" y="189950"/>
                </a:lnTo>
                <a:cubicBezTo>
                  <a:pt x="30125" y="220040"/>
                  <a:pt x="22379" y="253569"/>
                  <a:pt x="22379" y="288817"/>
                </a:cubicBezTo>
                <a:cubicBezTo>
                  <a:pt x="22379" y="428950"/>
                  <a:pt x="135994" y="542432"/>
                  <a:pt x="276292" y="542432"/>
                </a:cubicBezTo>
                <a:cubicBezTo>
                  <a:pt x="277153" y="542432"/>
                  <a:pt x="277153" y="542432"/>
                  <a:pt x="278014" y="542432"/>
                </a:cubicBezTo>
                <a:lnTo>
                  <a:pt x="278014" y="564784"/>
                </a:lnTo>
                <a:cubicBezTo>
                  <a:pt x="277153" y="564784"/>
                  <a:pt x="277153" y="564784"/>
                  <a:pt x="276292" y="564784"/>
                </a:cubicBezTo>
                <a:cubicBezTo>
                  <a:pt x="123944" y="564784"/>
                  <a:pt x="0" y="440986"/>
                  <a:pt x="0" y="288817"/>
                </a:cubicBezTo>
                <a:cubicBezTo>
                  <a:pt x="0" y="225198"/>
                  <a:pt x="21518" y="166738"/>
                  <a:pt x="57669" y="120313"/>
                </a:cubicBezTo>
                <a:cubicBezTo>
                  <a:pt x="67136" y="108277"/>
                  <a:pt x="77465" y="96241"/>
                  <a:pt x="89515" y="85924"/>
                </a:cubicBezTo>
                <a:cubicBezTo>
                  <a:pt x="138577" y="40360"/>
                  <a:pt x="203992" y="12849"/>
                  <a:pt x="276292" y="12849"/>
                </a:cubicBezTo>
                <a:close/>
                <a:moveTo>
                  <a:pt x="308191" y="0"/>
                </a:moveTo>
                <a:cubicBezTo>
                  <a:pt x="310774" y="0"/>
                  <a:pt x="314218" y="0"/>
                  <a:pt x="316801" y="858"/>
                </a:cubicBezTo>
                <a:cubicBezTo>
                  <a:pt x="319384" y="1717"/>
                  <a:pt x="321967" y="2576"/>
                  <a:pt x="324550" y="4293"/>
                </a:cubicBezTo>
                <a:cubicBezTo>
                  <a:pt x="326272" y="6011"/>
                  <a:pt x="327994" y="7728"/>
                  <a:pt x="328855" y="9445"/>
                </a:cubicBezTo>
                <a:cubicBezTo>
                  <a:pt x="329716" y="12021"/>
                  <a:pt x="330577" y="14598"/>
                  <a:pt x="330577" y="17174"/>
                </a:cubicBezTo>
                <a:cubicBezTo>
                  <a:pt x="330577" y="20608"/>
                  <a:pt x="329716" y="24043"/>
                  <a:pt x="327994" y="26619"/>
                </a:cubicBezTo>
                <a:cubicBezTo>
                  <a:pt x="326272" y="29195"/>
                  <a:pt x="324550" y="30913"/>
                  <a:pt x="321967" y="32630"/>
                </a:cubicBezTo>
                <a:cubicBezTo>
                  <a:pt x="319384" y="34347"/>
                  <a:pt x="316801" y="36065"/>
                  <a:pt x="314218" y="37782"/>
                </a:cubicBezTo>
                <a:cubicBezTo>
                  <a:pt x="311635" y="39500"/>
                  <a:pt x="309052" y="40358"/>
                  <a:pt x="306468" y="42076"/>
                </a:cubicBezTo>
                <a:lnTo>
                  <a:pt x="331438" y="42076"/>
                </a:lnTo>
                <a:lnTo>
                  <a:pt x="331438" y="55815"/>
                </a:lnTo>
                <a:lnTo>
                  <a:pt x="283221" y="55815"/>
                </a:lnTo>
                <a:cubicBezTo>
                  <a:pt x="283221" y="53239"/>
                  <a:pt x="283221" y="50663"/>
                  <a:pt x="284082" y="48087"/>
                </a:cubicBezTo>
                <a:cubicBezTo>
                  <a:pt x="284943" y="46369"/>
                  <a:pt x="285804" y="43793"/>
                  <a:pt x="287526" y="42076"/>
                </a:cubicBezTo>
                <a:cubicBezTo>
                  <a:pt x="288387" y="40358"/>
                  <a:pt x="290109" y="39500"/>
                  <a:pt x="290970" y="37782"/>
                </a:cubicBezTo>
                <a:cubicBezTo>
                  <a:pt x="292692" y="36065"/>
                  <a:pt x="294414" y="35206"/>
                  <a:pt x="296136" y="34347"/>
                </a:cubicBezTo>
                <a:cubicBezTo>
                  <a:pt x="297858" y="32630"/>
                  <a:pt x="299580" y="31771"/>
                  <a:pt x="301302" y="30913"/>
                </a:cubicBezTo>
                <a:cubicBezTo>
                  <a:pt x="303024" y="29195"/>
                  <a:pt x="304746" y="28337"/>
                  <a:pt x="306468" y="27478"/>
                </a:cubicBezTo>
                <a:cubicBezTo>
                  <a:pt x="307329" y="26619"/>
                  <a:pt x="308191" y="26619"/>
                  <a:pt x="309052" y="25761"/>
                </a:cubicBezTo>
                <a:cubicBezTo>
                  <a:pt x="309913" y="25761"/>
                  <a:pt x="310774" y="24902"/>
                  <a:pt x="311635" y="24043"/>
                </a:cubicBezTo>
                <a:cubicBezTo>
                  <a:pt x="312496" y="23184"/>
                  <a:pt x="313357" y="23184"/>
                  <a:pt x="313357" y="22326"/>
                </a:cubicBezTo>
                <a:cubicBezTo>
                  <a:pt x="314218" y="21467"/>
                  <a:pt x="314218" y="20608"/>
                  <a:pt x="314218" y="18891"/>
                </a:cubicBezTo>
                <a:cubicBezTo>
                  <a:pt x="314218" y="17174"/>
                  <a:pt x="313357" y="14598"/>
                  <a:pt x="312496" y="13739"/>
                </a:cubicBezTo>
                <a:cubicBezTo>
                  <a:pt x="310774" y="12880"/>
                  <a:pt x="309913" y="12880"/>
                  <a:pt x="307329" y="12880"/>
                </a:cubicBezTo>
                <a:cubicBezTo>
                  <a:pt x="304746" y="12880"/>
                  <a:pt x="302163" y="13739"/>
                  <a:pt x="301302" y="15456"/>
                </a:cubicBezTo>
                <a:cubicBezTo>
                  <a:pt x="299580" y="18032"/>
                  <a:pt x="299580" y="20608"/>
                  <a:pt x="299580" y="24043"/>
                </a:cubicBezTo>
                <a:lnTo>
                  <a:pt x="284082" y="24043"/>
                </a:lnTo>
                <a:cubicBezTo>
                  <a:pt x="284082" y="19750"/>
                  <a:pt x="284082" y="16315"/>
                  <a:pt x="285804" y="13739"/>
                </a:cubicBezTo>
                <a:cubicBezTo>
                  <a:pt x="286665" y="11163"/>
                  <a:pt x="288387" y="8587"/>
                  <a:pt x="290109" y="6011"/>
                </a:cubicBezTo>
                <a:cubicBezTo>
                  <a:pt x="291831" y="4293"/>
                  <a:pt x="294414" y="2576"/>
                  <a:pt x="297858" y="1717"/>
                </a:cubicBezTo>
                <a:cubicBezTo>
                  <a:pt x="300441" y="858"/>
                  <a:pt x="303885" y="0"/>
                  <a:pt x="308191" y="0"/>
                </a:cubicBezTo>
                <a:close/>
              </a:path>
            </a:pathLst>
          </a:custGeom>
          <a:solidFill>
            <a:schemeClr val="accent2">
              <a:lumMod val="75000"/>
            </a:schemeClr>
          </a:solidFill>
          <a:ln>
            <a:noFill/>
          </a:ln>
        </p:spPr>
      </p:sp>
    </p:spTree>
    <p:extLst>
      <p:ext uri="{BB962C8B-B14F-4D97-AF65-F5344CB8AC3E}">
        <p14:creationId xmlns:p14="http://schemas.microsoft.com/office/powerpoint/2010/main" val="7337107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MH_SubTitle_1"/>
          <p:cNvSpPr/>
          <p:nvPr>
            <p:custDataLst>
              <p:tags r:id="rId2"/>
            </p:custDataLst>
          </p:nvPr>
        </p:nvSpPr>
        <p:spPr>
          <a:xfrm>
            <a:off x="2808289" y="2268538"/>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     添加产品</a:t>
            </a:r>
            <a:endParaRPr lang="zh-CN" altLang="en-US" sz="1600" b="1" dirty="0">
              <a:latin typeface="微软雅黑" panose="020B0503020204020204" pitchFamily="34" charset="-122"/>
              <a:ea typeface="微软雅黑" panose="020B0503020204020204" pitchFamily="34" charset="-122"/>
            </a:endParaRPr>
          </a:p>
        </p:txBody>
      </p:sp>
      <p:sp>
        <p:nvSpPr>
          <p:cNvPr id="20" name="MH_Other_1"/>
          <p:cNvSpPr/>
          <p:nvPr>
            <p:custDataLst>
              <p:tags r:id="rId3"/>
            </p:custDataLst>
          </p:nvPr>
        </p:nvSpPr>
        <p:spPr>
          <a:xfrm>
            <a:off x="3046413" y="2017713"/>
            <a:ext cx="450850" cy="450850"/>
          </a:xfrm>
          <a:prstGeom prst="ellipse">
            <a:avLst/>
          </a:prstGeom>
          <a:solidFill>
            <a:srgbClr val="FFFFFF"/>
          </a:solidFill>
          <a:ln w="25400">
            <a:solidFill>
              <a:schemeClr val="accent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dirty="0">
                <a:solidFill>
                  <a:schemeClr val="accent1"/>
                </a:solidFill>
                <a:cs typeface="Times New Roman" panose="02020603050405020304" pitchFamily="18" charset="0"/>
              </a:rPr>
              <a:t>1</a:t>
            </a:r>
            <a:endParaRPr lang="zh-CN" altLang="en-US" sz="2400" b="1" dirty="0">
              <a:solidFill>
                <a:schemeClr val="accent1"/>
              </a:solidFill>
              <a:cs typeface="Times New Roman" panose="02020603050405020304" pitchFamily="18" charset="0"/>
            </a:endParaRPr>
          </a:p>
        </p:txBody>
      </p:sp>
      <p:sp>
        <p:nvSpPr>
          <p:cNvPr id="23" name="MH_SubTitle_2"/>
          <p:cNvSpPr/>
          <p:nvPr>
            <p:custDataLst>
              <p:tags r:id="rId4"/>
            </p:custDataLst>
          </p:nvPr>
        </p:nvSpPr>
        <p:spPr>
          <a:xfrm>
            <a:off x="4445001" y="2268538"/>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     添加新产品</a:t>
            </a:r>
            <a:endParaRPr lang="zh-CN" altLang="en-US" sz="1600" b="1" dirty="0">
              <a:latin typeface="微软雅黑" panose="020B0503020204020204" pitchFamily="34" charset="-122"/>
              <a:ea typeface="微软雅黑" panose="020B0503020204020204" pitchFamily="34" charset="-122"/>
            </a:endParaRPr>
          </a:p>
        </p:txBody>
      </p:sp>
      <p:sp>
        <p:nvSpPr>
          <p:cNvPr id="24" name="MH_Other_2"/>
          <p:cNvSpPr/>
          <p:nvPr>
            <p:custDataLst>
              <p:tags r:id="rId5"/>
            </p:custDataLst>
          </p:nvPr>
        </p:nvSpPr>
        <p:spPr>
          <a:xfrm>
            <a:off x="4683125" y="2017713"/>
            <a:ext cx="450850" cy="450850"/>
          </a:xfrm>
          <a:prstGeom prst="ellipse">
            <a:avLst/>
          </a:prstGeom>
          <a:solidFill>
            <a:srgbClr val="FFFFFF"/>
          </a:solidFill>
          <a:ln w="25400">
            <a:solidFill>
              <a:schemeClr val="accent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a:solidFill>
                  <a:schemeClr val="accent1"/>
                </a:solidFill>
                <a:cs typeface="Times New Roman" panose="02020603050405020304" pitchFamily="18" charset="0"/>
              </a:rPr>
              <a:t>2</a:t>
            </a:r>
            <a:endParaRPr lang="zh-CN" altLang="en-US" sz="2400" b="1">
              <a:solidFill>
                <a:schemeClr val="accent1"/>
              </a:solidFill>
              <a:cs typeface="Times New Roman" panose="02020603050405020304" pitchFamily="18" charset="0"/>
            </a:endParaRPr>
          </a:p>
        </p:txBody>
      </p:sp>
      <p:sp>
        <p:nvSpPr>
          <p:cNvPr id="26" name="MH_SubTitle_3"/>
          <p:cNvSpPr/>
          <p:nvPr>
            <p:custDataLst>
              <p:tags r:id="rId6"/>
            </p:custDataLst>
          </p:nvPr>
        </p:nvSpPr>
        <p:spPr>
          <a:xfrm>
            <a:off x="6081714" y="2268538"/>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    添加属性</a:t>
            </a:r>
            <a:endParaRPr lang="zh-CN" altLang="en-US" sz="1600" b="1" dirty="0">
              <a:latin typeface="微软雅黑" panose="020B0503020204020204" pitchFamily="34" charset="-122"/>
              <a:ea typeface="微软雅黑" panose="020B0503020204020204" pitchFamily="34" charset="-122"/>
            </a:endParaRPr>
          </a:p>
        </p:txBody>
      </p:sp>
      <p:sp>
        <p:nvSpPr>
          <p:cNvPr id="27" name="MH_Other_3"/>
          <p:cNvSpPr/>
          <p:nvPr>
            <p:custDataLst>
              <p:tags r:id="rId7"/>
            </p:custDataLst>
          </p:nvPr>
        </p:nvSpPr>
        <p:spPr>
          <a:xfrm>
            <a:off x="6319838" y="2017713"/>
            <a:ext cx="450850" cy="450850"/>
          </a:xfrm>
          <a:prstGeom prst="ellipse">
            <a:avLst/>
          </a:prstGeom>
          <a:solidFill>
            <a:srgbClr val="FFFFFF"/>
          </a:solidFill>
          <a:ln w="25400">
            <a:solidFill>
              <a:schemeClr val="accent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a:solidFill>
                  <a:schemeClr val="accent1"/>
                </a:solidFill>
                <a:cs typeface="Times New Roman" panose="02020603050405020304" pitchFamily="18" charset="0"/>
              </a:rPr>
              <a:t>3</a:t>
            </a:r>
            <a:endParaRPr lang="zh-CN" altLang="en-US" sz="2400" b="1">
              <a:solidFill>
                <a:schemeClr val="accent1"/>
              </a:solidFill>
              <a:cs typeface="Times New Roman" panose="02020603050405020304" pitchFamily="18" charset="0"/>
            </a:endParaRPr>
          </a:p>
        </p:txBody>
      </p:sp>
      <p:sp>
        <p:nvSpPr>
          <p:cNvPr id="29" name="MH_SubTitle_4"/>
          <p:cNvSpPr/>
          <p:nvPr>
            <p:custDataLst>
              <p:tags r:id="rId8"/>
            </p:custDataLst>
          </p:nvPr>
        </p:nvSpPr>
        <p:spPr>
          <a:xfrm>
            <a:off x="7718426" y="2268538"/>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   分享</a:t>
            </a:r>
            <a:endParaRPr lang="zh-CN" altLang="en-US" sz="1600" b="1" dirty="0">
              <a:latin typeface="微软雅黑" panose="020B0503020204020204" pitchFamily="34" charset="-122"/>
              <a:ea typeface="微软雅黑" panose="020B0503020204020204" pitchFamily="34" charset="-122"/>
            </a:endParaRPr>
          </a:p>
        </p:txBody>
      </p:sp>
      <p:sp>
        <p:nvSpPr>
          <p:cNvPr id="30" name="MH_Other_4"/>
          <p:cNvSpPr/>
          <p:nvPr>
            <p:custDataLst>
              <p:tags r:id="rId9"/>
            </p:custDataLst>
          </p:nvPr>
        </p:nvSpPr>
        <p:spPr>
          <a:xfrm>
            <a:off x="7956550" y="2017713"/>
            <a:ext cx="450850" cy="450850"/>
          </a:xfrm>
          <a:prstGeom prst="ellipse">
            <a:avLst/>
          </a:prstGeom>
          <a:solidFill>
            <a:srgbClr val="FFFFFF"/>
          </a:solidFill>
          <a:ln w="25400">
            <a:solidFill>
              <a:schemeClr val="accent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a:solidFill>
                  <a:schemeClr val="accent1"/>
                </a:solidFill>
                <a:cs typeface="Times New Roman" panose="02020603050405020304" pitchFamily="18" charset="0"/>
              </a:rPr>
              <a:t>4</a:t>
            </a:r>
            <a:endParaRPr lang="zh-CN" altLang="en-US" sz="2400" b="1">
              <a:solidFill>
                <a:schemeClr val="accent1"/>
              </a:solidFill>
              <a:cs typeface="Times New Roman" panose="02020603050405020304" pitchFamily="18" charset="0"/>
            </a:endParaRPr>
          </a:p>
        </p:txBody>
      </p:sp>
      <p:sp>
        <p:nvSpPr>
          <p:cNvPr id="2059" name="MH_Text_1"/>
          <p:cNvSpPr txBox="1">
            <a:spLocks noChangeArrowheads="1"/>
          </p:cNvSpPr>
          <p:nvPr>
            <p:custDataLst>
              <p:tags r:id="rId10"/>
            </p:custDataLst>
          </p:nvPr>
        </p:nvSpPr>
        <p:spPr bwMode="auto">
          <a:xfrm>
            <a:off x="2744788" y="3527425"/>
            <a:ext cx="160020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285750" indent="-285750" algn="ctr">
              <a:lnSpc>
                <a:spcPct val="120000"/>
              </a:lnSpc>
              <a:buFont typeface="Wingdings" panose="05000000000000000000" pitchFamily="2" charset="2"/>
              <a:buChar char="u"/>
              <a:defRPr sz="1400">
                <a:latin typeface="Arial" panose="020B0604020202020204" pitchFamily="34" charset="0"/>
                <a:ea typeface="微软雅黑" panose="020B0503020204020204" pitchFamily="34" charset="-122"/>
              </a:defRPr>
            </a:lvl1pPr>
          </a:lstStyle>
          <a:p>
            <a:pPr marL="0" indent="0">
              <a:buNone/>
            </a:pPr>
            <a:r>
              <a:rPr lang="zh-CN" altLang="zh-CN" dirty="0"/>
              <a:t>进入“微店”首页</a:t>
            </a:r>
            <a:r>
              <a:rPr lang="zh-CN" altLang="zh-CN" dirty="0"/>
              <a:t>，点击</a:t>
            </a:r>
            <a:r>
              <a:rPr lang="zh-CN" altLang="zh-CN" dirty="0"/>
              <a:t>绿色“商品”按钮，进入“添加商品”界面</a:t>
            </a:r>
            <a:endParaRPr lang="zh-CN" altLang="en-US" dirty="0"/>
          </a:p>
        </p:txBody>
      </p:sp>
      <p:sp>
        <p:nvSpPr>
          <p:cNvPr id="2060" name="MH_Text_2"/>
          <p:cNvSpPr txBox="1">
            <a:spLocks noChangeArrowheads="1"/>
          </p:cNvSpPr>
          <p:nvPr>
            <p:custDataLst>
              <p:tags r:id="rId11"/>
            </p:custDataLst>
          </p:nvPr>
        </p:nvSpPr>
        <p:spPr bwMode="auto">
          <a:xfrm>
            <a:off x="4383088" y="3527425"/>
            <a:ext cx="1598612"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indent="0" algn="ctr">
              <a:lnSpc>
                <a:spcPct val="120000"/>
              </a:lnSpc>
              <a:buFont typeface="Wingdings" panose="05000000000000000000" pitchFamily="2" charset="2"/>
              <a:buNone/>
              <a:defRPr sz="1400">
                <a:latin typeface="Arial" panose="020B0604020202020204" pitchFamily="34" charset="0"/>
                <a:ea typeface="微软雅黑" panose="020B0503020204020204" pitchFamily="34" charset="-122"/>
              </a:defRPr>
            </a:lvl1pPr>
          </a:lstStyle>
          <a:p>
            <a:r>
              <a:rPr lang="zh-CN" altLang="zh-CN" dirty="0"/>
              <a:t>进入“添加商品”界面，点击中间“添加新商品”按钮</a:t>
            </a:r>
            <a:endParaRPr lang="zh-CN" altLang="en-US" dirty="0"/>
          </a:p>
        </p:txBody>
      </p:sp>
      <p:sp>
        <p:nvSpPr>
          <p:cNvPr id="2061" name="MH_Text_3"/>
          <p:cNvSpPr txBox="1">
            <a:spLocks noChangeArrowheads="1"/>
          </p:cNvSpPr>
          <p:nvPr>
            <p:custDataLst>
              <p:tags r:id="rId12"/>
            </p:custDataLst>
          </p:nvPr>
        </p:nvSpPr>
        <p:spPr bwMode="auto">
          <a:xfrm>
            <a:off x="6019801" y="3527425"/>
            <a:ext cx="1598613"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indent="0" algn="ctr">
              <a:lnSpc>
                <a:spcPct val="120000"/>
              </a:lnSpc>
              <a:buFont typeface="Wingdings" panose="05000000000000000000" pitchFamily="2" charset="2"/>
              <a:buNone/>
              <a:defRPr sz="1400">
                <a:latin typeface="Arial" panose="020B0604020202020204" pitchFamily="34" charset="0"/>
                <a:ea typeface="微软雅黑" panose="020B0503020204020204" pitchFamily="34" charset="-122"/>
              </a:defRPr>
            </a:lvl1pPr>
          </a:lstStyle>
          <a:p>
            <a:r>
              <a:rPr lang="zh-CN" altLang="zh-CN" dirty="0"/>
              <a:t>点击上方白框中的“</a:t>
            </a:r>
            <a:r>
              <a:rPr lang="en-US" altLang="zh-CN" dirty="0"/>
              <a:t>+</a:t>
            </a:r>
            <a:r>
              <a:rPr lang="zh-CN" altLang="zh-CN" dirty="0"/>
              <a:t>”按钮，添加产品图片；添加商品描述；输入价格、库存数量；点击界面下方“添加商品型号”按钮，填写型号。全部填写完成后，点击界面右上角“完成”按钮</a:t>
            </a:r>
            <a:endParaRPr lang="zh-CN" altLang="en-US" dirty="0"/>
          </a:p>
        </p:txBody>
      </p:sp>
      <p:sp>
        <p:nvSpPr>
          <p:cNvPr id="2062" name="MH_Text_4"/>
          <p:cNvSpPr txBox="1">
            <a:spLocks noChangeArrowheads="1"/>
          </p:cNvSpPr>
          <p:nvPr>
            <p:custDataLst>
              <p:tags r:id="rId13"/>
            </p:custDataLst>
          </p:nvPr>
        </p:nvSpPr>
        <p:spPr bwMode="auto">
          <a:xfrm>
            <a:off x="7656513" y="3527425"/>
            <a:ext cx="1598612"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indent="0" algn="ctr">
              <a:lnSpc>
                <a:spcPct val="120000"/>
              </a:lnSpc>
              <a:buFont typeface="Wingdings" panose="05000000000000000000" pitchFamily="2" charset="2"/>
              <a:buNone/>
              <a:defRPr sz="1400">
                <a:latin typeface="Arial" panose="020B0604020202020204" pitchFamily="34" charset="0"/>
                <a:ea typeface="微软雅黑" panose="020B0503020204020204" pitchFamily="34" charset="-122"/>
              </a:defRPr>
            </a:lvl1pPr>
          </a:lstStyle>
          <a:p>
            <a:r>
              <a:rPr lang="zh-CN" altLang="zh-CN" dirty="0"/>
              <a:t>在弹出的界面，点击界面下方“朋友圈”</a:t>
            </a:r>
            <a:r>
              <a:rPr lang="zh-CN" altLang="zh-CN" dirty="0"/>
              <a:t>按钮。</a:t>
            </a:r>
            <a:r>
              <a:rPr lang="zh-CN" altLang="zh-CN" dirty="0"/>
              <a:t>在之后弹出的</a:t>
            </a:r>
            <a:r>
              <a:rPr lang="zh-CN" altLang="zh-CN" dirty="0"/>
              <a:t>界面编写</a:t>
            </a:r>
            <a:r>
              <a:rPr lang="zh-CN" altLang="zh-CN" dirty="0"/>
              <a:t>文字后，点击界面右上角“发送”按钮，即完成产品信息在朋友圈的分享</a:t>
            </a:r>
            <a:endParaRPr lang="zh-CN" altLang="en-US" dirty="0"/>
          </a:p>
        </p:txBody>
      </p:sp>
      <p:sp>
        <p:nvSpPr>
          <p:cNvPr id="17" name="文本框 16">
            <a:extLst>
              <a:ext uri="{FF2B5EF4-FFF2-40B4-BE49-F238E27FC236}">
                <a16:creationId xmlns:a16="http://schemas.microsoft.com/office/drawing/2014/main" id="{04520242-32CE-48C0-944C-3989C65DCEE6}"/>
              </a:ext>
            </a:extLst>
          </p:cNvPr>
          <p:cNvSpPr txBox="1"/>
          <p:nvPr/>
        </p:nvSpPr>
        <p:spPr>
          <a:xfrm>
            <a:off x="742949" y="508740"/>
            <a:ext cx="4371347"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产品的发布</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4624633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4.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SubTitle"/>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SubTitle"/>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6"/>
</p:tagLst>
</file>

<file path=ppt/tags/tag24.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7"/>
</p:tagLst>
</file>

<file path=ppt/tags/tag25.xml><?xml version="1.0" encoding="utf-8"?>
<p:tagLst xmlns:a="http://schemas.openxmlformats.org/drawingml/2006/main" xmlns:r="http://schemas.openxmlformats.org/officeDocument/2006/relationships" xmlns:p="http://schemas.openxmlformats.org/presentationml/2006/main">
  <p:tag name="MH" val="20170718152036"/>
  <p:tag name="MH_LIBRARY" val="GRAPHIC"/>
  <p:tag name="MH_TYPE" val="Other"/>
  <p:tag name="MH_ORDER" val="8"/>
</p:tagLst>
</file>

<file path=ppt/tags/tag2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2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2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30.xml><?xml version="1.0" encoding="utf-8"?>
<p:tagLst xmlns:a="http://schemas.openxmlformats.org/drawingml/2006/main" xmlns:r="http://schemas.openxmlformats.org/officeDocument/2006/relationships" xmlns:p="http://schemas.openxmlformats.org/presentationml/2006/main">
  <p:tag name="MH" val="20170712194203"/>
  <p:tag name="MH_LIBRARY" val="GRAPHIC"/>
  <p:tag name="MH_TYPE" val="Other"/>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70712194203"/>
  <p:tag name="MH_LIBRARY" val="GRAPHIC"/>
  <p:tag name="MH_TYPE" val="Other"/>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70712194203"/>
  <p:tag name="MH_LIBRARY" val="GRAPHIC"/>
  <p:tag name="MH_TYPE" val="Other"/>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70712194203"/>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70712194203"/>
  <p:tag name="MH_LIBRARY" val="GRAPHIC"/>
  <p:tag name="MH_TYPE" val="Other"/>
  <p:tag name="MH_ORDER" val="5"/>
</p:tagLst>
</file>

<file path=ppt/tags/tag3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3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3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39.xml><?xml version="1.0" encoding="utf-8"?>
<p:tagLst xmlns:a="http://schemas.openxmlformats.org/drawingml/2006/main" xmlns:r="http://schemas.openxmlformats.org/officeDocument/2006/relationships" xmlns:p="http://schemas.openxmlformats.org/presentationml/2006/main">
  <p:tag name="MH" val="20170724191039"/>
  <p:tag name="MH_LIBRARY" val="GRAPHIC"/>
  <p:tag name="MH_TYPE" val="Other"/>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70724191039"/>
  <p:tag name="MH_LIBRARY" val="GRAPHIC"/>
  <p:tag name="MH_TYPE" val="Other"/>
  <p:tag name="MH_ORDER" val="2"/>
</p:tagLst>
</file>

<file path=ppt/tags/tag41.xml><?xml version="1.0" encoding="utf-8"?>
<p:tagLst xmlns:a="http://schemas.openxmlformats.org/drawingml/2006/main" xmlns:r="http://schemas.openxmlformats.org/officeDocument/2006/relationships" xmlns:p="http://schemas.openxmlformats.org/presentationml/2006/main">
  <p:tag name="MH" val="20170724191039"/>
  <p:tag name="MH_LIBRARY" val="GRAPHIC"/>
  <p:tag name="MH_TYPE" val="Other"/>
  <p:tag name="MH_ORDER" val="3"/>
</p:tagLst>
</file>

<file path=ppt/tags/tag42.xml><?xml version="1.0" encoding="utf-8"?>
<p:tagLst xmlns:a="http://schemas.openxmlformats.org/drawingml/2006/main" xmlns:r="http://schemas.openxmlformats.org/officeDocument/2006/relationships" xmlns:p="http://schemas.openxmlformats.org/presentationml/2006/main">
  <p:tag name="MH" val="20170724191039"/>
  <p:tag name="MH_LIBRARY" val="GRAPHIC"/>
  <p:tag name="MH_TYPE" val="Other"/>
  <p:tag name="MH_ORDER" val="4"/>
</p:tagLst>
</file>

<file path=ppt/tags/tag43.xml><?xml version="1.0" encoding="utf-8"?>
<p:tagLst xmlns:a="http://schemas.openxmlformats.org/drawingml/2006/main" xmlns:r="http://schemas.openxmlformats.org/officeDocument/2006/relationships" xmlns:p="http://schemas.openxmlformats.org/presentationml/2006/main">
  <p:tag name="MH" val="20170724191039"/>
  <p:tag name="MH_LIBRARY" val="GRAPHIC"/>
  <p:tag name="MH_TYPE" val="Desc"/>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4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4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48.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SubTitle"/>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2"/>
</p:tagLst>
</file>

<file path=ppt/tags/tag51.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SubTitle"/>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4"/>
</p:tagLst>
</file>

<file path=ppt/tags/tag56.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SubTitle"/>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5"/>
</p:tagLst>
</file>

<file path=ppt/tags/tag58.xml><?xml version="1.0" encoding="utf-8"?>
<p:tagLst xmlns:a="http://schemas.openxmlformats.org/drawingml/2006/main" xmlns:r="http://schemas.openxmlformats.org/officeDocument/2006/relationships" xmlns:p="http://schemas.openxmlformats.org/presentationml/2006/main">
  <p:tag name="MH" val="20170726134851"/>
  <p:tag name="MH_LIBRARY" val="GRAPHIC"/>
  <p:tag name="MH_TYPE" val="Other"/>
  <p:tag name="MH_ORDER" val="6"/>
</p:tagLst>
</file>

<file path=ppt/tags/tag5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6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61.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62.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63.xml><?xml version="1.0" encoding="utf-8"?>
<p:tagLst xmlns:a="http://schemas.openxmlformats.org/drawingml/2006/main" xmlns:r="http://schemas.openxmlformats.org/officeDocument/2006/relationships" xmlns:p="http://schemas.openxmlformats.org/presentationml/2006/main">
  <p:tag name="ISLIDE.DIAGRAM" val="eb6ce8d4-d194-4584-80cd-48ea3741a580"/>
</p:tagLst>
</file>

<file path=ppt/tags/tag6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6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66.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6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68.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3"/>
</p:tagLst>
</file>

<file path=ppt/tags/tag71.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4"/>
</p:tagLst>
</file>

<file path=ppt/tags/tag72.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5"/>
</p:tagLst>
</file>

<file path=ppt/tags/tag73.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6"/>
</p:tagLst>
</file>

<file path=ppt/tags/tag74.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7"/>
</p:tagLst>
</file>

<file path=ppt/tags/tag75.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8"/>
</p:tagLst>
</file>

<file path=ppt/tags/tag76.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9"/>
</p:tagLst>
</file>

<file path=ppt/tags/tag77.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10"/>
</p:tagLst>
</file>

<file path=ppt/tags/tag78.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11"/>
</p:tagLst>
</file>

<file path=ppt/tags/tag79.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12"/>
</p:tagLst>
</file>

<file path=ppt/tags/tag80.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13"/>
</p:tagLst>
</file>

<file path=ppt/tags/tag81.xml><?xml version="1.0" encoding="utf-8"?>
<p:tagLst xmlns:a="http://schemas.openxmlformats.org/drawingml/2006/main" xmlns:r="http://schemas.openxmlformats.org/officeDocument/2006/relationships" xmlns:p="http://schemas.openxmlformats.org/presentationml/2006/main">
  <p:tag name="MH" val="20170718180201"/>
  <p:tag name="MH_LIBRARY" val="GRAPHIC"/>
  <p:tag name="MH_TYPE" val="Other"/>
  <p:tag name="MH_ORDER" val="14"/>
</p:tagLst>
</file>

<file path=ppt/tags/tag82.xml><?xml version="1.0" encoding="utf-8"?>
<p:tagLst xmlns:a="http://schemas.openxmlformats.org/drawingml/2006/main" xmlns:r="http://schemas.openxmlformats.org/officeDocument/2006/relationships" xmlns:p="http://schemas.openxmlformats.org/presentationml/2006/main">
  <p:tag name="ISLIDE.DIAGRAM" val="f82c4c53-79dd-4090-a9b4-8cc8e84121fd"/>
</p:tagLst>
</file>

<file path=ppt/tags/tag83.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84.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85.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86.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87.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AUTOCOLOR" val="FALSE"/>
  <p:tag name="MH_TYPE" val="SECTION"/>
  <p:tag name="ID" val="547124"/>
</p:tagLst>
</file>

<file path=ppt/tags/tag88.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OTHERS"/>
  <p:tag name="ID" val="547124"/>
</p:tagLst>
</file>

<file path=ppt/tags/tag89.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TITLE"/>
  <p:tag name="ID" val="547124"/>
</p:tagLst>
</file>

<file path=ppt/tags/tag90.xml><?xml version="1.0" encoding="utf-8"?>
<p:tagLst xmlns:a="http://schemas.openxmlformats.org/drawingml/2006/main" xmlns:r="http://schemas.openxmlformats.org/officeDocument/2006/relationships" xmlns:p="http://schemas.openxmlformats.org/presentationml/2006/main">
  <p:tag name="MH" val="20180928145912"/>
  <p:tag name="MH_LIBRARY" val="CONTENTS"/>
  <p:tag name="MH_TYPE" val="NUMBER"/>
  <p:tag name="ID" val="547124"/>
  <p:tag name="MH_ORDER" val="NUMBER"/>
</p:tagLst>
</file>

<file path=ppt/tags/tag91.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XunHChF#"/>
  <p:tag name="MH_LAYOUT" val="SubTitle"/>
  <p:tag name="MH" val="20181011093456"/>
  <p:tag name="MH_LIBRARY" val="GRAPHIC"/>
</p:tagLst>
</file>

<file path=ppt/tags/tag92.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1"/>
</p:tagLst>
</file>

<file path=ppt/tags/tag93.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2"/>
</p:tagLst>
</file>

<file path=ppt/tags/tag94.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3"/>
</p:tagLst>
</file>

<file path=ppt/tags/tag95.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4"/>
</p:tagLst>
</file>

<file path=ppt/tags/tag96.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5"/>
</p:tagLst>
</file>

<file path=ppt/tags/tag97.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6"/>
</p:tagLst>
</file>

<file path=ppt/tags/tag98.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7"/>
</p:tagLst>
</file>

<file path=ppt/tags/tag99.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8"/>
</p:tagLst>
</file>

<file path=ppt/tags/tag100.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SubTitle"/>
  <p:tag name="MH_ORDER" val="1"/>
</p:tagLst>
</file>

<file path=ppt/tags/tag101.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SubTitle"/>
  <p:tag name="MH_ORDER" val="2"/>
</p:tagLst>
</file>

<file path=ppt/tags/tag102.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9"/>
</p:tagLst>
</file>

<file path=ppt/tags/tag103.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Other"/>
  <p:tag name="MH_ORDER" val="10"/>
</p:tagLst>
</file>

<file path=ppt/tags/tag104.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SubTitle"/>
  <p:tag name="MH_ORDER" val="3"/>
</p:tagLst>
</file>

<file path=ppt/tags/tag105.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SubTitle"/>
  <p:tag name="MH_ORDER" val="4"/>
</p:tagLst>
</file>

<file path=ppt/tags/tag106.xml><?xml version="1.0" encoding="utf-8"?>
<p:tagLst xmlns:a="http://schemas.openxmlformats.org/drawingml/2006/main" xmlns:r="http://schemas.openxmlformats.org/officeDocument/2006/relationships" xmlns:p="http://schemas.openxmlformats.org/presentationml/2006/main">
  <p:tag name="MH" val="20181011093456"/>
  <p:tag name="MH_LIBRARY" val="GRAPHIC"/>
  <p:tag name="MH_TYPE" val="SubTitle"/>
  <p:tag name="MH_ORDER" val="5"/>
</p:tagLst>
</file>

<file path=ppt/tags/tag107.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YinZJG#"/>
  <p:tag name="MH_LAYOUT" val="TitleSubTitle"/>
  <p:tag name="MH" val="20181011112147"/>
  <p:tag name="MH_LIBRARY" val="GRAPHIC"/>
</p:tagLst>
</file>

<file path=ppt/tags/tag108.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
</p:tagLst>
</file>

<file path=ppt/tags/tag109.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2"/>
</p:tagLst>
</file>

<file path=ppt/tags/tag110.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3"/>
</p:tagLst>
</file>

<file path=ppt/tags/tag111.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4"/>
</p:tagLst>
</file>

<file path=ppt/tags/tag112.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5"/>
</p:tagLst>
</file>

<file path=ppt/tags/tag113.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6"/>
</p:tagLst>
</file>

<file path=ppt/tags/tag114.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Title"/>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8"/>
</p:tagLst>
</file>

<file path=ppt/tags/tag116.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9"/>
</p:tagLst>
</file>

<file path=ppt/tags/tag117.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0"/>
</p:tagLst>
</file>

<file path=ppt/tags/tag118.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1"/>
</p:tagLst>
</file>

<file path=ppt/tags/tag119.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2"/>
</p:tagLst>
</file>

<file path=ppt/tags/tag120.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3"/>
</p:tagLst>
</file>

<file path=ppt/tags/tag121.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4"/>
</p:tagLst>
</file>

<file path=ppt/tags/tag122.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5"/>
</p:tagLst>
</file>

<file path=ppt/tags/tag123.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6"/>
</p:tagLst>
</file>

<file path=ppt/tags/tag124.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7"/>
</p:tagLst>
</file>

<file path=ppt/tags/tag125.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8"/>
</p:tagLst>
</file>

<file path=ppt/tags/tag126.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Other"/>
  <p:tag name="MH_ORDER" val="19"/>
</p:tagLst>
</file>

<file path=ppt/tags/tag127.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SubTitle"/>
  <p:tag name="MH_ORDER" val="1"/>
</p:tagLst>
</file>

<file path=ppt/tags/tag128.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SubTitle"/>
  <p:tag name="MH_ORDER" val="2"/>
</p:tagLst>
</file>

<file path=ppt/tags/tag129.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SubTitle"/>
  <p:tag name="MH_ORDER" val="3"/>
</p:tagLst>
</file>

<file path=ppt/tags/tag130.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SubTitle"/>
  <p:tag name="MH_ORDER" val="4"/>
</p:tagLst>
</file>

<file path=ppt/tags/tag131.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SubTitle"/>
  <p:tag name="MH_ORDER" val="5"/>
</p:tagLst>
</file>

<file path=ppt/tags/tag132.xml><?xml version="1.0" encoding="utf-8"?>
<p:tagLst xmlns:a="http://schemas.openxmlformats.org/drawingml/2006/main" xmlns:r="http://schemas.openxmlformats.org/officeDocument/2006/relationships" xmlns:p="http://schemas.openxmlformats.org/presentationml/2006/main">
  <p:tag name="MH" val="20181011112147"/>
  <p:tag name="MH_LIBRARY" val="GRAPHIC"/>
  <p:tag name="MH_TYPE" val="SubTitle"/>
  <p:tag name="MH_ORDER" val="6"/>
</p:tagLst>
</file>

<file path=ppt/tags/tag133.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AUTOCOLOR" val="FALSE"/>
  <p:tag name="MH_TYPE" val="SECTION"/>
  <p:tag name="ID" val="547124"/>
</p:tagLst>
</file>

<file path=ppt/tags/tag134.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OTHERS"/>
  <p:tag name="ID" val="547124"/>
</p:tagLst>
</file>

<file path=ppt/tags/tag135.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TITLE"/>
  <p:tag name="ID" val="547124"/>
</p:tagLst>
</file>

<file path=ppt/tags/tag136.xml><?xml version="1.0" encoding="utf-8"?>
<p:tagLst xmlns:a="http://schemas.openxmlformats.org/drawingml/2006/main" xmlns:r="http://schemas.openxmlformats.org/officeDocument/2006/relationships" xmlns:p="http://schemas.openxmlformats.org/presentationml/2006/main">
  <p:tag name="MH" val="20180928173920"/>
  <p:tag name="MH_LIBRARY" val="CONTENTS"/>
  <p:tag name="MH_TYPE" val="NUMBER"/>
  <p:tag name="ID" val="547124"/>
  <p:tag name="MH_ORDER" val="NUMBER"/>
</p:tagLst>
</file>

<file path=ppt/tags/tag137.xml><?xml version="1.0" encoding="utf-8"?>
<p:tagLst xmlns:a="http://schemas.openxmlformats.org/drawingml/2006/main" xmlns:r="http://schemas.openxmlformats.org/officeDocument/2006/relationships" xmlns:p="http://schemas.openxmlformats.org/presentationml/2006/main">
  <p:tag name="ISLIDE.DIAGRAM" val="4de2957c-41a6-4efc-9d05-3e49b3770d22"/>
</p:tagLst>
</file>

<file path=ppt/tags/tag13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Text"/>
  <p:tag name="MH" val="20181011113709"/>
  <p:tag name="MH_LIBRARY" val="GRAPHIC"/>
</p:tagLst>
</file>

<file path=ppt/tags/tag139.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SubTitle"/>
  <p:tag name="MH_ORDER" val="1"/>
</p:tagLst>
</file>

<file path=ppt/tags/tag140.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Other"/>
  <p:tag name="MH_ORDER" val="1"/>
</p:tagLst>
</file>

<file path=ppt/tags/tag141.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SubTitle"/>
  <p:tag name="MH_ORDER" val="2"/>
</p:tagLst>
</file>

<file path=ppt/tags/tag142.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Other"/>
  <p:tag name="MH_ORDER" val="2"/>
</p:tagLst>
</file>

<file path=ppt/tags/tag143.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SubTitle"/>
  <p:tag name="MH_ORDER" val="3"/>
</p:tagLst>
</file>

<file path=ppt/tags/tag144.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Other"/>
  <p:tag name="MH_ORDER" val="3"/>
</p:tagLst>
</file>

<file path=ppt/tags/tag145.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SubTitle"/>
  <p:tag name="MH_ORDER" val="4"/>
</p:tagLst>
</file>

<file path=ppt/tags/tag146.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Other"/>
  <p:tag name="MH_ORDER" val="4"/>
</p:tagLst>
</file>

<file path=ppt/tags/tag147.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Text"/>
  <p:tag name="MH_ORDER" val="1"/>
</p:tagLst>
</file>

<file path=ppt/tags/tag148.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Text"/>
  <p:tag name="MH_ORDER" val="2"/>
</p:tagLst>
</file>

<file path=ppt/tags/tag149.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Text"/>
  <p:tag name="MH_ORDER" val="3"/>
</p:tagLst>
</file>

<file path=ppt/tags/tag150.xml><?xml version="1.0" encoding="utf-8"?>
<p:tagLst xmlns:a="http://schemas.openxmlformats.org/drawingml/2006/main" xmlns:r="http://schemas.openxmlformats.org/officeDocument/2006/relationships" xmlns:p="http://schemas.openxmlformats.org/presentationml/2006/main">
  <p:tag name="MH" val="20181011113709"/>
  <p:tag name="MH_LIBRARY" val="GRAPHIC"/>
  <p:tag name="MH_TYPE" val="Text"/>
  <p:tag name="MH_ORDER" val="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595</TotalTime>
  <Words>3289</Words>
  <Application>Microsoft Office PowerPoint</Application>
  <PresentationFormat>宽屏</PresentationFormat>
  <Paragraphs>271</Paragraphs>
  <Slides>51</Slides>
  <Notes>12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51</vt:i4>
      </vt:variant>
    </vt:vector>
  </HeadingPairs>
  <TitlesOfParts>
    <vt:vector size="67" baseType="lpstr">
      <vt:lpstr>Gill Sans</vt:lpstr>
      <vt:lpstr>Lantinghei SC Demibold</vt:lpstr>
      <vt:lpstr>Lato Light</vt:lpstr>
      <vt:lpstr>Lato Regular</vt:lpstr>
      <vt:lpstr>Open Sans Light</vt:lpstr>
      <vt:lpstr>等线</vt:lpstr>
      <vt:lpstr>等线 Light</vt:lpstr>
      <vt:lpstr>微软雅黑</vt:lpstr>
      <vt:lpstr>幼圆</vt:lpstr>
      <vt:lpstr>Arial</vt:lpstr>
      <vt:lpstr>Arial Black</vt:lpstr>
      <vt:lpstr>Open Sans</vt:lpstr>
      <vt:lpstr>Segoe UI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Administrator</cp:lastModifiedBy>
  <cp:revision>97</cp:revision>
  <dcterms:created xsi:type="dcterms:W3CDTF">2016-06-26T03:01:00Z</dcterms:created>
  <dcterms:modified xsi:type="dcterms:W3CDTF">2018-10-11T03:42:32Z</dcterms:modified>
</cp:coreProperties>
</file>