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heme/themeOverride1.xml" ContentType="application/vnd.openxmlformats-officedocument.themeOverr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heme/themeOverride2.xml" ContentType="application/vnd.openxmlformats-officedocument.themeOverr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heme/themeOverride3.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4.xml" ContentType="application/vnd.openxmlformats-officedocument.themeOverr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5.xml" ContentType="application/vnd.openxmlformats-officedocument.presentationml.notesSlide+xml"/>
  <Override PartName="/ppt/theme/themeOverride5.xml" ContentType="application/vnd.openxmlformats-officedocument.themeOverr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theme/themeOverride7.xml" ContentType="application/vnd.openxmlformats-officedocument.themeOverr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8.xml" ContentType="application/vnd.openxmlformats-officedocument.presentationml.notesSlide+xml"/>
  <Override PartName="/ppt/theme/themeOverride8.xml" ContentType="application/vnd.openxmlformats-officedocument.themeOverr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82" r:id="rId2"/>
    <p:sldId id="258" r:id="rId3"/>
    <p:sldId id="293" r:id="rId4"/>
    <p:sldId id="353" r:id="rId5"/>
    <p:sldId id="354" r:id="rId6"/>
    <p:sldId id="365" r:id="rId7"/>
    <p:sldId id="345" r:id="rId8"/>
    <p:sldId id="346" r:id="rId9"/>
    <p:sldId id="347" r:id="rId10"/>
    <p:sldId id="348" r:id="rId11"/>
    <p:sldId id="349" r:id="rId12"/>
    <p:sldId id="350" r:id="rId13"/>
    <p:sldId id="351" r:id="rId14"/>
    <p:sldId id="355" r:id="rId15"/>
    <p:sldId id="294" r:id="rId16"/>
    <p:sldId id="356" r:id="rId17"/>
    <p:sldId id="357" r:id="rId18"/>
    <p:sldId id="358" r:id="rId19"/>
    <p:sldId id="359" r:id="rId20"/>
    <p:sldId id="360" r:id="rId21"/>
    <p:sldId id="361" r:id="rId22"/>
    <p:sldId id="368" r:id="rId23"/>
    <p:sldId id="369" r:id="rId24"/>
    <p:sldId id="256" r:id="rId25"/>
    <p:sldId id="370" r:id="rId26"/>
    <p:sldId id="371" r:id="rId27"/>
    <p:sldId id="363" r:id="rId28"/>
    <p:sldId id="372" r:id="rId29"/>
    <p:sldId id="373" r:id="rId30"/>
    <p:sldId id="279"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779E"/>
    <a:srgbClr val="A6A6A6"/>
    <a:srgbClr val="1B6AA2"/>
    <a:srgbClr val="48B49C"/>
    <a:srgbClr val="FF6E55"/>
    <a:srgbClr val="FFC353"/>
    <a:srgbClr val="524F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46" autoAdjust="0"/>
    <p:restoredTop sz="94660"/>
  </p:normalViewPr>
  <p:slideViewPr>
    <p:cSldViewPr snapToGrid="0">
      <p:cViewPr varScale="1">
        <p:scale>
          <a:sx n="36" d="100"/>
          <a:sy n="36" d="100"/>
        </p:scale>
        <p:origin x="66" y="8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AE4DE9-2F6F-4A51-8C2B-D323197E4DB0}" type="datetimeFigureOut">
              <a:rPr lang="zh-CN" altLang="en-US" smtClean="0"/>
              <a:t>2018/10/12 Friday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E57D3E-1543-4449-B2A3-947A78D8D589}" type="slidenum">
              <a:rPr lang="zh-CN" altLang="en-US" smtClean="0"/>
              <a:t>‹#›</a:t>
            </a:fld>
            <a:endParaRPr lang="zh-CN" altLang="en-US"/>
          </a:p>
        </p:txBody>
      </p:sp>
    </p:spTree>
    <p:extLst>
      <p:ext uri="{BB962C8B-B14F-4D97-AF65-F5344CB8AC3E}">
        <p14:creationId xmlns:p14="http://schemas.microsoft.com/office/powerpoint/2010/main" val="1260840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notesMaster" Target="../notesMasters/notesMaster1.xml"/><Relationship Id="rId1" Type="http://schemas.openxmlformats.org/officeDocument/2006/relationships/themeOverride" Target="../theme/themeOverride8.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11618" name="幻灯片图像占位符 1"/>
          <p:cNvSpPr>
            <a:spLocks noGrp="1" noRot="1" noChangeAspect="1" noTextEdit="1"/>
          </p:cNvSpPr>
          <p:nvPr>
            <p:ph type="sldImg"/>
          </p:nvPr>
        </p:nvSpPr>
        <p:spPr>
          <a:ln w="12700">
            <a:solidFill>
              <a:srgbClr val="000000"/>
            </a:solidFill>
            <a:miter lim="800000"/>
            <a:headEnd/>
            <a:tailEnd/>
          </a:ln>
        </p:spPr>
      </p:sp>
      <p:sp>
        <p:nvSpPr>
          <p:cNvPr id="111619" name="备注占位符 2"/>
          <p:cNvSpPr>
            <a:spLocks noGrp="1" noChangeArrowheads="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a:t>讲到这，我想先问大家一个问题，在互联网时代你们有没有去做一些改变，哪怕是一些微小的改变，如在网上发帖，加客户微信，在淘宝上开店等等，只要跟以前不一样，我们都算改变，大家举个手我看看，</a:t>
            </a:r>
            <a:endParaRPr lang="en-US" altLang="zh-CN"/>
          </a:p>
          <a:p>
            <a:pPr eaLnBrk="1" hangingPunct="1">
              <a:spcBef>
                <a:spcPct val="0"/>
              </a:spcBef>
            </a:pPr>
            <a:r>
              <a:rPr lang="zh-CN" altLang="en-US"/>
              <a:t>有没有哪个企业朋友愿意跟大家分享一下你做了哪些改变（如果愿意来分享的，课后我会单独给你一些时间，我帮你出出点子）</a:t>
            </a:r>
          </a:p>
        </p:txBody>
      </p:sp>
      <p:sp>
        <p:nvSpPr>
          <p:cNvPr id="111620" name="灯片编号占位符 3"/>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fld id="{D2C25A73-D6DE-4C22-B4A2-6375CC161A53}" type="slidenum">
              <a:rPr lang="zh-CN" altLang="en-US" sz="1200">
                <a:latin typeface="Calibri" panose="020F0502020204030204" pitchFamily="34" charset="0"/>
              </a:rPr>
              <a:pPr algn="r" eaLnBrk="1" hangingPunct="1"/>
              <a:t>6</a:t>
            </a:fld>
            <a:endParaRPr lang="en-US" altLang="zh-CN" sz="1200">
              <a:latin typeface="Calibri" panose="020F0502020204030204" pitchFamily="34" charset="0"/>
            </a:endParaRPr>
          </a:p>
        </p:txBody>
      </p:sp>
    </p:spTree>
    <p:extLst>
      <p:ext uri="{BB962C8B-B14F-4D97-AF65-F5344CB8AC3E}">
        <p14:creationId xmlns:p14="http://schemas.microsoft.com/office/powerpoint/2010/main" val="1498005455"/>
      </p:ext>
    </p:extLst>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lumMod val="75000"/>
                    <a:lumOff val="25000"/>
                  </a:schemeClr>
                </a:solidFill>
                <a:latin typeface="微软雅黑" pitchFamily="34" charset="-122"/>
                <a:ea typeface="微软雅黑" pitchFamily="34" charset="-122"/>
              </a:rPr>
              <a:t>电子商务的整个运作包含信息流、商流、资金流和物流在内的一系列流动过程。只有通过物流配送</a:t>
            </a:r>
            <a:r>
              <a:rPr lang="en-US" altLang="zh-CN" dirty="0">
                <a:solidFill>
                  <a:schemeClr val="tx1">
                    <a:lumMod val="75000"/>
                    <a:lumOff val="25000"/>
                  </a:schemeClr>
                </a:solidFill>
                <a:latin typeface="微软雅黑" pitchFamily="34" charset="-122"/>
                <a:ea typeface="微软雅黑" pitchFamily="34" charset="-122"/>
              </a:rPr>
              <a:t>,</a:t>
            </a:r>
            <a:r>
              <a:rPr lang="zh-CN" altLang="en-US" dirty="0">
                <a:solidFill>
                  <a:schemeClr val="tx1">
                    <a:lumMod val="75000"/>
                    <a:lumOff val="25000"/>
                  </a:schemeClr>
                </a:solidFill>
                <a:latin typeface="微软雅黑" pitchFamily="34" charset="-122"/>
                <a:ea typeface="微软雅黑" pitchFamily="34" charset="-122"/>
              </a:rPr>
              <a:t>将实物真正转移到消费者手中</a:t>
            </a:r>
            <a:r>
              <a:rPr lang="en-US" altLang="zh-CN" dirty="0">
                <a:solidFill>
                  <a:schemeClr val="tx1">
                    <a:lumMod val="75000"/>
                    <a:lumOff val="25000"/>
                  </a:schemeClr>
                </a:solidFill>
                <a:latin typeface="微软雅黑" pitchFamily="34" charset="-122"/>
                <a:ea typeface="微软雅黑" pitchFamily="34" charset="-122"/>
              </a:rPr>
              <a:t>,</a:t>
            </a:r>
            <a:r>
              <a:rPr lang="zh-CN" altLang="en-US" dirty="0">
                <a:solidFill>
                  <a:schemeClr val="tx1">
                    <a:lumMod val="75000"/>
                    <a:lumOff val="25000"/>
                  </a:schemeClr>
                </a:solidFill>
                <a:latin typeface="微软雅黑" pitchFamily="34" charset="-122"/>
                <a:ea typeface="微软雅黑" pitchFamily="34" charset="-122"/>
              </a:rPr>
              <a:t>商务活动才算结束。</a:t>
            </a:r>
          </a:p>
        </p:txBody>
      </p:sp>
      <p:sp>
        <p:nvSpPr>
          <p:cNvPr id="4" name="灯片编号占位符 3"/>
          <p:cNvSpPr>
            <a:spLocks noGrp="1"/>
          </p:cNvSpPr>
          <p:nvPr>
            <p:ph type="sldNum" sz="quarter" idx="10"/>
          </p:nvPr>
        </p:nvSpPr>
        <p:spPr/>
        <p:txBody>
          <a:bodyPr/>
          <a:lstStyle/>
          <a:p>
            <a:fld id="{8A036312-6A05-4643-B813-780AEBCA5446}" type="slidenum">
              <a:rPr lang="zh-CN" altLang="en-US" smtClean="0"/>
              <a:t>10</a:t>
            </a:fld>
            <a:endParaRPr lang="zh-CN" altLang="en-US"/>
          </a:p>
        </p:txBody>
      </p:sp>
    </p:spTree>
    <p:extLst>
      <p:ext uri="{BB962C8B-B14F-4D97-AF65-F5344CB8AC3E}">
        <p14:creationId xmlns:p14="http://schemas.microsoft.com/office/powerpoint/2010/main" val="1545769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lumMod val="75000"/>
                    <a:lumOff val="25000"/>
                  </a:schemeClr>
                </a:solidFill>
                <a:latin typeface="微软雅黑" pitchFamily="34" charset="-122"/>
                <a:ea typeface="微软雅黑" pitchFamily="34" charset="-122"/>
              </a:rPr>
              <a:t>电子商务物流</a:t>
            </a:r>
            <a:r>
              <a:rPr lang="zh-CN" altLang="zh-CN" dirty="0">
                <a:solidFill>
                  <a:schemeClr val="tx1">
                    <a:lumMod val="75000"/>
                    <a:lumOff val="25000"/>
                  </a:schemeClr>
                </a:solidFill>
                <a:latin typeface="微软雅黑" pitchFamily="34" charset="-122"/>
                <a:ea typeface="微软雅黑" pitchFamily="34" charset="-122"/>
              </a:rPr>
              <a:t>向客户提供物流全过程的信息跟踪服务，从而使物流业做到真正意义上的及时响应，使企业零库存成为可能</a:t>
            </a:r>
            <a:r>
              <a:rPr lang="zh-CN" altLang="zh-CN" dirty="0"/>
              <a:t>。</a:t>
            </a:r>
            <a:endParaRPr lang="en-US" altLang="zh-CN" dirty="0">
              <a:solidFill>
                <a:schemeClr val="tx1">
                  <a:lumMod val="75000"/>
                  <a:lumOff val="25000"/>
                </a:schemeClr>
              </a:solidFill>
              <a:latin typeface="微软雅黑" pitchFamily="34" charset="-122"/>
              <a:ea typeface="微软雅黑" pitchFamily="34" charset="-122"/>
              <a:cs typeface="Lato Light" charset="0"/>
              <a:sym typeface="Lato Light" charset="0"/>
            </a:endParaRPr>
          </a:p>
          <a:p>
            <a:endParaRPr lang="zh-CN" altLang="en-US" dirty="0"/>
          </a:p>
        </p:txBody>
      </p:sp>
      <p:sp>
        <p:nvSpPr>
          <p:cNvPr id="4" name="灯片编号占位符 3"/>
          <p:cNvSpPr>
            <a:spLocks noGrp="1"/>
          </p:cNvSpPr>
          <p:nvPr>
            <p:ph type="sldNum" sz="quarter" idx="10"/>
          </p:nvPr>
        </p:nvSpPr>
        <p:spPr/>
        <p:txBody>
          <a:bodyPr/>
          <a:lstStyle/>
          <a:p>
            <a:fld id="{8A036312-6A05-4643-B813-780AEBCA5446}" type="slidenum">
              <a:rPr lang="zh-CN" altLang="en-US" smtClean="0"/>
              <a:t>11</a:t>
            </a:fld>
            <a:endParaRPr lang="zh-CN" altLang="en-US"/>
          </a:p>
        </p:txBody>
      </p:sp>
    </p:spTree>
    <p:extLst>
      <p:ext uri="{BB962C8B-B14F-4D97-AF65-F5344CB8AC3E}">
        <p14:creationId xmlns:p14="http://schemas.microsoft.com/office/powerpoint/2010/main" val="3648954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11618" name="幻灯片图像占位符 1"/>
          <p:cNvSpPr>
            <a:spLocks noGrp="1" noRot="1" noChangeAspect="1" noTextEdit="1"/>
          </p:cNvSpPr>
          <p:nvPr>
            <p:ph type="sldImg"/>
          </p:nvPr>
        </p:nvSpPr>
        <p:spPr>
          <a:ln w="12700">
            <a:solidFill>
              <a:srgbClr val="000000"/>
            </a:solidFill>
            <a:miter lim="800000"/>
            <a:headEnd/>
            <a:tailEnd/>
          </a:ln>
        </p:spPr>
      </p:sp>
      <p:sp>
        <p:nvSpPr>
          <p:cNvPr id="111619" name="备注占位符 2"/>
          <p:cNvSpPr>
            <a:spLocks noGrp="1" noChangeArrowheads="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dirty="0"/>
              <a:t>讲到这，我想先问大家一个问题，在互联网时代你们有没有去做一些改变，哪怕是一些微小的改变，如在网上发帖，加客户微信，在淘宝上开店等等，只要跟以前不一样，我们都算改变，大家举个手我看看，有没有哪个企业朋友愿意跟大家分享一下你做了哪些改变（如果愿意来分享的，课后我会单独给你一些时间，我帮你出出点子）</a:t>
            </a:r>
          </a:p>
        </p:txBody>
      </p:sp>
      <p:sp>
        <p:nvSpPr>
          <p:cNvPr id="111620" name="灯片编号占位符 3"/>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fld id="{D2C25A73-D6DE-4C22-B4A2-6375CC161A53}" type="slidenum">
              <a:rPr lang="zh-CN" altLang="en-US" sz="1200">
                <a:latin typeface="Calibri" panose="020F0502020204030204" pitchFamily="34" charset="0"/>
              </a:rPr>
              <a:pPr algn="r" eaLnBrk="1" hangingPunct="1"/>
              <a:t>12</a:t>
            </a:fld>
            <a:endParaRPr lang="en-US" altLang="zh-CN" sz="1200">
              <a:latin typeface="Calibri" panose="020F0502020204030204" pitchFamily="34" charset="0"/>
            </a:endParaRPr>
          </a:p>
        </p:txBody>
      </p:sp>
    </p:spTree>
    <p:extLst>
      <p:ext uri="{BB962C8B-B14F-4D97-AF65-F5344CB8AC3E}">
        <p14:creationId xmlns:p14="http://schemas.microsoft.com/office/powerpoint/2010/main" val="907859459"/>
      </p:ext>
    </p:extLst>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11618" name="幻灯片图像占位符 1"/>
          <p:cNvSpPr>
            <a:spLocks noGrp="1" noRot="1" noChangeAspect="1" noTextEdit="1"/>
          </p:cNvSpPr>
          <p:nvPr>
            <p:ph type="sldImg"/>
          </p:nvPr>
        </p:nvSpPr>
        <p:spPr>
          <a:ln w="12700">
            <a:solidFill>
              <a:srgbClr val="000000"/>
            </a:solidFill>
            <a:miter lim="800000"/>
            <a:headEnd/>
            <a:tailEnd/>
          </a:ln>
        </p:spPr>
      </p:sp>
      <p:sp>
        <p:nvSpPr>
          <p:cNvPr id="111619" name="备注占位符 2"/>
          <p:cNvSpPr>
            <a:spLocks noGrp="1" noChangeArrowheads="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a:t>讲到这，我想先问大家一个问题，在互联网时代你们有没有去做一些改变，哪怕是一些微小的改变，如在网上发帖，加客户微信，在淘宝上开店等等，只要跟以前不一样，我们都算改变，大家举个手我看看，</a:t>
            </a:r>
            <a:endParaRPr lang="en-US" altLang="zh-CN"/>
          </a:p>
          <a:p>
            <a:pPr eaLnBrk="1" hangingPunct="1">
              <a:spcBef>
                <a:spcPct val="0"/>
              </a:spcBef>
            </a:pPr>
            <a:r>
              <a:rPr lang="zh-CN" altLang="en-US"/>
              <a:t>有没有哪个企业朋友愿意跟大家分享一下你做了哪些改变（如果愿意来分享的，课后我会单独给你一些时间，我帮你出出点子）</a:t>
            </a:r>
          </a:p>
        </p:txBody>
      </p:sp>
      <p:sp>
        <p:nvSpPr>
          <p:cNvPr id="111620" name="灯片编号占位符 3"/>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fld id="{D2C25A73-D6DE-4C22-B4A2-6375CC161A53}" type="slidenum">
              <a:rPr lang="zh-CN" altLang="en-US" sz="1200">
                <a:latin typeface="Calibri" panose="020F0502020204030204" pitchFamily="34" charset="0"/>
              </a:rPr>
              <a:pPr algn="r" eaLnBrk="1" hangingPunct="1"/>
              <a:t>13</a:t>
            </a:fld>
            <a:endParaRPr lang="en-US" altLang="zh-CN" sz="1200">
              <a:latin typeface="Calibri" panose="020F0502020204030204" pitchFamily="34" charset="0"/>
            </a:endParaRPr>
          </a:p>
        </p:txBody>
      </p:sp>
    </p:spTree>
    <p:extLst>
      <p:ext uri="{BB962C8B-B14F-4D97-AF65-F5344CB8AC3E}">
        <p14:creationId xmlns:p14="http://schemas.microsoft.com/office/powerpoint/2010/main" val="1357231387"/>
      </p:ext>
    </p:extLst>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11618" name="幻灯片图像占位符 1"/>
          <p:cNvSpPr>
            <a:spLocks noGrp="1" noRot="1" noChangeAspect="1" noTextEdit="1"/>
          </p:cNvSpPr>
          <p:nvPr>
            <p:ph type="sldImg"/>
          </p:nvPr>
        </p:nvSpPr>
        <p:spPr>
          <a:ln w="12700">
            <a:solidFill>
              <a:srgbClr val="000000"/>
            </a:solidFill>
            <a:miter lim="800000"/>
            <a:headEnd/>
            <a:tailEnd/>
          </a:ln>
        </p:spPr>
      </p:sp>
      <p:sp>
        <p:nvSpPr>
          <p:cNvPr id="111619" name="备注占位符 2"/>
          <p:cNvSpPr>
            <a:spLocks noGrp="1" noChangeArrowheads="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a:t>讲到这，我想先问大家一个问题，在互联网时代你们有没有去做一些改变，哪怕是一些微小的改变，如在网上发帖，加客户微信，在淘宝上开店等等，只要跟以前不一样，我们都算改变，大家举个手我看看，</a:t>
            </a:r>
            <a:endParaRPr lang="en-US" altLang="zh-CN"/>
          </a:p>
          <a:p>
            <a:pPr eaLnBrk="1" hangingPunct="1">
              <a:spcBef>
                <a:spcPct val="0"/>
              </a:spcBef>
            </a:pPr>
            <a:r>
              <a:rPr lang="zh-CN" altLang="en-US"/>
              <a:t>有没有哪个企业朋友愿意跟大家分享一下你做了哪些改变（如果愿意来分享的，课后我会单独给你一些时间，我帮你出出点子）</a:t>
            </a:r>
          </a:p>
        </p:txBody>
      </p:sp>
      <p:sp>
        <p:nvSpPr>
          <p:cNvPr id="111620" name="灯片编号占位符 3"/>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fld id="{D2C25A73-D6DE-4C22-B4A2-6375CC161A53}" type="slidenum">
              <a:rPr lang="zh-CN" altLang="en-US" sz="1200">
                <a:latin typeface="Calibri" panose="020F0502020204030204" pitchFamily="34" charset="0"/>
              </a:rPr>
              <a:pPr algn="r" eaLnBrk="1" hangingPunct="1"/>
              <a:t>17</a:t>
            </a:fld>
            <a:endParaRPr lang="en-US" altLang="zh-CN" sz="1200">
              <a:latin typeface="Calibri" panose="020F0502020204030204" pitchFamily="34" charset="0"/>
            </a:endParaRPr>
          </a:p>
        </p:txBody>
      </p:sp>
    </p:spTree>
    <p:extLst>
      <p:ext uri="{BB962C8B-B14F-4D97-AF65-F5344CB8AC3E}">
        <p14:creationId xmlns:p14="http://schemas.microsoft.com/office/powerpoint/2010/main" val="2306406148"/>
      </p:ext>
    </p:extLst>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11618" name="幻灯片图像占位符 1"/>
          <p:cNvSpPr>
            <a:spLocks noGrp="1" noRot="1" noChangeAspect="1" noTextEdit="1"/>
          </p:cNvSpPr>
          <p:nvPr>
            <p:ph type="sldImg"/>
          </p:nvPr>
        </p:nvSpPr>
        <p:spPr>
          <a:ln w="12700">
            <a:solidFill>
              <a:srgbClr val="000000"/>
            </a:solidFill>
            <a:miter lim="800000"/>
            <a:headEnd/>
            <a:tailEnd/>
          </a:ln>
        </p:spPr>
      </p:sp>
      <p:sp>
        <p:nvSpPr>
          <p:cNvPr id="111619" name="备注占位符 2"/>
          <p:cNvSpPr>
            <a:spLocks noGrp="1" noChangeArrowheads="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a:t>讲到这，我想先问大家一个问题，在互联网时代你们有没有去做一些改变，哪怕是一些微小的改变，如在网上发帖，加客户微信，在淘宝上开店等等，只要跟以前不一样，我们都算改变，大家举个手我看看，</a:t>
            </a:r>
            <a:endParaRPr lang="en-US" altLang="zh-CN"/>
          </a:p>
          <a:p>
            <a:pPr eaLnBrk="1" hangingPunct="1">
              <a:spcBef>
                <a:spcPct val="0"/>
              </a:spcBef>
            </a:pPr>
            <a:r>
              <a:rPr lang="zh-CN" altLang="en-US"/>
              <a:t>有没有哪个企业朋友愿意跟大家分享一下你做了哪些改变（如果愿意来分享的，课后我会单独给你一些时间，我帮你出出点子）</a:t>
            </a:r>
          </a:p>
        </p:txBody>
      </p:sp>
      <p:sp>
        <p:nvSpPr>
          <p:cNvPr id="111620" name="灯片编号占位符 3"/>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fld id="{D2C25A73-D6DE-4C22-B4A2-6375CC161A53}" type="slidenum">
              <a:rPr lang="zh-CN" altLang="en-US" sz="1200">
                <a:latin typeface="Calibri" panose="020F0502020204030204" pitchFamily="34" charset="0"/>
              </a:rPr>
              <a:pPr algn="r" eaLnBrk="1" hangingPunct="1"/>
              <a:t>21</a:t>
            </a:fld>
            <a:endParaRPr lang="en-US" altLang="zh-CN" sz="1200">
              <a:latin typeface="Calibri" panose="020F0502020204030204" pitchFamily="34" charset="0"/>
            </a:endParaRPr>
          </a:p>
        </p:txBody>
      </p:sp>
    </p:spTree>
    <p:extLst>
      <p:ext uri="{BB962C8B-B14F-4D97-AF65-F5344CB8AC3E}">
        <p14:creationId xmlns:p14="http://schemas.microsoft.com/office/powerpoint/2010/main" val="3155574400"/>
      </p:ext>
    </p:extLst>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11618" name="幻灯片图像占位符 1"/>
          <p:cNvSpPr>
            <a:spLocks noGrp="1" noRot="1" noChangeAspect="1" noTextEdit="1"/>
          </p:cNvSpPr>
          <p:nvPr>
            <p:ph type="sldImg"/>
          </p:nvPr>
        </p:nvSpPr>
        <p:spPr>
          <a:ln w="12700">
            <a:solidFill>
              <a:srgbClr val="000000"/>
            </a:solidFill>
            <a:miter lim="800000"/>
            <a:headEnd/>
            <a:tailEnd/>
          </a:ln>
        </p:spPr>
      </p:sp>
      <p:sp>
        <p:nvSpPr>
          <p:cNvPr id="111619" name="备注占位符 2"/>
          <p:cNvSpPr>
            <a:spLocks noGrp="1" noChangeArrowheads="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a:t>讲到这，我想先问大家一个问题，在互联网时代你们有没有去做一些改变，哪怕是一些微小的改变，如在网上发帖，加客户微信，在淘宝上开店等等，只要跟以前不一样，我们都算改变，大家举个手我看看，</a:t>
            </a:r>
            <a:endParaRPr lang="en-US" altLang="zh-CN"/>
          </a:p>
          <a:p>
            <a:pPr eaLnBrk="1" hangingPunct="1">
              <a:spcBef>
                <a:spcPct val="0"/>
              </a:spcBef>
            </a:pPr>
            <a:r>
              <a:rPr lang="zh-CN" altLang="en-US"/>
              <a:t>有没有哪个企业朋友愿意跟大家分享一下你做了哪些改变（如果愿意来分享的，课后我会单独给你一些时间，我帮你出出点子）</a:t>
            </a:r>
          </a:p>
        </p:txBody>
      </p:sp>
      <p:sp>
        <p:nvSpPr>
          <p:cNvPr id="111620" name="灯片编号占位符 3"/>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fld id="{D2C25A73-D6DE-4C22-B4A2-6375CC161A53}" type="slidenum">
              <a:rPr lang="zh-CN" altLang="en-US" sz="1200">
                <a:latin typeface="Calibri" panose="020F0502020204030204" pitchFamily="34" charset="0"/>
              </a:rPr>
              <a:pPr algn="r" eaLnBrk="1" hangingPunct="1"/>
              <a:t>27</a:t>
            </a:fld>
            <a:endParaRPr lang="en-US" altLang="zh-CN" sz="1200">
              <a:latin typeface="Calibri" panose="020F0502020204030204" pitchFamily="34" charset="0"/>
            </a:endParaRPr>
          </a:p>
        </p:txBody>
      </p:sp>
    </p:spTree>
    <p:extLst>
      <p:ext uri="{BB962C8B-B14F-4D97-AF65-F5344CB8AC3E}">
        <p14:creationId xmlns:p14="http://schemas.microsoft.com/office/powerpoint/2010/main" val="862051245"/>
      </p:ext>
    </p:extLst>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2018/10/12 Friday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9085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2018/10/12 Friday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595813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2018/10/12 Friday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07153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2018/10/12 Friday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23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C9F7F0D-ADAC-4FC5-9E0E-D46C6A0268EC}" type="datetimeFigureOut">
              <a:rPr lang="zh-CN" altLang="en-US" smtClean="0"/>
              <a:t>2018/10/12 Friday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776432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C9F7F0D-ADAC-4FC5-9E0E-D46C6A0268EC}" type="datetimeFigureOut">
              <a:rPr lang="zh-CN" altLang="en-US" smtClean="0"/>
              <a:t>2018/10/12 Friday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09719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9F7F0D-ADAC-4FC5-9E0E-D46C6A0268EC}" type="datetimeFigureOut">
              <a:rPr lang="zh-CN" altLang="en-US" smtClean="0"/>
              <a:t>2018/10/12 Friday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55668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2018/10/12 Friday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964514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2018/10/12 Friday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2389986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2018/10/12 Friday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910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2018/10/12 Friday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732255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两栏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917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Tree>
    <p:extLst>
      <p:ext uri="{BB962C8B-B14F-4D97-AF65-F5344CB8AC3E}">
        <p14:creationId xmlns:p14="http://schemas.microsoft.com/office/powerpoint/2010/main" val="2006611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F7F0D-ADAC-4FC5-9E0E-D46C6A0268EC}" type="datetimeFigureOut">
              <a:rPr lang="zh-CN" altLang="en-US" smtClean="0"/>
              <a:t>2018/10/12 Friday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807123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slideLayout" Target="../slideLayouts/slideLayout7.xml"/><Relationship Id="rId4" Type="http://schemas.openxmlformats.org/officeDocument/2006/relationships/tags" Target="../tags/tag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slideLayout" Target="../slideLayouts/slideLayout7.xml"/><Relationship Id="rId4"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tags" Target="../tags/tag17.xml"/><Relationship Id="rId3" Type="http://schemas.openxmlformats.org/officeDocument/2006/relationships/tags" Target="../tags/tag12.xml"/><Relationship Id="rId7" Type="http://schemas.openxmlformats.org/officeDocument/2006/relationships/tags" Target="../tags/tag16.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10" Type="http://schemas.openxmlformats.org/officeDocument/2006/relationships/image" Target="../media/image7.png"/><Relationship Id="rId4" Type="http://schemas.openxmlformats.org/officeDocument/2006/relationships/tags" Target="../tags/tag13.xml"/><Relationship Id="rId9"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tags" Target="../tags/tag29.xml"/><Relationship Id="rId18" Type="http://schemas.openxmlformats.org/officeDocument/2006/relationships/tags" Target="../tags/tag34.xml"/><Relationship Id="rId26" Type="http://schemas.openxmlformats.org/officeDocument/2006/relationships/tags" Target="../tags/tag42.xml"/><Relationship Id="rId3" Type="http://schemas.openxmlformats.org/officeDocument/2006/relationships/tags" Target="../tags/tag19.xml"/><Relationship Id="rId21" Type="http://schemas.openxmlformats.org/officeDocument/2006/relationships/tags" Target="../tags/tag37.xml"/><Relationship Id="rId34" Type="http://schemas.openxmlformats.org/officeDocument/2006/relationships/tags" Target="../tags/tag50.xml"/><Relationship Id="rId7" Type="http://schemas.openxmlformats.org/officeDocument/2006/relationships/tags" Target="../tags/tag23.xml"/><Relationship Id="rId12" Type="http://schemas.openxmlformats.org/officeDocument/2006/relationships/tags" Target="../tags/tag28.xml"/><Relationship Id="rId17" Type="http://schemas.openxmlformats.org/officeDocument/2006/relationships/tags" Target="../tags/tag33.xml"/><Relationship Id="rId25" Type="http://schemas.openxmlformats.org/officeDocument/2006/relationships/tags" Target="../tags/tag41.xml"/><Relationship Id="rId33" Type="http://schemas.openxmlformats.org/officeDocument/2006/relationships/tags" Target="../tags/tag49.xml"/><Relationship Id="rId2" Type="http://schemas.openxmlformats.org/officeDocument/2006/relationships/tags" Target="../tags/tag18.xml"/><Relationship Id="rId16" Type="http://schemas.openxmlformats.org/officeDocument/2006/relationships/tags" Target="../tags/tag32.xml"/><Relationship Id="rId20" Type="http://schemas.openxmlformats.org/officeDocument/2006/relationships/tags" Target="../tags/tag36.xml"/><Relationship Id="rId29" Type="http://schemas.openxmlformats.org/officeDocument/2006/relationships/tags" Target="../tags/tag45.xml"/><Relationship Id="rId1" Type="http://schemas.openxmlformats.org/officeDocument/2006/relationships/themeOverride" Target="../theme/themeOverride2.xml"/><Relationship Id="rId6" Type="http://schemas.openxmlformats.org/officeDocument/2006/relationships/tags" Target="../tags/tag22.xml"/><Relationship Id="rId11" Type="http://schemas.openxmlformats.org/officeDocument/2006/relationships/tags" Target="../tags/tag27.xml"/><Relationship Id="rId24" Type="http://schemas.openxmlformats.org/officeDocument/2006/relationships/tags" Target="../tags/tag40.xml"/><Relationship Id="rId32" Type="http://schemas.openxmlformats.org/officeDocument/2006/relationships/tags" Target="../tags/tag48.xml"/><Relationship Id="rId5" Type="http://schemas.openxmlformats.org/officeDocument/2006/relationships/tags" Target="../tags/tag21.xml"/><Relationship Id="rId15" Type="http://schemas.openxmlformats.org/officeDocument/2006/relationships/tags" Target="../tags/tag31.xml"/><Relationship Id="rId23" Type="http://schemas.openxmlformats.org/officeDocument/2006/relationships/tags" Target="../tags/tag39.xml"/><Relationship Id="rId28" Type="http://schemas.openxmlformats.org/officeDocument/2006/relationships/tags" Target="../tags/tag44.xml"/><Relationship Id="rId36" Type="http://schemas.openxmlformats.org/officeDocument/2006/relationships/image" Target="../media/image8.png"/><Relationship Id="rId10" Type="http://schemas.openxmlformats.org/officeDocument/2006/relationships/tags" Target="../tags/tag26.xml"/><Relationship Id="rId19" Type="http://schemas.openxmlformats.org/officeDocument/2006/relationships/tags" Target="../tags/tag35.xml"/><Relationship Id="rId31" Type="http://schemas.openxmlformats.org/officeDocument/2006/relationships/tags" Target="../tags/tag47.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tags" Target="../tags/tag30.xml"/><Relationship Id="rId22" Type="http://schemas.openxmlformats.org/officeDocument/2006/relationships/tags" Target="../tags/tag38.xml"/><Relationship Id="rId27" Type="http://schemas.openxmlformats.org/officeDocument/2006/relationships/tags" Target="../tags/tag43.xml"/><Relationship Id="rId30" Type="http://schemas.openxmlformats.org/officeDocument/2006/relationships/tags" Target="../tags/tag46.xml"/><Relationship Id="rId35"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tags" Target="../tags/tag58.xml"/><Relationship Id="rId13" Type="http://schemas.openxmlformats.org/officeDocument/2006/relationships/tags" Target="../tags/tag63.xml"/><Relationship Id="rId18" Type="http://schemas.openxmlformats.org/officeDocument/2006/relationships/tags" Target="../tags/tag68.xml"/><Relationship Id="rId3" Type="http://schemas.openxmlformats.org/officeDocument/2006/relationships/tags" Target="../tags/tag53.xml"/><Relationship Id="rId7" Type="http://schemas.openxmlformats.org/officeDocument/2006/relationships/tags" Target="../tags/tag57.xml"/><Relationship Id="rId12" Type="http://schemas.openxmlformats.org/officeDocument/2006/relationships/tags" Target="../tags/tag62.xml"/><Relationship Id="rId17" Type="http://schemas.openxmlformats.org/officeDocument/2006/relationships/tags" Target="../tags/tag67.xml"/><Relationship Id="rId2" Type="http://schemas.openxmlformats.org/officeDocument/2006/relationships/tags" Target="../tags/tag52.xml"/><Relationship Id="rId16" Type="http://schemas.openxmlformats.org/officeDocument/2006/relationships/tags" Target="../tags/tag66.xml"/><Relationship Id="rId20" Type="http://schemas.openxmlformats.org/officeDocument/2006/relationships/slideLayout" Target="../slideLayouts/slideLayout7.xml"/><Relationship Id="rId1" Type="http://schemas.openxmlformats.org/officeDocument/2006/relationships/tags" Target="../tags/tag51.xml"/><Relationship Id="rId6" Type="http://schemas.openxmlformats.org/officeDocument/2006/relationships/tags" Target="../tags/tag56.xml"/><Relationship Id="rId11" Type="http://schemas.openxmlformats.org/officeDocument/2006/relationships/tags" Target="../tags/tag61.xml"/><Relationship Id="rId5" Type="http://schemas.openxmlformats.org/officeDocument/2006/relationships/tags" Target="../tags/tag55.xml"/><Relationship Id="rId15" Type="http://schemas.openxmlformats.org/officeDocument/2006/relationships/tags" Target="../tags/tag65.xml"/><Relationship Id="rId10" Type="http://schemas.openxmlformats.org/officeDocument/2006/relationships/tags" Target="../tags/tag60.xml"/><Relationship Id="rId19" Type="http://schemas.openxmlformats.org/officeDocument/2006/relationships/tags" Target="../tags/tag69.xml"/><Relationship Id="rId4" Type="http://schemas.openxmlformats.org/officeDocument/2006/relationships/tags" Target="../tags/tag54.xml"/><Relationship Id="rId9" Type="http://schemas.openxmlformats.org/officeDocument/2006/relationships/tags" Target="../tags/tag59.xml"/><Relationship Id="rId14" Type="http://schemas.openxmlformats.org/officeDocument/2006/relationships/tags" Target="../tags/tag6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hemeOverride" Target="../theme/themeOverride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tags" Target="../tags/tag73.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slideLayout" Target="../slideLayouts/slideLayout7.xml"/><Relationship Id="rId4" Type="http://schemas.openxmlformats.org/officeDocument/2006/relationships/tags" Target="../tags/tag77.xml"/></Relationships>
</file>

<file path=ppt/slides/_rels/slide16.xml.rels><?xml version="1.0" encoding="UTF-8" standalone="yes"?>
<Relationships xmlns="http://schemas.openxmlformats.org/package/2006/relationships"><Relationship Id="rId8" Type="http://schemas.openxmlformats.org/officeDocument/2006/relationships/tags" Target="../tags/tag85.xml"/><Relationship Id="rId13" Type="http://schemas.openxmlformats.org/officeDocument/2006/relationships/tags" Target="../tags/tag90.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tags" Target="../tags/tag89.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tags" Target="../tags/tag88.xml"/><Relationship Id="rId5" Type="http://schemas.openxmlformats.org/officeDocument/2006/relationships/tags" Target="../tags/tag82.xml"/><Relationship Id="rId15" Type="http://schemas.openxmlformats.org/officeDocument/2006/relationships/slideLayout" Target="../slideLayouts/slideLayout6.xml"/><Relationship Id="rId10" Type="http://schemas.openxmlformats.org/officeDocument/2006/relationships/tags" Target="../tags/tag87.xml"/><Relationship Id="rId4" Type="http://schemas.openxmlformats.org/officeDocument/2006/relationships/tags" Target="../tags/tag81.xml"/><Relationship Id="rId9" Type="http://schemas.openxmlformats.org/officeDocument/2006/relationships/tags" Target="../tags/tag86.xml"/><Relationship Id="rId14" Type="http://schemas.openxmlformats.org/officeDocument/2006/relationships/tags" Target="../tags/tag9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2.xml"/><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tags" Target="../tags/tag100.xml"/><Relationship Id="rId3" Type="http://schemas.openxmlformats.org/officeDocument/2006/relationships/tags" Target="../tags/tag95.xml"/><Relationship Id="rId7" Type="http://schemas.openxmlformats.org/officeDocument/2006/relationships/tags" Target="../tags/tag9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10" Type="http://schemas.openxmlformats.org/officeDocument/2006/relationships/slideLayout" Target="../slideLayouts/slideLayout6.xml"/><Relationship Id="rId4" Type="http://schemas.openxmlformats.org/officeDocument/2006/relationships/tags" Target="../tags/tag96.xml"/><Relationship Id="rId9" Type="http://schemas.openxmlformats.org/officeDocument/2006/relationships/tags" Target="../tags/tag101.xml"/></Relationships>
</file>

<file path=ppt/slides/_rels/slide24.xml.rels><?xml version="1.0" encoding="UTF-8" standalone="yes"?>
<Relationships xmlns="http://schemas.openxmlformats.org/package/2006/relationships"><Relationship Id="rId8" Type="http://schemas.openxmlformats.org/officeDocument/2006/relationships/tags" Target="../tags/tag109.xml"/><Relationship Id="rId13" Type="http://schemas.openxmlformats.org/officeDocument/2006/relationships/tags" Target="../tags/tag114.xml"/><Relationship Id="rId18" Type="http://schemas.openxmlformats.org/officeDocument/2006/relationships/tags" Target="../tags/tag119.xml"/><Relationship Id="rId26" Type="http://schemas.openxmlformats.org/officeDocument/2006/relationships/tags" Target="../tags/tag127.xml"/><Relationship Id="rId3" Type="http://schemas.openxmlformats.org/officeDocument/2006/relationships/tags" Target="../tags/tag104.xml"/><Relationship Id="rId21" Type="http://schemas.openxmlformats.org/officeDocument/2006/relationships/tags" Target="../tags/tag122.xml"/><Relationship Id="rId7" Type="http://schemas.openxmlformats.org/officeDocument/2006/relationships/tags" Target="../tags/tag108.xml"/><Relationship Id="rId12" Type="http://schemas.openxmlformats.org/officeDocument/2006/relationships/tags" Target="../tags/tag113.xml"/><Relationship Id="rId17" Type="http://schemas.openxmlformats.org/officeDocument/2006/relationships/tags" Target="../tags/tag118.xml"/><Relationship Id="rId25" Type="http://schemas.openxmlformats.org/officeDocument/2006/relationships/tags" Target="../tags/tag126.xml"/><Relationship Id="rId2" Type="http://schemas.openxmlformats.org/officeDocument/2006/relationships/tags" Target="../tags/tag103.xml"/><Relationship Id="rId16" Type="http://schemas.openxmlformats.org/officeDocument/2006/relationships/tags" Target="../tags/tag117.xml"/><Relationship Id="rId20" Type="http://schemas.openxmlformats.org/officeDocument/2006/relationships/tags" Target="../tags/tag121.xml"/><Relationship Id="rId29" Type="http://schemas.openxmlformats.org/officeDocument/2006/relationships/slideLayout" Target="../slideLayouts/slideLayout1.xml"/><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tags" Target="../tags/tag112.xml"/><Relationship Id="rId24" Type="http://schemas.openxmlformats.org/officeDocument/2006/relationships/tags" Target="../tags/tag125.xml"/><Relationship Id="rId5" Type="http://schemas.openxmlformats.org/officeDocument/2006/relationships/tags" Target="../tags/tag106.xml"/><Relationship Id="rId15" Type="http://schemas.openxmlformats.org/officeDocument/2006/relationships/tags" Target="../tags/tag116.xml"/><Relationship Id="rId23" Type="http://schemas.openxmlformats.org/officeDocument/2006/relationships/tags" Target="../tags/tag124.xml"/><Relationship Id="rId28" Type="http://schemas.openxmlformats.org/officeDocument/2006/relationships/tags" Target="../tags/tag129.xml"/><Relationship Id="rId10" Type="http://schemas.openxmlformats.org/officeDocument/2006/relationships/tags" Target="../tags/tag111.xml"/><Relationship Id="rId19" Type="http://schemas.openxmlformats.org/officeDocument/2006/relationships/tags" Target="../tags/tag120.xml"/><Relationship Id="rId4" Type="http://schemas.openxmlformats.org/officeDocument/2006/relationships/tags" Target="../tags/tag105.xml"/><Relationship Id="rId9" Type="http://schemas.openxmlformats.org/officeDocument/2006/relationships/tags" Target="../tags/tag110.xml"/><Relationship Id="rId14" Type="http://schemas.openxmlformats.org/officeDocument/2006/relationships/tags" Target="../tags/tag115.xml"/><Relationship Id="rId22" Type="http://schemas.openxmlformats.org/officeDocument/2006/relationships/tags" Target="../tags/tag123.xml"/><Relationship Id="rId27" Type="http://schemas.openxmlformats.org/officeDocument/2006/relationships/tags" Target="../tags/tag128.xml"/><Relationship Id="rId30"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30.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 Id="rId5" Type="http://schemas.openxmlformats.org/officeDocument/2006/relationships/slideLayout" Target="../slideLayouts/slideLayout7.xml"/><Relationship Id="rId4" Type="http://schemas.openxmlformats.org/officeDocument/2006/relationships/tags" Target="../tags/tag13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2437200" cy="685800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 name="矩形 4"/>
          <p:cNvSpPr/>
          <p:nvPr/>
        </p:nvSpPr>
        <p:spPr>
          <a:xfrm>
            <a:off x="2422310" y="0"/>
            <a:ext cx="2437200"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 name="矩形 5"/>
          <p:cNvSpPr/>
          <p:nvPr/>
        </p:nvSpPr>
        <p:spPr>
          <a:xfrm>
            <a:off x="4859510" y="0"/>
            <a:ext cx="2437200" cy="685800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矩形 6"/>
          <p:cNvSpPr/>
          <p:nvPr/>
        </p:nvSpPr>
        <p:spPr>
          <a:xfrm>
            <a:off x="7296335" y="0"/>
            <a:ext cx="2437200" cy="68580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矩形 7"/>
          <p:cNvSpPr/>
          <p:nvPr/>
        </p:nvSpPr>
        <p:spPr>
          <a:xfrm>
            <a:off x="9733535" y="0"/>
            <a:ext cx="2437200" cy="68580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6757" y="-861341"/>
            <a:ext cx="11132457" cy="8349343"/>
          </a:xfrm>
          <a:prstGeom prst="rect">
            <a:avLst/>
          </a:prstGeom>
        </p:spPr>
      </p:pic>
      <p:sp>
        <p:nvSpPr>
          <p:cNvPr id="19" name="文本框 18">
            <a:extLst>
              <a:ext uri="{FF2B5EF4-FFF2-40B4-BE49-F238E27FC236}">
                <a16:creationId xmlns:a16="http://schemas.microsoft.com/office/drawing/2014/main" id="{70F58297-C9CA-44AA-8695-BD728AD196C8}"/>
              </a:ext>
            </a:extLst>
          </p:cNvPr>
          <p:cNvSpPr txBox="1"/>
          <p:nvPr/>
        </p:nvSpPr>
        <p:spPr>
          <a:xfrm>
            <a:off x="7542011" y="2761268"/>
            <a:ext cx="4267200" cy="2308324"/>
          </a:xfrm>
          <a:prstGeom prst="rect">
            <a:avLst/>
          </a:prstGeom>
          <a:noFill/>
        </p:spPr>
        <p:txBody>
          <a:bodyPr wrap="square" rtlCol="0">
            <a:spAutoFit/>
          </a:bodyPr>
          <a:lstStyle/>
          <a:p>
            <a:pPr algn="r">
              <a:lnSpc>
                <a:spcPct val="120000"/>
              </a:lnSpc>
            </a:pPr>
            <a:r>
              <a:rPr lang="zh-CN" altLang="en-US" sz="6000" b="1" dirty="0">
                <a:solidFill>
                  <a:schemeClr val="bg1"/>
                </a:solidFill>
                <a:latin typeface="微软雅黑" panose="020B0503020204020204" pitchFamily="34" charset="-122"/>
                <a:ea typeface="微软雅黑" panose="020B0503020204020204" pitchFamily="34" charset="-122"/>
              </a:rPr>
              <a:t>电子商务</a:t>
            </a:r>
            <a:endParaRPr lang="en-US" altLang="zh-CN" sz="6000" b="1" dirty="0">
              <a:solidFill>
                <a:schemeClr val="bg1"/>
              </a:solidFill>
              <a:latin typeface="微软雅黑" panose="020B0503020204020204" pitchFamily="34" charset="-122"/>
              <a:ea typeface="微软雅黑" panose="020B0503020204020204" pitchFamily="34" charset="-122"/>
            </a:endParaRPr>
          </a:p>
          <a:p>
            <a:pPr algn="r">
              <a:lnSpc>
                <a:spcPct val="120000"/>
              </a:lnSpc>
            </a:pPr>
            <a:r>
              <a:rPr lang="zh-CN" altLang="en-US" sz="6000" b="1" dirty="0" smtClean="0">
                <a:solidFill>
                  <a:schemeClr val="bg1"/>
                </a:solidFill>
                <a:latin typeface="微软雅黑" panose="020B0503020204020204" pitchFamily="34" charset="-122"/>
                <a:ea typeface="微软雅黑" panose="020B0503020204020204" pitchFamily="34" charset="-122"/>
              </a:rPr>
              <a:t>基础与</a:t>
            </a:r>
            <a:r>
              <a:rPr lang="zh-CN" altLang="en-US" sz="6000" b="1" dirty="0">
                <a:solidFill>
                  <a:schemeClr val="bg1"/>
                </a:solidFill>
                <a:latin typeface="微软雅黑" panose="020B0503020204020204" pitchFamily="34" charset="-122"/>
                <a:ea typeface="微软雅黑" panose="020B0503020204020204" pitchFamily="34" charset="-122"/>
              </a:rPr>
              <a:t>实务</a:t>
            </a:r>
            <a:endParaRPr lang="zh-CN" altLang="en-US" sz="6000" dirty="0">
              <a:solidFill>
                <a:schemeClr val="bg1"/>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4E29DD69-5ACF-434E-B01B-5663D6029E3A}"/>
              </a:ext>
            </a:extLst>
          </p:cNvPr>
          <p:cNvSpPr txBox="1"/>
          <p:nvPr/>
        </p:nvSpPr>
        <p:spPr>
          <a:xfrm>
            <a:off x="7314589" y="5180813"/>
            <a:ext cx="4494622" cy="646331"/>
          </a:xfrm>
          <a:prstGeom prst="rect">
            <a:avLst/>
          </a:prstGeom>
          <a:noFill/>
        </p:spPr>
        <p:txBody>
          <a:bodyPr wrap="square" rtlCol="0">
            <a:spAutoFit/>
          </a:bodyPr>
          <a:lstStyle/>
          <a:p>
            <a:pPr algn="r"/>
            <a:r>
              <a:rPr lang="zh-CN" altLang="en-US" sz="3600" dirty="0" smtClean="0">
                <a:solidFill>
                  <a:schemeClr val="bg1"/>
                </a:solidFill>
                <a:latin typeface="微软雅黑" panose="020B0503020204020204" pitchFamily="34" charset="-122"/>
                <a:ea typeface="微软雅黑" panose="020B0503020204020204" pitchFamily="34" charset="-122"/>
              </a:rPr>
              <a:t>第六章 电子商务物流</a:t>
            </a:r>
            <a:endParaRPr lang="zh-CN" altLang="en-US" sz="3600" dirty="0">
              <a:solidFill>
                <a:schemeClr val="bg1"/>
              </a:solidFill>
              <a:latin typeface="微软雅黑" panose="020B0503020204020204" pitchFamily="34" charset="-122"/>
              <a:ea typeface="微软雅黑" panose="020B0503020204020204" pitchFamily="34" charset="-122"/>
            </a:endParaRPr>
          </a:p>
        </p:txBody>
      </p:sp>
      <p:pic>
        <p:nvPicPr>
          <p:cNvPr id="24" name="图片 23">
            <a:extLst>
              <a:ext uri="{FF2B5EF4-FFF2-40B4-BE49-F238E27FC236}">
                <a16:creationId xmlns:a16="http://schemas.microsoft.com/office/drawing/2014/main" id="{79576396-2A85-41A9-B655-C170CAE93EB8}"/>
              </a:ext>
            </a:extLst>
          </p:cNvPr>
          <p:cNvPicPr>
            <a:picLocks noChangeAspect="1"/>
          </p:cNvPicPr>
          <p:nvPr/>
        </p:nvPicPr>
        <p:blipFill rotWithShape="1">
          <a:blip r:embed="rId3"/>
          <a:srcRect b="8486"/>
          <a:stretch/>
        </p:blipFill>
        <p:spPr>
          <a:xfrm>
            <a:off x="1078031" y="1318192"/>
            <a:ext cx="5382880" cy="3055846"/>
          </a:xfrm>
          <a:prstGeom prst="rect">
            <a:avLst/>
          </a:prstGeom>
        </p:spPr>
      </p:pic>
    </p:spTree>
    <p:extLst>
      <p:ext uri="{BB962C8B-B14F-4D97-AF65-F5344CB8AC3E}">
        <p14:creationId xmlns:p14="http://schemas.microsoft.com/office/powerpoint/2010/main" val="3432462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41160"/>
            <a:ext cx="5547663"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第一节 </a:t>
            </a:r>
            <a:r>
              <a:rPr lang="zh-CN" altLang="en-US" sz="3200" b="1" dirty="0" smtClean="0">
                <a:solidFill>
                  <a:srgbClr val="524F6A"/>
                </a:solidFill>
                <a:latin typeface="微软雅黑" panose="020B0503020204020204" pitchFamily="34" charset="-122"/>
                <a:ea typeface="微软雅黑" panose="020B0503020204020204" pitchFamily="34" charset="-122"/>
              </a:rPr>
              <a:t>电子商务与物流认知</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8" name="Rectangle 14"/>
          <p:cNvSpPr/>
          <p:nvPr/>
        </p:nvSpPr>
        <p:spPr>
          <a:xfrm>
            <a:off x="742950" y="5298196"/>
            <a:ext cx="8822237" cy="728982"/>
          </a:xfrm>
          <a:prstGeom prst="rect">
            <a:avLst/>
          </a:prstGeom>
          <a:noFill/>
        </p:spPr>
        <p:txBody>
          <a:bodyPr wrap="square" rtlCol="0">
            <a:spAutoFit/>
          </a:bodyPr>
          <a:lstStyle/>
          <a:p>
            <a:pPr>
              <a:lnSpc>
                <a:spcPct val="120000"/>
              </a:lnSpc>
            </a:pPr>
            <a:r>
              <a:rPr lang="zh-CN" altLang="zh-CN" dirty="0">
                <a:solidFill>
                  <a:srgbClr val="524F6A"/>
                </a:solidFill>
                <a:latin typeface="微软雅黑" panose="020B0503020204020204" pitchFamily="34" charset="-122"/>
                <a:ea typeface="微软雅黑" panose="020B0503020204020204" pitchFamily="34" charset="-122"/>
              </a:rPr>
              <a:t>近年来，电子商务的发展，扩大了企业的销售范围，改变了企业传统的销售方式以及消费者的购物方式，同时促进了我国物流行业的兴起和发展</a:t>
            </a:r>
            <a:endParaRPr lang="en-US" noProof="1">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91066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电子商务与物流的关系</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840586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5"/>
          <p:cNvSpPr/>
          <p:nvPr/>
        </p:nvSpPr>
        <p:spPr>
          <a:xfrm>
            <a:off x="6023347" y="2432588"/>
            <a:ext cx="5411257" cy="2419124"/>
          </a:xfrm>
          <a:prstGeom prst="rect">
            <a:avLst/>
          </a:prstGeom>
          <a:noFill/>
        </p:spPr>
        <p:txBody>
          <a:bodyPr wrap="square" rtlCol="0">
            <a:spAutoFit/>
          </a:bodyPr>
          <a:lstStyle/>
          <a:p>
            <a:pPr marL="285750" indent="-285750">
              <a:lnSpc>
                <a:spcPct val="120000"/>
              </a:lnSpc>
              <a:buFont typeface="Wingdings" panose="05000000000000000000" pitchFamily="2" charset="2"/>
              <a:buChar char="l"/>
            </a:pPr>
            <a:r>
              <a:rPr lang="zh-CN" altLang="zh-CN" dirty="0">
                <a:solidFill>
                  <a:srgbClr val="524F6A"/>
                </a:solidFill>
                <a:latin typeface="微软雅黑" panose="020B0503020204020204" pitchFamily="34" charset="-122"/>
                <a:ea typeface="微软雅黑" panose="020B0503020204020204" pitchFamily="34" charset="-122"/>
              </a:rPr>
              <a:t>电子商务和物流作为现代商品流通的两大手段，相互之间有着密切的联系。物流是电子商务系统的重要组成部分，电子商务的快速发展同样依赖于高效的物流</a:t>
            </a:r>
            <a:r>
              <a:rPr lang="zh-CN" altLang="zh-CN" dirty="0" smtClean="0">
                <a:solidFill>
                  <a:srgbClr val="524F6A"/>
                </a:solidFill>
                <a:latin typeface="微软雅黑" panose="020B0503020204020204" pitchFamily="34" charset="-122"/>
                <a:ea typeface="微软雅黑" panose="020B0503020204020204" pitchFamily="34" charset="-122"/>
              </a:rPr>
              <a:t>体系</a:t>
            </a:r>
            <a:endParaRPr lang="zh-CN" altLang="zh-CN" dirty="0">
              <a:solidFill>
                <a:srgbClr val="524F6A"/>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l"/>
            </a:pPr>
            <a:r>
              <a:rPr lang="zh-CN" altLang="zh-CN" dirty="0">
                <a:solidFill>
                  <a:srgbClr val="524F6A"/>
                </a:solidFill>
                <a:latin typeface="微软雅黑" panose="020B0503020204020204" pitchFamily="34" charset="-122"/>
                <a:ea typeface="微软雅黑" panose="020B0503020204020204" pitchFamily="34" charset="-122"/>
              </a:rPr>
              <a:t>电子商务可以用下面的等式来表示：</a:t>
            </a:r>
          </a:p>
          <a:p>
            <a:pPr marL="285750" indent="-285750">
              <a:lnSpc>
                <a:spcPct val="120000"/>
              </a:lnSpc>
              <a:buFont typeface="Wingdings" panose="05000000000000000000" pitchFamily="2" charset="2"/>
              <a:buChar char="l"/>
            </a:pPr>
            <a:r>
              <a:rPr lang="zh-CN" altLang="zh-CN" dirty="0">
                <a:solidFill>
                  <a:srgbClr val="524F6A"/>
                </a:solidFill>
                <a:latin typeface="微软雅黑" panose="020B0503020204020204" pitchFamily="34" charset="-122"/>
                <a:ea typeface="微软雅黑" panose="020B0503020204020204" pitchFamily="34" charset="-122"/>
              </a:rPr>
              <a:t>电子商务＝网上信息传递＋网上交易＋网上支付＋物流配送</a:t>
            </a:r>
          </a:p>
        </p:txBody>
      </p:sp>
      <p:sp>
        <p:nvSpPr>
          <p:cNvPr id="7" name="Freeform 26"/>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grpSp>
        <p:nvGrpSpPr>
          <p:cNvPr id="8" name="Group 98"/>
          <p:cNvGrpSpPr/>
          <p:nvPr/>
        </p:nvGrpSpPr>
        <p:grpSpPr>
          <a:xfrm>
            <a:off x="974873" y="1700834"/>
            <a:ext cx="4042235" cy="4042235"/>
            <a:chOff x="428596" y="1357304"/>
            <a:chExt cx="3031676" cy="3031676"/>
          </a:xfrm>
        </p:grpSpPr>
        <p:sp>
          <p:nvSpPr>
            <p:cNvPr id="9" name="Oval 7"/>
            <p:cNvSpPr/>
            <p:nvPr/>
          </p:nvSpPr>
          <p:spPr>
            <a:xfrm>
              <a:off x="428596" y="1357304"/>
              <a:ext cx="3031676" cy="3031676"/>
            </a:xfrm>
            <a:prstGeom prst="ellipse">
              <a:avLst/>
            </a:prstGeom>
            <a:solidFill>
              <a:schemeClr val="bg1">
                <a:lumMod val="95000"/>
              </a:schemeClr>
            </a:solidFill>
            <a:ln w="76200">
              <a:solidFill>
                <a:srgbClr val="524F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10" name="Rectangle 18"/>
            <p:cNvSpPr/>
            <p:nvPr/>
          </p:nvSpPr>
          <p:spPr>
            <a:xfrm>
              <a:off x="928662" y="1714494"/>
              <a:ext cx="1124346" cy="438581"/>
            </a:xfrm>
            <a:prstGeom prst="rect">
              <a:avLst/>
            </a:prstGeom>
          </p:spPr>
          <p:txBody>
            <a:bodyPr wrap="none">
              <a:spAutoFit/>
            </a:bodyPr>
            <a:lstStyle/>
            <a:p>
              <a:r>
                <a:rPr lang="en-US" sz="3200" b="1"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Idea..?</a:t>
              </a:r>
            </a:p>
          </p:txBody>
        </p:sp>
        <p:grpSp>
          <p:nvGrpSpPr>
            <p:cNvPr id="11" name="Group 19"/>
            <p:cNvGrpSpPr/>
            <p:nvPr/>
          </p:nvGrpSpPr>
          <p:grpSpPr>
            <a:xfrm>
              <a:off x="543090" y="2405823"/>
              <a:ext cx="2329721" cy="1766692"/>
              <a:chOff x="543090" y="2405823"/>
              <a:chExt cx="2329721" cy="1766692"/>
            </a:xfrm>
          </p:grpSpPr>
          <p:sp>
            <p:nvSpPr>
              <p:cNvPr id="12" name="Freeform 7"/>
              <p:cNvSpPr>
                <a:spLocks/>
              </p:cNvSpPr>
              <p:nvPr/>
            </p:nvSpPr>
            <p:spPr bwMode="auto">
              <a:xfrm rot="1800000">
                <a:off x="1513918" y="2733611"/>
                <a:ext cx="25758" cy="24587"/>
              </a:xfrm>
              <a:custGeom>
                <a:avLst/>
                <a:gdLst/>
                <a:ahLst/>
                <a:cxnLst>
                  <a:cxn ang="0">
                    <a:pos x="0" y="44"/>
                  </a:cxn>
                  <a:cxn ang="0">
                    <a:pos x="7" y="0"/>
                  </a:cxn>
                  <a:cxn ang="0">
                    <a:pos x="7" y="0"/>
                  </a:cxn>
                  <a:cxn ang="0">
                    <a:pos x="19" y="7"/>
                  </a:cxn>
                  <a:cxn ang="0">
                    <a:pos x="31" y="11"/>
                  </a:cxn>
                  <a:cxn ang="0">
                    <a:pos x="38" y="14"/>
                  </a:cxn>
                  <a:cxn ang="0">
                    <a:pos x="43" y="14"/>
                  </a:cxn>
                  <a:cxn ang="0">
                    <a:pos x="43" y="14"/>
                  </a:cxn>
                  <a:cxn ang="0">
                    <a:pos x="0" y="44"/>
                  </a:cxn>
                  <a:cxn ang="0">
                    <a:pos x="0" y="44"/>
                  </a:cxn>
                </a:cxnLst>
                <a:rect l="0" t="0" r="r" b="b"/>
                <a:pathLst>
                  <a:path w="43" h="44">
                    <a:moveTo>
                      <a:pt x="0" y="44"/>
                    </a:moveTo>
                    <a:lnTo>
                      <a:pt x="7" y="0"/>
                    </a:lnTo>
                    <a:lnTo>
                      <a:pt x="7" y="0"/>
                    </a:lnTo>
                    <a:lnTo>
                      <a:pt x="19" y="7"/>
                    </a:lnTo>
                    <a:lnTo>
                      <a:pt x="31" y="11"/>
                    </a:lnTo>
                    <a:lnTo>
                      <a:pt x="38" y="14"/>
                    </a:lnTo>
                    <a:lnTo>
                      <a:pt x="43" y="14"/>
                    </a:lnTo>
                    <a:lnTo>
                      <a:pt x="43" y="14"/>
                    </a:lnTo>
                    <a:lnTo>
                      <a:pt x="0" y="44"/>
                    </a:lnTo>
                    <a:lnTo>
                      <a:pt x="0" y="44"/>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3" name="Freeform 8"/>
              <p:cNvSpPr>
                <a:spLocks/>
              </p:cNvSpPr>
              <p:nvPr/>
            </p:nvSpPr>
            <p:spPr bwMode="auto">
              <a:xfrm rot="1800000">
                <a:off x="695193" y="2407120"/>
                <a:ext cx="899178" cy="909715"/>
              </a:xfrm>
              <a:custGeom>
                <a:avLst/>
                <a:gdLst/>
                <a:ahLst/>
                <a:cxnLst>
                  <a:cxn ang="0">
                    <a:pos x="436" y="1512"/>
                  </a:cxn>
                  <a:cxn ang="0">
                    <a:pos x="500" y="1451"/>
                  </a:cxn>
                  <a:cxn ang="0">
                    <a:pos x="553" y="1387"/>
                  </a:cxn>
                  <a:cxn ang="0">
                    <a:pos x="604" y="1324"/>
                  </a:cxn>
                  <a:cxn ang="0">
                    <a:pos x="699" y="1217"/>
                  </a:cxn>
                  <a:cxn ang="0">
                    <a:pos x="894" y="1018"/>
                  </a:cxn>
                  <a:cxn ang="0">
                    <a:pos x="955" y="948"/>
                  </a:cxn>
                  <a:cxn ang="0">
                    <a:pos x="987" y="884"/>
                  </a:cxn>
                  <a:cxn ang="0">
                    <a:pos x="1018" y="787"/>
                  </a:cxn>
                  <a:cxn ang="0">
                    <a:pos x="1026" y="804"/>
                  </a:cxn>
                  <a:cxn ang="0">
                    <a:pos x="1047" y="823"/>
                  </a:cxn>
                  <a:cxn ang="0">
                    <a:pos x="1067" y="824"/>
                  </a:cxn>
                  <a:cxn ang="0">
                    <a:pos x="1083" y="819"/>
                  </a:cxn>
                  <a:cxn ang="0">
                    <a:pos x="1106" y="800"/>
                  </a:cxn>
                  <a:cxn ang="0">
                    <a:pos x="1134" y="757"/>
                  </a:cxn>
                  <a:cxn ang="0">
                    <a:pos x="1147" y="715"/>
                  </a:cxn>
                  <a:cxn ang="0">
                    <a:pos x="1168" y="725"/>
                  </a:cxn>
                  <a:cxn ang="0">
                    <a:pos x="1201" y="729"/>
                  </a:cxn>
                  <a:cxn ang="0">
                    <a:pos x="1220" y="722"/>
                  </a:cxn>
                  <a:cxn ang="0">
                    <a:pos x="1232" y="710"/>
                  </a:cxn>
                  <a:cxn ang="0">
                    <a:pos x="1248" y="668"/>
                  </a:cxn>
                  <a:cxn ang="0">
                    <a:pos x="1262" y="571"/>
                  </a:cxn>
                  <a:cxn ang="0">
                    <a:pos x="1304" y="519"/>
                  </a:cxn>
                  <a:cxn ang="0">
                    <a:pos x="1387" y="447"/>
                  </a:cxn>
                  <a:cxn ang="0">
                    <a:pos x="1446" y="384"/>
                  </a:cxn>
                  <a:cxn ang="0">
                    <a:pos x="1462" y="361"/>
                  </a:cxn>
                  <a:cxn ang="0">
                    <a:pos x="1500" y="350"/>
                  </a:cxn>
                  <a:cxn ang="0">
                    <a:pos x="1526" y="335"/>
                  </a:cxn>
                  <a:cxn ang="0">
                    <a:pos x="1537" y="317"/>
                  </a:cxn>
                  <a:cxn ang="0">
                    <a:pos x="1536" y="302"/>
                  </a:cxn>
                  <a:cxn ang="0">
                    <a:pos x="1525" y="278"/>
                  </a:cxn>
                  <a:cxn ang="0">
                    <a:pos x="1461" y="216"/>
                  </a:cxn>
                  <a:cxn ang="0">
                    <a:pos x="1429" y="189"/>
                  </a:cxn>
                  <a:cxn ang="0">
                    <a:pos x="1379" y="148"/>
                  </a:cxn>
                  <a:cxn ang="0">
                    <a:pos x="1308" y="109"/>
                  </a:cxn>
                  <a:cxn ang="0">
                    <a:pos x="1251" y="84"/>
                  </a:cxn>
                  <a:cxn ang="0">
                    <a:pos x="1136" y="30"/>
                  </a:cxn>
                  <a:cxn ang="0">
                    <a:pos x="1081" y="4"/>
                  </a:cxn>
                  <a:cxn ang="0">
                    <a:pos x="1055" y="0"/>
                  </a:cxn>
                  <a:cxn ang="0">
                    <a:pos x="1008" y="9"/>
                  </a:cxn>
                  <a:cxn ang="0">
                    <a:pos x="815" y="67"/>
                  </a:cxn>
                  <a:cxn ang="0">
                    <a:pos x="747" y="83"/>
                  </a:cxn>
                  <a:cxn ang="0">
                    <a:pos x="568" y="127"/>
                  </a:cxn>
                  <a:cxn ang="0">
                    <a:pos x="525" y="147"/>
                  </a:cxn>
                  <a:cxn ang="0">
                    <a:pos x="492" y="182"/>
                  </a:cxn>
                  <a:cxn ang="0">
                    <a:pos x="463" y="230"/>
                  </a:cxn>
                  <a:cxn ang="0">
                    <a:pos x="442" y="316"/>
                  </a:cxn>
                  <a:cxn ang="0">
                    <a:pos x="409" y="512"/>
                  </a:cxn>
                  <a:cxn ang="0">
                    <a:pos x="356" y="770"/>
                  </a:cxn>
                  <a:cxn ang="0">
                    <a:pos x="326" y="877"/>
                  </a:cxn>
                  <a:cxn ang="0">
                    <a:pos x="305" y="933"/>
                  </a:cxn>
                  <a:cxn ang="0">
                    <a:pos x="263" y="1016"/>
                  </a:cxn>
                  <a:cxn ang="0">
                    <a:pos x="150" y="1200"/>
                  </a:cxn>
                  <a:cxn ang="0">
                    <a:pos x="44" y="1553"/>
                  </a:cxn>
                </a:cxnLst>
                <a:rect l="0" t="0" r="r" b="b"/>
                <a:pathLst>
                  <a:path w="1537" h="1553">
                    <a:moveTo>
                      <a:pt x="388" y="1553"/>
                    </a:moveTo>
                    <a:lnTo>
                      <a:pt x="388" y="1553"/>
                    </a:lnTo>
                    <a:lnTo>
                      <a:pt x="436" y="1512"/>
                    </a:lnTo>
                    <a:lnTo>
                      <a:pt x="459" y="1492"/>
                    </a:lnTo>
                    <a:lnTo>
                      <a:pt x="481" y="1472"/>
                    </a:lnTo>
                    <a:lnTo>
                      <a:pt x="500" y="1451"/>
                    </a:lnTo>
                    <a:lnTo>
                      <a:pt x="519" y="1431"/>
                    </a:lnTo>
                    <a:lnTo>
                      <a:pt x="537" y="1409"/>
                    </a:lnTo>
                    <a:lnTo>
                      <a:pt x="553" y="1387"/>
                    </a:lnTo>
                    <a:lnTo>
                      <a:pt x="553" y="1387"/>
                    </a:lnTo>
                    <a:lnTo>
                      <a:pt x="579" y="1354"/>
                    </a:lnTo>
                    <a:lnTo>
                      <a:pt x="604" y="1324"/>
                    </a:lnTo>
                    <a:lnTo>
                      <a:pt x="628" y="1296"/>
                    </a:lnTo>
                    <a:lnTo>
                      <a:pt x="651" y="1268"/>
                    </a:lnTo>
                    <a:lnTo>
                      <a:pt x="699" y="1217"/>
                    </a:lnTo>
                    <a:lnTo>
                      <a:pt x="747" y="1169"/>
                    </a:lnTo>
                    <a:lnTo>
                      <a:pt x="844" y="1072"/>
                    </a:lnTo>
                    <a:lnTo>
                      <a:pt x="894" y="1018"/>
                    </a:lnTo>
                    <a:lnTo>
                      <a:pt x="947" y="958"/>
                    </a:lnTo>
                    <a:lnTo>
                      <a:pt x="947" y="958"/>
                    </a:lnTo>
                    <a:lnTo>
                      <a:pt x="955" y="948"/>
                    </a:lnTo>
                    <a:lnTo>
                      <a:pt x="962" y="939"/>
                    </a:lnTo>
                    <a:lnTo>
                      <a:pt x="974" y="913"/>
                    </a:lnTo>
                    <a:lnTo>
                      <a:pt x="987" y="884"/>
                    </a:lnTo>
                    <a:lnTo>
                      <a:pt x="997" y="857"/>
                    </a:lnTo>
                    <a:lnTo>
                      <a:pt x="1012" y="808"/>
                    </a:lnTo>
                    <a:lnTo>
                      <a:pt x="1018" y="787"/>
                    </a:lnTo>
                    <a:lnTo>
                      <a:pt x="1018" y="787"/>
                    </a:lnTo>
                    <a:lnTo>
                      <a:pt x="1022" y="796"/>
                    </a:lnTo>
                    <a:lnTo>
                      <a:pt x="1026" y="804"/>
                    </a:lnTo>
                    <a:lnTo>
                      <a:pt x="1033" y="812"/>
                    </a:lnTo>
                    <a:lnTo>
                      <a:pt x="1042" y="820"/>
                    </a:lnTo>
                    <a:lnTo>
                      <a:pt x="1047" y="823"/>
                    </a:lnTo>
                    <a:lnTo>
                      <a:pt x="1053" y="824"/>
                    </a:lnTo>
                    <a:lnTo>
                      <a:pt x="1060" y="824"/>
                    </a:lnTo>
                    <a:lnTo>
                      <a:pt x="1067" y="824"/>
                    </a:lnTo>
                    <a:lnTo>
                      <a:pt x="1075" y="822"/>
                    </a:lnTo>
                    <a:lnTo>
                      <a:pt x="1083" y="819"/>
                    </a:lnTo>
                    <a:lnTo>
                      <a:pt x="1083" y="819"/>
                    </a:lnTo>
                    <a:lnTo>
                      <a:pt x="1092" y="813"/>
                    </a:lnTo>
                    <a:lnTo>
                      <a:pt x="1100" y="807"/>
                    </a:lnTo>
                    <a:lnTo>
                      <a:pt x="1106" y="800"/>
                    </a:lnTo>
                    <a:lnTo>
                      <a:pt x="1113" y="792"/>
                    </a:lnTo>
                    <a:lnTo>
                      <a:pt x="1124" y="775"/>
                    </a:lnTo>
                    <a:lnTo>
                      <a:pt x="1134" y="757"/>
                    </a:lnTo>
                    <a:lnTo>
                      <a:pt x="1139" y="741"/>
                    </a:lnTo>
                    <a:lnTo>
                      <a:pt x="1145" y="729"/>
                    </a:lnTo>
                    <a:lnTo>
                      <a:pt x="1147" y="715"/>
                    </a:lnTo>
                    <a:lnTo>
                      <a:pt x="1147" y="715"/>
                    </a:lnTo>
                    <a:lnTo>
                      <a:pt x="1157" y="721"/>
                    </a:lnTo>
                    <a:lnTo>
                      <a:pt x="1168" y="725"/>
                    </a:lnTo>
                    <a:lnTo>
                      <a:pt x="1180" y="729"/>
                    </a:lnTo>
                    <a:lnTo>
                      <a:pt x="1194" y="730"/>
                    </a:lnTo>
                    <a:lnTo>
                      <a:pt x="1201" y="729"/>
                    </a:lnTo>
                    <a:lnTo>
                      <a:pt x="1207" y="727"/>
                    </a:lnTo>
                    <a:lnTo>
                      <a:pt x="1214" y="726"/>
                    </a:lnTo>
                    <a:lnTo>
                      <a:pt x="1220" y="722"/>
                    </a:lnTo>
                    <a:lnTo>
                      <a:pt x="1226" y="717"/>
                    </a:lnTo>
                    <a:lnTo>
                      <a:pt x="1232" y="710"/>
                    </a:lnTo>
                    <a:lnTo>
                      <a:pt x="1232" y="710"/>
                    </a:lnTo>
                    <a:lnTo>
                      <a:pt x="1236" y="700"/>
                    </a:lnTo>
                    <a:lnTo>
                      <a:pt x="1240" y="691"/>
                    </a:lnTo>
                    <a:lnTo>
                      <a:pt x="1248" y="668"/>
                    </a:lnTo>
                    <a:lnTo>
                      <a:pt x="1254" y="642"/>
                    </a:lnTo>
                    <a:lnTo>
                      <a:pt x="1258" y="616"/>
                    </a:lnTo>
                    <a:lnTo>
                      <a:pt x="1262" y="571"/>
                    </a:lnTo>
                    <a:lnTo>
                      <a:pt x="1263" y="553"/>
                    </a:lnTo>
                    <a:lnTo>
                      <a:pt x="1263" y="553"/>
                    </a:lnTo>
                    <a:lnTo>
                      <a:pt x="1304" y="519"/>
                    </a:lnTo>
                    <a:lnTo>
                      <a:pt x="1344" y="486"/>
                    </a:lnTo>
                    <a:lnTo>
                      <a:pt x="1387" y="447"/>
                    </a:lnTo>
                    <a:lnTo>
                      <a:pt x="1387" y="447"/>
                    </a:lnTo>
                    <a:lnTo>
                      <a:pt x="1406" y="428"/>
                    </a:lnTo>
                    <a:lnTo>
                      <a:pt x="1423" y="411"/>
                    </a:lnTo>
                    <a:lnTo>
                      <a:pt x="1446" y="384"/>
                    </a:lnTo>
                    <a:lnTo>
                      <a:pt x="1458" y="366"/>
                    </a:lnTo>
                    <a:lnTo>
                      <a:pt x="1462" y="361"/>
                    </a:lnTo>
                    <a:lnTo>
                      <a:pt x="1462" y="361"/>
                    </a:lnTo>
                    <a:lnTo>
                      <a:pt x="1474" y="358"/>
                    </a:lnTo>
                    <a:lnTo>
                      <a:pt x="1487" y="355"/>
                    </a:lnTo>
                    <a:lnTo>
                      <a:pt x="1500" y="350"/>
                    </a:lnTo>
                    <a:lnTo>
                      <a:pt x="1514" y="343"/>
                    </a:lnTo>
                    <a:lnTo>
                      <a:pt x="1521" y="339"/>
                    </a:lnTo>
                    <a:lnTo>
                      <a:pt x="1526" y="335"/>
                    </a:lnTo>
                    <a:lnTo>
                      <a:pt x="1530" y="330"/>
                    </a:lnTo>
                    <a:lnTo>
                      <a:pt x="1534" y="323"/>
                    </a:lnTo>
                    <a:lnTo>
                      <a:pt x="1537" y="317"/>
                    </a:lnTo>
                    <a:lnTo>
                      <a:pt x="1537" y="309"/>
                    </a:lnTo>
                    <a:lnTo>
                      <a:pt x="1537" y="309"/>
                    </a:lnTo>
                    <a:lnTo>
                      <a:pt x="1536" y="302"/>
                    </a:lnTo>
                    <a:lnTo>
                      <a:pt x="1534" y="294"/>
                    </a:lnTo>
                    <a:lnTo>
                      <a:pt x="1530" y="286"/>
                    </a:lnTo>
                    <a:lnTo>
                      <a:pt x="1525" y="278"/>
                    </a:lnTo>
                    <a:lnTo>
                      <a:pt x="1513" y="263"/>
                    </a:lnTo>
                    <a:lnTo>
                      <a:pt x="1496" y="246"/>
                    </a:lnTo>
                    <a:lnTo>
                      <a:pt x="1461" y="216"/>
                    </a:lnTo>
                    <a:lnTo>
                      <a:pt x="1444" y="203"/>
                    </a:lnTo>
                    <a:lnTo>
                      <a:pt x="1429" y="189"/>
                    </a:lnTo>
                    <a:lnTo>
                      <a:pt x="1429" y="189"/>
                    </a:lnTo>
                    <a:lnTo>
                      <a:pt x="1416" y="176"/>
                    </a:lnTo>
                    <a:lnTo>
                      <a:pt x="1398" y="162"/>
                    </a:lnTo>
                    <a:lnTo>
                      <a:pt x="1379" y="148"/>
                    </a:lnTo>
                    <a:lnTo>
                      <a:pt x="1357" y="135"/>
                    </a:lnTo>
                    <a:lnTo>
                      <a:pt x="1334" y="121"/>
                    </a:lnTo>
                    <a:lnTo>
                      <a:pt x="1308" y="109"/>
                    </a:lnTo>
                    <a:lnTo>
                      <a:pt x="1280" y="97"/>
                    </a:lnTo>
                    <a:lnTo>
                      <a:pt x="1251" y="84"/>
                    </a:lnTo>
                    <a:lnTo>
                      <a:pt x="1251" y="84"/>
                    </a:lnTo>
                    <a:lnTo>
                      <a:pt x="1221" y="72"/>
                    </a:lnTo>
                    <a:lnTo>
                      <a:pt x="1191" y="58"/>
                    </a:lnTo>
                    <a:lnTo>
                      <a:pt x="1136" y="30"/>
                    </a:lnTo>
                    <a:lnTo>
                      <a:pt x="1113" y="18"/>
                    </a:lnTo>
                    <a:lnTo>
                      <a:pt x="1090" y="8"/>
                    </a:lnTo>
                    <a:lnTo>
                      <a:pt x="1081" y="4"/>
                    </a:lnTo>
                    <a:lnTo>
                      <a:pt x="1071" y="1"/>
                    </a:lnTo>
                    <a:lnTo>
                      <a:pt x="1062" y="0"/>
                    </a:lnTo>
                    <a:lnTo>
                      <a:pt x="1055" y="0"/>
                    </a:lnTo>
                    <a:lnTo>
                      <a:pt x="1055" y="0"/>
                    </a:lnTo>
                    <a:lnTo>
                      <a:pt x="1036" y="4"/>
                    </a:lnTo>
                    <a:lnTo>
                      <a:pt x="1008" y="9"/>
                    </a:lnTo>
                    <a:lnTo>
                      <a:pt x="944" y="27"/>
                    </a:lnTo>
                    <a:lnTo>
                      <a:pt x="875" y="47"/>
                    </a:lnTo>
                    <a:lnTo>
                      <a:pt x="815" y="67"/>
                    </a:lnTo>
                    <a:lnTo>
                      <a:pt x="815" y="67"/>
                    </a:lnTo>
                    <a:lnTo>
                      <a:pt x="785" y="75"/>
                    </a:lnTo>
                    <a:lnTo>
                      <a:pt x="747" y="83"/>
                    </a:lnTo>
                    <a:lnTo>
                      <a:pt x="654" y="103"/>
                    </a:lnTo>
                    <a:lnTo>
                      <a:pt x="609" y="114"/>
                    </a:lnTo>
                    <a:lnTo>
                      <a:pt x="568" y="127"/>
                    </a:lnTo>
                    <a:lnTo>
                      <a:pt x="551" y="133"/>
                    </a:lnTo>
                    <a:lnTo>
                      <a:pt x="536" y="140"/>
                    </a:lnTo>
                    <a:lnTo>
                      <a:pt x="525" y="147"/>
                    </a:lnTo>
                    <a:lnTo>
                      <a:pt x="517" y="155"/>
                    </a:lnTo>
                    <a:lnTo>
                      <a:pt x="517" y="155"/>
                    </a:lnTo>
                    <a:lnTo>
                      <a:pt x="492" y="182"/>
                    </a:lnTo>
                    <a:lnTo>
                      <a:pt x="482" y="196"/>
                    </a:lnTo>
                    <a:lnTo>
                      <a:pt x="473" y="211"/>
                    </a:lnTo>
                    <a:lnTo>
                      <a:pt x="463" y="230"/>
                    </a:lnTo>
                    <a:lnTo>
                      <a:pt x="455" y="252"/>
                    </a:lnTo>
                    <a:lnTo>
                      <a:pt x="448" y="281"/>
                    </a:lnTo>
                    <a:lnTo>
                      <a:pt x="442" y="316"/>
                    </a:lnTo>
                    <a:lnTo>
                      <a:pt x="442" y="316"/>
                    </a:lnTo>
                    <a:lnTo>
                      <a:pt x="423" y="433"/>
                    </a:lnTo>
                    <a:lnTo>
                      <a:pt x="409" y="512"/>
                    </a:lnTo>
                    <a:lnTo>
                      <a:pt x="393" y="598"/>
                    </a:lnTo>
                    <a:lnTo>
                      <a:pt x="375" y="685"/>
                    </a:lnTo>
                    <a:lnTo>
                      <a:pt x="356" y="770"/>
                    </a:lnTo>
                    <a:lnTo>
                      <a:pt x="346" y="809"/>
                    </a:lnTo>
                    <a:lnTo>
                      <a:pt x="337" y="845"/>
                    </a:lnTo>
                    <a:lnTo>
                      <a:pt x="326" y="877"/>
                    </a:lnTo>
                    <a:lnTo>
                      <a:pt x="316" y="906"/>
                    </a:lnTo>
                    <a:lnTo>
                      <a:pt x="316" y="906"/>
                    </a:lnTo>
                    <a:lnTo>
                      <a:pt x="305" y="933"/>
                    </a:lnTo>
                    <a:lnTo>
                      <a:pt x="292" y="961"/>
                    </a:lnTo>
                    <a:lnTo>
                      <a:pt x="278" y="988"/>
                    </a:lnTo>
                    <a:lnTo>
                      <a:pt x="263" y="1016"/>
                    </a:lnTo>
                    <a:lnTo>
                      <a:pt x="230" y="1074"/>
                    </a:lnTo>
                    <a:lnTo>
                      <a:pt x="192" y="1135"/>
                    </a:lnTo>
                    <a:lnTo>
                      <a:pt x="150" y="1200"/>
                    </a:lnTo>
                    <a:lnTo>
                      <a:pt x="102" y="1267"/>
                    </a:lnTo>
                    <a:lnTo>
                      <a:pt x="0" y="1416"/>
                    </a:lnTo>
                    <a:lnTo>
                      <a:pt x="44" y="1553"/>
                    </a:lnTo>
                    <a:lnTo>
                      <a:pt x="388" y="155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4" name="Freeform 9"/>
              <p:cNvSpPr>
                <a:spLocks/>
              </p:cNvSpPr>
              <p:nvPr/>
            </p:nvSpPr>
            <p:spPr bwMode="auto">
              <a:xfrm rot="1800000">
                <a:off x="1286622" y="2846927"/>
                <a:ext cx="144009" cy="158058"/>
              </a:xfrm>
              <a:custGeom>
                <a:avLst/>
                <a:gdLst/>
                <a:ahLst/>
                <a:cxnLst>
                  <a:cxn ang="0">
                    <a:pos x="0" y="234"/>
                  </a:cxn>
                  <a:cxn ang="0">
                    <a:pos x="0" y="234"/>
                  </a:cxn>
                  <a:cxn ang="0">
                    <a:pos x="4" y="243"/>
                  </a:cxn>
                  <a:cxn ang="0">
                    <a:pos x="8" y="251"/>
                  </a:cxn>
                  <a:cxn ang="0">
                    <a:pos x="15" y="259"/>
                  </a:cxn>
                  <a:cxn ang="0">
                    <a:pos x="24" y="267"/>
                  </a:cxn>
                  <a:cxn ang="0">
                    <a:pos x="29" y="270"/>
                  </a:cxn>
                  <a:cxn ang="0">
                    <a:pos x="35" y="271"/>
                  </a:cxn>
                  <a:cxn ang="0">
                    <a:pos x="42" y="271"/>
                  </a:cxn>
                  <a:cxn ang="0">
                    <a:pos x="49" y="271"/>
                  </a:cxn>
                  <a:cxn ang="0">
                    <a:pos x="57" y="269"/>
                  </a:cxn>
                  <a:cxn ang="0">
                    <a:pos x="65" y="266"/>
                  </a:cxn>
                  <a:cxn ang="0">
                    <a:pos x="65" y="266"/>
                  </a:cxn>
                  <a:cxn ang="0">
                    <a:pos x="74" y="260"/>
                  </a:cxn>
                  <a:cxn ang="0">
                    <a:pos x="82" y="254"/>
                  </a:cxn>
                  <a:cxn ang="0">
                    <a:pos x="88" y="247"/>
                  </a:cxn>
                  <a:cxn ang="0">
                    <a:pos x="95" y="239"/>
                  </a:cxn>
                  <a:cxn ang="0">
                    <a:pos x="106" y="222"/>
                  </a:cxn>
                  <a:cxn ang="0">
                    <a:pos x="116" y="204"/>
                  </a:cxn>
                  <a:cxn ang="0">
                    <a:pos x="121" y="188"/>
                  </a:cxn>
                  <a:cxn ang="0">
                    <a:pos x="127" y="176"/>
                  </a:cxn>
                  <a:cxn ang="0">
                    <a:pos x="129" y="162"/>
                  </a:cxn>
                  <a:cxn ang="0">
                    <a:pos x="129" y="162"/>
                  </a:cxn>
                  <a:cxn ang="0">
                    <a:pos x="139" y="168"/>
                  </a:cxn>
                  <a:cxn ang="0">
                    <a:pos x="150" y="172"/>
                  </a:cxn>
                  <a:cxn ang="0">
                    <a:pos x="162" y="176"/>
                  </a:cxn>
                  <a:cxn ang="0">
                    <a:pos x="176" y="177"/>
                  </a:cxn>
                  <a:cxn ang="0">
                    <a:pos x="183" y="176"/>
                  </a:cxn>
                  <a:cxn ang="0">
                    <a:pos x="189" y="174"/>
                  </a:cxn>
                  <a:cxn ang="0">
                    <a:pos x="196" y="173"/>
                  </a:cxn>
                  <a:cxn ang="0">
                    <a:pos x="202" y="169"/>
                  </a:cxn>
                  <a:cxn ang="0">
                    <a:pos x="208" y="164"/>
                  </a:cxn>
                  <a:cxn ang="0">
                    <a:pos x="214" y="157"/>
                  </a:cxn>
                  <a:cxn ang="0">
                    <a:pos x="214" y="157"/>
                  </a:cxn>
                  <a:cxn ang="0">
                    <a:pos x="218" y="147"/>
                  </a:cxn>
                  <a:cxn ang="0">
                    <a:pos x="222" y="138"/>
                  </a:cxn>
                  <a:cxn ang="0">
                    <a:pos x="230" y="115"/>
                  </a:cxn>
                  <a:cxn ang="0">
                    <a:pos x="236" y="89"/>
                  </a:cxn>
                  <a:cxn ang="0">
                    <a:pos x="240" y="63"/>
                  </a:cxn>
                  <a:cxn ang="0">
                    <a:pos x="244" y="18"/>
                  </a:cxn>
                  <a:cxn ang="0">
                    <a:pos x="245" y="0"/>
                  </a:cxn>
                  <a:cxn ang="0">
                    <a:pos x="245" y="0"/>
                  </a:cxn>
                  <a:cxn ang="0">
                    <a:pos x="192" y="42"/>
                  </a:cxn>
                  <a:cxn ang="0">
                    <a:pos x="158" y="71"/>
                  </a:cxn>
                  <a:cxn ang="0">
                    <a:pos x="121" y="102"/>
                  </a:cxn>
                  <a:cxn ang="0">
                    <a:pos x="84" y="136"/>
                  </a:cxn>
                  <a:cxn ang="0">
                    <a:pos x="50" y="170"/>
                  </a:cxn>
                  <a:cxn ang="0">
                    <a:pos x="35" y="187"/>
                  </a:cxn>
                  <a:cxn ang="0">
                    <a:pos x="22" y="204"/>
                  </a:cxn>
                  <a:cxn ang="0">
                    <a:pos x="9" y="219"/>
                  </a:cxn>
                  <a:cxn ang="0">
                    <a:pos x="0" y="234"/>
                  </a:cxn>
                  <a:cxn ang="0">
                    <a:pos x="0" y="234"/>
                  </a:cxn>
                </a:cxnLst>
                <a:rect l="0" t="0" r="r" b="b"/>
                <a:pathLst>
                  <a:path w="245" h="271">
                    <a:moveTo>
                      <a:pt x="0" y="234"/>
                    </a:moveTo>
                    <a:lnTo>
                      <a:pt x="0" y="234"/>
                    </a:lnTo>
                    <a:lnTo>
                      <a:pt x="4" y="243"/>
                    </a:lnTo>
                    <a:lnTo>
                      <a:pt x="8" y="251"/>
                    </a:lnTo>
                    <a:lnTo>
                      <a:pt x="15" y="259"/>
                    </a:lnTo>
                    <a:lnTo>
                      <a:pt x="24" y="267"/>
                    </a:lnTo>
                    <a:lnTo>
                      <a:pt x="29" y="270"/>
                    </a:lnTo>
                    <a:lnTo>
                      <a:pt x="35" y="271"/>
                    </a:lnTo>
                    <a:lnTo>
                      <a:pt x="42" y="271"/>
                    </a:lnTo>
                    <a:lnTo>
                      <a:pt x="49" y="271"/>
                    </a:lnTo>
                    <a:lnTo>
                      <a:pt x="57" y="269"/>
                    </a:lnTo>
                    <a:lnTo>
                      <a:pt x="65" y="266"/>
                    </a:lnTo>
                    <a:lnTo>
                      <a:pt x="65" y="266"/>
                    </a:lnTo>
                    <a:lnTo>
                      <a:pt x="74" y="260"/>
                    </a:lnTo>
                    <a:lnTo>
                      <a:pt x="82" y="254"/>
                    </a:lnTo>
                    <a:lnTo>
                      <a:pt x="88" y="247"/>
                    </a:lnTo>
                    <a:lnTo>
                      <a:pt x="95" y="239"/>
                    </a:lnTo>
                    <a:lnTo>
                      <a:pt x="106" y="222"/>
                    </a:lnTo>
                    <a:lnTo>
                      <a:pt x="116" y="204"/>
                    </a:lnTo>
                    <a:lnTo>
                      <a:pt x="121" y="188"/>
                    </a:lnTo>
                    <a:lnTo>
                      <a:pt x="127" y="176"/>
                    </a:lnTo>
                    <a:lnTo>
                      <a:pt x="129" y="162"/>
                    </a:lnTo>
                    <a:lnTo>
                      <a:pt x="129" y="162"/>
                    </a:lnTo>
                    <a:lnTo>
                      <a:pt x="139" y="168"/>
                    </a:lnTo>
                    <a:lnTo>
                      <a:pt x="150" y="172"/>
                    </a:lnTo>
                    <a:lnTo>
                      <a:pt x="162" y="176"/>
                    </a:lnTo>
                    <a:lnTo>
                      <a:pt x="176" y="177"/>
                    </a:lnTo>
                    <a:lnTo>
                      <a:pt x="183" y="176"/>
                    </a:lnTo>
                    <a:lnTo>
                      <a:pt x="189" y="174"/>
                    </a:lnTo>
                    <a:lnTo>
                      <a:pt x="196" y="173"/>
                    </a:lnTo>
                    <a:lnTo>
                      <a:pt x="202" y="169"/>
                    </a:lnTo>
                    <a:lnTo>
                      <a:pt x="208" y="164"/>
                    </a:lnTo>
                    <a:lnTo>
                      <a:pt x="214" y="157"/>
                    </a:lnTo>
                    <a:lnTo>
                      <a:pt x="214" y="157"/>
                    </a:lnTo>
                    <a:lnTo>
                      <a:pt x="218" y="147"/>
                    </a:lnTo>
                    <a:lnTo>
                      <a:pt x="222" y="138"/>
                    </a:lnTo>
                    <a:lnTo>
                      <a:pt x="230" y="115"/>
                    </a:lnTo>
                    <a:lnTo>
                      <a:pt x="236" y="89"/>
                    </a:lnTo>
                    <a:lnTo>
                      <a:pt x="240" y="63"/>
                    </a:lnTo>
                    <a:lnTo>
                      <a:pt x="244" y="18"/>
                    </a:lnTo>
                    <a:lnTo>
                      <a:pt x="245" y="0"/>
                    </a:lnTo>
                    <a:lnTo>
                      <a:pt x="245" y="0"/>
                    </a:lnTo>
                    <a:lnTo>
                      <a:pt x="192" y="42"/>
                    </a:lnTo>
                    <a:lnTo>
                      <a:pt x="158" y="71"/>
                    </a:lnTo>
                    <a:lnTo>
                      <a:pt x="121" y="102"/>
                    </a:lnTo>
                    <a:lnTo>
                      <a:pt x="84" y="136"/>
                    </a:lnTo>
                    <a:lnTo>
                      <a:pt x="50" y="170"/>
                    </a:lnTo>
                    <a:lnTo>
                      <a:pt x="35" y="187"/>
                    </a:lnTo>
                    <a:lnTo>
                      <a:pt x="22" y="204"/>
                    </a:lnTo>
                    <a:lnTo>
                      <a:pt x="9" y="219"/>
                    </a:lnTo>
                    <a:lnTo>
                      <a:pt x="0" y="234"/>
                    </a:lnTo>
                    <a:lnTo>
                      <a:pt x="0" y="234"/>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5" name="Freeform 10"/>
              <p:cNvSpPr>
                <a:spLocks/>
              </p:cNvSpPr>
              <p:nvPr/>
            </p:nvSpPr>
            <p:spPr bwMode="auto">
              <a:xfrm rot="1800000">
                <a:off x="1175785" y="2591544"/>
                <a:ext cx="457785" cy="270456"/>
              </a:xfrm>
              <a:custGeom>
                <a:avLst/>
                <a:gdLst/>
                <a:ahLst/>
                <a:cxnLst>
                  <a:cxn ang="0">
                    <a:pos x="184" y="449"/>
                  </a:cxn>
                  <a:cxn ang="0">
                    <a:pos x="186" y="435"/>
                  </a:cxn>
                  <a:cxn ang="0">
                    <a:pos x="177" y="424"/>
                  </a:cxn>
                  <a:cxn ang="0">
                    <a:pos x="141" y="414"/>
                  </a:cxn>
                  <a:cxn ang="0">
                    <a:pos x="105" y="415"/>
                  </a:cxn>
                  <a:cxn ang="0">
                    <a:pos x="82" y="410"/>
                  </a:cxn>
                  <a:cxn ang="0">
                    <a:pos x="83" y="403"/>
                  </a:cxn>
                  <a:cxn ang="0">
                    <a:pos x="118" y="388"/>
                  </a:cxn>
                  <a:cxn ang="0">
                    <a:pos x="138" y="385"/>
                  </a:cxn>
                  <a:cxn ang="0">
                    <a:pos x="179" y="392"/>
                  </a:cxn>
                  <a:cxn ang="0">
                    <a:pos x="214" y="399"/>
                  </a:cxn>
                  <a:cxn ang="0">
                    <a:pos x="214" y="394"/>
                  </a:cxn>
                  <a:cxn ang="0">
                    <a:pos x="141" y="332"/>
                  </a:cxn>
                  <a:cxn ang="0">
                    <a:pos x="9" y="218"/>
                  </a:cxn>
                  <a:cxn ang="0">
                    <a:pos x="0" y="206"/>
                  </a:cxn>
                  <a:cxn ang="0">
                    <a:pos x="11" y="210"/>
                  </a:cxn>
                  <a:cxn ang="0">
                    <a:pos x="75" y="249"/>
                  </a:cxn>
                  <a:cxn ang="0">
                    <a:pos x="115" y="270"/>
                  </a:cxn>
                  <a:cxn ang="0">
                    <a:pos x="143" y="271"/>
                  </a:cxn>
                  <a:cxn ang="0">
                    <a:pos x="172" y="255"/>
                  </a:cxn>
                  <a:cxn ang="0">
                    <a:pos x="188" y="236"/>
                  </a:cxn>
                  <a:cxn ang="0">
                    <a:pos x="198" y="208"/>
                  </a:cxn>
                  <a:cxn ang="0">
                    <a:pos x="197" y="181"/>
                  </a:cxn>
                  <a:cxn ang="0">
                    <a:pos x="177" y="148"/>
                  </a:cxn>
                  <a:cxn ang="0">
                    <a:pos x="150" y="121"/>
                  </a:cxn>
                  <a:cxn ang="0">
                    <a:pos x="131" y="102"/>
                  </a:cxn>
                  <a:cxn ang="0">
                    <a:pos x="135" y="99"/>
                  </a:cxn>
                  <a:cxn ang="0">
                    <a:pos x="188" y="116"/>
                  </a:cxn>
                  <a:cxn ang="0">
                    <a:pos x="209" y="121"/>
                  </a:cxn>
                  <a:cxn ang="0">
                    <a:pos x="280" y="120"/>
                  </a:cxn>
                  <a:cxn ang="0">
                    <a:pos x="346" y="103"/>
                  </a:cxn>
                  <a:cxn ang="0">
                    <a:pos x="370" y="92"/>
                  </a:cxn>
                  <a:cxn ang="0">
                    <a:pos x="385" y="72"/>
                  </a:cxn>
                  <a:cxn ang="0">
                    <a:pos x="400" y="18"/>
                  </a:cxn>
                  <a:cxn ang="0">
                    <a:pos x="406" y="0"/>
                  </a:cxn>
                  <a:cxn ang="0">
                    <a:pos x="410" y="5"/>
                  </a:cxn>
                  <a:cxn ang="0">
                    <a:pos x="424" y="42"/>
                  </a:cxn>
                  <a:cxn ang="0">
                    <a:pos x="443" y="67"/>
                  </a:cxn>
                  <a:cxn ang="0">
                    <a:pos x="468" y="79"/>
                  </a:cxn>
                  <a:cxn ang="0">
                    <a:pos x="549" y="101"/>
                  </a:cxn>
                  <a:cxn ang="0">
                    <a:pos x="577" y="103"/>
                  </a:cxn>
                  <a:cxn ang="0">
                    <a:pos x="604" y="98"/>
                  </a:cxn>
                  <a:cxn ang="0">
                    <a:pos x="627" y="69"/>
                  </a:cxn>
                  <a:cxn ang="0">
                    <a:pos x="634" y="62"/>
                  </a:cxn>
                  <a:cxn ang="0">
                    <a:pos x="630" y="88"/>
                  </a:cxn>
                  <a:cxn ang="0">
                    <a:pos x="633" y="98"/>
                  </a:cxn>
                  <a:cxn ang="0">
                    <a:pos x="646" y="97"/>
                  </a:cxn>
                  <a:cxn ang="0">
                    <a:pos x="679" y="86"/>
                  </a:cxn>
                  <a:cxn ang="0">
                    <a:pos x="782" y="65"/>
                  </a:cxn>
                  <a:cxn ang="0">
                    <a:pos x="742" y="80"/>
                  </a:cxn>
                  <a:cxn ang="0">
                    <a:pos x="657" y="118"/>
                  </a:cxn>
                  <a:cxn ang="0">
                    <a:pos x="509" y="218"/>
                  </a:cxn>
                  <a:cxn ang="0">
                    <a:pos x="461" y="256"/>
                  </a:cxn>
                  <a:cxn ang="0">
                    <a:pos x="365" y="336"/>
                  </a:cxn>
                  <a:cxn ang="0">
                    <a:pos x="325" y="365"/>
                  </a:cxn>
                  <a:cxn ang="0">
                    <a:pos x="239" y="417"/>
                  </a:cxn>
                  <a:cxn ang="0">
                    <a:pos x="180" y="462"/>
                  </a:cxn>
                </a:cxnLst>
                <a:rect l="0" t="0" r="r" b="b"/>
                <a:pathLst>
                  <a:path w="782" h="462">
                    <a:moveTo>
                      <a:pt x="180" y="462"/>
                    </a:moveTo>
                    <a:lnTo>
                      <a:pt x="180" y="462"/>
                    </a:lnTo>
                    <a:lnTo>
                      <a:pt x="184" y="449"/>
                    </a:lnTo>
                    <a:lnTo>
                      <a:pt x="186" y="444"/>
                    </a:lnTo>
                    <a:lnTo>
                      <a:pt x="186" y="439"/>
                    </a:lnTo>
                    <a:lnTo>
                      <a:pt x="186" y="435"/>
                    </a:lnTo>
                    <a:lnTo>
                      <a:pt x="184" y="430"/>
                    </a:lnTo>
                    <a:lnTo>
                      <a:pt x="182" y="426"/>
                    </a:lnTo>
                    <a:lnTo>
                      <a:pt x="177" y="424"/>
                    </a:lnTo>
                    <a:lnTo>
                      <a:pt x="169" y="418"/>
                    </a:lnTo>
                    <a:lnTo>
                      <a:pt x="157" y="415"/>
                    </a:lnTo>
                    <a:lnTo>
                      <a:pt x="141" y="414"/>
                    </a:lnTo>
                    <a:lnTo>
                      <a:pt x="123" y="414"/>
                    </a:lnTo>
                    <a:lnTo>
                      <a:pt x="123" y="414"/>
                    </a:lnTo>
                    <a:lnTo>
                      <a:pt x="105" y="415"/>
                    </a:lnTo>
                    <a:lnTo>
                      <a:pt x="92" y="414"/>
                    </a:lnTo>
                    <a:lnTo>
                      <a:pt x="85" y="411"/>
                    </a:lnTo>
                    <a:lnTo>
                      <a:pt x="82" y="410"/>
                    </a:lnTo>
                    <a:lnTo>
                      <a:pt x="82" y="407"/>
                    </a:lnTo>
                    <a:lnTo>
                      <a:pt x="82" y="406"/>
                    </a:lnTo>
                    <a:lnTo>
                      <a:pt x="83" y="403"/>
                    </a:lnTo>
                    <a:lnTo>
                      <a:pt x="90" y="398"/>
                    </a:lnTo>
                    <a:lnTo>
                      <a:pt x="103" y="394"/>
                    </a:lnTo>
                    <a:lnTo>
                      <a:pt x="118" y="388"/>
                    </a:lnTo>
                    <a:lnTo>
                      <a:pt x="118" y="388"/>
                    </a:lnTo>
                    <a:lnTo>
                      <a:pt x="127" y="387"/>
                    </a:lnTo>
                    <a:lnTo>
                      <a:pt x="138" y="385"/>
                    </a:lnTo>
                    <a:lnTo>
                      <a:pt x="149" y="387"/>
                    </a:lnTo>
                    <a:lnTo>
                      <a:pt x="158" y="388"/>
                    </a:lnTo>
                    <a:lnTo>
                      <a:pt x="179" y="392"/>
                    </a:lnTo>
                    <a:lnTo>
                      <a:pt x="197" y="396"/>
                    </a:lnTo>
                    <a:lnTo>
                      <a:pt x="210" y="399"/>
                    </a:lnTo>
                    <a:lnTo>
                      <a:pt x="214" y="399"/>
                    </a:lnTo>
                    <a:lnTo>
                      <a:pt x="217" y="399"/>
                    </a:lnTo>
                    <a:lnTo>
                      <a:pt x="217" y="398"/>
                    </a:lnTo>
                    <a:lnTo>
                      <a:pt x="214" y="394"/>
                    </a:lnTo>
                    <a:lnTo>
                      <a:pt x="201" y="381"/>
                    </a:lnTo>
                    <a:lnTo>
                      <a:pt x="201" y="381"/>
                    </a:lnTo>
                    <a:lnTo>
                      <a:pt x="141" y="332"/>
                    </a:lnTo>
                    <a:lnTo>
                      <a:pt x="64" y="268"/>
                    </a:lnTo>
                    <a:lnTo>
                      <a:pt x="32" y="240"/>
                    </a:lnTo>
                    <a:lnTo>
                      <a:pt x="9" y="218"/>
                    </a:lnTo>
                    <a:lnTo>
                      <a:pt x="2" y="211"/>
                    </a:lnTo>
                    <a:lnTo>
                      <a:pt x="0" y="207"/>
                    </a:lnTo>
                    <a:lnTo>
                      <a:pt x="0" y="206"/>
                    </a:lnTo>
                    <a:lnTo>
                      <a:pt x="3" y="206"/>
                    </a:lnTo>
                    <a:lnTo>
                      <a:pt x="11" y="210"/>
                    </a:lnTo>
                    <a:lnTo>
                      <a:pt x="11" y="210"/>
                    </a:lnTo>
                    <a:lnTo>
                      <a:pt x="33" y="222"/>
                    </a:lnTo>
                    <a:lnTo>
                      <a:pt x="55" y="236"/>
                    </a:lnTo>
                    <a:lnTo>
                      <a:pt x="75" y="249"/>
                    </a:lnTo>
                    <a:lnTo>
                      <a:pt x="94" y="261"/>
                    </a:lnTo>
                    <a:lnTo>
                      <a:pt x="105" y="266"/>
                    </a:lnTo>
                    <a:lnTo>
                      <a:pt x="115" y="270"/>
                    </a:lnTo>
                    <a:lnTo>
                      <a:pt x="124" y="271"/>
                    </a:lnTo>
                    <a:lnTo>
                      <a:pt x="134" y="272"/>
                    </a:lnTo>
                    <a:lnTo>
                      <a:pt x="143" y="271"/>
                    </a:lnTo>
                    <a:lnTo>
                      <a:pt x="153" y="267"/>
                    </a:lnTo>
                    <a:lnTo>
                      <a:pt x="162" y="261"/>
                    </a:lnTo>
                    <a:lnTo>
                      <a:pt x="172" y="255"/>
                    </a:lnTo>
                    <a:lnTo>
                      <a:pt x="172" y="255"/>
                    </a:lnTo>
                    <a:lnTo>
                      <a:pt x="182" y="245"/>
                    </a:lnTo>
                    <a:lnTo>
                      <a:pt x="188" y="236"/>
                    </a:lnTo>
                    <a:lnTo>
                      <a:pt x="194" y="226"/>
                    </a:lnTo>
                    <a:lnTo>
                      <a:pt x="197" y="218"/>
                    </a:lnTo>
                    <a:lnTo>
                      <a:pt x="198" y="208"/>
                    </a:lnTo>
                    <a:lnTo>
                      <a:pt x="199" y="199"/>
                    </a:lnTo>
                    <a:lnTo>
                      <a:pt x="198" y="191"/>
                    </a:lnTo>
                    <a:lnTo>
                      <a:pt x="197" y="181"/>
                    </a:lnTo>
                    <a:lnTo>
                      <a:pt x="192" y="173"/>
                    </a:lnTo>
                    <a:lnTo>
                      <a:pt x="188" y="165"/>
                    </a:lnTo>
                    <a:lnTo>
                      <a:pt x="177" y="148"/>
                    </a:lnTo>
                    <a:lnTo>
                      <a:pt x="165" y="133"/>
                    </a:lnTo>
                    <a:lnTo>
                      <a:pt x="150" y="121"/>
                    </a:lnTo>
                    <a:lnTo>
                      <a:pt x="150" y="121"/>
                    </a:lnTo>
                    <a:lnTo>
                      <a:pt x="138" y="110"/>
                    </a:lnTo>
                    <a:lnTo>
                      <a:pt x="131" y="103"/>
                    </a:lnTo>
                    <a:lnTo>
                      <a:pt x="131" y="102"/>
                    </a:lnTo>
                    <a:lnTo>
                      <a:pt x="131" y="101"/>
                    </a:lnTo>
                    <a:lnTo>
                      <a:pt x="132" y="99"/>
                    </a:lnTo>
                    <a:lnTo>
                      <a:pt x="135" y="99"/>
                    </a:lnTo>
                    <a:lnTo>
                      <a:pt x="143" y="101"/>
                    </a:lnTo>
                    <a:lnTo>
                      <a:pt x="156" y="103"/>
                    </a:lnTo>
                    <a:lnTo>
                      <a:pt x="188" y="116"/>
                    </a:lnTo>
                    <a:lnTo>
                      <a:pt x="188" y="116"/>
                    </a:lnTo>
                    <a:lnTo>
                      <a:pt x="198" y="118"/>
                    </a:lnTo>
                    <a:lnTo>
                      <a:pt x="209" y="121"/>
                    </a:lnTo>
                    <a:lnTo>
                      <a:pt x="231" y="124"/>
                    </a:lnTo>
                    <a:lnTo>
                      <a:pt x="255" y="122"/>
                    </a:lnTo>
                    <a:lnTo>
                      <a:pt x="280" y="120"/>
                    </a:lnTo>
                    <a:lnTo>
                      <a:pt x="304" y="116"/>
                    </a:lnTo>
                    <a:lnTo>
                      <a:pt x="326" y="110"/>
                    </a:lnTo>
                    <a:lnTo>
                      <a:pt x="346" y="103"/>
                    </a:lnTo>
                    <a:lnTo>
                      <a:pt x="363" y="97"/>
                    </a:lnTo>
                    <a:lnTo>
                      <a:pt x="363" y="97"/>
                    </a:lnTo>
                    <a:lnTo>
                      <a:pt x="370" y="92"/>
                    </a:lnTo>
                    <a:lnTo>
                      <a:pt x="375" y="87"/>
                    </a:lnTo>
                    <a:lnTo>
                      <a:pt x="380" y="80"/>
                    </a:lnTo>
                    <a:lnTo>
                      <a:pt x="385" y="72"/>
                    </a:lnTo>
                    <a:lnTo>
                      <a:pt x="390" y="53"/>
                    </a:lnTo>
                    <a:lnTo>
                      <a:pt x="395" y="34"/>
                    </a:lnTo>
                    <a:lnTo>
                      <a:pt x="400" y="18"/>
                    </a:lnTo>
                    <a:lnTo>
                      <a:pt x="402" y="5"/>
                    </a:lnTo>
                    <a:lnTo>
                      <a:pt x="404" y="3"/>
                    </a:lnTo>
                    <a:lnTo>
                      <a:pt x="406" y="0"/>
                    </a:lnTo>
                    <a:lnTo>
                      <a:pt x="408" y="1"/>
                    </a:lnTo>
                    <a:lnTo>
                      <a:pt x="410" y="5"/>
                    </a:lnTo>
                    <a:lnTo>
                      <a:pt x="410" y="5"/>
                    </a:lnTo>
                    <a:lnTo>
                      <a:pt x="415" y="15"/>
                    </a:lnTo>
                    <a:lnTo>
                      <a:pt x="419" y="24"/>
                    </a:lnTo>
                    <a:lnTo>
                      <a:pt x="424" y="42"/>
                    </a:lnTo>
                    <a:lnTo>
                      <a:pt x="428" y="52"/>
                    </a:lnTo>
                    <a:lnTo>
                      <a:pt x="435" y="60"/>
                    </a:lnTo>
                    <a:lnTo>
                      <a:pt x="443" y="67"/>
                    </a:lnTo>
                    <a:lnTo>
                      <a:pt x="454" y="73"/>
                    </a:lnTo>
                    <a:lnTo>
                      <a:pt x="454" y="73"/>
                    </a:lnTo>
                    <a:lnTo>
                      <a:pt x="468" y="79"/>
                    </a:lnTo>
                    <a:lnTo>
                      <a:pt x="483" y="84"/>
                    </a:lnTo>
                    <a:lnTo>
                      <a:pt x="517" y="94"/>
                    </a:lnTo>
                    <a:lnTo>
                      <a:pt x="549" y="101"/>
                    </a:lnTo>
                    <a:lnTo>
                      <a:pt x="563" y="102"/>
                    </a:lnTo>
                    <a:lnTo>
                      <a:pt x="577" y="103"/>
                    </a:lnTo>
                    <a:lnTo>
                      <a:pt x="577" y="103"/>
                    </a:lnTo>
                    <a:lnTo>
                      <a:pt x="593" y="102"/>
                    </a:lnTo>
                    <a:lnTo>
                      <a:pt x="600" y="101"/>
                    </a:lnTo>
                    <a:lnTo>
                      <a:pt x="604" y="98"/>
                    </a:lnTo>
                    <a:lnTo>
                      <a:pt x="609" y="94"/>
                    </a:lnTo>
                    <a:lnTo>
                      <a:pt x="613" y="88"/>
                    </a:lnTo>
                    <a:lnTo>
                      <a:pt x="627" y="69"/>
                    </a:lnTo>
                    <a:lnTo>
                      <a:pt x="627" y="69"/>
                    </a:lnTo>
                    <a:lnTo>
                      <a:pt x="633" y="62"/>
                    </a:lnTo>
                    <a:lnTo>
                      <a:pt x="634" y="62"/>
                    </a:lnTo>
                    <a:lnTo>
                      <a:pt x="634" y="64"/>
                    </a:lnTo>
                    <a:lnTo>
                      <a:pt x="631" y="79"/>
                    </a:lnTo>
                    <a:lnTo>
                      <a:pt x="630" y="88"/>
                    </a:lnTo>
                    <a:lnTo>
                      <a:pt x="630" y="92"/>
                    </a:lnTo>
                    <a:lnTo>
                      <a:pt x="631" y="95"/>
                    </a:lnTo>
                    <a:lnTo>
                      <a:pt x="633" y="98"/>
                    </a:lnTo>
                    <a:lnTo>
                      <a:pt x="635" y="99"/>
                    </a:lnTo>
                    <a:lnTo>
                      <a:pt x="641" y="99"/>
                    </a:lnTo>
                    <a:lnTo>
                      <a:pt x="646" y="97"/>
                    </a:lnTo>
                    <a:lnTo>
                      <a:pt x="646" y="97"/>
                    </a:lnTo>
                    <a:lnTo>
                      <a:pt x="663" y="91"/>
                    </a:lnTo>
                    <a:lnTo>
                      <a:pt x="679" y="86"/>
                    </a:lnTo>
                    <a:lnTo>
                      <a:pt x="716" y="76"/>
                    </a:lnTo>
                    <a:lnTo>
                      <a:pt x="752" y="69"/>
                    </a:lnTo>
                    <a:lnTo>
                      <a:pt x="782" y="65"/>
                    </a:lnTo>
                    <a:lnTo>
                      <a:pt x="782" y="65"/>
                    </a:lnTo>
                    <a:lnTo>
                      <a:pt x="763" y="72"/>
                    </a:lnTo>
                    <a:lnTo>
                      <a:pt x="742" y="80"/>
                    </a:lnTo>
                    <a:lnTo>
                      <a:pt x="718" y="90"/>
                    </a:lnTo>
                    <a:lnTo>
                      <a:pt x="690" y="102"/>
                    </a:lnTo>
                    <a:lnTo>
                      <a:pt x="657" y="118"/>
                    </a:lnTo>
                    <a:lnTo>
                      <a:pt x="616" y="143"/>
                    </a:lnTo>
                    <a:lnTo>
                      <a:pt x="567" y="176"/>
                    </a:lnTo>
                    <a:lnTo>
                      <a:pt x="509" y="218"/>
                    </a:lnTo>
                    <a:lnTo>
                      <a:pt x="509" y="218"/>
                    </a:lnTo>
                    <a:lnTo>
                      <a:pt x="484" y="237"/>
                    </a:lnTo>
                    <a:lnTo>
                      <a:pt x="461" y="256"/>
                    </a:lnTo>
                    <a:lnTo>
                      <a:pt x="419" y="291"/>
                    </a:lnTo>
                    <a:lnTo>
                      <a:pt x="382" y="323"/>
                    </a:lnTo>
                    <a:lnTo>
                      <a:pt x="365" y="336"/>
                    </a:lnTo>
                    <a:lnTo>
                      <a:pt x="349" y="349"/>
                    </a:lnTo>
                    <a:lnTo>
                      <a:pt x="349" y="349"/>
                    </a:lnTo>
                    <a:lnTo>
                      <a:pt x="325" y="365"/>
                    </a:lnTo>
                    <a:lnTo>
                      <a:pt x="301" y="380"/>
                    </a:lnTo>
                    <a:lnTo>
                      <a:pt x="259" y="405"/>
                    </a:lnTo>
                    <a:lnTo>
                      <a:pt x="239" y="417"/>
                    </a:lnTo>
                    <a:lnTo>
                      <a:pt x="220" y="430"/>
                    </a:lnTo>
                    <a:lnTo>
                      <a:pt x="199" y="445"/>
                    </a:lnTo>
                    <a:lnTo>
                      <a:pt x="180" y="462"/>
                    </a:lnTo>
                    <a:lnTo>
                      <a:pt x="180" y="46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6" name="Freeform 12"/>
              <p:cNvSpPr>
                <a:spLocks/>
              </p:cNvSpPr>
              <p:nvPr/>
            </p:nvSpPr>
            <p:spPr bwMode="auto">
              <a:xfrm rot="1800000">
                <a:off x="1405169" y="2895940"/>
                <a:ext cx="28099" cy="77273"/>
              </a:xfrm>
              <a:custGeom>
                <a:avLst/>
                <a:gdLst/>
                <a:ahLst/>
                <a:cxnLst>
                  <a:cxn ang="0">
                    <a:pos x="12" y="133"/>
                  </a:cxn>
                  <a:cxn ang="0">
                    <a:pos x="12" y="133"/>
                  </a:cxn>
                  <a:cxn ang="0">
                    <a:pos x="19" y="126"/>
                  </a:cxn>
                  <a:cxn ang="0">
                    <a:pos x="19" y="126"/>
                  </a:cxn>
                  <a:cxn ang="0">
                    <a:pos x="24" y="113"/>
                  </a:cxn>
                  <a:cxn ang="0">
                    <a:pos x="30" y="100"/>
                  </a:cxn>
                  <a:cxn ang="0">
                    <a:pos x="35" y="84"/>
                  </a:cxn>
                  <a:cxn ang="0">
                    <a:pos x="38" y="67"/>
                  </a:cxn>
                  <a:cxn ang="0">
                    <a:pos x="45" y="33"/>
                  </a:cxn>
                  <a:cxn ang="0">
                    <a:pos x="47" y="2"/>
                  </a:cxn>
                  <a:cxn ang="0">
                    <a:pos x="47" y="2"/>
                  </a:cxn>
                  <a:cxn ang="0">
                    <a:pos x="41" y="0"/>
                  </a:cxn>
                  <a:cxn ang="0">
                    <a:pos x="34" y="0"/>
                  </a:cxn>
                  <a:cxn ang="0">
                    <a:pos x="30" y="3"/>
                  </a:cxn>
                  <a:cxn ang="0">
                    <a:pos x="24" y="6"/>
                  </a:cxn>
                  <a:cxn ang="0">
                    <a:pos x="20" y="9"/>
                  </a:cxn>
                  <a:cxn ang="0">
                    <a:pos x="17" y="14"/>
                  </a:cxn>
                  <a:cxn ang="0">
                    <a:pos x="12" y="24"/>
                  </a:cxn>
                  <a:cxn ang="0">
                    <a:pos x="8" y="34"/>
                  </a:cxn>
                  <a:cxn ang="0">
                    <a:pos x="5" y="45"/>
                  </a:cxn>
                  <a:cxn ang="0">
                    <a:pos x="2" y="55"/>
                  </a:cxn>
                  <a:cxn ang="0">
                    <a:pos x="1" y="62"/>
                  </a:cxn>
                  <a:cxn ang="0">
                    <a:pos x="1" y="62"/>
                  </a:cxn>
                  <a:cxn ang="0">
                    <a:pos x="0" y="67"/>
                  </a:cxn>
                  <a:cxn ang="0">
                    <a:pos x="0" y="74"/>
                  </a:cxn>
                  <a:cxn ang="0">
                    <a:pos x="1" y="92"/>
                  </a:cxn>
                  <a:cxn ang="0">
                    <a:pos x="7" y="113"/>
                  </a:cxn>
                  <a:cxn ang="0">
                    <a:pos x="12" y="133"/>
                  </a:cxn>
                  <a:cxn ang="0">
                    <a:pos x="12" y="133"/>
                  </a:cxn>
                </a:cxnLst>
                <a:rect l="0" t="0" r="r" b="b"/>
                <a:pathLst>
                  <a:path w="47" h="133">
                    <a:moveTo>
                      <a:pt x="12" y="133"/>
                    </a:moveTo>
                    <a:lnTo>
                      <a:pt x="12" y="133"/>
                    </a:lnTo>
                    <a:lnTo>
                      <a:pt x="19" y="126"/>
                    </a:lnTo>
                    <a:lnTo>
                      <a:pt x="19" y="126"/>
                    </a:lnTo>
                    <a:lnTo>
                      <a:pt x="24" y="113"/>
                    </a:lnTo>
                    <a:lnTo>
                      <a:pt x="30" y="100"/>
                    </a:lnTo>
                    <a:lnTo>
                      <a:pt x="35" y="84"/>
                    </a:lnTo>
                    <a:lnTo>
                      <a:pt x="38" y="67"/>
                    </a:lnTo>
                    <a:lnTo>
                      <a:pt x="45" y="33"/>
                    </a:lnTo>
                    <a:lnTo>
                      <a:pt x="47" y="2"/>
                    </a:lnTo>
                    <a:lnTo>
                      <a:pt x="47" y="2"/>
                    </a:lnTo>
                    <a:lnTo>
                      <a:pt x="41" y="0"/>
                    </a:lnTo>
                    <a:lnTo>
                      <a:pt x="34" y="0"/>
                    </a:lnTo>
                    <a:lnTo>
                      <a:pt x="30" y="3"/>
                    </a:lnTo>
                    <a:lnTo>
                      <a:pt x="24" y="6"/>
                    </a:lnTo>
                    <a:lnTo>
                      <a:pt x="20" y="9"/>
                    </a:lnTo>
                    <a:lnTo>
                      <a:pt x="17" y="14"/>
                    </a:lnTo>
                    <a:lnTo>
                      <a:pt x="12" y="24"/>
                    </a:lnTo>
                    <a:lnTo>
                      <a:pt x="8" y="34"/>
                    </a:lnTo>
                    <a:lnTo>
                      <a:pt x="5" y="45"/>
                    </a:lnTo>
                    <a:lnTo>
                      <a:pt x="2" y="55"/>
                    </a:lnTo>
                    <a:lnTo>
                      <a:pt x="1" y="62"/>
                    </a:lnTo>
                    <a:lnTo>
                      <a:pt x="1" y="62"/>
                    </a:lnTo>
                    <a:lnTo>
                      <a:pt x="0" y="67"/>
                    </a:lnTo>
                    <a:lnTo>
                      <a:pt x="0" y="74"/>
                    </a:lnTo>
                    <a:lnTo>
                      <a:pt x="1" y="92"/>
                    </a:lnTo>
                    <a:lnTo>
                      <a:pt x="7" y="113"/>
                    </a:lnTo>
                    <a:lnTo>
                      <a:pt x="12" y="133"/>
                    </a:lnTo>
                    <a:lnTo>
                      <a:pt x="12" y="13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7" name="Freeform 13"/>
              <p:cNvSpPr>
                <a:spLocks/>
              </p:cNvSpPr>
              <p:nvPr/>
            </p:nvSpPr>
            <p:spPr bwMode="auto">
              <a:xfrm rot="1800000">
                <a:off x="1300390" y="2919061"/>
                <a:ext cx="43320" cy="70248"/>
              </a:xfrm>
              <a:custGeom>
                <a:avLst/>
                <a:gdLst/>
                <a:ahLst/>
                <a:cxnLst>
                  <a:cxn ang="0">
                    <a:pos x="1" y="120"/>
                  </a:cxn>
                  <a:cxn ang="0">
                    <a:pos x="1" y="120"/>
                  </a:cxn>
                  <a:cxn ang="0">
                    <a:pos x="9" y="117"/>
                  </a:cxn>
                  <a:cxn ang="0">
                    <a:pos x="9" y="117"/>
                  </a:cxn>
                  <a:cxn ang="0">
                    <a:pos x="16" y="111"/>
                  </a:cxn>
                  <a:cxn ang="0">
                    <a:pos x="23" y="107"/>
                  </a:cxn>
                  <a:cxn ang="0">
                    <a:pos x="35" y="95"/>
                  </a:cxn>
                  <a:cxn ang="0">
                    <a:pos x="45" y="81"/>
                  </a:cxn>
                  <a:cxn ang="0">
                    <a:pos x="54" y="66"/>
                  </a:cxn>
                  <a:cxn ang="0">
                    <a:pos x="61" y="51"/>
                  </a:cxn>
                  <a:cxn ang="0">
                    <a:pos x="67" y="39"/>
                  </a:cxn>
                  <a:cxn ang="0">
                    <a:pos x="72" y="19"/>
                  </a:cxn>
                  <a:cxn ang="0">
                    <a:pos x="72" y="19"/>
                  </a:cxn>
                  <a:cxn ang="0">
                    <a:pos x="64" y="10"/>
                  </a:cxn>
                  <a:cxn ang="0">
                    <a:pos x="54" y="1"/>
                  </a:cxn>
                  <a:cxn ang="0">
                    <a:pos x="54" y="1"/>
                  </a:cxn>
                  <a:cxn ang="0">
                    <a:pos x="52" y="0"/>
                  </a:cxn>
                  <a:cxn ang="0">
                    <a:pos x="49" y="0"/>
                  </a:cxn>
                  <a:cxn ang="0">
                    <a:pos x="46" y="1"/>
                  </a:cxn>
                  <a:cxn ang="0">
                    <a:pos x="43" y="2"/>
                  </a:cxn>
                  <a:cxn ang="0">
                    <a:pos x="37" y="9"/>
                  </a:cxn>
                  <a:cxn ang="0">
                    <a:pos x="30" y="19"/>
                  </a:cxn>
                  <a:cxn ang="0">
                    <a:pos x="18" y="38"/>
                  </a:cxn>
                  <a:cxn ang="0">
                    <a:pos x="8" y="54"/>
                  </a:cxn>
                  <a:cxn ang="0">
                    <a:pos x="8" y="54"/>
                  </a:cxn>
                  <a:cxn ang="0">
                    <a:pos x="5" y="60"/>
                  </a:cxn>
                  <a:cxn ang="0">
                    <a:pos x="4" y="66"/>
                  </a:cxn>
                  <a:cxn ang="0">
                    <a:pos x="1" y="83"/>
                  </a:cxn>
                  <a:cxn ang="0">
                    <a:pos x="0" y="102"/>
                  </a:cxn>
                  <a:cxn ang="0">
                    <a:pos x="1" y="120"/>
                  </a:cxn>
                  <a:cxn ang="0">
                    <a:pos x="1" y="120"/>
                  </a:cxn>
                </a:cxnLst>
                <a:rect l="0" t="0" r="r" b="b"/>
                <a:pathLst>
                  <a:path w="72" h="120">
                    <a:moveTo>
                      <a:pt x="1" y="120"/>
                    </a:moveTo>
                    <a:lnTo>
                      <a:pt x="1" y="120"/>
                    </a:lnTo>
                    <a:lnTo>
                      <a:pt x="9" y="117"/>
                    </a:lnTo>
                    <a:lnTo>
                      <a:pt x="9" y="117"/>
                    </a:lnTo>
                    <a:lnTo>
                      <a:pt x="16" y="111"/>
                    </a:lnTo>
                    <a:lnTo>
                      <a:pt x="23" y="107"/>
                    </a:lnTo>
                    <a:lnTo>
                      <a:pt x="35" y="95"/>
                    </a:lnTo>
                    <a:lnTo>
                      <a:pt x="45" y="81"/>
                    </a:lnTo>
                    <a:lnTo>
                      <a:pt x="54" y="66"/>
                    </a:lnTo>
                    <a:lnTo>
                      <a:pt x="61" y="51"/>
                    </a:lnTo>
                    <a:lnTo>
                      <a:pt x="67" y="39"/>
                    </a:lnTo>
                    <a:lnTo>
                      <a:pt x="72" y="19"/>
                    </a:lnTo>
                    <a:lnTo>
                      <a:pt x="72" y="19"/>
                    </a:lnTo>
                    <a:lnTo>
                      <a:pt x="64" y="10"/>
                    </a:lnTo>
                    <a:lnTo>
                      <a:pt x="54" y="1"/>
                    </a:lnTo>
                    <a:lnTo>
                      <a:pt x="54" y="1"/>
                    </a:lnTo>
                    <a:lnTo>
                      <a:pt x="52" y="0"/>
                    </a:lnTo>
                    <a:lnTo>
                      <a:pt x="49" y="0"/>
                    </a:lnTo>
                    <a:lnTo>
                      <a:pt x="46" y="1"/>
                    </a:lnTo>
                    <a:lnTo>
                      <a:pt x="43" y="2"/>
                    </a:lnTo>
                    <a:lnTo>
                      <a:pt x="37" y="9"/>
                    </a:lnTo>
                    <a:lnTo>
                      <a:pt x="30" y="19"/>
                    </a:lnTo>
                    <a:lnTo>
                      <a:pt x="18" y="38"/>
                    </a:lnTo>
                    <a:lnTo>
                      <a:pt x="8" y="54"/>
                    </a:lnTo>
                    <a:lnTo>
                      <a:pt x="8" y="54"/>
                    </a:lnTo>
                    <a:lnTo>
                      <a:pt x="5" y="60"/>
                    </a:lnTo>
                    <a:lnTo>
                      <a:pt x="4" y="66"/>
                    </a:lnTo>
                    <a:lnTo>
                      <a:pt x="1" y="83"/>
                    </a:lnTo>
                    <a:lnTo>
                      <a:pt x="0" y="102"/>
                    </a:lnTo>
                    <a:lnTo>
                      <a:pt x="1" y="120"/>
                    </a:lnTo>
                    <a:lnTo>
                      <a:pt x="1" y="12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8" name="Freeform 14"/>
              <p:cNvSpPr>
                <a:spLocks/>
              </p:cNvSpPr>
              <p:nvPr/>
            </p:nvSpPr>
            <p:spPr bwMode="auto">
              <a:xfrm rot="1800000">
                <a:off x="708419" y="2405823"/>
                <a:ext cx="763365" cy="881616"/>
              </a:xfrm>
              <a:custGeom>
                <a:avLst/>
                <a:gdLst/>
                <a:ahLst/>
                <a:cxnLst>
                  <a:cxn ang="0">
                    <a:pos x="423" y="1374"/>
                  </a:cxn>
                  <a:cxn ang="0">
                    <a:pos x="543" y="1238"/>
                  </a:cxn>
                  <a:cxn ang="0">
                    <a:pos x="747" y="1005"/>
                  </a:cxn>
                  <a:cxn ang="0">
                    <a:pos x="831" y="874"/>
                  </a:cxn>
                  <a:cxn ang="0">
                    <a:pos x="950" y="672"/>
                  </a:cxn>
                  <a:cxn ang="0">
                    <a:pos x="1028" y="591"/>
                  </a:cxn>
                  <a:cxn ang="0">
                    <a:pos x="1119" y="526"/>
                  </a:cxn>
                  <a:cxn ang="0">
                    <a:pos x="1168" y="482"/>
                  </a:cxn>
                  <a:cxn ang="0">
                    <a:pos x="1158" y="453"/>
                  </a:cxn>
                  <a:cxn ang="0">
                    <a:pos x="1120" y="416"/>
                  </a:cxn>
                  <a:cxn ang="0">
                    <a:pos x="1078" y="409"/>
                  </a:cxn>
                  <a:cxn ang="0">
                    <a:pos x="1021" y="438"/>
                  </a:cxn>
                  <a:cxn ang="0">
                    <a:pos x="910" y="521"/>
                  </a:cxn>
                  <a:cxn ang="0">
                    <a:pos x="834" y="555"/>
                  </a:cxn>
                  <a:cxn ang="0">
                    <a:pos x="781" y="547"/>
                  </a:cxn>
                  <a:cxn ang="0">
                    <a:pos x="735" y="507"/>
                  </a:cxn>
                  <a:cxn ang="0">
                    <a:pos x="680" y="502"/>
                  </a:cxn>
                  <a:cxn ang="0">
                    <a:pos x="673" y="484"/>
                  </a:cxn>
                  <a:cxn ang="0">
                    <a:pos x="702" y="432"/>
                  </a:cxn>
                  <a:cxn ang="0">
                    <a:pos x="679" y="392"/>
                  </a:cxn>
                  <a:cxn ang="0">
                    <a:pos x="597" y="273"/>
                  </a:cxn>
                  <a:cxn ang="0">
                    <a:pos x="590" y="239"/>
                  </a:cxn>
                  <a:cxn ang="0">
                    <a:pos x="612" y="238"/>
                  </a:cxn>
                  <a:cxn ang="0">
                    <a:pos x="709" y="281"/>
                  </a:cxn>
                  <a:cxn ang="0">
                    <a:pos x="737" y="269"/>
                  </a:cxn>
                  <a:cxn ang="0">
                    <a:pos x="746" y="234"/>
                  </a:cxn>
                  <a:cxn ang="0">
                    <a:pos x="729" y="152"/>
                  </a:cxn>
                  <a:cxn ang="0">
                    <a:pos x="754" y="144"/>
                  </a:cxn>
                  <a:cxn ang="0">
                    <a:pos x="842" y="163"/>
                  </a:cxn>
                  <a:cxn ang="0">
                    <a:pos x="917" y="144"/>
                  </a:cxn>
                  <a:cxn ang="0">
                    <a:pos x="988" y="84"/>
                  </a:cxn>
                  <a:cxn ang="0">
                    <a:pos x="1029" y="52"/>
                  </a:cxn>
                  <a:cxn ang="0">
                    <a:pos x="1060" y="73"/>
                  </a:cxn>
                  <a:cxn ang="0">
                    <a:pos x="1146" y="120"/>
                  </a:cxn>
                  <a:cxn ang="0">
                    <a:pos x="1201" y="115"/>
                  </a:cxn>
                  <a:cxn ang="0">
                    <a:pos x="1232" y="107"/>
                  </a:cxn>
                  <a:cxn ang="0">
                    <a:pos x="1278" y="131"/>
                  </a:cxn>
                  <a:cxn ang="0">
                    <a:pos x="1299" y="129"/>
                  </a:cxn>
                  <a:cxn ang="0">
                    <a:pos x="1291" y="108"/>
                  </a:cxn>
                  <a:cxn ang="0">
                    <a:pos x="1165" y="43"/>
                  </a:cxn>
                  <a:cxn ang="0">
                    <a:pos x="1101" y="11"/>
                  </a:cxn>
                  <a:cxn ang="0">
                    <a:pos x="1018" y="0"/>
                  </a:cxn>
                  <a:cxn ang="0">
                    <a:pos x="894" y="22"/>
                  </a:cxn>
                  <a:cxn ang="0">
                    <a:pos x="631" y="97"/>
                  </a:cxn>
                  <a:cxn ang="0">
                    <a:pos x="513" y="152"/>
                  </a:cxn>
                  <a:cxn ang="0">
                    <a:pos x="492" y="183"/>
                  </a:cxn>
                  <a:cxn ang="0">
                    <a:pos x="491" y="257"/>
                  </a:cxn>
                  <a:cxn ang="0">
                    <a:pos x="446" y="490"/>
                  </a:cxn>
                  <a:cxn ang="0">
                    <a:pos x="378" y="732"/>
                  </a:cxn>
                  <a:cxn ang="0">
                    <a:pos x="333" y="879"/>
                  </a:cxn>
                  <a:cxn ang="0">
                    <a:pos x="115" y="1254"/>
                  </a:cxn>
                </a:cxnLst>
                <a:rect l="0" t="0" r="r" b="b"/>
                <a:pathLst>
                  <a:path w="1304" h="1506">
                    <a:moveTo>
                      <a:pt x="303" y="1506"/>
                    </a:moveTo>
                    <a:lnTo>
                      <a:pt x="303" y="1506"/>
                    </a:lnTo>
                    <a:lnTo>
                      <a:pt x="345" y="1461"/>
                    </a:lnTo>
                    <a:lnTo>
                      <a:pt x="386" y="1418"/>
                    </a:lnTo>
                    <a:lnTo>
                      <a:pt x="423" y="1374"/>
                    </a:lnTo>
                    <a:lnTo>
                      <a:pt x="458" y="1332"/>
                    </a:lnTo>
                    <a:lnTo>
                      <a:pt x="458" y="1332"/>
                    </a:lnTo>
                    <a:lnTo>
                      <a:pt x="476" y="1310"/>
                    </a:lnTo>
                    <a:lnTo>
                      <a:pt x="496" y="1287"/>
                    </a:lnTo>
                    <a:lnTo>
                      <a:pt x="543" y="1238"/>
                    </a:lnTo>
                    <a:lnTo>
                      <a:pt x="592" y="1185"/>
                    </a:lnTo>
                    <a:lnTo>
                      <a:pt x="645" y="1127"/>
                    </a:lnTo>
                    <a:lnTo>
                      <a:pt x="698" y="1067"/>
                    </a:lnTo>
                    <a:lnTo>
                      <a:pt x="722" y="1036"/>
                    </a:lnTo>
                    <a:lnTo>
                      <a:pt x="747" y="1005"/>
                    </a:lnTo>
                    <a:lnTo>
                      <a:pt x="771" y="972"/>
                    </a:lnTo>
                    <a:lnTo>
                      <a:pt x="793" y="939"/>
                    </a:lnTo>
                    <a:lnTo>
                      <a:pt x="814" y="907"/>
                    </a:lnTo>
                    <a:lnTo>
                      <a:pt x="831" y="874"/>
                    </a:lnTo>
                    <a:lnTo>
                      <a:pt x="831" y="874"/>
                    </a:lnTo>
                    <a:lnTo>
                      <a:pt x="863" y="813"/>
                    </a:lnTo>
                    <a:lnTo>
                      <a:pt x="893" y="758"/>
                    </a:lnTo>
                    <a:lnTo>
                      <a:pt x="921" y="712"/>
                    </a:lnTo>
                    <a:lnTo>
                      <a:pt x="936" y="691"/>
                    </a:lnTo>
                    <a:lnTo>
                      <a:pt x="950" y="672"/>
                    </a:lnTo>
                    <a:lnTo>
                      <a:pt x="965" y="653"/>
                    </a:lnTo>
                    <a:lnTo>
                      <a:pt x="979" y="637"/>
                    </a:lnTo>
                    <a:lnTo>
                      <a:pt x="995" y="621"/>
                    </a:lnTo>
                    <a:lnTo>
                      <a:pt x="1010" y="606"/>
                    </a:lnTo>
                    <a:lnTo>
                      <a:pt x="1028" y="591"/>
                    </a:lnTo>
                    <a:lnTo>
                      <a:pt x="1045" y="577"/>
                    </a:lnTo>
                    <a:lnTo>
                      <a:pt x="1064" y="563"/>
                    </a:lnTo>
                    <a:lnTo>
                      <a:pt x="1083" y="550"/>
                    </a:lnTo>
                    <a:lnTo>
                      <a:pt x="1083" y="550"/>
                    </a:lnTo>
                    <a:lnTo>
                      <a:pt x="1119" y="526"/>
                    </a:lnTo>
                    <a:lnTo>
                      <a:pt x="1145" y="509"/>
                    </a:lnTo>
                    <a:lnTo>
                      <a:pt x="1153" y="501"/>
                    </a:lnTo>
                    <a:lnTo>
                      <a:pt x="1160" y="494"/>
                    </a:lnTo>
                    <a:lnTo>
                      <a:pt x="1165" y="487"/>
                    </a:lnTo>
                    <a:lnTo>
                      <a:pt x="1168" y="482"/>
                    </a:lnTo>
                    <a:lnTo>
                      <a:pt x="1169" y="477"/>
                    </a:lnTo>
                    <a:lnTo>
                      <a:pt x="1169" y="472"/>
                    </a:lnTo>
                    <a:lnTo>
                      <a:pt x="1168" y="468"/>
                    </a:lnTo>
                    <a:lnTo>
                      <a:pt x="1167" y="462"/>
                    </a:lnTo>
                    <a:lnTo>
                      <a:pt x="1158" y="453"/>
                    </a:lnTo>
                    <a:lnTo>
                      <a:pt x="1149" y="443"/>
                    </a:lnTo>
                    <a:lnTo>
                      <a:pt x="1149" y="443"/>
                    </a:lnTo>
                    <a:lnTo>
                      <a:pt x="1138" y="431"/>
                    </a:lnTo>
                    <a:lnTo>
                      <a:pt x="1126" y="422"/>
                    </a:lnTo>
                    <a:lnTo>
                      <a:pt x="1120" y="416"/>
                    </a:lnTo>
                    <a:lnTo>
                      <a:pt x="1112" y="413"/>
                    </a:lnTo>
                    <a:lnTo>
                      <a:pt x="1105" y="411"/>
                    </a:lnTo>
                    <a:lnTo>
                      <a:pt x="1097" y="409"/>
                    </a:lnTo>
                    <a:lnTo>
                      <a:pt x="1088" y="408"/>
                    </a:lnTo>
                    <a:lnTo>
                      <a:pt x="1078" y="409"/>
                    </a:lnTo>
                    <a:lnTo>
                      <a:pt x="1069" y="411"/>
                    </a:lnTo>
                    <a:lnTo>
                      <a:pt x="1058" y="415"/>
                    </a:lnTo>
                    <a:lnTo>
                      <a:pt x="1045" y="420"/>
                    </a:lnTo>
                    <a:lnTo>
                      <a:pt x="1033" y="428"/>
                    </a:lnTo>
                    <a:lnTo>
                      <a:pt x="1021" y="438"/>
                    </a:lnTo>
                    <a:lnTo>
                      <a:pt x="1007" y="450"/>
                    </a:lnTo>
                    <a:lnTo>
                      <a:pt x="1007" y="450"/>
                    </a:lnTo>
                    <a:lnTo>
                      <a:pt x="976" y="476"/>
                    </a:lnTo>
                    <a:lnTo>
                      <a:pt x="945" y="499"/>
                    </a:lnTo>
                    <a:lnTo>
                      <a:pt x="910" y="521"/>
                    </a:lnTo>
                    <a:lnTo>
                      <a:pt x="894" y="531"/>
                    </a:lnTo>
                    <a:lnTo>
                      <a:pt x="879" y="539"/>
                    </a:lnTo>
                    <a:lnTo>
                      <a:pt x="863" y="546"/>
                    </a:lnTo>
                    <a:lnTo>
                      <a:pt x="848" y="551"/>
                    </a:lnTo>
                    <a:lnTo>
                      <a:pt x="834" y="555"/>
                    </a:lnTo>
                    <a:lnTo>
                      <a:pt x="821" y="558"/>
                    </a:lnTo>
                    <a:lnTo>
                      <a:pt x="808" y="558"/>
                    </a:lnTo>
                    <a:lnTo>
                      <a:pt x="797" y="556"/>
                    </a:lnTo>
                    <a:lnTo>
                      <a:pt x="789" y="554"/>
                    </a:lnTo>
                    <a:lnTo>
                      <a:pt x="781" y="547"/>
                    </a:lnTo>
                    <a:lnTo>
                      <a:pt x="781" y="547"/>
                    </a:lnTo>
                    <a:lnTo>
                      <a:pt x="759" y="525"/>
                    </a:lnTo>
                    <a:lnTo>
                      <a:pt x="752" y="517"/>
                    </a:lnTo>
                    <a:lnTo>
                      <a:pt x="744" y="512"/>
                    </a:lnTo>
                    <a:lnTo>
                      <a:pt x="735" y="507"/>
                    </a:lnTo>
                    <a:lnTo>
                      <a:pt x="724" y="505"/>
                    </a:lnTo>
                    <a:lnTo>
                      <a:pt x="709" y="503"/>
                    </a:lnTo>
                    <a:lnTo>
                      <a:pt x="690" y="503"/>
                    </a:lnTo>
                    <a:lnTo>
                      <a:pt x="690" y="503"/>
                    </a:lnTo>
                    <a:lnTo>
                      <a:pt x="680" y="502"/>
                    </a:lnTo>
                    <a:lnTo>
                      <a:pt x="673" y="501"/>
                    </a:lnTo>
                    <a:lnTo>
                      <a:pt x="669" y="498"/>
                    </a:lnTo>
                    <a:lnTo>
                      <a:pt x="669" y="494"/>
                    </a:lnTo>
                    <a:lnTo>
                      <a:pt x="671" y="490"/>
                    </a:lnTo>
                    <a:lnTo>
                      <a:pt x="673" y="484"/>
                    </a:lnTo>
                    <a:lnTo>
                      <a:pt x="682" y="471"/>
                    </a:lnTo>
                    <a:lnTo>
                      <a:pt x="691" y="456"/>
                    </a:lnTo>
                    <a:lnTo>
                      <a:pt x="697" y="449"/>
                    </a:lnTo>
                    <a:lnTo>
                      <a:pt x="699" y="441"/>
                    </a:lnTo>
                    <a:lnTo>
                      <a:pt x="702" y="432"/>
                    </a:lnTo>
                    <a:lnTo>
                      <a:pt x="702" y="424"/>
                    </a:lnTo>
                    <a:lnTo>
                      <a:pt x="699" y="417"/>
                    </a:lnTo>
                    <a:lnTo>
                      <a:pt x="695" y="411"/>
                    </a:lnTo>
                    <a:lnTo>
                      <a:pt x="695" y="411"/>
                    </a:lnTo>
                    <a:lnTo>
                      <a:pt x="679" y="392"/>
                    </a:lnTo>
                    <a:lnTo>
                      <a:pt x="658" y="364"/>
                    </a:lnTo>
                    <a:lnTo>
                      <a:pt x="635" y="333"/>
                    </a:lnTo>
                    <a:lnTo>
                      <a:pt x="613" y="302"/>
                    </a:lnTo>
                    <a:lnTo>
                      <a:pt x="604" y="287"/>
                    </a:lnTo>
                    <a:lnTo>
                      <a:pt x="597" y="273"/>
                    </a:lnTo>
                    <a:lnTo>
                      <a:pt x="592" y="261"/>
                    </a:lnTo>
                    <a:lnTo>
                      <a:pt x="589" y="250"/>
                    </a:lnTo>
                    <a:lnTo>
                      <a:pt x="589" y="246"/>
                    </a:lnTo>
                    <a:lnTo>
                      <a:pt x="589" y="242"/>
                    </a:lnTo>
                    <a:lnTo>
                      <a:pt x="590" y="239"/>
                    </a:lnTo>
                    <a:lnTo>
                      <a:pt x="593" y="238"/>
                    </a:lnTo>
                    <a:lnTo>
                      <a:pt x="596" y="236"/>
                    </a:lnTo>
                    <a:lnTo>
                      <a:pt x="600" y="236"/>
                    </a:lnTo>
                    <a:lnTo>
                      <a:pt x="612" y="238"/>
                    </a:lnTo>
                    <a:lnTo>
                      <a:pt x="612" y="238"/>
                    </a:lnTo>
                    <a:lnTo>
                      <a:pt x="637" y="247"/>
                    </a:lnTo>
                    <a:lnTo>
                      <a:pt x="658" y="257"/>
                    </a:lnTo>
                    <a:lnTo>
                      <a:pt x="690" y="274"/>
                    </a:lnTo>
                    <a:lnTo>
                      <a:pt x="703" y="280"/>
                    </a:lnTo>
                    <a:lnTo>
                      <a:pt x="709" y="281"/>
                    </a:lnTo>
                    <a:lnTo>
                      <a:pt x="714" y="281"/>
                    </a:lnTo>
                    <a:lnTo>
                      <a:pt x="720" y="280"/>
                    </a:lnTo>
                    <a:lnTo>
                      <a:pt x="727" y="278"/>
                    </a:lnTo>
                    <a:lnTo>
                      <a:pt x="732" y="274"/>
                    </a:lnTo>
                    <a:lnTo>
                      <a:pt x="737" y="269"/>
                    </a:lnTo>
                    <a:lnTo>
                      <a:pt x="737" y="269"/>
                    </a:lnTo>
                    <a:lnTo>
                      <a:pt x="743" y="262"/>
                    </a:lnTo>
                    <a:lnTo>
                      <a:pt x="746" y="254"/>
                    </a:lnTo>
                    <a:lnTo>
                      <a:pt x="747" y="244"/>
                    </a:lnTo>
                    <a:lnTo>
                      <a:pt x="746" y="234"/>
                    </a:lnTo>
                    <a:lnTo>
                      <a:pt x="740" y="210"/>
                    </a:lnTo>
                    <a:lnTo>
                      <a:pt x="735" y="189"/>
                    </a:lnTo>
                    <a:lnTo>
                      <a:pt x="729" y="167"/>
                    </a:lnTo>
                    <a:lnTo>
                      <a:pt x="728" y="159"/>
                    </a:lnTo>
                    <a:lnTo>
                      <a:pt x="729" y="152"/>
                    </a:lnTo>
                    <a:lnTo>
                      <a:pt x="732" y="146"/>
                    </a:lnTo>
                    <a:lnTo>
                      <a:pt x="733" y="144"/>
                    </a:lnTo>
                    <a:lnTo>
                      <a:pt x="736" y="142"/>
                    </a:lnTo>
                    <a:lnTo>
                      <a:pt x="744" y="141"/>
                    </a:lnTo>
                    <a:lnTo>
                      <a:pt x="754" y="144"/>
                    </a:lnTo>
                    <a:lnTo>
                      <a:pt x="754" y="144"/>
                    </a:lnTo>
                    <a:lnTo>
                      <a:pt x="795" y="154"/>
                    </a:lnTo>
                    <a:lnTo>
                      <a:pt x="811" y="159"/>
                    </a:lnTo>
                    <a:lnTo>
                      <a:pt x="826" y="161"/>
                    </a:lnTo>
                    <a:lnTo>
                      <a:pt x="842" y="163"/>
                    </a:lnTo>
                    <a:lnTo>
                      <a:pt x="859" y="160"/>
                    </a:lnTo>
                    <a:lnTo>
                      <a:pt x="879" y="156"/>
                    </a:lnTo>
                    <a:lnTo>
                      <a:pt x="905" y="149"/>
                    </a:lnTo>
                    <a:lnTo>
                      <a:pt x="905" y="149"/>
                    </a:lnTo>
                    <a:lnTo>
                      <a:pt x="917" y="144"/>
                    </a:lnTo>
                    <a:lnTo>
                      <a:pt x="931" y="138"/>
                    </a:lnTo>
                    <a:lnTo>
                      <a:pt x="942" y="130"/>
                    </a:lnTo>
                    <a:lnTo>
                      <a:pt x="953" y="122"/>
                    </a:lnTo>
                    <a:lnTo>
                      <a:pt x="972" y="103"/>
                    </a:lnTo>
                    <a:lnTo>
                      <a:pt x="988" y="84"/>
                    </a:lnTo>
                    <a:lnTo>
                      <a:pt x="1003" y="69"/>
                    </a:lnTo>
                    <a:lnTo>
                      <a:pt x="1010" y="62"/>
                    </a:lnTo>
                    <a:lnTo>
                      <a:pt x="1017" y="56"/>
                    </a:lnTo>
                    <a:lnTo>
                      <a:pt x="1022" y="54"/>
                    </a:lnTo>
                    <a:lnTo>
                      <a:pt x="1029" y="52"/>
                    </a:lnTo>
                    <a:lnTo>
                      <a:pt x="1034" y="52"/>
                    </a:lnTo>
                    <a:lnTo>
                      <a:pt x="1040" y="56"/>
                    </a:lnTo>
                    <a:lnTo>
                      <a:pt x="1040" y="56"/>
                    </a:lnTo>
                    <a:lnTo>
                      <a:pt x="1051" y="66"/>
                    </a:lnTo>
                    <a:lnTo>
                      <a:pt x="1060" y="73"/>
                    </a:lnTo>
                    <a:lnTo>
                      <a:pt x="1079" y="85"/>
                    </a:lnTo>
                    <a:lnTo>
                      <a:pt x="1103" y="96"/>
                    </a:lnTo>
                    <a:lnTo>
                      <a:pt x="1131" y="112"/>
                    </a:lnTo>
                    <a:lnTo>
                      <a:pt x="1131" y="112"/>
                    </a:lnTo>
                    <a:lnTo>
                      <a:pt x="1146" y="120"/>
                    </a:lnTo>
                    <a:lnTo>
                      <a:pt x="1160" y="124"/>
                    </a:lnTo>
                    <a:lnTo>
                      <a:pt x="1172" y="124"/>
                    </a:lnTo>
                    <a:lnTo>
                      <a:pt x="1182" y="123"/>
                    </a:lnTo>
                    <a:lnTo>
                      <a:pt x="1192" y="119"/>
                    </a:lnTo>
                    <a:lnTo>
                      <a:pt x="1201" y="115"/>
                    </a:lnTo>
                    <a:lnTo>
                      <a:pt x="1210" y="111"/>
                    </a:lnTo>
                    <a:lnTo>
                      <a:pt x="1221" y="108"/>
                    </a:lnTo>
                    <a:lnTo>
                      <a:pt x="1221" y="108"/>
                    </a:lnTo>
                    <a:lnTo>
                      <a:pt x="1227" y="107"/>
                    </a:lnTo>
                    <a:lnTo>
                      <a:pt x="1232" y="107"/>
                    </a:lnTo>
                    <a:lnTo>
                      <a:pt x="1242" y="110"/>
                    </a:lnTo>
                    <a:lnTo>
                      <a:pt x="1250" y="115"/>
                    </a:lnTo>
                    <a:lnTo>
                      <a:pt x="1259" y="122"/>
                    </a:lnTo>
                    <a:lnTo>
                      <a:pt x="1269" y="127"/>
                    </a:lnTo>
                    <a:lnTo>
                      <a:pt x="1278" y="131"/>
                    </a:lnTo>
                    <a:lnTo>
                      <a:pt x="1282" y="133"/>
                    </a:lnTo>
                    <a:lnTo>
                      <a:pt x="1288" y="133"/>
                    </a:lnTo>
                    <a:lnTo>
                      <a:pt x="1293" y="131"/>
                    </a:lnTo>
                    <a:lnTo>
                      <a:pt x="1299" y="129"/>
                    </a:lnTo>
                    <a:lnTo>
                      <a:pt x="1299" y="129"/>
                    </a:lnTo>
                    <a:lnTo>
                      <a:pt x="1303" y="126"/>
                    </a:lnTo>
                    <a:lnTo>
                      <a:pt x="1304" y="122"/>
                    </a:lnTo>
                    <a:lnTo>
                      <a:pt x="1301" y="118"/>
                    </a:lnTo>
                    <a:lnTo>
                      <a:pt x="1297" y="114"/>
                    </a:lnTo>
                    <a:lnTo>
                      <a:pt x="1291" y="108"/>
                    </a:lnTo>
                    <a:lnTo>
                      <a:pt x="1282" y="103"/>
                    </a:lnTo>
                    <a:lnTo>
                      <a:pt x="1261" y="90"/>
                    </a:lnTo>
                    <a:lnTo>
                      <a:pt x="1210" y="66"/>
                    </a:lnTo>
                    <a:lnTo>
                      <a:pt x="1186" y="54"/>
                    </a:lnTo>
                    <a:lnTo>
                      <a:pt x="1165" y="43"/>
                    </a:lnTo>
                    <a:lnTo>
                      <a:pt x="1165" y="43"/>
                    </a:lnTo>
                    <a:lnTo>
                      <a:pt x="1148" y="30"/>
                    </a:lnTo>
                    <a:lnTo>
                      <a:pt x="1126" y="20"/>
                    </a:lnTo>
                    <a:lnTo>
                      <a:pt x="1115" y="15"/>
                    </a:lnTo>
                    <a:lnTo>
                      <a:pt x="1101" y="11"/>
                    </a:lnTo>
                    <a:lnTo>
                      <a:pt x="1088" y="7"/>
                    </a:lnTo>
                    <a:lnTo>
                      <a:pt x="1073" y="5"/>
                    </a:lnTo>
                    <a:lnTo>
                      <a:pt x="1056" y="2"/>
                    </a:lnTo>
                    <a:lnTo>
                      <a:pt x="1037" y="0"/>
                    </a:lnTo>
                    <a:lnTo>
                      <a:pt x="1018" y="0"/>
                    </a:lnTo>
                    <a:lnTo>
                      <a:pt x="998" y="2"/>
                    </a:lnTo>
                    <a:lnTo>
                      <a:pt x="974" y="5"/>
                    </a:lnTo>
                    <a:lnTo>
                      <a:pt x="950" y="9"/>
                    </a:lnTo>
                    <a:lnTo>
                      <a:pt x="923" y="15"/>
                    </a:lnTo>
                    <a:lnTo>
                      <a:pt x="894" y="22"/>
                    </a:lnTo>
                    <a:lnTo>
                      <a:pt x="894" y="22"/>
                    </a:lnTo>
                    <a:lnTo>
                      <a:pt x="830" y="40"/>
                    </a:lnTo>
                    <a:lnTo>
                      <a:pt x="763" y="58"/>
                    </a:lnTo>
                    <a:lnTo>
                      <a:pt x="695" y="77"/>
                    </a:lnTo>
                    <a:lnTo>
                      <a:pt x="631" y="97"/>
                    </a:lnTo>
                    <a:lnTo>
                      <a:pt x="601" y="107"/>
                    </a:lnTo>
                    <a:lnTo>
                      <a:pt x="574" y="118"/>
                    </a:lnTo>
                    <a:lnTo>
                      <a:pt x="551" y="129"/>
                    </a:lnTo>
                    <a:lnTo>
                      <a:pt x="529" y="139"/>
                    </a:lnTo>
                    <a:lnTo>
                      <a:pt x="513" y="152"/>
                    </a:lnTo>
                    <a:lnTo>
                      <a:pt x="506" y="157"/>
                    </a:lnTo>
                    <a:lnTo>
                      <a:pt x="500" y="164"/>
                    </a:lnTo>
                    <a:lnTo>
                      <a:pt x="496" y="169"/>
                    </a:lnTo>
                    <a:lnTo>
                      <a:pt x="494" y="176"/>
                    </a:lnTo>
                    <a:lnTo>
                      <a:pt x="492" y="183"/>
                    </a:lnTo>
                    <a:lnTo>
                      <a:pt x="492" y="190"/>
                    </a:lnTo>
                    <a:lnTo>
                      <a:pt x="492" y="190"/>
                    </a:lnTo>
                    <a:lnTo>
                      <a:pt x="494" y="204"/>
                    </a:lnTo>
                    <a:lnTo>
                      <a:pt x="494" y="220"/>
                    </a:lnTo>
                    <a:lnTo>
                      <a:pt x="491" y="257"/>
                    </a:lnTo>
                    <a:lnTo>
                      <a:pt x="487" y="299"/>
                    </a:lnTo>
                    <a:lnTo>
                      <a:pt x="480" y="344"/>
                    </a:lnTo>
                    <a:lnTo>
                      <a:pt x="470" y="392"/>
                    </a:lnTo>
                    <a:lnTo>
                      <a:pt x="459" y="441"/>
                    </a:lnTo>
                    <a:lnTo>
                      <a:pt x="446" y="490"/>
                    </a:lnTo>
                    <a:lnTo>
                      <a:pt x="431" y="537"/>
                    </a:lnTo>
                    <a:lnTo>
                      <a:pt x="431" y="537"/>
                    </a:lnTo>
                    <a:lnTo>
                      <a:pt x="417" y="584"/>
                    </a:lnTo>
                    <a:lnTo>
                      <a:pt x="404" y="633"/>
                    </a:lnTo>
                    <a:lnTo>
                      <a:pt x="378" y="732"/>
                    </a:lnTo>
                    <a:lnTo>
                      <a:pt x="365" y="777"/>
                    </a:lnTo>
                    <a:lnTo>
                      <a:pt x="355" y="818"/>
                    </a:lnTo>
                    <a:lnTo>
                      <a:pt x="344" y="854"/>
                    </a:lnTo>
                    <a:lnTo>
                      <a:pt x="338" y="869"/>
                    </a:lnTo>
                    <a:lnTo>
                      <a:pt x="333" y="879"/>
                    </a:lnTo>
                    <a:lnTo>
                      <a:pt x="333" y="879"/>
                    </a:lnTo>
                    <a:lnTo>
                      <a:pt x="316" y="911"/>
                    </a:lnTo>
                    <a:lnTo>
                      <a:pt x="291" y="957"/>
                    </a:lnTo>
                    <a:lnTo>
                      <a:pt x="214" y="1087"/>
                    </a:lnTo>
                    <a:lnTo>
                      <a:pt x="115" y="1254"/>
                    </a:lnTo>
                    <a:lnTo>
                      <a:pt x="0" y="1442"/>
                    </a:lnTo>
                    <a:lnTo>
                      <a:pt x="21" y="1506"/>
                    </a:lnTo>
                    <a:lnTo>
                      <a:pt x="303" y="1506"/>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9" name="Freeform 15"/>
              <p:cNvSpPr>
                <a:spLocks/>
              </p:cNvSpPr>
              <p:nvPr/>
            </p:nvSpPr>
            <p:spPr bwMode="auto">
              <a:xfrm rot="1800000">
                <a:off x="1418689" y="2711871"/>
                <a:ext cx="244699" cy="161571"/>
              </a:xfrm>
              <a:custGeom>
                <a:avLst/>
                <a:gdLst/>
                <a:ahLst/>
                <a:cxnLst>
                  <a:cxn ang="0">
                    <a:pos x="0" y="197"/>
                  </a:cxn>
                  <a:cxn ang="0">
                    <a:pos x="0" y="197"/>
                  </a:cxn>
                  <a:cxn ang="0">
                    <a:pos x="48" y="159"/>
                  </a:cxn>
                  <a:cxn ang="0">
                    <a:pos x="102" y="118"/>
                  </a:cxn>
                  <a:cxn ang="0">
                    <a:pos x="129" y="98"/>
                  </a:cxn>
                  <a:cxn ang="0">
                    <a:pos x="158" y="79"/>
                  </a:cxn>
                  <a:cxn ang="0">
                    <a:pos x="187" y="61"/>
                  </a:cxn>
                  <a:cxn ang="0">
                    <a:pos x="215" y="45"/>
                  </a:cxn>
                  <a:cxn ang="0">
                    <a:pos x="244" y="30"/>
                  </a:cxn>
                  <a:cxn ang="0">
                    <a:pos x="270" y="17"/>
                  </a:cxn>
                  <a:cxn ang="0">
                    <a:pos x="296" y="8"/>
                  </a:cxn>
                  <a:cxn ang="0">
                    <a:pos x="320" y="2"/>
                  </a:cxn>
                  <a:cxn ang="0">
                    <a:pos x="333" y="1"/>
                  </a:cxn>
                  <a:cxn ang="0">
                    <a:pos x="343" y="0"/>
                  </a:cxn>
                  <a:cxn ang="0">
                    <a:pos x="353" y="0"/>
                  </a:cxn>
                  <a:cxn ang="0">
                    <a:pos x="364" y="1"/>
                  </a:cxn>
                  <a:cxn ang="0">
                    <a:pos x="372" y="4"/>
                  </a:cxn>
                  <a:cxn ang="0">
                    <a:pos x="382" y="7"/>
                  </a:cxn>
                  <a:cxn ang="0">
                    <a:pos x="388" y="12"/>
                  </a:cxn>
                  <a:cxn ang="0">
                    <a:pos x="397" y="17"/>
                  </a:cxn>
                  <a:cxn ang="0">
                    <a:pos x="397" y="17"/>
                  </a:cxn>
                  <a:cxn ang="0">
                    <a:pos x="402" y="24"/>
                  </a:cxn>
                  <a:cxn ang="0">
                    <a:pos x="407" y="31"/>
                  </a:cxn>
                  <a:cxn ang="0">
                    <a:pos x="412" y="38"/>
                  </a:cxn>
                  <a:cxn ang="0">
                    <a:pos x="414" y="45"/>
                  </a:cxn>
                  <a:cxn ang="0">
                    <a:pos x="417" y="53"/>
                  </a:cxn>
                  <a:cxn ang="0">
                    <a:pos x="418" y="60"/>
                  </a:cxn>
                  <a:cxn ang="0">
                    <a:pos x="420" y="68"/>
                  </a:cxn>
                  <a:cxn ang="0">
                    <a:pos x="418" y="76"/>
                  </a:cxn>
                  <a:cxn ang="0">
                    <a:pos x="416" y="92"/>
                  </a:cxn>
                  <a:cxn ang="0">
                    <a:pos x="410" y="109"/>
                  </a:cxn>
                  <a:cxn ang="0">
                    <a:pos x="402" y="125"/>
                  </a:cxn>
                  <a:cxn ang="0">
                    <a:pos x="391" y="143"/>
                  </a:cxn>
                  <a:cxn ang="0">
                    <a:pos x="380" y="161"/>
                  </a:cxn>
                  <a:cxn ang="0">
                    <a:pos x="367" y="177"/>
                  </a:cxn>
                  <a:cxn ang="0">
                    <a:pos x="352" y="195"/>
                  </a:cxn>
                  <a:cxn ang="0">
                    <a:pos x="335" y="211"/>
                  </a:cxn>
                  <a:cxn ang="0">
                    <a:pos x="304" y="244"/>
                  </a:cxn>
                  <a:cxn ang="0">
                    <a:pos x="271" y="275"/>
                  </a:cxn>
                  <a:cxn ang="0">
                    <a:pos x="271" y="275"/>
                  </a:cxn>
                  <a:cxn ang="0">
                    <a:pos x="264" y="268"/>
                  </a:cxn>
                  <a:cxn ang="0">
                    <a:pos x="256" y="260"/>
                  </a:cxn>
                  <a:cxn ang="0">
                    <a:pos x="247" y="253"/>
                  </a:cxn>
                  <a:cxn ang="0">
                    <a:pos x="238" y="249"/>
                  </a:cxn>
                  <a:cxn ang="0">
                    <a:pos x="238" y="249"/>
                  </a:cxn>
                  <a:cxn ang="0">
                    <a:pos x="213" y="234"/>
                  </a:cxn>
                  <a:cxn ang="0">
                    <a:pos x="187" y="221"/>
                  </a:cxn>
                  <a:cxn ang="0">
                    <a:pos x="158" y="210"/>
                  </a:cxn>
                  <a:cxn ang="0">
                    <a:pos x="128" y="199"/>
                  </a:cxn>
                  <a:cxn ang="0">
                    <a:pos x="113" y="195"/>
                  </a:cxn>
                  <a:cxn ang="0">
                    <a:pos x="98" y="192"/>
                  </a:cxn>
                  <a:cxn ang="0">
                    <a:pos x="82" y="189"/>
                  </a:cxn>
                  <a:cxn ang="0">
                    <a:pos x="67" y="189"/>
                  </a:cxn>
                  <a:cxn ang="0">
                    <a:pos x="50" y="189"/>
                  </a:cxn>
                  <a:cxn ang="0">
                    <a:pos x="34" y="191"/>
                  </a:cxn>
                  <a:cxn ang="0">
                    <a:pos x="16" y="193"/>
                  </a:cxn>
                  <a:cxn ang="0">
                    <a:pos x="0" y="197"/>
                  </a:cxn>
                  <a:cxn ang="0">
                    <a:pos x="0" y="197"/>
                  </a:cxn>
                </a:cxnLst>
                <a:rect l="0" t="0" r="r" b="b"/>
                <a:pathLst>
                  <a:path w="420" h="275">
                    <a:moveTo>
                      <a:pt x="0" y="197"/>
                    </a:moveTo>
                    <a:lnTo>
                      <a:pt x="0" y="197"/>
                    </a:lnTo>
                    <a:lnTo>
                      <a:pt x="48" y="159"/>
                    </a:lnTo>
                    <a:lnTo>
                      <a:pt x="102" y="118"/>
                    </a:lnTo>
                    <a:lnTo>
                      <a:pt x="129" y="98"/>
                    </a:lnTo>
                    <a:lnTo>
                      <a:pt x="158" y="79"/>
                    </a:lnTo>
                    <a:lnTo>
                      <a:pt x="187" y="61"/>
                    </a:lnTo>
                    <a:lnTo>
                      <a:pt x="215" y="45"/>
                    </a:lnTo>
                    <a:lnTo>
                      <a:pt x="244" y="30"/>
                    </a:lnTo>
                    <a:lnTo>
                      <a:pt x="270" y="17"/>
                    </a:lnTo>
                    <a:lnTo>
                      <a:pt x="296" y="8"/>
                    </a:lnTo>
                    <a:lnTo>
                      <a:pt x="320" y="2"/>
                    </a:lnTo>
                    <a:lnTo>
                      <a:pt x="333" y="1"/>
                    </a:lnTo>
                    <a:lnTo>
                      <a:pt x="343" y="0"/>
                    </a:lnTo>
                    <a:lnTo>
                      <a:pt x="353" y="0"/>
                    </a:lnTo>
                    <a:lnTo>
                      <a:pt x="364" y="1"/>
                    </a:lnTo>
                    <a:lnTo>
                      <a:pt x="372" y="4"/>
                    </a:lnTo>
                    <a:lnTo>
                      <a:pt x="382" y="7"/>
                    </a:lnTo>
                    <a:lnTo>
                      <a:pt x="388" y="12"/>
                    </a:lnTo>
                    <a:lnTo>
                      <a:pt x="397" y="17"/>
                    </a:lnTo>
                    <a:lnTo>
                      <a:pt x="397" y="17"/>
                    </a:lnTo>
                    <a:lnTo>
                      <a:pt x="402" y="24"/>
                    </a:lnTo>
                    <a:lnTo>
                      <a:pt x="407" y="31"/>
                    </a:lnTo>
                    <a:lnTo>
                      <a:pt x="412" y="38"/>
                    </a:lnTo>
                    <a:lnTo>
                      <a:pt x="414" y="45"/>
                    </a:lnTo>
                    <a:lnTo>
                      <a:pt x="417" y="53"/>
                    </a:lnTo>
                    <a:lnTo>
                      <a:pt x="418" y="60"/>
                    </a:lnTo>
                    <a:lnTo>
                      <a:pt x="420" y="68"/>
                    </a:lnTo>
                    <a:lnTo>
                      <a:pt x="418" y="76"/>
                    </a:lnTo>
                    <a:lnTo>
                      <a:pt x="416" y="92"/>
                    </a:lnTo>
                    <a:lnTo>
                      <a:pt x="410" y="109"/>
                    </a:lnTo>
                    <a:lnTo>
                      <a:pt x="402" y="125"/>
                    </a:lnTo>
                    <a:lnTo>
                      <a:pt x="391" y="143"/>
                    </a:lnTo>
                    <a:lnTo>
                      <a:pt x="380" y="161"/>
                    </a:lnTo>
                    <a:lnTo>
                      <a:pt x="367" y="177"/>
                    </a:lnTo>
                    <a:lnTo>
                      <a:pt x="352" y="195"/>
                    </a:lnTo>
                    <a:lnTo>
                      <a:pt x="335" y="211"/>
                    </a:lnTo>
                    <a:lnTo>
                      <a:pt x="304" y="244"/>
                    </a:lnTo>
                    <a:lnTo>
                      <a:pt x="271" y="275"/>
                    </a:lnTo>
                    <a:lnTo>
                      <a:pt x="271" y="275"/>
                    </a:lnTo>
                    <a:lnTo>
                      <a:pt x="264" y="268"/>
                    </a:lnTo>
                    <a:lnTo>
                      <a:pt x="256" y="260"/>
                    </a:lnTo>
                    <a:lnTo>
                      <a:pt x="247" y="253"/>
                    </a:lnTo>
                    <a:lnTo>
                      <a:pt x="238" y="249"/>
                    </a:lnTo>
                    <a:lnTo>
                      <a:pt x="238" y="249"/>
                    </a:lnTo>
                    <a:lnTo>
                      <a:pt x="213" y="234"/>
                    </a:lnTo>
                    <a:lnTo>
                      <a:pt x="187" y="221"/>
                    </a:lnTo>
                    <a:lnTo>
                      <a:pt x="158" y="210"/>
                    </a:lnTo>
                    <a:lnTo>
                      <a:pt x="128" y="199"/>
                    </a:lnTo>
                    <a:lnTo>
                      <a:pt x="113" y="195"/>
                    </a:lnTo>
                    <a:lnTo>
                      <a:pt x="98" y="192"/>
                    </a:lnTo>
                    <a:lnTo>
                      <a:pt x="82" y="189"/>
                    </a:lnTo>
                    <a:lnTo>
                      <a:pt x="67" y="189"/>
                    </a:lnTo>
                    <a:lnTo>
                      <a:pt x="50" y="189"/>
                    </a:lnTo>
                    <a:lnTo>
                      <a:pt x="34" y="191"/>
                    </a:lnTo>
                    <a:lnTo>
                      <a:pt x="16" y="193"/>
                    </a:lnTo>
                    <a:lnTo>
                      <a:pt x="0" y="197"/>
                    </a:lnTo>
                    <a:lnTo>
                      <a:pt x="0" y="19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0" name="Freeform 16"/>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1" name="Freeform 17"/>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2" name="Freeform 18"/>
              <p:cNvSpPr>
                <a:spLocks/>
              </p:cNvSpPr>
              <p:nvPr/>
            </p:nvSpPr>
            <p:spPr bwMode="auto">
              <a:xfrm rot="1800000">
                <a:off x="727012" y="2888206"/>
                <a:ext cx="243527" cy="162742"/>
              </a:xfrm>
              <a:custGeom>
                <a:avLst/>
                <a:gdLst/>
                <a:ahLst/>
                <a:cxnLst>
                  <a:cxn ang="0">
                    <a:pos x="416" y="164"/>
                  </a:cxn>
                  <a:cxn ang="0">
                    <a:pos x="402" y="173"/>
                  </a:cxn>
                  <a:cxn ang="0">
                    <a:pos x="383" y="177"/>
                  </a:cxn>
                  <a:cxn ang="0">
                    <a:pos x="359" y="176"/>
                  </a:cxn>
                  <a:cxn ang="0">
                    <a:pos x="303" y="164"/>
                  </a:cxn>
                  <a:cxn ang="0">
                    <a:pos x="239" y="140"/>
                  </a:cxn>
                  <a:cxn ang="0">
                    <a:pos x="176" y="109"/>
                  </a:cxn>
                  <a:cxn ang="0">
                    <a:pos x="119" y="76"/>
                  </a:cxn>
                  <a:cxn ang="0">
                    <a:pos x="78" y="46"/>
                  </a:cxn>
                  <a:cxn ang="0">
                    <a:pos x="60" y="27"/>
                  </a:cxn>
                  <a:cxn ang="0">
                    <a:pos x="56" y="19"/>
                  </a:cxn>
                  <a:cxn ang="0">
                    <a:pos x="58" y="15"/>
                  </a:cxn>
                  <a:cxn ang="0">
                    <a:pos x="60" y="4"/>
                  </a:cxn>
                  <a:cxn ang="0">
                    <a:pos x="56" y="0"/>
                  </a:cxn>
                  <a:cxn ang="0">
                    <a:pos x="45" y="3"/>
                  </a:cxn>
                  <a:cxn ang="0">
                    <a:pos x="33" y="12"/>
                  </a:cxn>
                  <a:cxn ang="0">
                    <a:pos x="19" y="29"/>
                  </a:cxn>
                  <a:cxn ang="0">
                    <a:pos x="7" y="52"/>
                  </a:cxn>
                  <a:cxn ang="0">
                    <a:pos x="0" y="83"/>
                  </a:cxn>
                  <a:cxn ang="0">
                    <a:pos x="2" y="121"/>
                  </a:cxn>
                  <a:cxn ang="0">
                    <a:pos x="3" y="132"/>
                  </a:cxn>
                  <a:cxn ang="0">
                    <a:pos x="14" y="154"/>
                  </a:cxn>
                  <a:cxn ang="0">
                    <a:pos x="29" y="176"/>
                  </a:cxn>
                  <a:cxn ang="0">
                    <a:pos x="51" y="196"/>
                  </a:cxn>
                  <a:cxn ang="0">
                    <a:pos x="78" y="217"/>
                  </a:cxn>
                  <a:cxn ang="0">
                    <a:pos x="108" y="236"/>
                  </a:cxn>
                  <a:cxn ang="0">
                    <a:pos x="141" y="251"/>
                  </a:cxn>
                  <a:cxn ang="0">
                    <a:pos x="176" y="264"/>
                  </a:cxn>
                  <a:cxn ang="0">
                    <a:pos x="212" y="274"/>
                  </a:cxn>
                  <a:cxn ang="0">
                    <a:pos x="247" y="278"/>
                  </a:cxn>
                  <a:cxn ang="0">
                    <a:pos x="281" y="278"/>
                  </a:cxn>
                  <a:cxn ang="0">
                    <a:pos x="315" y="273"/>
                  </a:cxn>
                  <a:cxn ang="0">
                    <a:pos x="345" y="262"/>
                  </a:cxn>
                  <a:cxn ang="0">
                    <a:pos x="371" y="243"/>
                  </a:cxn>
                  <a:cxn ang="0">
                    <a:pos x="394" y="217"/>
                  </a:cxn>
                  <a:cxn ang="0">
                    <a:pos x="411" y="184"/>
                  </a:cxn>
                  <a:cxn ang="0">
                    <a:pos x="416" y="164"/>
                  </a:cxn>
                </a:cxnLst>
                <a:rect l="0" t="0" r="r" b="b"/>
                <a:pathLst>
                  <a:path w="416" h="279">
                    <a:moveTo>
                      <a:pt x="416" y="164"/>
                    </a:moveTo>
                    <a:lnTo>
                      <a:pt x="416" y="164"/>
                    </a:lnTo>
                    <a:lnTo>
                      <a:pt x="409" y="169"/>
                    </a:lnTo>
                    <a:lnTo>
                      <a:pt x="402" y="173"/>
                    </a:lnTo>
                    <a:lnTo>
                      <a:pt x="393" y="176"/>
                    </a:lnTo>
                    <a:lnTo>
                      <a:pt x="383" y="177"/>
                    </a:lnTo>
                    <a:lnTo>
                      <a:pt x="371" y="177"/>
                    </a:lnTo>
                    <a:lnTo>
                      <a:pt x="359" y="176"/>
                    </a:lnTo>
                    <a:lnTo>
                      <a:pt x="333" y="172"/>
                    </a:lnTo>
                    <a:lnTo>
                      <a:pt x="303" y="164"/>
                    </a:lnTo>
                    <a:lnTo>
                      <a:pt x="272" y="153"/>
                    </a:lnTo>
                    <a:lnTo>
                      <a:pt x="239" y="140"/>
                    </a:lnTo>
                    <a:lnTo>
                      <a:pt x="208" y="125"/>
                    </a:lnTo>
                    <a:lnTo>
                      <a:pt x="176" y="109"/>
                    </a:lnTo>
                    <a:lnTo>
                      <a:pt x="146" y="93"/>
                    </a:lnTo>
                    <a:lnTo>
                      <a:pt x="119" y="76"/>
                    </a:lnTo>
                    <a:lnTo>
                      <a:pt x="96" y="61"/>
                    </a:lnTo>
                    <a:lnTo>
                      <a:pt x="78" y="46"/>
                    </a:lnTo>
                    <a:lnTo>
                      <a:pt x="64" y="34"/>
                    </a:lnTo>
                    <a:lnTo>
                      <a:pt x="60" y="27"/>
                    </a:lnTo>
                    <a:lnTo>
                      <a:pt x="58" y="23"/>
                    </a:lnTo>
                    <a:lnTo>
                      <a:pt x="56" y="19"/>
                    </a:lnTo>
                    <a:lnTo>
                      <a:pt x="58" y="15"/>
                    </a:lnTo>
                    <a:lnTo>
                      <a:pt x="58" y="15"/>
                    </a:lnTo>
                    <a:lnTo>
                      <a:pt x="60" y="8"/>
                    </a:lnTo>
                    <a:lnTo>
                      <a:pt x="60" y="4"/>
                    </a:lnTo>
                    <a:lnTo>
                      <a:pt x="59" y="1"/>
                    </a:lnTo>
                    <a:lnTo>
                      <a:pt x="56" y="0"/>
                    </a:lnTo>
                    <a:lnTo>
                      <a:pt x="51" y="0"/>
                    </a:lnTo>
                    <a:lnTo>
                      <a:pt x="45" y="3"/>
                    </a:lnTo>
                    <a:lnTo>
                      <a:pt x="40" y="7"/>
                    </a:lnTo>
                    <a:lnTo>
                      <a:pt x="33" y="12"/>
                    </a:lnTo>
                    <a:lnTo>
                      <a:pt x="26" y="19"/>
                    </a:lnTo>
                    <a:lnTo>
                      <a:pt x="19" y="29"/>
                    </a:lnTo>
                    <a:lnTo>
                      <a:pt x="13" y="40"/>
                    </a:lnTo>
                    <a:lnTo>
                      <a:pt x="7" y="52"/>
                    </a:lnTo>
                    <a:lnTo>
                      <a:pt x="3" y="67"/>
                    </a:lnTo>
                    <a:lnTo>
                      <a:pt x="0" y="83"/>
                    </a:lnTo>
                    <a:lnTo>
                      <a:pt x="0" y="101"/>
                    </a:lnTo>
                    <a:lnTo>
                      <a:pt x="2" y="121"/>
                    </a:lnTo>
                    <a:lnTo>
                      <a:pt x="2" y="121"/>
                    </a:lnTo>
                    <a:lnTo>
                      <a:pt x="3" y="132"/>
                    </a:lnTo>
                    <a:lnTo>
                      <a:pt x="7" y="143"/>
                    </a:lnTo>
                    <a:lnTo>
                      <a:pt x="14" y="154"/>
                    </a:lnTo>
                    <a:lnTo>
                      <a:pt x="21" y="165"/>
                    </a:lnTo>
                    <a:lnTo>
                      <a:pt x="29" y="176"/>
                    </a:lnTo>
                    <a:lnTo>
                      <a:pt x="40" y="187"/>
                    </a:lnTo>
                    <a:lnTo>
                      <a:pt x="51" y="196"/>
                    </a:lnTo>
                    <a:lnTo>
                      <a:pt x="64" y="207"/>
                    </a:lnTo>
                    <a:lnTo>
                      <a:pt x="78" y="217"/>
                    </a:lnTo>
                    <a:lnTo>
                      <a:pt x="93" y="226"/>
                    </a:lnTo>
                    <a:lnTo>
                      <a:pt x="108" y="236"/>
                    </a:lnTo>
                    <a:lnTo>
                      <a:pt x="124" y="244"/>
                    </a:lnTo>
                    <a:lnTo>
                      <a:pt x="141" y="251"/>
                    </a:lnTo>
                    <a:lnTo>
                      <a:pt x="158" y="258"/>
                    </a:lnTo>
                    <a:lnTo>
                      <a:pt x="176" y="264"/>
                    </a:lnTo>
                    <a:lnTo>
                      <a:pt x="194" y="270"/>
                    </a:lnTo>
                    <a:lnTo>
                      <a:pt x="212" y="274"/>
                    </a:lnTo>
                    <a:lnTo>
                      <a:pt x="229" y="277"/>
                    </a:lnTo>
                    <a:lnTo>
                      <a:pt x="247" y="278"/>
                    </a:lnTo>
                    <a:lnTo>
                      <a:pt x="265" y="279"/>
                    </a:lnTo>
                    <a:lnTo>
                      <a:pt x="281" y="278"/>
                    </a:lnTo>
                    <a:lnTo>
                      <a:pt x="299" y="277"/>
                    </a:lnTo>
                    <a:lnTo>
                      <a:pt x="315" y="273"/>
                    </a:lnTo>
                    <a:lnTo>
                      <a:pt x="330" y="269"/>
                    </a:lnTo>
                    <a:lnTo>
                      <a:pt x="345" y="262"/>
                    </a:lnTo>
                    <a:lnTo>
                      <a:pt x="359" y="254"/>
                    </a:lnTo>
                    <a:lnTo>
                      <a:pt x="371" y="243"/>
                    </a:lnTo>
                    <a:lnTo>
                      <a:pt x="383" y="232"/>
                    </a:lnTo>
                    <a:lnTo>
                      <a:pt x="394" y="217"/>
                    </a:lnTo>
                    <a:lnTo>
                      <a:pt x="402" y="202"/>
                    </a:lnTo>
                    <a:lnTo>
                      <a:pt x="411" y="184"/>
                    </a:lnTo>
                    <a:lnTo>
                      <a:pt x="416" y="164"/>
                    </a:lnTo>
                    <a:lnTo>
                      <a:pt x="416" y="164"/>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3" name="Freeform 19"/>
              <p:cNvSpPr>
                <a:spLocks/>
              </p:cNvSpPr>
              <p:nvPr/>
            </p:nvSpPr>
            <p:spPr bwMode="auto">
              <a:xfrm rot="1800000">
                <a:off x="617512" y="2853263"/>
                <a:ext cx="362950" cy="222453"/>
              </a:xfrm>
              <a:custGeom>
                <a:avLst/>
                <a:gdLst/>
                <a:ahLst/>
                <a:cxnLst>
                  <a:cxn ang="0">
                    <a:pos x="593" y="358"/>
                  </a:cxn>
                  <a:cxn ang="0">
                    <a:pos x="593" y="358"/>
                  </a:cxn>
                  <a:cxn ang="0">
                    <a:pos x="597" y="357"/>
                  </a:cxn>
                  <a:cxn ang="0">
                    <a:pos x="600" y="354"/>
                  </a:cxn>
                  <a:cxn ang="0">
                    <a:pos x="607" y="345"/>
                  </a:cxn>
                  <a:cxn ang="0">
                    <a:pos x="611" y="334"/>
                  </a:cxn>
                  <a:cxn ang="0">
                    <a:pos x="615" y="323"/>
                  </a:cxn>
                  <a:cxn ang="0">
                    <a:pos x="620" y="303"/>
                  </a:cxn>
                  <a:cxn ang="0">
                    <a:pos x="622" y="293"/>
                  </a:cxn>
                  <a:cxn ang="0">
                    <a:pos x="622" y="293"/>
                  </a:cxn>
                  <a:cxn ang="0">
                    <a:pos x="605" y="281"/>
                  </a:cxn>
                  <a:cxn ang="0">
                    <a:pos x="585" y="266"/>
                  </a:cxn>
                  <a:cxn ang="0">
                    <a:pos x="556" y="248"/>
                  </a:cxn>
                  <a:cxn ang="0">
                    <a:pos x="525" y="229"/>
                  </a:cxn>
                  <a:cxn ang="0">
                    <a:pos x="447" y="187"/>
                  </a:cxn>
                  <a:cxn ang="0">
                    <a:pos x="360" y="142"/>
                  </a:cxn>
                  <a:cxn ang="0">
                    <a:pos x="266" y="98"/>
                  </a:cxn>
                  <a:cxn ang="0">
                    <a:pos x="175" y="59"/>
                  </a:cxn>
                  <a:cxn ang="0">
                    <a:pos x="131" y="40"/>
                  </a:cxn>
                  <a:cxn ang="0">
                    <a:pos x="90" y="25"/>
                  </a:cxn>
                  <a:cxn ang="0">
                    <a:pos x="53" y="11"/>
                  </a:cxn>
                  <a:cxn ang="0">
                    <a:pos x="19" y="0"/>
                  </a:cxn>
                  <a:cxn ang="0">
                    <a:pos x="19" y="0"/>
                  </a:cxn>
                  <a:cxn ang="0">
                    <a:pos x="14" y="8"/>
                  </a:cxn>
                  <a:cxn ang="0">
                    <a:pos x="10" y="18"/>
                  </a:cxn>
                  <a:cxn ang="0">
                    <a:pos x="4" y="31"/>
                  </a:cxn>
                  <a:cxn ang="0">
                    <a:pos x="2" y="49"/>
                  </a:cxn>
                  <a:cxn ang="0">
                    <a:pos x="0" y="59"/>
                  </a:cxn>
                  <a:cxn ang="0">
                    <a:pos x="0" y="70"/>
                  </a:cxn>
                  <a:cxn ang="0">
                    <a:pos x="2" y="80"/>
                  </a:cxn>
                  <a:cxn ang="0">
                    <a:pos x="3" y="93"/>
                  </a:cxn>
                  <a:cxn ang="0">
                    <a:pos x="7" y="106"/>
                  </a:cxn>
                  <a:cxn ang="0">
                    <a:pos x="11" y="120"/>
                  </a:cxn>
                  <a:cxn ang="0">
                    <a:pos x="11" y="120"/>
                  </a:cxn>
                  <a:cxn ang="0">
                    <a:pos x="15" y="128"/>
                  </a:cxn>
                  <a:cxn ang="0">
                    <a:pos x="21" y="138"/>
                  </a:cxn>
                  <a:cxn ang="0">
                    <a:pos x="29" y="147"/>
                  </a:cxn>
                  <a:cxn ang="0">
                    <a:pos x="40" y="157"/>
                  </a:cxn>
                  <a:cxn ang="0">
                    <a:pos x="64" y="180"/>
                  </a:cxn>
                  <a:cxn ang="0">
                    <a:pos x="97" y="204"/>
                  </a:cxn>
                  <a:cxn ang="0">
                    <a:pos x="134" y="229"/>
                  </a:cxn>
                  <a:cxn ang="0">
                    <a:pos x="176" y="255"/>
                  </a:cxn>
                  <a:cxn ang="0">
                    <a:pos x="220" y="281"/>
                  </a:cxn>
                  <a:cxn ang="0">
                    <a:pos x="267" y="304"/>
                  </a:cxn>
                  <a:cxn ang="0">
                    <a:pos x="315" y="327"/>
                  </a:cxn>
                  <a:cxn ang="0">
                    <a:pos x="363" y="346"/>
                  </a:cxn>
                  <a:cxn ang="0">
                    <a:pos x="386" y="354"/>
                  </a:cxn>
                  <a:cxn ang="0">
                    <a:pos x="409" y="361"/>
                  </a:cxn>
                  <a:cxn ang="0">
                    <a:pos x="432" y="368"/>
                  </a:cxn>
                  <a:cxn ang="0">
                    <a:pos x="454" y="372"/>
                  </a:cxn>
                  <a:cxn ang="0">
                    <a:pos x="476" y="376"/>
                  </a:cxn>
                  <a:cxn ang="0">
                    <a:pos x="496" y="379"/>
                  </a:cxn>
                  <a:cxn ang="0">
                    <a:pos x="515" y="380"/>
                  </a:cxn>
                  <a:cxn ang="0">
                    <a:pos x="534" y="379"/>
                  </a:cxn>
                  <a:cxn ang="0">
                    <a:pos x="551" y="378"/>
                  </a:cxn>
                  <a:cxn ang="0">
                    <a:pos x="567" y="373"/>
                  </a:cxn>
                  <a:cxn ang="0">
                    <a:pos x="581" y="367"/>
                  </a:cxn>
                  <a:cxn ang="0">
                    <a:pos x="593" y="358"/>
                  </a:cxn>
                  <a:cxn ang="0">
                    <a:pos x="593" y="358"/>
                  </a:cxn>
                </a:cxnLst>
                <a:rect l="0" t="0" r="r" b="b"/>
                <a:pathLst>
                  <a:path w="622" h="380">
                    <a:moveTo>
                      <a:pt x="593" y="358"/>
                    </a:moveTo>
                    <a:lnTo>
                      <a:pt x="593" y="358"/>
                    </a:lnTo>
                    <a:lnTo>
                      <a:pt x="597" y="357"/>
                    </a:lnTo>
                    <a:lnTo>
                      <a:pt x="600" y="354"/>
                    </a:lnTo>
                    <a:lnTo>
                      <a:pt x="607" y="345"/>
                    </a:lnTo>
                    <a:lnTo>
                      <a:pt x="611" y="334"/>
                    </a:lnTo>
                    <a:lnTo>
                      <a:pt x="615" y="323"/>
                    </a:lnTo>
                    <a:lnTo>
                      <a:pt x="620" y="303"/>
                    </a:lnTo>
                    <a:lnTo>
                      <a:pt x="622" y="293"/>
                    </a:lnTo>
                    <a:lnTo>
                      <a:pt x="622" y="293"/>
                    </a:lnTo>
                    <a:lnTo>
                      <a:pt x="605" y="281"/>
                    </a:lnTo>
                    <a:lnTo>
                      <a:pt x="585" y="266"/>
                    </a:lnTo>
                    <a:lnTo>
                      <a:pt x="556" y="248"/>
                    </a:lnTo>
                    <a:lnTo>
                      <a:pt x="525" y="229"/>
                    </a:lnTo>
                    <a:lnTo>
                      <a:pt x="447" y="187"/>
                    </a:lnTo>
                    <a:lnTo>
                      <a:pt x="360" y="142"/>
                    </a:lnTo>
                    <a:lnTo>
                      <a:pt x="266" y="98"/>
                    </a:lnTo>
                    <a:lnTo>
                      <a:pt x="175" y="59"/>
                    </a:lnTo>
                    <a:lnTo>
                      <a:pt x="131" y="40"/>
                    </a:lnTo>
                    <a:lnTo>
                      <a:pt x="90" y="25"/>
                    </a:lnTo>
                    <a:lnTo>
                      <a:pt x="53" y="11"/>
                    </a:lnTo>
                    <a:lnTo>
                      <a:pt x="19" y="0"/>
                    </a:lnTo>
                    <a:lnTo>
                      <a:pt x="19" y="0"/>
                    </a:lnTo>
                    <a:lnTo>
                      <a:pt x="14" y="8"/>
                    </a:lnTo>
                    <a:lnTo>
                      <a:pt x="10" y="18"/>
                    </a:lnTo>
                    <a:lnTo>
                      <a:pt x="4" y="31"/>
                    </a:lnTo>
                    <a:lnTo>
                      <a:pt x="2" y="49"/>
                    </a:lnTo>
                    <a:lnTo>
                      <a:pt x="0" y="59"/>
                    </a:lnTo>
                    <a:lnTo>
                      <a:pt x="0" y="70"/>
                    </a:lnTo>
                    <a:lnTo>
                      <a:pt x="2" y="80"/>
                    </a:lnTo>
                    <a:lnTo>
                      <a:pt x="3" y="93"/>
                    </a:lnTo>
                    <a:lnTo>
                      <a:pt x="7" y="106"/>
                    </a:lnTo>
                    <a:lnTo>
                      <a:pt x="11" y="120"/>
                    </a:lnTo>
                    <a:lnTo>
                      <a:pt x="11" y="120"/>
                    </a:lnTo>
                    <a:lnTo>
                      <a:pt x="15" y="128"/>
                    </a:lnTo>
                    <a:lnTo>
                      <a:pt x="21" y="138"/>
                    </a:lnTo>
                    <a:lnTo>
                      <a:pt x="29" y="147"/>
                    </a:lnTo>
                    <a:lnTo>
                      <a:pt x="40" y="157"/>
                    </a:lnTo>
                    <a:lnTo>
                      <a:pt x="64" y="180"/>
                    </a:lnTo>
                    <a:lnTo>
                      <a:pt x="97" y="204"/>
                    </a:lnTo>
                    <a:lnTo>
                      <a:pt x="134" y="229"/>
                    </a:lnTo>
                    <a:lnTo>
                      <a:pt x="176" y="255"/>
                    </a:lnTo>
                    <a:lnTo>
                      <a:pt x="220" y="281"/>
                    </a:lnTo>
                    <a:lnTo>
                      <a:pt x="267" y="304"/>
                    </a:lnTo>
                    <a:lnTo>
                      <a:pt x="315" y="327"/>
                    </a:lnTo>
                    <a:lnTo>
                      <a:pt x="363" y="346"/>
                    </a:lnTo>
                    <a:lnTo>
                      <a:pt x="386" y="354"/>
                    </a:lnTo>
                    <a:lnTo>
                      <a:pt x="409" y="361"/>
                    </a:lnTo>
                    <a:lnTo>
                      <a:pt x="432" y="368"/>
                    </a:lnTo>
                    <a:lnTo>
                      <a:pt x="454" y="372"/>
                    </a:lnTo>
                    <a:lnTo>
                      <a:pt x="476" y="376"/>
                    </a:lnTo>
                    <a:lnTo>
                      <a:pt x="496" y="379"/>
                    </a:lnTo>
                    <a:lnTo>
                      <a:pt x="515" y="380"/>
                    </a:lnTo>
                    <a:lnTo>
                      <a:pt x="534" y="379"/>
                    </a:lnTo>
                    <a:lnTo>
                      <a:pt x="551" y="378"/>
                    </a:lnTo>
                    <a:lnTo>
                      <a:pt x="567" y="373"/>
                    </a:lnTo>
                    <a:lnTo>
                      <a:pt x="581" y="367"/>
                    </a:lnTo>
                    <a:lnTo>
                      <a:pt x="593" y="358"/>
                    </a:lnTo>
                    <a:lnTo>
                      <a:pt x="593" y="358"/>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4" name="Freeform 20"/>
              <p:cNvSpPr>
                <a:spLocks/>
              </p:cNvSpPr>
              <p:nvPr/>
            </p:nvSpPr>
            <p:spPr bwMode="auto">
              <a:xfrm rot="1800000">
                <a:off x="546110" y="2845526"/>
                <a:ext cx="413295" cy="292701"/>
              </a:xfrm>
              <a:custGeom>
                <a:avLst/>
                <a:gdLst/>
                <a:ahLst/>
                <a:cxnLst>
                  <a:cxn ang="0">
                    <a:pos x="635" y="498"/>
                  </a:cxn>
                  <a:cxn ang="0">
                    <a:pos x="635" y="498"/>
                  </a:cxn>
                  <a:cxn ang="0">
                    <a:pos x="659" y="446"/>
                  </a:cxn>
                  <a:cxn ang="0">
                    <a:pos x="679" y="400"/>
                  </a:cxn>
                  <a:cxn ang="0">
                    <a:pos x="692" y="366"/>
                  </a:cxn>
                  <a:cxn ang="0">
                    <a:pos x="703" y="343"/>
                  </a:cxn>
                  <a:cxn ang="0">
                    <a:pos x="703" y="343"/>
                  </a:cxn>
                  <a:cxn ang="0">
                    <a:pos x="704" y="337"/>
                  </a:cxn>
                  <a:cxn ang="0">
                    <a:pos x="706" y="331"/>
                  </a:cxn>
                  <a:cxn ang="0">
                    <a:pos x="704" y="324"/>
                  </a:cxn>
                  <a:cxn ang="0">
                    <a:pos x="702" y="318"/>
                  </a:cxn>
                  <a:cxn ang="0">
                    <a:pos x="698" y="312"/>
                  </a:cxn>
                  <a:cxn ang="0">
                    <a:pos x="692" y="306"/>
                  </a:cxn>
                  <a:cxn ang="0">
                    <a:pos x="676" y="293"/>
                  </a:cxn>
                  <a:cxn ang="0">
                    <a:pos x="654" y="278"/>
                  </a:cxn>
                  <a:cxn ang="0">
                    <a:pos x="627" y="263"/>
                  </a:cxn>
                  <a:cxn ang="0">
                    <a:pos x="560" y="223"/>
                  </a:cxn>
                  <a:cxn ang="0">
                    <a:pos x="560" y="223"/>
                  </a:cxn>
                  <a:cxn ang="0">
                    <a:pos x="512" y="198"/>
                  </a:cxn>
                  <a:cxn ang="0">
                    <a:pos x="448" y="166"/>
                  </a:cxn>
                  <a:cxn ang="0">
                    <a:pos x="375" y="130"/>
                  </a:cxn>
                  <a:cxn ang="0">
                    <a:pos x="300" y="94"/>
                  </a:cxn>
                  <a:cxn ang="0">
                    <a:pos x="162" y="31"/>
                  </a:cxn>
                  <a:cxn ang="0">
                    <a:pos x="114" y="10"/>
                  </a:cxn>
                  <a:cxn ang="0">
                    <a:pos x="87" y="0"/>
                  </a:cxn>
                  <a:cxn ang="0">
                    <a:pos x="87" y="0"/>
                  </a:cxn>
                  <a:cxn ang="0">
                    <a:pos x="0" y="155"/>
                  </a:cxn>
                  <a:cxn ang="0">
                    <a:pos x="0" y="498"/>
                  </a:cxn>
                  <a:cxn ang="0">
                    <a:pos x="635" y="498"/>
                  </a:cxn>
                </a:cxnLst>
                <a:rect l="0" t="0" r="r" b="b"/>
                <a:pathLst>
                  <a:path w="706" h="498">
                    <a:moveTo>
                      <a:pt x="635" y="498"/>
                    </a:moveTo>
                    <a:lnTo>
                      <a:pt x="635" y="498"/>
                    </a:lnTo>
                    <a:lnTo>
                      <a:pt x="659" y="446"/>
                    </a:lnTo>
                    <a:lnTo>
                      <a:pt x="679" y="400"/>
                    </a:lnTo>
                    <a:lnTo>
                      <a:pt x="692" y="366"/>
                    </a:lnTo>
                    <a:lnTo>
                      <a:pt x="703" y="343"/>
                    </a:lnTo>
                    <a:lnTo>
                      <a:pt x="703" y="343"/>
                    </a:lnTo>
                    <a:lnTo>
                      <a:pt x="704" y="337"/>
                    </a:lnTo>
                    <a:lnTo>
                      <a:pt x="706" y="331"/>
                    </a:lnTo>
                    <a:lnTo>
                      <a:pt x="704" y="324"/>
                    </a:lnTo>
                    <a:lnTo>
                      <a:pt x="702" y="318"/>
                    </a:lnTo>
                    <a:lnTo>
                      <a:pt x="698" y="312"/>
                    </a:lnTo>
                    <a:lnTo>
                      <a:pt x="692" y="306"/>
                    </a:lnTo>
                    <a:lnTo>
                      <a:pt x="676" y="293"/>
                    </a:lnTo>
                    <a:lnTo>
                      <a:pt x="654" y="278"/>
                    </a:lnTo>
                    <a:lnTo>
                      <a:pt x="627" y="263"/>
                    </a:lnTo>
                    <a:lnTo>
                      <a:pt x="560" y="223"/>
                    </a:lnTo>
                    <a:lnTo>
                      <a:pt x="560" y="223"/>
                    </a:lnTo>
                    <a:lnTo>
                      <a:pt x="512" y="198"/>
                    </a:lnTo>
                    <a:lnTo>
                      <a:pt x="448" y="166"/>
                    </a:lnTo>
                    <a:lnTo>
                      <a:pt x="375" y="130"/>
                    </a:lnTo>
                    <a:lnTo>
                      <a:pt x="300" y="94"/>
                    </a:lnTo>
                    <a:lnTo>
                      <a:pt x="162" y="31"/>
                    </a:lnTo>
                    <a:lnTo>
                      <a:pt x="114" y="10"/>
                    </a:lnTo>
                    <a:lnTo>
                      <a:pt x="87" y="0"/>
                    </a:lnTo>
                    <a:lnTo>
                      <a:pt x="87" y="0"/>
                    </a:lnTo>
                    <a:lnTo>
                      <a:pt x="0" y="155"/>
                    </a:lnTo>
                    <a:lnTo>
                      <a:pt x="0" y="498"/>
                    </a:lnTo>
                    <a:lnTo>
                      <a:pt x="635" y="49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5" name="Freeform 21"/>
              <p:cNvSpPr>
                <a:spLocks/>
              </p:cNvSpPr>
              <p:nvPr/>
            </p:nvSpPr>
            <p:spPr bwMode="auto">
              <a:xfrm rot="1800000">
                <a:off x="543090" y="2856799"/>
                <a:ext cx="401587" cy="277480"/>
              </a:xfrm>
              <a:custGeom>
                <a:avLst/>
                <a:gdLst/>
                <a:ahLst/>
                <a:cxnLst>
                  <a:cxn ang="0">
                    <a:pos x="614" y="473"/>
                  </a:cxn>
                  <a:cxn ang="0">
                    <a:pos x="614" y="473"/>
                  </a:cxn>
                  <a:cxn ang="0">
                    <a:pos x="654" y="386"/>
                  </a:cxn>
                  <a:cxn ang="0">
                    <a:pos x="670" y="349"/>
                  </a:cxn>
                  <a:cxn ang="0">
                    <a:pos x="681" y="325"/>
                  </a:cxn>
                  <a:cxn ang="0">
                    <a:pos x="681" y="325"/>
                  </a:cxn>
                  <a:cxn ang="0">
                    <a:pos x="684" y="319"/>
                  </a:cxn>
                  <a:cxn ang="0">
                    <a:pos x="685" y="314"/>
                  </a:cxn>
                  <a:cxn ang="0">
                    <a:pos x="684" y="307"/>
                  </a:cxn>
                  <a:cxn ang="0">
                    <a:pos x="681" y="302"/>
                  </a:cxn>
                  <a:cxn ang="0">
                    <a:pos x="677" y="296"/>
                  </a:cxn>
                  <a:cxn ang="0">
                    <a:pos x="672" y="289"/>
                  </a:cxn>
                  <a:cxn ang="0">
                    <a:pos x="657" y="277"/>
                  </a:cxn>
                  <a:cxn ang="0">
                    <a:pos x="636" y="263"/>
                  </a:cxn>
                  <a:cxn ang="0">
                    <a:pos x="610" y="248"/>
                  </a:cxn>
                  <a:cxn ang="0">
                    <a:pos x="546" y="212"/>
                  </a:cxn>
                  <a:cxn ang="0">
                    <a:pos x="546" y="212"/>
                  </a:cxn>
                  <a:cxn ang="0">
                    <a:pos x="501" y="187"/>
                  </a:cxn>
                  <a:cxn ang="0">
                    <a:pos x="440" y="157"/>
                  </a:cxn>
                  <a:cxn ang="0">
                    <a:pos x="300" y="89"/>
                  </a:cxn>
                  <a:cxn ang="0">
                    <a:pos x="170" y="29"/>
                  </a:cxn>
                  <a:cxn ang="0">
                    <a:pos x="124" y="10"/>
                  </a:cxn>
                  <a:cxn ang="0">
                    <a:pos x="99" y="0"/>
                  </a:cxn>
                  <a:cxn ang="0">
                    <a:pos x="99" y="0"/>
                  </a:cxn>
                  <a:cxn ang="0">
                    <a:pos x="89" y="22"/>
                  </a:cxn>
                  <a:cxn ang="0">
                    <a:pos x="67" y="62"/>
                  </a:cxn>
                  <a:cxn ang="0">
                    <a:pos x="0" y="179"/>
                  </a:cxn>
                  <a:cxn ang="0">
                    <a:pos x="0" y="473"/>
                  </a:cxn>
                  <a:cxn ang="0">
                    <a:pos x="614" y="473"/>
                  </a:cxn>
                </a:cxnLst>
                <a:rect l="0" t="0" r="r" b="b"/>
                <a:pathLst>
                  <a:path w="685" h="473">
                    <a:moveTo>
                      <a:pt x="614" y="473"/>
                    </a:moveTo>
                    <a:lnTo>
                      <a:pt x="614" y="473"/>
                    </a:lnTo>
                    <a:lnTo>
                      <a:pt x="654" y="386"/>
                    </a:lnTo>
                    <a:lnTo>
                      <a:pt x="670" y="349"/>
                    </a:lnTo>
                    <a:lnTo>
                      <a:pt x="681" y="325"/>
                    </a:lnTo>
                    <a:lnTo>
                      <a:pt x="681" y="325"/>
                    </a:lnTo>
                    <a:lnTo>
                      <a:pt x="684" y="319"/>
                    </a:lnTo>
                    <a:lnTo>
                      <a:pt x="685" y="314"/>
                    </a:lnTo>
                    <a:lnTo>
                      <a:pt x="684" y="307"/>
                    </a:lnTo>
                    <a:lnTo>
                      <a:pt x="681" y="302"/>
                    </a:lnTo>
                    <a:lnTo>
                      <a:pt x="677" y="296"/>
                    </a:lnTo>
                    <a:lnTo>
                      <a:pt x="672" y="289"/>
                    </a:lnTo>
                    <a:lnTo>
                      <a:pt x="657" y="277"/>
                    </a:lnTo>
                    <a:lnTo>
                      <a:pt x="636" y="263"/>
                    </a:lnTo>
                    <a:lnTo>
                      <a:pt x="610" y="248"/>
                    </a:lnTo>
                    <a:lnTo>
                      <a:pt x="546" y="212"/>
                    </a:lnTo>
                    <a:lnTo>
                      <a:pt x="546" y="212"/>
                    </a:lnTo>
                    <a:lnTo>
                      <a:pt x="501" y="187"/>
                    </a:lnTo>
                    <a:lnTo>
                      <a:pt x="440" y="157"/>
                    </a:lnTo>
                    <a:lnTo>
                      <a:pt x="300" y="89"/>
                    </a:lnTo>
                    <a:lnTo>
                      <a:pt x="170" y="29"/>
                    </a:lnTo>
                    <a:lnTo>
                      <a:pt x="124" y="10"/>
                    </a:lnTo>
                    <a:lnTo>
                      <a:pt x="99" y="0"/>
                    </a:lnTo>
                    <a:lnTo>
                      <a:pt x="99" y="0"/>
                    </a:lnTo>
                    <a:lnTo>
                      <a:pt x="89" y="22"/>
                    </a:lnTo>
                    <a:lnTo>
                      <a:pt x="67" y="62"/>
                    </a:lnTo>
                    <a:lnTo>
                      <a:pt x="0" y="179"/>
                    </a:lnTo>
                    <a:lnTo>
                      <a:pt x="0" y="473"/>
                    </a:lnTo>
                    <a:lnTo>
                      <a:pt x="614" y="473"/>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6" name="Freeform 22"/>
              <p:cNvSpPr>
                <a:spLocks/>
              </p:cNvSpPr>
              <p:nvPr/>
            </p:nvSpPr>
            <p:spPr bwMode="auto">
              <a:xfrm rot="1800000">
                <a:off x="603886" y="2887704"/>
                <a:ext cx="103031" cy="201378"/>
              </a:xfrm>
              <a:custGeom>
                <a:avLst/>
                <a:gdLst/>
                <a:ahLst/>
                <a:cxnLst>
                  <a:cxn ang="0">
                    <a:pos x="177" y="0"/>
                  </a:cxn>
                  <a:cxn ang="0">
                    <a:pos x="177" y="0"/>
                  </a:cxn>
                  <a:cxn ang="0">
                    <a:pos x="158" y="45"/>
                  </a:cxn>
                  <a:cxn ang="0">
                    <a:pos x="139" y="90"/>
                  </a:cxn>
                  <a:cxn ang="0">
                    <a:pos x="117" y="135"/>
                  </a:cxn>
                  <a:cxn ang="0">
                    <a:pos x="96" y="180"/>
                  </a:cxn>
                  <a:cxn ang="0">
                    <a:pos x="52" y="266"/>
                  </a:cxn>
                  <a:cxn ang="0">
                    <a:pos x="10" y="343"/>
                  </a:cxn>
                  <a:cxn ang="0">
                    <a:pos x="0" y="343"/>
                  </a:cxn>
                  <a:cxn ang="0">
                    <a:pos x="0" y="343"/>
                  </a:cxn>
                  <a:cxn ang="0">
                    <a:pos x="18" y="305"/>
                  </a:cxn>
                  <a:cxn ang="0">
                    <a:pos x="37" y="264"/>
                  </a:cxn>
                  <a:cxn ang="0">
                    <a:pos x="81" y="177"/>
                  </a:cxn>
                  <a:cxn ang="0">
                    <a:pos x="128" y="87"/>
                  </a:cxn>
                  <a:cxn ang="0">
                    <a:pos x="177" y="0"/>
                  </a:cxn>
                  <a:cxn ang="0">
                    <a:pos x="177" y="0"/>
                  </a:cxn>
                </a:cxnLst>
                <a:rect l="0" t="0" r="r" b="b"/>
                <a:pathLst>
                  <a:path w="177" h="343">
                    <a:moveTo>
                      <a:pt x="177" y="0"/>
                    </a:moveTo>
                    <a:lnTo>
                      <a:pt x="177" y="0"/>
                    </a:lnTo>
                    <a:lnTo>
                      <a:pt x="158" y="45"/>
                    </a:lnTo>
                    <a:lnTo>
                      <a:pt x="139" y="90"/>
                    </a:lnTo>
                    <a:lnTo>
                      <a:pt x="117" y="135"/>
                    </a:lnTo>
                    <a:lnTo>
                      <a:pt x="96" y="180"/>
                    </a:lnTo>
                    <a:lnTo>
                      <a:pt x="52" y="266"/>
                    </a:lnTo>
                    <a:lnTo>
                      <a:pt x="10" y="343"/>
                    </a:lnTo>
                    <a:lnTo>
                      <a:pt x="0" y="343"/>
                    </a:lnTo>
                    <a:lnTo>
                      <a:pt x="0" y="343"/>
                    </a:lnTo>
                    <a:lnTo>
                      <a:pt x="18" y="305"/>
                    </a:lnTo>
                    <a:lnTo>
                      <a:pt x="37" y="264"/>
                    </a:lnTo>
                    <a:lnTo>
                      <a:pt x="81" y="177"/>
                    </a:lnTo>
                    <a:lnTo>
                      <a:pt x="128" y="87"/>
                    </a:lnTo>
                    <a:lnTo>
                      <a:pt x="177" y="0"/>
                    </a:lnTo>
                    <a:lnTo>
                      <a:pt x="177"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7" name="Freeform 23"/>
              <p:cNvSpPr>
                <a:spLocks noEditPoints="1"/>
              </p:cNvSpPr>
              <p:nvPr/>
            </p:nvSpPr>
            <p:spPr bwMode="auto">
              <a:xfrm rot="1800000">
                <a:off x="640608" y="3001370"/>
                <a:ext cx="58540" cy="59711"/>
              </a:xfrm>
              <a:custGeom>
                <a:avLst/>
                <a:gdLst/>
                <a:ahLst/>
                <a:cxnLst>
                  <a:cxn ang="0">
                    <a:pos x="79" y="93"/>
                  </a:cxn>
                  <a:cxn ang="0">
                    <a:pos x="93" y="78"/>
                  </a:cxn>
                  <a:cxn ang="0">
                    <a:pos x="99" y="60"/>
                  </a:cxn>
                  <a:cxn ang="0">
                    <a:pos x="101" y="41"/>
                  </a:cxn>
                  <a:cxn ang="0">
                    <a:pos x="93" y="22"/>
                  </a:cxn>
                  <a:cxn ang="0">
                    <a:pos x="88" y="18"/>
                  </a:cxn>
                  <a:cxn ang="0">
                    <a:pos x="73" y="5"/>
                  </a:cxn>
                  <a:cxn ang="0">
                    <a:pos x="50" y="0"/>
                  </a:cxn>
                  <a:cxn ang="0">
                    <a:pos x="50" y="12"/>
                  </a:cxn>
                  <a:cxn ang="0">
                    <a:pos x="68" y="16"/>
                  </a:cxn>
                  <a:cxn ang="0">
                    <a:pos x="83" y="29"/>
                  </a:cxn>
                  <a:cxn ang="0">
                    <a:pos x="86" y="35"/>
                  </a:cxn>
                  <a:cxn ang="0">
                    <a:pos x="88" y="50"/>
                  </a:cxn>
                  <a:cxn ang="0">
                    <a:pos x="86" y="65"/>
                  </a:cxn>
                  <a:cxn ang="0">
                    <a:pos x="78" y="78"/>
                  </a:cxn>
                  <a:cxn ang="0">
                    <a:pos x="72" y="83"/>
                  </a:cxn>
                  <a:cxn ang="0">
                    <a:pos x="61" y="87"/>
                  </a:cxn>
                  <a:cxn ang="0">
                    <a:pos x="50" y="89"/>
                  </a:cxn>
                  <a:cxn ang="0">
                    <a:pos x="50" y="101"/>
                  </a:cxn>
                  <a:cxn ang="0">
                    <a:pos x="65" y="99"/>
                  </a:cxn>
                  <a:cxn ang="0">
                    <a:pos x="79" y="93"/>
                  </a:cxn>
                  <a:cxn ang="0">
                    <a:pos x="50" y="0"/>
                  </a:cxn>
                  <a:cxn ang="0">
                    <a:pos x="44" y="0"/>
                  </a:cxn>
                  <a:cxn ang="0">
                    <a:pos x="29" y="4"/>
                  </a:cxn>
                  <a:cxn ang="0">
                    <a:pos x="23" y="8"/>
                  </a:cxn>
                  <a:cxn ang="0">
                    <a:pos x="8" y="23"/>
                  </a:cxn>
                  <a:cxn ang="0">
                    <a:pos x="1" y="41"/>
                  </a:cxn>
                  <a:cxn ang="0">
                    <a:pos x="1" y="60"/>
                  </a:cxn>
                  <a:cxn ang="0">
                    <a:pos x="8" y="79"/>
                  </a:cxn>
                  <a:cxn ang="0">
                    <a:pos x="12" y="83"/>
                  </a:cxn>
                  <a:cxn ang="0">
                    <a:pos x="27" y="95"/>
                  </a:cxn>
                  <a:cxn ang="0">
                    <a:pos x="50" y="101"/>
                  </a:cxn>
                  <a:cxn ang="0">
                    <a:pos x="50" y="89"/>
                  </a:cxn>
                  <a:cxn ang="0">
                    <a:pos x="33" y="84"/>
                  </a:cxn>
                  <a:cxn ang="0">
                    <a:pos x="19" y="72"/>
                  </a:cxn>
                  <a:cxn ang="0">
                    <a:pos x="15" y="65"/>
                  </a:cxn>
                  <a:cxn ang="0">
                    <a:pos x="12" y="50"/>
                  </a:cxn>
                  <a:cxn ang="0">
                    <a:pos x="15" y="35"/>
                  </a:cxn>
                  <a:cxn ang="0">
                    <a:pos x="23" y="23"/>
                  </a:cxn>
                  <a:cxn ang="0">
                    <a:pos x="29" y="18"/>
                  </a:cxn>
                  <a:cxn ang="0">
                    <a:pos x="39" y="14"/>
                  </a:cxn>
                  <a:cxn ang="0">
                    <a:pos x="50" y="12"/>
                  </a:cxn>
                </a:cxnLst>
                <a:rect l="0" t="0" r="r" b="b"/>
                <a:pathLst>
                  <a:path w="101" h="101">
                    <a:moveTo>
                      <a:pt x="79" y="93"/>
                    </a:moveTo>
                    <a:lnTo>
                      <a:pt x="79" y="93"/>
                    </a:lnTo>
                    <a:lnTo>
                      <a:pt x="87" y="86"/>
                    </a:lnTo>
                    <a:lnTo>
                      <a:pt x="93" y="78"/>
                    </a:lnTo>
                    <a:lnTo>
                      <a:pt x="97" y="69"/>
                    </a:lnTo>
                    <a:lnTo>
                      <a:pt x="99" y="60"/>
                    </a:lnTo>
                    <a:lnTo>
                      <a:pt x="101" y="50"/>
                    </a:lnTo>
                    <a:lnTo>
                      <a:pt x="101" y="41"/>
                    </a:lnTo>
                    <a:lnTo>
                      <a:pt x="97" y="31"/>
                    </a:lnTo>
                    <a:lnTo>
                      <a:pt x="93" y="22"/>
                    </a:lnTo>
                    <a:lnTo>
                      <a:pt x="93" y="22"/>
                    </a:lnTo>
                    <a:lnTo>
                      <a:pt x="88" y="18"/>
                    </a:lnTo>
                    <a:lnTo>
                      <a:pt x="84" y="12"/>
                    </a:lnTo>
                    <a:lnTo>
                      <a:pt x="73" y="5"/>
                    </a:lnTo>
                    <a:lnTo>
                      <a:pt x="63" y="1"/>
                    </a:lnTo>
                    <a:lnTo>
                      <a:pt x="50" y="0"/>
                    </a:lnTo>
                    <a:lnTo>
                      <a:pt x="50" y="12"/>
                    </a:lnTo>
                    <a:lnTo>
                      <a:pt x="50" y="12"/>
                    </a:lnTo>
                    <a:lnTo>
                      <a:pt x="60" y="14"/>
                    </a:lnTo>
                    <a:lnTo>
                      <a:pt x="68" y="16"/>
                    </a:lnTo>
                    <a:lnTo>
                      <a:pt x="76" y="22"/>
                    </a:lnTo>
                    <a:lnTo>
                      <a:pt x="83" y="29"/>
                    </a:lnTo>
                    <a:lnTo>
                      <a:pt x="83" y="29"/>
                    </a:lnTo>
                    <a:lnTo>
                      <a:pt x="86" y="35"/>
                    </a:lnTo>
                    <a:lnTo>
                      <a:pt x="88" y="44"/>
                    </a:lnTo>
                    <a:lnTo>
                      <a:pt x="88" y="50"/>
                    </a:lnTo>
                    <a:lnTo>
                      <a:pt x="88" y="59"/>
                    </a:lnTo>
                    <a:lnTo>
                      <a:pt x="86" y="65"/>
                    </a:lnTo>
                    <a:lnTo>
                      <a:pt x="83" y="72"/>
                    </a:lnTo>
                    <a:lnTo>
                      <a:pt x="78" y="78"/>
                    </a:lnTo>
                    <a:lnTo>
                      <a:pt x="72" y="83"/>
                    </a:lnTo>
                    <a:lnTo>
                      <a:pt x="72" y="83"/>
                    </a:lnTo>
                    <a:lnTo>
                      <a:pt x="67" y="86"/>
                    </a:lnTo>
                    <a:lnTo>
                      <a:pt x="61" y="87"/>
                    </a:lnTo>
                    <a:lnTo>
                      <a:pt x="56" y="89"/>
                    </a:lnTo>
                    <a:lnTo>
                      <a:pt x="50" y="89"/>
                    </a:lnTo>
                    <a:lnTo>
                      <a:pt x="50" y="101"/>
                    </a:lnTo>
                    <a:lnTo>
                      <a:pt x="50" y="101"/>
                    </a:lnTo>
                    <a:lnTo>
                      <a:pt x="57" y="101"/>
                    </a:lnTo>
                    <a:lnTo>
                      <a:pt x="65" y="99"/>
                    </a:lnTo>
                    <a:lnTo>
                      <a:pt x="72" y="97"/>
                    </a:lnTo>
                    <a:lnTo>
                      <a:pt x="79" y="93"/>
                    </a:lnTo>
                    <a:lnTo>
                      <a:pt x="79" y="93"/>
                    </a:lnTo>
                    <a:close/>
                    <a:moveTo>
                      <a:pt x="50" y="0"/>
                    </a:moveTo>
                    <a:lnTo>
                      <a:pt x="50" y="0"/>
                    </a:lnTo>
                    <a:lnTo>
                      <a:pt x="44" y="0"/>
                    </a:lnTo>
                    <a:lnTo>
                      <a:pt x="37" y="3"/>
                    </a:lnTo>
                    <a:lnTo>
                      <a:pt x="29" y="4"/>
                    </a:lnTo>
                    <a:lnTo>
                      <a:pt x="23" y="8"/>
                    </a:lnTo>
                    <a:lnTo>
                      <a:pt x="23" y="8"/>
                    </a:lnTo>
                    <a:lnTo>
                      <a:pt x="15" y="15"/>
                    </a:lnTo>
                    <a:lnTo>
                      <a:pt x="8" y="23"/>
                    </a:lnTo>
                    <a:lnTo>
                      <a:pt x="4" y="31"/>
                    </a:lnTo>
                    <a:lnTo>
                      <a:pt x="1" y="41"/>
                    </a:lnTo>
                    <a:lnTo>
                      <a:pt x="0" y="50"/>
                    </a:lnTo>
                    <a:lnTo>
                      <a:pt x="1" y="60"/>
                    </a:lnTo>
                    <a:lnTo>
                      <a:pt x="4" y="69"/>
                    </a:lnTo>
                    <a:lnTo>
                      <a:pt x="8" y="79"/>
                    </a:lnTo>
                    <a:lnTo>
                      <a:pt x="8" y="79"/>
                    </a:lnTo>
                    <a:lnTo>
                      <a:pt x="12" y="83"/>
                    </a:lnTo>
                    <a:lnTo>
                      <a:pt x="18" y="89"/>
                    </a:lnTo>
                    <a:lnTo>
                      <a:pt x="27" y="95"/>
                    </a:lnTo>
                    <a:lnTo>
                      <a:pt x="38" y="99"/>
                    </a:lnTo>
                    <a:lnTo>
                      <a:pt x="50" y="101"/>
                    </a:lnTo>
                    <a:lnTo>
                      <a:pt x="50" y="89"/>
                    </a:lnTo>
                    <a:lnTo>
                      <a:pt x="50" y="89"/>
                    </a:lnTo>
                    <a:lnTo>
                      <a:pt x="41" y="89"/>
                    </a:lnTo>
                    <a:lnTo>
                      <a:pt x="33" y="84"/>
                    </a:lnTo>
                    <a:lnTo>
                      <a:pt x="24" y="79"/>
                    </a:lnTo>
                    <a:lnTo>
                      <a:pt x="19" y="72"/>
                    </a:lnTo>
                    <a:lnTo>
                      <a:pt x="19" y="72"/>
                    </a:lnTo>
                    <a:lnTo>
                      <a:pt x="15" y="65"/>
                    </a:lnTo>
                    <a:lnTo>
                      <a:pt x="12" y="57"/>
                    </a:lnTo>
                    <a:lnTo>
                      <a:pt x="12" y="50"/>
                    </a:lnTo>
                    <a:lnTo>
                      <a:pt x="12" y="44"/>
                    </a:lnTo>
                    <a:lnTo>
                      <a:pt x="15" y="35"/>
                    </a:lnTo>
                    <a:lnTo>
                      <a:pt x="18" y="29"/>
                    </a:lnTo>
                    <a:lnTo>
                      <a:pt x="23" y="23"/>
                    </a:lnTo>
                    <a:lnTo>
                      <a:pt x="29" y="18"/>
                    </a:lnTo>
                    <a:lnTo>
                      <a:pt x="29" y="18"/>
                    </a:lnTo>
                    <a:lnTo>
                      <a:pt x="34" y="15"/>
                    </a:lnTo>
                    <a:lnTo>
                      <a:pt x="39" y="14"/>
                    </a:lnTo>
                    <a:lnTo>
                      <a:pt x="45" y="12"/>
                    </a:lnTo>
                    <a:lnTo>
                      <a:pt x="50" y="12"/>
                    </a:lnTo>
                    <a:lnTo>
                      <a:pt x="5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8" name="Freeform 24"/>
              <p:cNvSpPr>
                <a:spLocks/>
              </p:cNvSpPr>
              <p:nvPr/>
            </p:nvSpPr>
            <p:spPr bwMode="auto">
              <a:xfrm rot="1800000">
                <a:off x="664275" y="3034303"/>
                <a:ext cx="11708" cy="11708"/>
              </a:xfrm>
              <a:custGeom>
                <a:avLst/>
                <a:gdLst/>
                <a:ahLst/>
                <a:cxnLst>
                  <a:cxn ang="0">
                    <a:pos x="15" y="18"/>
                  </a:cxn>
                  <a:cxn ang="0">
                    <a:pos x="15" y="18"/>
                  </a:cxn>
                  <a:cxn ang="0">
                    <a:pos x="18" y="15"/>
                  </a:cxn>
                  <a:cxn ang="0">
                    <a:pos x="19" y="12"/>
                  </a:cxn>
                  <a:cxn ang="0">
                    <a:pos x="19" y="8"/>
                  </a:cxn>
                  <a:cxn ang="0">
                    <a:pos x="18" y="4"/>
                  </a:cxn>
                  <a:cxn ang="0">
                    <a:pos x="18" y="4"/>
                  </a:cxn>
                  <a:cxn ang="0">
                    <a:pos x="15" y="1"/>
                  </a:cxn>
                  <a:cxn ang="0">
                    <a:pos x="12" y="0"/>
                  </a:cxn>
                  <a:cxn ang="0">
                    <a:pos x="8" y="0"/>
                  </a:cxn>
                  <a:cxn ang="0">
                    <a:pos x="4" y="1"/>
                  </a:cxn>
                  <a:cxn ang="0">
                    <a:pos x="4" y="1"/>
                  </a:cxn>
                  <a:cxn ang="0">
                    <a:pos x="1" y="6"/>
                  </a:cxn>
                  <a:cxn ang="0">
                    <a:pos x="0" y="8"/>
                  </a:cxn>
                  <a:cxn ang="0">
                    <a:pos x="0" y="12"/>
                  </a:cxn>
                  <a:cxn ang="0">
                    <a:pos x="3" y="15"/>
                  </a:cxn>
                  <a:cxn ang="0">
                    <a:pos x="3" y="15"/>
                  </a:cxn>
                  <a:cxn ang="0">
                    <a:pos x="5" y="18"/>
                  </a:cxn>
                  <a:cxn ang="0">
                    <a:pos x="8" y="19"/>
                  </a:cxn>
                  <a:cxn ang="0">
                    <a:pos x="12" y="19"/>
                  </a:cxn>
                  <a:cxn ang="0">
                    <a:pos x="15" y="18"/>
                  </a:cxn>
                  <a:cxn ang="0">
                    <a:pos x="15" y="18"/>
                  </a:cxn>
                </a:cxnLst>
                <a:rect l="0" t="0" r="r" b="b"/>
                <a:pathLst>
                  <a:path w="19" h="19">
                    <a:moveTo>
                      <a:pt x="15" y="18"/>
                    </a:moveTo>
                    <a:lnTo>
                      <a:pt x="15" y="18"/>
                    </a:lnTo>
                    <a:lnTo>
                      <a:pt x="18" y="15"/>
                    </a:lnTo>
                    <a:lnTo>
                      <a:pt x="19" y="12"/>
                    </a:lnTo>
                    <a:lnTo>
                      <a:pt x="19" y="8"/>
                    </a:lnTo>
                    <a:lnTo>
                      <a:pt x="18" y="4"/>
                    </a:lnTo>
                    <a:lnTo>
                      <a:pt x="18" y="4"/>
                    </a:lnTo>
                    <a:lnTo>
                      <a:pt x="15" y="1"/>
                    </a:lnTo>
                    <a:lnTo>
                      <a:pt x="12" y="0"/>
                    </a:lnTo>
                    <a:lnTo>
                      <a:pt x="8" y="0"/>
                    </a:lnTo>
                    <a:lnTo>
                      <a:pt x="4" y="1"/>
                    </a:lnTo>
                    <a:lnTo>
                      <a:pt x="4" y="1"/>
                    </a:lnTo>
                    <a:lnTo>
                      <a:pt x="1" y="6"/>
                    </a:lnTo>
                    <a:lnTo>
                      <a:pt x="0" y="8"/>
                    </a:lnTo>
                    <a:lnTo>
                      <a:pt x="0" y="12"/>
                    </a:lnTo>
                    <a:lnTo>
                      <a:pt x="3" y="15"/>
                    </a:lnTo>
                    <a:lnTo>
                      <a:pt x="3" y="15"/>
                    </a:lnTo>
                    <a:lnTo>
                      <a:pt x="5" y="18"/>
                    </a:lnTo>
                    <a:lnTo>
                      <a:pt x="8" y="19"/>
                    </a:lnTo>
                    <a:lnTo>
                      <a:pt x="12" y="19"/>
                    </a:lnTo>
                    <a:lnTo>
                      <a:pt x="15" y="18"/>
                    </a:lnTo>
                    <a:lnTo>
                      <a:pt x="15" y="1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9" name="Freeform 25"/>
              <p:cNvSpPr>
                <a:spLocks/>
              </p:cNvSpPr>
              <p:nvPr/>
            </p:nvSpPr>
            <p:spPr bwMode="auto">
              <a:xfrm rot="1800000">
                <a:off x="663481" y="3017531"/>
                <a:ext cx="11708" cy="10537"/>
              </a:xfrm>
              <a:custGeom>
                <a:avLst/>
                <a:gdLst/>
                <a:ahLst/>
                <a:cxnLst>
                  <a:cxn ang="0">
                    <a:pos x="15" y="17"/>
                  </a:cxn>
                  <a:cxn ang="0">
                    <a:pos x="15" y="17"/>
                  </a:cxn>
                  <a:cxn ang="0">
                    <a:pos x="17" y="15"/>
                  </a:cxn>
                  <a:cxn ang="0">
                    <a:pos x="19" y="10"/>
                  </a:cxn>
                  <a:cxn ang="0">
                    <a:pos x="19" y="6"/>
                  </a:cxn>
                  <a:cxn ang="0">
                    <a:pos x="17" y="4"/>
                  </a:cxn>
                  <a:cxn ang="0">
                    <a:pos x="17" y="4"/>
                  </a:cxn>
                  <a:cxn ang="0">
                    <a:pos x="15" y="1"/>
                  </a:cxn>
                  <a:cxn ang="0">
                    <a:pos x="11" y="0"/>
                  </a:cxn>
                  <a:cxn ang="0">
                    <a:pos x="8" y="0"/>
                  </a:cxn>
                  <a:cxn ang="0">
                    <a:pos x="4" y="1"/>
                  </a:cxn>
                  <a:cxn ang="0">
                    <a:pos x="4" y="1"/>
                  </a:cxn>
                  <a:cxn ang="0">
                    <a:pos x="1" y="4"/>
                  </a:cxn>
                  <a:cxn ang="0">
                    <a:pos x="0" y="6"/>
                  </a:cxn>
                  <a:cxn ang="0">
                    <a:pos x="0" y="10"/>
                  </a:cxn>
                  <a:cxn ang="0">
                    <a:pos x="1" y="15"/>
                  </a:cxn>
                  <a:cxn ang="0">
                    <a:pos x="1" y="15"/>
                  </a:cxn>
                  <a:cxn ang="0">
                    <a:pos x="4" y="17"/>
                  </a:cxn>
                  <a:cxn ang="0">
                    <a:pos x="8" y="19"/>
                  </a:cxn>
                  <a:cxn ang="0">
                    <a:pos x="11" y="19"/>
                  </a:cxn>
                  <a:cxn ang="0">
                    <a:pos x="15" y="17"/>
                  </a:cxn>
                  <a:cxn ang="0">
                    <a:pos x="15" y="17"/>
                  </a:cxn>
                </a:cxnLst>
                <a:rect l="0" t="0" r="r" b="b"/>
                <a:pathLst>
                  <a:path w="19" h="19">
                    <a:moveTo>
                      <a:pt x="15" y="17"/>
                    </a:moveTo>
                    <a:lnTo>
                      <a:pt x="15" y="17"/>
                    </a:lnTo>
                    <a:lnTo>
                      <a:pt x="17" y="15"/>
                    </a:lnTo>
                    <a:lnTo>
                      <a:pt x="19" y="10"/>
                    </a:lnTo>
                    <a:lnTo>
                      <a:pt x="19" y="6"/>
                    </a:lnTo>
                    <a:lnTo>
                      <a:pt x="17" y="4"/>
                    </a:lnTo>
                    <a:lnTo>
                      <a:pt x="17" y="4"/>
                    </a:lnTo>
                    <a:lnTo>
                      <a:pt x="15" y="1"/>
                    </a:lnTo>
                    <a:lnTo>
                      <a:pt x="11" y="0"/>
                    </a:lnTo>
                    <a:lnTo>
                      <a:pt x="8" y="0"/>
                    </a:lnTo>
                    <a:lnTo>
                      <a:pt x="4" y="1"/>
                    </a:lnTo>
                    <a:lnTo>
                      <a:pt x="4" y="1"/>
                    </a:lnTo>
                    <a:lnTo>
                      <a:pt x="1" y="4"/>
                    </a:lnTo>
                    <a:lnTo>
                      <a:pt x="0" y="6"/>
                    </a:lnTo>
                    <a:lnTo>
                      <a:pt x="0" y="10"/>
                    </a:lnTo>
                    <a:lnTo>
                      <a:pt x="1" y="15"/>
                    </a:lnTo>
                    <a:lnTo>
                      <a:pt x="1" y="15"/>
                    </a:lnTo>
                    <a:lnTo>
                      <a:pt x="4" y="17"/>
                    </a:lnTo>
                    <a:lnTo>
                      <a:pt x="8" y="19"/>
                    </a:lnTo>
                    <a:lnTo>
                      <a:pt x="11" y="19"/>
                    </a:lnTo>
                    <a:lnTo>
                      <a:pt x="15" y="17"/>
                    </a:lnTo>
                    <a:lnTo>
                      <a:pt x="1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0" name="Freeform 26"/>
              <p:cNvSpPr>
                <a:spLocks/>
              </p:cNvSpPr>
              <p:nvPr/>
            </p:nvSpPr>
            <p:spPr bwMode="auto">
              <a:xfrm rot="1800000">
                <a:off x="586810" y="3043192"/>
                <a:ext cx="59711" cy="36295"/>
              </a:xfrm>
              <a:custGeom>
                <a:avLst/>
                <a:gdLst/>
                <a:ahLst/>
                <a:cxnLst>
                  <a:cxn ang="0">
                    <a:pos x="99" y="61"/>
                  </a:cxn>
                  <a:cxn ang="0">
                    <a:pos x="99" y="61"/>
                  </a:cxn>
                  <a:cxn ang="0">
                    <a:pos x="101" y="53"/>
                  </a:cxn>
                  <a:cxn ang="0">
                    <a:pos x="101" y="45"/>
                  </a:cxn>
                  <a:cxn ang="0">
                    <a:pos x="99" y="37"/>
                  </a:cxn>
                  <a:cxn ang="0">
                    <a:pos x="95" y="29"/>
                  </a:cxn>
                  <a:cxn ang="0">
                    <a:pos x="91" y="20"/>
                  </a:cxn>
                  <a:cxn ang="0">
                    <a:pos x="86" y="14"/>
                  </a:cxn>
                  <a:cxn ang="0">
                    <a:pos x="79" y="8"/>
                  </a:cxn>
                  <a:cxn ang="0">
                    <a:pos x="71" y="4"/>
                  </a:cxn>
                  <a:cxn ang="0">
                    <a:pos x="71" y="4"/>
                  </a:cxn>
                  <a:cxn ang="0">
                    <a:pos x="61" y="1"/>
                  </a:cxn>
                  <a:cxn ang="0">
                    <a:pos x="52" y="0"/>
                  </a:cxn>
                  <a:cxn ang="0">
                    <a:pos x="42" y="0"/>
                  </a:cxn>
                  <a:cxn ang="0">
                    <a:pos x="32" y="3"/>
                  </a:cxn>
                  <a:cxn ang="0">
                    <a:pos x="24" y="7"/>
                  </a:cxn>
                  <a:cxn ang="0">
                    <a:pos x="16" y="12"/>
                  </a:cxn>
                  <a:cxn ang="0">
                    <a:pos x="9" y="20"/>
                  </a:cxn>
                  <a:cxn ang="0">
                    <a:pos x="4" y="29"/>
                  </a:cxn>
                  <a:cxn ang="0">
                    <a:pos x="4" y="29"/>
                  </a:cxn>
                  <a:cxn ang="0">
                    <a:pos x="1" y="37"/>
                  </a:cxn>
                  <a:cxn ang="0">
                    <a:pos x="0" y="45"/>
                  </a:cxn>
                  <a:cxn ang="0">
                    <a:pos x="0" y="53"/>
                  </a:cxn>
                  <a:cxn ang="0">
                    <a:pos x="1" y="61"/>
                  </a:cxn>
                  <a:cxn ang="0">
                    <a:pos x="13" y="61"/>
                  </a:cxn>
                  <a:cxn ang="0">
                    <a:pos x="13" y="61"/>
                  </a:cxn>
                  <a:cxn ang="0">
                    <a:pos x="12" y="54"/>
                  </a:cxn>
                  <a:cxn ang="0">
                    <a:pos x="12" y="48"/>
                  </a:cxn>
                  <a:cxn ang="0">
                    <a:pos x="12" y="41"/>
                  </a:cxn>
                  <a:cxn ang="0">
                    <a:pos x="15" y="34"/>
                  </a:cxn>
                  <a:cxn ang="0">
                    <a:pos x="15" y="34"/>
                  </a:cxn>
                  <a:cxn ang="0">
                    <a:pos x="19" y="27"/>
                  </a:cxn>
                  <a:cxn ang="0">
                    <a:pos x="24" y="22"/>
                  </a:cxn>
                  <a:cxn ang="0">
                    <a:pos x="30" y="16"/>
                  </a:cxn>
                  <a:cxn ang="0">
                    <a:pos x="37" y="14"/>
                  </a:cxn>
                  <a:cxn ang="0">
                    <a:pos x="43" y="12"/>
                  </a:cxn>
                  <a:cxn ang="0">
                    <a:pos x="52" y="11"/>
                  </a:cxn>
                  <a:cxn ang="0">
                    <a:pos x="58" y="12"/>
                  </a:cxn>
                  <a:cxn ang="0">
                    <a:pos x="67" y="15"/>
                  </a:cxn>
                  <a:cxn ang="0">
                    <a:pos x="67" y="15"/>
                  </a:cxn>
                  <a:cxn ang="0">
                    <a:pos x="72" y="19"/>
                  </a:cxn>
                  <a:cxn ang="0">
                    <a:pos x="77" y="23"/>
                  </a:cxn>
                  <a:cxn ang="0">
                    <a:pos x="83" y="29"/>
                  </a:cxn>
                  <a:cxn ang="0">
                    <a:pos x="86" y="34"/>
                  </a:cxn>
                  <a:cxn ang="0">
                    <a:pos x="88" y="41"/>
                  </a:cxn>
                  <a:cxn ang="0">
                    <a:pos x="88" y="48"/>
                  </a:cxn>
                  <a:cxn ang="0">
                    <a:pos x="88" y="54"/>
                  </a:cxn>
                  <a:cxn ang="0">
                    <a:pos x="87" y="61"/>
                  </a:cxn>
                  <a:cxn ang="0">
                    <a:pos x="99" y="61"/>
                  </a:cxn>
                </a:cxnLst>
                <a:rect l="0" t="0" r="r" b="b"/>
                <a:pathLst>
                  <a:path w="101" h="61">
                    <a:moveTo>
                      <a:pt x="99" y="61"/>
                    </a:moveTo>
                    <a:lnTo>
                      <a:pt x="99" y="61"/>
                    </a:lnTo>
                    <a:lnTo>
                      <a:pt x="101" y="53"/>
                    </a:lnTo>
                    <a:lnTo>
                      <a:pt x="101" y="45"/>
                    </a:lnTo>
                    <a:lnTo>
                      <a:pt x="99" y="37"/>
                    </a:lnTo>
                    <a:lnTo>
                      <a:pt x="95" y="29"/>
                    </a:lnTo>
                    <a:lnTo>
                      <a:pt x="91" y="20"/>
                    </a:lnTo>
                    <a:lnTo>
                      <a:pt x="86" y="14"/>
                    </a:lnTo>
                    <a:lnTo>
                      <a:pt x="79" y="8"/>
                    </a:lnTo>
                    <a:lnTo>
                      <a:pt x="71" y="4"/>
                    </a:lnTo>
                    <a:lnTo>
                      <a:pt x="71" y="4"/>
                    </a:lnTo>
                    <a:lnTo>
                      <a:pt x="61" y="1"/>
                    </a:lnTo>
                    <a:lnTo>
                      <a:pt x="52" y="0"/>
                    </a:lnTo>
                    <a:lnTo>
                      <a:pt x="42" y="0"/>
                    </a:lnTo>
                    <a:lnTo>
                      <a:pt x="32" y="3"/>
                    </a:lnTo>
                    <a:lnTo>
                      <a:pt x="24" y="7"/>
                    </a:lnTo>
                    <a:lnTo>
                      <a:pt x="16" y="12"/>
                    </a:lnTo>
                    <a:lnTo>
                      <a:pt x="9" y="20"/>
                    </a:lnTo>
                    <a:lnTo>
                      <a:pt x="4" y="29"/>
                    </a:lnTo>
                    <a:lnTo>
                      <a:pt x="4" y="29"/>
                    </a:lnTo>
                    <a:lnTo>
                      <a:pt x="1" y="37"/>
                    </a:lnTo>
                    <a:lnTo>
                      <a:pt x="0" y="45"/>
                    </a:lnTo>
                    <a:lnTo>
                      <a:pt x="0" y="53"/>
                    </a:lnTo>
                    <a:lnTo>
                      <a:pt x="1" y="61"/>
                    </a:lnTo>
                    <a:lnTo>
                      <a:pt x="13" y="61"/>
                    </a:lnTo>
                    <a:lnTo>
                      <a:pt x="13" y="61"/>
                    </a:lnTo>
                    <a:lnTo>
                      <a:pt x="12" y="54"/>
                    </a:lnTo>
                    <a:lnTo>
                      <a:pt x="12" y="48"/>
                    </a:lnTo>
                    <a:lnTo>
                      <a:pt x="12" y="41"/>
                    </a:lnTo>
                    <a:lnTo>
                      <a:pt x="15" y="34"/>
                    </a:lnTo>
                    <a:lnTo>
                      <a:pt x="15" y="34"/>
                    </a:lnTo>
                    <a:lnTo>
                      <a:pt x="19" y="27"/>
                    </a:lnTo>
                    <a:lnTo>
                      <a:pt x="24" y="22"/>
                    </a:lnTo>
                    <a:lnTo>
                      <a:pt x="30" y="16"/>
                    </a:lnTo>
                    <a:lnTo>
                      <a:pt x="37" y="14"/>
                    </a:lnTo>
                    <a:lnTo>
                      <a:pt x="43" y="12"/>
                    </a:lnTo>
                    <a:lnTo>
                      <a:pt x="52" y="11"/>
                    </a:lnTo>
                    <a:lnTo>
                      <a:pt x="58" y="12"/>
                    </a:lnTo>
                    <a:lnTo>
                      <a:pt x="67" y="15"/>
                    </a:lnTo>
                    <a:lnTo>
                      <a:pt x="67" y="15"/>
                    </a:lnTo>
                    <a:lnTo>
                      <a:pt x="72" y="19"/>
                    </a:lnTo>
                    <a:lnTo>
                      <a:pt x="77" y="23"/>
                    </a:lnTo>
                    <a:lnTo>
                      <a:pt x="83" y="29"/>
                    </a:lnTo>
                    <a:lnTo>
                      <a:pt x="86" y="34"/>
                    </a:lnTo>
                    <a:lnTo>
                      <a:pt x="88" y="41"/>
                    </a:lnTo>
                    <a:lnTo>
                      <a:pt x="88" y="48"/>
                    </a:lnTo>
                    <a:lnTo>
                      <a:pt x="88" y="54"/>
                    </a:lnTo>
                    <a:lnTo>
                      <a:pt x="87" y="61"/>
                    </a:lnTo>
                    <a:lnTo>
                      <a:pt x="99" y="61"/>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1" name="Freeform 27"/>
              <p:cNvSpPr>
                <a:spLocks/>
              </p:cNvSpPr>
              <p:nvPr/>
            </p:nvSpPr>
            <p:spPr bwMode="auto">
              <a:xfrm rot="1800000">
                <a:off x="599360" y="3070638"/>
                <a:ext cx="11708" cy="4683"/>
              </a:xfrm>
              <a:custGeom>
                <a:avLst/>
                <a:gdLst/>
                <a:ahLst/>
                <a:cxnLst>
                  <a:cxn ang="0">
                    <a:pos x="19" y="7"/>
                  </a:cxn>
                  <a:cxn ang="0">
                    <a:pos x="19" y="7"/>
                  </a:cxn>
                  <a:cxn ang="0">
                    <a:pos x="18" y="3"/>
                  </a:cxn>
                  <a:cxn ang="0">
                    <a:pos x="13" y="0"/>
                  </a:cxn>
                  <a:cxn ang="0">
                    <a:pos x="13" y="0"/>
                  </a:cxn>
                  <a:cxn ang="0">
                    <a:pos x="9" y="0"/>
                  </a:cxn>
                  <a:cxn ang="0">
                    <a:pos x="7" y="0"/>
                  </a:cxn>
                  <a:cxn ang="0">
                    <a:pos x="3" y="3"/>
                  </a:cxn>
                  <a:cxn ang="0">
                    <a:pos x="1" y="6"/>
                  </a:cxn>
                  <a:cxn ang="0">
                    <a:pos x="1" y="6"/>
                  </a:cxn>
                  <a:cxn ang="0">
                    <a:pos x="0" y="7"/>
                  </a:cxn>
                  <a:cxn ang="0">
                    <a:pos x="19" y="7"/>
                  </a:cxn>
                </a:cxnLst>
                <a:rect l="0" t="0" r="r" b="b"/>
                <a:pathLst>
                  <a:path w="19" h="7">
                    <a:moveTo>
                      <a:pt x="19" y="7"/>
                    </a:moveTo>
                    <a:lnTo>
                      <a:pt x="19" y="7"/>
                    </a:lnTo>
                    <a:lnTo>
                      <a:pt x="18" y="3"/>
                    </a:lnTo>
                    <a:lnTo>
                      <a:pt x="13" y="0"/>
                    </a:lnTo>
                    <a:lnTo>
                      <a:pt x="13" y="0"/>
                    </a:lnTo>
                    <a:lnTo>
                      <a:pt x="9" y="0"/>
                    </a:lnTo>
                    <a:lnTo>
                      <a:pt x="7" y="0"/>
                    </a:lnTo>
                    <a:lnTo>
                      <a:pt x="3" y="3"/>
                    </a:lnTo>
                    <a:lnTo>
                      <a:pt x="1" y="6"/>
                    </a:lnTo>
                    <a:lnTo>
                      <a:pt x="1" y="6"/>
                    </a:lnTo>
                    <a:lnTo>
                      <a:pt x="0" y="7"/>
                    </a:lnTo>
                    <a:lnTo>
                      <a:pt x="19" y="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2" name="Freeform 28"/>
              <p:cNvSpPr>
                <a:spLocks/>
              </p:cNvSpPr>
              <p:nvPr/>
            </p:nvSpPr>
            <p:spPr bwMode="auto">
              <a:xfrm rot="1800000">
                <a:off x="613190" y="3060148"/>
                <a:ext cx="11708" cy="10537"/>
              </a:xfrm>
              <a:custGeom>
                <a:avLst/>
                <a:gdLst/>
                <a:ahLst/>
                <a:cxnLst>
                  <a:cxn ang="0">
                    <a:pos x="6" y="19"/>
                  </a:cxn>
                  <a:cxn ang="0">
                    <a:pos x="6" y="19"/>
                  </a:cxn>
                  <a:cxn ang="0">
                    <a:pos x="9" y="19"/>
                  </a:cxn>
                  <a:cxn ang="0">
                    <a:pos x="13" y="19"/>
                  </a:cxn>
                  <a:cxn ang="0">
                    <a:pos x="15" y="18"/>
                  </a:cxn>
                  <a:cxn ang="0">
                    <a:pos x="18" y="13"/>
                  </a:cxn>
                  <a:cxn ang="0">
                    <a:pos x="18" y="13"/>
                  </a:cxn>
                  <a:cxn ang="0">
                    <a:pos x="20" y="11"/>
                  </a:cxn>
                  <a:cxn ang="0">
                    <a:pos x="18" y="7"/>
                  </a:cxn>
                  <a:cxn ang="0">
                    <a:pos x="17" y="4"/>
                  </a:cxn>
                  <a:cxn ang="0">
                    <a:pos x="14" y="1"/>
                  </a:cxn>
                  <a:cxn ang="0">
                    <a:pos x="14" y="1"/>
                  </a:cxn>
                  <a:cxn ang="0">
                    <a:pos x="10" y="0"/>
                  </a:cxn>
                  <a:cxn ang="0">
                    <a:pos x="6" y="1"/>
                  </a:cxn>
                  <a:cxn ang="0">
                    <a:pos x="3" y="3"/>
                  </a:cxn>
                  <a:cxn ang="0">
                    <a:pos x="0" y="5"/>
                  </a:cxn>
                  <a:cxn ang="0">
                    <a:pos x="0" y="5"/>
                  </a:cxn>
                  <a:cxn ang="0">
                    <a:pos x="0" y="9"/>
                  </a:cxn>
                  <a:cxn ang="0">
                    <a:pos x="0" y="13"/>
                  </a:cxn>
                  <a:cxn ang="0">
                    <a:pos x="2" y="16"/>
                  </a:cxn>
                  <a:cxn ang="0">
                    <a:pos x="6" y="19"/>
                  </a:cxn>
                  <a:cxn ang="0">
                    <a:pos x="6" y="19"/>
                  </a:cxn>
                </a:cxnLst>
                <a:rect l="0" t="0" r="r" b="b"/>
                <a:pathLst>
                  <a:path w="20" h="19">
                    <a:moveTo>
                      <a:pt x="6" y="19"/>
                    </a:moveTo>
                    <a:lnTo>
                      <a:pt x="6" y="19"/>
                    </a:lnTo>
                    <a:lnTo>
                      <a:pt x="9" y="19"/>
                    </a:lnTo>
                    <a:lnTo>
                      <a:pt x="13" y="19"/>
                    </a:lnTo>
                    <a:lnTo>
                      <a:pt x="15" y="18"/>
                    </a:lnTo>
                    <a:lnTo>
                      <a:pt x="18" y="13"/>
                    </a:lnTo>
                    <a:lnTo>
                      <a:pt x="18" y="13"/>
                    </a:lnTo>
                    <a:lnTo>
                      <a:pt x="20" y="11"/>
                    </a:lnTo>
                    <a:lnTo>
                      <a:pt x="18" y="7"/>
                    </a:lnTo>
                    <a:lnTo>
                      <a:pt x="17" y="4"/>
                    </a:lnTo>
                    <a:lnTo>
                      <a:pt x="14" y="1"/>
                    </a:lnTo>
                    <a:lnTo>
                      <a:pt x="14" y="1"/>
                    </a:lnTo>
                    <a:lnTo>
                      <a:pt x="10" y="0"/>
                    </a:lnTo>
                    <a:lnTo>
                      <a:pt x="6" y="1"/>
                    </a:lnTo>
                    <a:lnTo>
                      <a:pt x="3" y="3"/>
                    </a:lnTo>
                    <a:lnTo>
                      <a:pt x="0" y="5"/>
                    </a:lnTo>
                    <a:lnTo>
                      <a:pt x="0" y="5"/>
                    </a:lnTo>
                    <a:lnTo>
                      <a:pt x="0" y="9"/>
                    </a:lnTo>
                    <a:lnTo>
                      <a:pt x="0" y="13"/>
                    </a:lnTo>
                    <a:lnTo>
                      <a:pt x="2" y="16"/>
                    </a:lnTo>
                    <a:lnTo>
                      <a:pt x="6" y="19"/>
                    </a:lnTo>
                    <a:lnTo>
                      <a:pt x="6"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3" name="Freeform 29"/>
              <p:cNvSpPr>
                <a:spLocks noEditPoints="1"/>
              </p:cNvSpPr>
              <p:nvPr/>
            </p:nvSpPr>
            <p:spPr bwMode="auto">
              <a:xfrm rot="1800000">
                <a:off x="707437" y="2962893"/>
                <a:ext cx="58540" cy="59711"/>
              </a:xfrm>
              <a:custGeom>
                <a:avLst/>
                <a:gdLst/>
                <a:ahLst/>
                <a:cxnLst>
                  <a:cxn ang="0">
                    <a:pos x="51" y="101"/>
                  </a:cxn>
                  <a:cxn ang="0">
                    <a:pos x="74" y="96"/>
                  </a:cxn>
                  <a:cxn ang="0">
                    <a:pos x="92" y="80"/>
                  </a:cxn>
                  <a:cxn ang="0">
                    <a:pos x="97" y="70"/>
                  </a:cxn>
                  <a:cxn ang="0">
                    <a:pos x="101" y="51"/>
                  </a:cxn>
                  <a:cxn ang="0">
                    <a:pos x="98" y="33"/>
                  </a:cxn>
                  <a:cxn ang="0">
                    <a:pos x="88" y="15"/>
                  </a:cxn>
                  <a:cxn ang="0">
                    <a:pos x="81" y="9"/>
                  </a:cxn>
                  <a:cxn ang="0">
                    <a:pos x="66" y="2"/>
                  </a:cxn>
                  <a:cxn ang="0">
                    <a:pos x="51" y="0"/>
                  </a:cxn>
                  <a:cxn ang="0">
                    <a:pos x="51" y="11"/>
                  </a:cxn>
                  <a:cxn ang="0">
                    <a:pos x="63" y="14"/>
                  </a:cxn>
                  <a:cxn ang="0">
                    <a:pos x="74" y="18"/>
                  </a:cxn>
                  <a:cxn ang="0">
                    <a:pos x="79" y="24"/>
                  </a:cxn>
                  <a:cxn ang="0">
                    <a:pos x="88" y="37"/>
                  </a:cxn>
                  <a:cxn ang="0">
                    <a:pos x="89" y="51"/>
                  </a:cxn>
                  <a:cxn ang="0">
                    <a:pos x="86" y="66"/>
                  </a:cxn>
                  <a:cxn ang="0">
                    <a:pos x="82" y="73"/>
                  </a:cxn>
                  <a:cxn ang="0">
                    <a:pos x="68" y="85"/>
                  </a:cxn>
                  <a:cxn ang="0">
                    <a:pos x="51" y="89"/>
                  </a:cxn>
                  <a:cxn ang="0">
                    <a:pos x="22" y="92"/>
                  </a:cxn>
                  <a:cxn ang="0">
                    <a:pos x="29" y="96"/>
                  </a:cxn>
                  <a:cxn ang="0">
                    <a:pos x="44" y="100"/>
                  </a:cxn>
                  <a:cxn ang="0">
                    <a:pos x="51" y="89"/>
                  </a:cxn>
                  <a:cxn ang="0">
                    <a:pos x="45" y="89"/>
                  </a:cxn>
                  <a:cxn ang="0">
                    <a:pos x="34" y="85"/>
                  </a:cxn>
                  <a:cxn ang="0">
                    <a:pos x="29" y="82"/>
                  </a:cxn>
                  <a:cxn ang="0">
                    <a:pos x="18" y="70"/>
                  </a:cxn>
                  <a:cxn ang="0">
                    <a:pos x="13" y="56"/>
                  </a:cxn>
                  <a:cxn ang="0">
                    <a:pos x="13" y="41"/>
                  </a:cxn>
                  <a:cxn ang="0">
                    <a:pos x="19" y="28"/>
                  </a:cxn>
                  <a:cxn ang="0">
                    <a:pos x="26" y="21"/>
                  </a:cxn>
                  <a:cxn ang="0">
                    <a:pos x="43" y="13"/>
                  </a:cxn>
                  <a:cxn ang="0">
                    <a:pos x="51" y="0"/>
                  </a:cxn>
                  <a:cxn ang="0">
                    <a:pos x="40" y="2"/>
                  </a:cxn>
                  <a:cxn ang="0">
                    <a:pos x="18" y="11"/>
                  </a:cxn>
                  <a:cxn ang="0">
                    <a:pos x="10" y="21"/>
                  </a:cxn>
                  <a:cxn ang="0">
                    <a:pos x="2" y="40"/>
                  </a:cxn>
                  <a:cxn ang="0">
                    <a:pos x="2" y="59"/>
                  </a:cxn>
                  <a:cxn ang="0">
                    <a:pos x="8" y="77"/>
                  </a:cxn>
                  <a:cxn ang="0">
                    <a:pos x="22" y="92"/>
                  </a:cxn>
                </a:cxnLst>
                <a:rect l="0" t="0" r="r" b="b"/>
                <a:pathLst>
                  <a:path w="101" h="101">
                    <a:moveTo>
                      <a:pt x="51" y="101"/>
                    </a:moveTo>
                    <a:lnTo>
                      <a:pt x="51" y="101"/>
                    </a:lnTo>
                    <a:lnTo>
                      <a:pt x="63" y="100"/>
                    </a:lnTo>
                    <a:lnTo>
                      <a:pt x="74" y="96"/>
                    </a:lnTo>
                    <a:lnTo>
                      <a:pt x="83" y="89"/>
                    </a:lnTo>
                    <a:lnTo>
                      <a:pt x="92" y="80"/>
                    </a:lnTo>
                    <a:lnTo>
                      <a:pt x="92" y="80"/>
                    </a:lnTo>
                    <a:lnTo>
                      <a:pt x="97" y="70"/>
                    </a:lnTo>
                    <a:lnTo>
                      <a:pt x="100" y="62"/>
                    </a:lnTo>
                    <a:lnTo>
                      <a:pt x="101" y="51"/>
                    </a:lnTo>
                    <a:lnTo>
                      <a:pt x="101" y="41"/>
                    </a:lnTo>
                    <a:lnTo>
                      <a:pt x="98" y="33"/>
                    </a:lnTo>
                    <a:lnTo>
                      <a:pt x="94" y="24"/>
                    </a:lnTo>
                    <a:lnTo>
                      <a:pt x="88" y="15"/>
                    </a:lnTo>
                    <a:lnTo>
                      <a:pt x="81" y="9"/>
                    </a:lnTo>
                    <a:lnTo>
                      <a:pt x="81" y="9"/>
                    </a:lnTo>
                    <a:lnTo>
                      <a:pt x="74" y="5"/>
                    </a:lnTo>
                    <a:lnTo>
                      <a:pt x="66" y="2"/>
                    </a:lnTo>
                    <a:lnTo>
                      <a:pt x="59" y="0"/>
                    </a:lnTo>
                    <a:lnTo>
                      <a:pt x="51" y="0"/>
                    </a:lnTo>
                    <a:lnTo>
                      <a:pt x="51" y="11"/>
                    </a:lnTo>
                    <a:lnTo>
                      <a:pt x="51" y="11"/>
                    </a:lnTo>
                    <a:lnTo>
                      <a:pt x="56" y="13"/>
                    </a:lnTo>
                    <a:lnTo>
                      <a:pt x="63" y="14"/>
                    </a:lnTo>
                    <a:lnTo>
                      <a:pt x="68" y="15"/>
                    </a:lnTo>
                    <a:lnTo>
                      <a:pt x="74" y="18"/>
                    </a:lnTo>
                    <a:lnTo>
                      <a:pt x="74" y="18"/>
                    </a:lnTo>
                    <a:lnTo>
                      <a:pt x="79" y="24"/>
                    </a:lnTo>
                    <a:lnTo>
                      <a:pt x="83" y="30"/>
                    </a:lnTo>
                    <a:lnTo>
                      <a:pt x="88" y="37"/>
                    </a:lnTo>
                    <a:lnTo>
                      <a:pt x="89" y="44"/>
                    </a:lnTo>
                    <a:lnTo>
                      <a:pt x="89" y="51"/>
                    </a:lnTo>
                    <a:lnTo>
                      <a:pt x="89" y="59"/>
                    </a:lnTo>
                    <a:lnTo>
                      <a:pt x="86" y="66"/>
                    </a:lnTo>
                    <a:lnTo>
                      <a:pt x="82" y="73"/>
                    </a:lnTo>
                    <a:lnTo>
                      <a:pt x="82" y="73"/>
                    </a:lnTo>
                    <a:lnTo>
                      <a:pt x="77" y="80"/>
                    </a:lnTo>
                    <a:lnTo>
                      <a:pt x="68" y="85"/>
                    </a:lnTo>
                    <a:lnTo>
                      <a:pt x="60" y="88"/>
                    </a:lnTo>
                    <a:lnTo>
                      <a:pt x="51" y="89"/>
                    </a:lnTo>
                    <a:lnTo>
                      <a:pt x="51" y="101"/>
                    </a:lnTo>
                    <a:close/>
                    <a:moveTo>
                      <a:pt x="22" y="92"/>
                    </a:moveTo>
                    <a:lnTo>
                      <a:pt x="22" y="92"/>
                    </a:lnTo>
                    <a:lnTo>
                      <a:pt x="29" y="96"/>
                    </a:lnTo>
                    <a:lnTo>
                      <a:pt x="36" y="99"/>
                    </a:lnTo>
                    <a:lnTo>
                      <a:pt x="44" y="100"/>
                    </a:lnTo>
                    <a:lnTo>
                      <a:pt x="51" y="101"/>
                    </a:lnTo>
                    <a:lnTo>
                      <a:pt x="51" y="89"/>
                    </a:lnTo>
                    <a:lnTo>
                      <a:pt x="51" y="89"/>
                    </a:lnTo>
                    <a:lnTo>
                      <a:pt x="45" y="89"/>
                    </a:lnTo>
                    <a:lnTo>
                      <a:pt x="40" y="88"/>
                    </a:lnTo>
                    <a:lnTo>
                      <a:pt x="34" y="85"/>
                    </a:lnTo>
                    <a:lnTo>
                      <a:pt x="29" y="82"/>
                    </a:lnTo>
                    <a:lnTo>
                      <a:pt x="29" y="82"/>
                    </a:lnTo>
                    <a:lnTo>
                      <a:pt x="22" y="77"/>
                    </a:lnTo>
                    <a:lnTo>
                      <a:pt x="18" y="70"/>
                    </a:lnTo>
                    <a:lnTo>
                      <a:pt x="15" y="65"/>
                    </a:lnTo>
                    <a:lnTo>
                      <a:pt x="13" y="56"/>
                    </a:lnTo>
                    <a:lnTo>
                      <a:pt x="13" y="50"/>
                    </a:lnTo>
                    <a:lnTo>
                      <a:pt x="13" y="41"/>
                    </a:lnTo>
                    <a:lnTo>
                      <a:pt x="15" y="35"/>
                    </a:lnTo>
                    <a:lnTo>
                      <a:pt x="19" y="28"/>
                    </a:lnTo>
                    <a:lnTo>
                      <a:pt x="19" y="28"/>
                    </a:lnTo>
                    <a:lnTo>
                      <a:pt x="26" y="21"/>
                    </a:lnTo>
                    <a:lnTo>
                      <a:pt x="33" y="15"/>
                    </a:lnTo>
                    <a:lnTo>
                      <a:pt x="43" y="13"/>
                    </a:lnTo>
                    <a:lnTo>
                      <a:pt x="51" y="11"/>
                    </a:lnTo>
                    <a:lnTo>
                      <a:pt x="51" y="0"/>
                    </a:lnTo>
                    <a:lnTo>
                      <a:pt x="51" y="0"/>
                    </a:lnTo>
                    <a:lnTo>
                      <a:pt x="40" y="2"/>
                    </a:lnTo>
                    <a:lnTo>
                      <a:pt x="28" y="5"/>
                    </a:lnTo>
                    <a:lnTo>
                      <a:pt x="18" y="11"/>
                    </a:lnTo>
                    <a:lnTo>
                      <a:pt x="10" y="21"/>
                    </a:lnTo>
                    <a:lnTo>
                      <a:pt x="10" y="21"/>
                    </a:lnTo>
                    <a:lnTo>
                      <a:pt x="4" y="30"/>
                    </a:lnTo>
                    <a:lnTo>
                      <a:pt x="2" y="40"/>
                    </a:lnTo>
                    <a:lnTo>
                      <a:pt x="0" y="50"/>
                    </a:lnTo>
                    <a:lnTo>
                      <a:pt x="2" y="59"/>
                    </a:lnTo>
                    <a:lnTo>
                      <a:pt x="3" y="69"/>
                    </a:lnTo>
                    <a:lnTo>
                      <a:pt x="8" y="77"/>
                    </a:lnTo>
                    <a:lnTo>
                      <a:pt x="14" y="85"/>
                    </a:lnTo>
                    <a:lnTo>
                      <a:pt x="22" y="92"/>
                    </a:lnTo>
                    <a:lnTo>
                      <a:pt x="22" y="9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4" name="Freeform 30"/>
              <p:cNvSpPr>
                <a:spLocks/>
              </p:cNvSpPr>
              <p:nvPr/>
            </p:nvSpPr>
            <p:spPr bwMode="auto">
              <a:xfrm rot="1800000">
                <a:off x="723284" y="2991222"/>
                <a:ext cx="11708" cy="10537"/>
              </a:xfrm>
              <a:custGeom>
                <a:avLst/>
                <a:gdLst/>
                <a:ahLst/>
                <a:cxnLst>
                  <a:cxn ang="0">
                    <a:pos x="4" y="17"/>
                  </a:cxn>
                  <a:cxn ang="0">
                    <a:pos x="4" y="17"/>
                  </a:cxn>
                  <a:cxn ang="0">
                    <a:pos x="7" y="19"/>
                  </a:cxn>
                  <a:cxn ang="0">
                    <a:pos x="11" y="19"/>
                  </a:cxn>
                  <a:cxn ang="0">
                    <a:pos x="14" y="17"/>
                  </a:cxn>
                  <a:cxn ang="0">
                    <a:pos x="16" y="15"/>
                  </a:cxn>
                  <a:cxn ang="0">
                    <a:pos x="16" y="15"/>
                  </a:cxn>
                  <a:cxn ang="0">
                    <a:pos x="19" y="11"/>
                  </a:cxn>
                  <a:cxn ang="0">
                    <a:pos x="19" y="8"/>
                  </a:cxn>
                  <a:cxn ang="0">
                    <a:pos x="18" y="4"/>
                  </a:cxn>
                  <a:cxn ang="0">
                    <a:pos x="15" y="1"/>
                  </a:cxn>
                  <a:cxn ang="0">
                    <a:pos x="15" y="1"/>
                  </a:cxn>
                  <a:cxn ang="0">
                    <a:pos x="11" y="0"/>
                  </a:cxn>
                  <a:cxn ang="0">
                    <a:pos x="7" y="0"/>
                  </a:cxn>
                  <a:cxn ang="0">
                    <a:pos x="4" y="1"/>
                  </a:cxn>
                  <a:cxn ang="0">
                    <a:pos x="1" y="4"/>
                  </a:cxn>
                  <a:cxn ang="0">
                    <a:pos x="1" y="4"/>
                  </a:cxn>
                  <a:cxn ang="0">
                    <a:pos x="0" y="6"/>
                  </a:cxn>
                  <a:cxn ang="0">
                    <a:pos x="0" y="11"/>
                  </a:cxn>
                  <a:cxn ang="0">
                    <a:pos x="1" y="13"/>
                  </a:cxn>
                  <a:cxn ang="0">
                    <a:pos x="4" y="17"/>
                  </a:cxn>
                  <a:cxn ang="0">
                    <a:pos x="4" y="17"/>
                  </a:cxn>
                </a:cxnLst>
                <a:rect l="0" t="0" r="r" b="b"/>
                <a:pathLst>
                  <a:path w="19" h="19">
                    <a:moveTo>
                      <a:pt x="4" y="17"/>
                    </a:moveTo>
                    <a:lnTo>
                      <a:pt x="4" y="17"/>
                    </a:lnTo>
                    <a:lnTo>
                      <a:pt x="7" y="19"/>
                    </a:lnTo>
                    <a:lnTo>
                      <a:pt x="11" y="19"/>
                    </a:lnTo>
                    <a:lnTo>
                      <a:pt x="14" y="17"/>
                    </a:lnTo>
                    <a:lnTo>
                      <a:pt x="16" y="15"/>
                    </a:lnTo>
                    <a:lnTo>
                      <a:pt x="16" y="15"/>
                    </a:lnTo>
                    <a:lnTo>
                      <a:pt x="19" y="11"/>
                    </a:lnTo>
                    <a:lnTo>
                      <a:pt x="19" y="8"/>
                    </a:lnTo>
                    <a:lnTo>
                      <a:pt x="18" y="4"/>
                    </a:lnTo>
                    <a:lnTo>
                      <a:pt x="15" y="1"/>
                    </a:lnTo>
                    <a:lnTo>
                      <a:pt x="15" y="1"/>
                    </a:lnTo>
                    <a:lnTo>
                      <a:pt x="11" y="0"/>
                    </a:lnTo>
                    <a:lnTo>
                      <a:pt x="7" y="0"/>
                    </a:lnTo>
                    <a:lnTo>
                      <a:pt x="4" y="1"/>
                    </a:lnTo>
                    <a:lnTo>
                      <a:pt x="1" y="4"/>
                    </a:lnTo>
                    <a:lnTo>
                      <a:pt x="1" y="4"/>
                    </a:lnTo>
                    <a:lnTo>
                      <a:pt x="0" y="6"/>
                    </a:lnTo>
                    <a:lnTo>
                      <a:pt x="0" y="11"/>
                    </a:lnTo>
                    <a:lnTo>
                      <a:pt x="1" y="13"/>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5" name="Freeform 31"/>
              <p:cNvSpPr>
                <a:spLocks/>
              </p:cNvSpPr>
              <p:nvPr/>
            </p:nvSpPr>
            <p:spPr bwMode="auto">
              <a:xfrm rot="1800000">
                <a:off x="740099" y="2983017"/>
                <a:ext cx="10538" cy="10537"/>
              </a:xfrm>
              <a:custGeom>
                <a:avLst/>
                <a:gdLst/>
                <a:ahLst/>
                <a:cxnLst>
                  <a:cxn ang="0">
                    <a:pos x="4" y="17"/>
                  </a:cxn>
                  <a:cxn ang="0">
                    <a:pos x="4" y="17"/>
                  </a:cxn>
                  <a:cxn ang="0">
                    <a:pos x="7" y="19"/>
                  </a:cxn>
                  <a:cxn ang="0">
                    <a:pos x="11" y="19"/>
                  </a:cxn>
                  <a:cxn ang="0">
                    <a:pos x="13" y="17"/>
                  </a:cxn>
                  <a:cxn ang="0">
                    <a:pos x="16" y="15"/>
                  </a:cxn>
                  <a:cxn ang="0">
                    <a:pos x="16" y="15"/>
                  </a:cxn>
                  <a:cxn ang="0">
                    <a:pos x="19" y="12"/>
                  </a:cxn>
                  <a:cxn ang="0">
                    <a:pos x="19" y="8"/>
                  </a:cxn>
                  <a:cxn ang="0">
                    <a:pos x="17" y="5"/>
                  </a:cxn>
                  <a:cxn ang="0">
                    <a:pos x="15" y="2"/>
                  </a:cxn>
                  <a:cxn ang="0">
                    <a:pos x="15" y="2"/>
                  </a:cxn>
                  <a:cxn ang="0">
                    <a:pos x="11" y="0"/>
                  </a:cxn>
                  <a:cxn ang="0">
                    <a:pos x="8" y="0"/>
                  </a:cxn>
                  <a:cxn ang="0">
                    <a:pos x="4" y="1"/>
                  </a:cxn>
                  <a:cxn ang="0">
                    <a:pos x="1" y="4"/>
                  </a:cxn>
                  <a:cxn ang="0">
                    <a:pos x="1" y="4"/>
                  </a:cxn>
                  <a:cxn ang="0">
                    <a:pos x="0" y="8"/>
                  </a:cxn>
                  <a:cxn ang="0">
                    <a:pos x="0" y="12"/>
                  </a:cxn>
                  <a:cxn ang="0">
                    <a:pos x="1" y="15"/>
                  </a:cxn>
                  <a:cxn ang="0">
                    <a:pos x="4" y="17"/>
                  </a:cxn>
                  <a:cxn ang="0">
                    <a:pos x="4" y="17"/>
                  </a:cxn>
                </a:cxnLst>
                <a:rect l="0" t="0" r="r" b="b"/>
                <a:pathLst>
                  <a:path w="19" h="19">
                    <a:moveTo>
                      <a:pt x="4" y="17"/>
                    </a:moveTo>
                    <a:lnTo>
                      <a:pt x="4" y="17"/>
                    </a:lnTo>
                    <a:lnTo>
                      <a:pt x="7" y="19"/>
                    </a:lnTo>
                    <a:lnTo>
                      <a:pt x="11" y="19"/>
                    </a:lnTo>
                    <a:lnTo>
                      <a:pt x="13" y="17"/>
                    </a:lnTo>
                    <a:lnTo>
                      <a:pt x="16" y="15"/>
                    </a:lnTo>
                    <a:lnTo>
                      <a:pt x="16" y="15"/>
                    </a:lnTo>
                    <a:lnTo>
                      <a:pt x="19" y="12"/>
                    </a:lnTo>
                    <a:lnTo>
                      <a:pt x="19" y="8"/>
                    </a:lnTo>
                    <a:lnTo>
                      <a:pt x="17" y="5"/>
                    </a:lnTo>
                    <a:lnTo>
                      <a:pt x="15" y="2"/>
                    </a:lnTo>
                    <a:lnTo>
                      <a:pt x="15" y="2"/>
                    </a:lnTo>
                    <a:lnTo>
                      <a:pt x="11" y="0"/>
                    </a:lnTo>
                    <a:lnTo>
                      <a:pt x="8" y="0"/>
                    </a:lnTo>
                    <a:lnTo>
                      <a:pt x="4" y="1"/>
                    </a:lnTo>
                    <a:lnTo>
                      <a:pt x="1" y="4"/>
                    </a:lnTo>
                    <a:lnTo>
                      <a:pt x="1" y="4"/>
                    </a:lnTo>
                    <a:lnTo>
                      <a:pt x="0" y="8"/>
                    </a:lnTo>
                    <a:lnTo>
                      <a:pt x="0" y="12"/>
                    </a:lnTo>
                    <a:lnTo>
                      <a:pt x="1" y="15"/>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6" name="Freeform 33"/>
              <p:cNvSpPr>
                <a:spLocks/>
              </p:cNvSpPr>
              <p:nvPr/>
            </p:nvSpPr>
            <p:spPr bwMode="auto">
              <a:xfrm rot="1800000">
                <a:off x="1351836" y="2426147"/>
                <a:ext cx="1328864" cy="1030309"/>
              </a:xfrm>
              <a:custGeom>
                <a:avLst/>
                <a:gdLst/>
                <a:ahLst/>
                <a:cxnLst>
                  <a:cxn ang="0">
                    <a:pos x="0" y="1679"/>
                  </a:cxn>
                  <a:cxn ang="0">
                    <a:pos x="0" y="80"/>
                  </a:cxn>
                  <a:cxn ang="0">
                    <a:pos x="0" y="80"/>
                  </a:cxn>
                  <a:cxn ang="0">
                    <a:pos x="1" y="72"/>
                  </a:cxn>
                  <a:cxn ang="0">
                    <a:pos x="2" y="64"/>
                  </a:cxn>
                  <a:cxn ang="0">
                    <a:pos x="6" y="49"/>
                  </a:cxn>
                  <a:cxn ang="0">
                    <a:pos x="15" y="35"/>
                  </a:cxn>
                  <a:cxn ang="0">
                    <a:pos x="24" y="24"/>
                  </a:cxn>
                  <a:cxn ang="0">
                    <a:pos x="35" y="15"/>
                  </a:cxn>
                  <a:cxn ang="0">
                    <a:pos x="49" y="7"/>
                  </a:cxn>
                  <a:cxn ang="0">
                    <a:pos x="64" y="2"/>
                  </a:cxn>
                  <a:cxn ang="0">
                    <a:pos x="72" y="1"/>
                  </a:cxn>
                  <a:cxn ang="0">
                    <a:pos x="80" y="0"/>
                  </a:cxn>
                  <a:cxn ang="0">
                    <a:pos x="2192" y="0"/>
                  </a:cxn>
                  <a:cxn ang="0">
                    <a:pos x="2192" y="0"/>
                  </a:cxn>
                  <a:cxn ang="0">
                    <a:pos x="2200" y="1"/>
                  </a:cxn>
                  <a:cxn ang="0">
                    <a:pos x="2207" y="2"/>
                  </a:cxn>
                  <a:cxn ang="0">
                    <a:pos x="2222" y="7"/>
                  </a:cxn>
                  <a:cxn ang="0">
                    <a:pos x="2236" y="15"/>
                  </a:cxn>
                  <a:cxn ang="0">
                    <a:pos x="2248" y="24"/>
                  </a:cxn>
                  <a:cxn ang="0">
                    <a:pos x="2257" y="35"/>
                  </a:cxn>
                  <a:cxn ang="0">
                    <a:pos x="2266" y="49"/>
                  </a:cxn>
                  <a:cxn ang="0">
                    <a:pos x="2270" y="64"/>
                  </a:cxn>
                  <a:cxn ang="0">
                    <a:pos x="2271" y="72"/>
                  </a:cxn>
                  <a:cxn ang="0">
                    <a:pos x="2271" y="80"/>
                  </a:cxn>
                  <a:cxn ang="0">
                    <a:pos x="2271" y="1679"/>
                  </a:cxn>
                  <a:cxn ang="0">
                    <a:pos x="2271" y="1679"/>
                  </a:cxn>
                  <a:cxn ang="0">
                    <a:pos x="2271" y="1687"/>
                  </a:cxn>
                  <a:cxn ang="0">
                    <a:pos x="2270" y="1695"/>
                  </a:cxn>
                  <a:cxn ang="0">
                    <a:pos x="2266" y="1710"/>
                  </a:cxn>
                  <a:cxn ang="0">
                    <a:pos x="2257" y="1724"/>
                  </a:cxn>
                  <a:cxn ang="0">
                    <a:pos x="2248" y="1734"/>
                  </a:cxn>
                  <a:cxn ang="0">
                    <a:pos x="2236" y="1745"/>
                  </a:cxn>
                  <a:cxn ang="0">
                    <a:pos x="2222" y="1752"/>
                  </a:cxn>
                  <a:cxn ang="0">
                    <a:pos x="2207" y="1756"/>
                  </a:cxn>
                  <a:cxn ang="0">
                    <a:pos x="2200" y="1758"/>
                  </a:cxn>
                  <a:cxn ang="0">
                    <a:pos x="2192" y="1759"/>
                  </a:cxn>
                  <a:cxn ang="0">
                    <a:pos x="80" y="1759"/>
                  </a:cxn>
                  <a:cxn ang="0">
                    <a:pos x="80" y="1759"/>
                  </a:cxn>
                  <a:cxn ang="0">
                    <a:pos x="72" y="1758"/>
                  </a:cxn>
                  <a:cxn ang="0">
                    <a:pos x="64" y="1756"/>
                  </a:cxn>
                  <a:cxn ang="0">
                    <a:pos x="49" y="1752"/>
                  </a:cxn>
                  <a:cxn ang="0">
                    <a:pos x="35" y="1745"/>
                  </a:cxn>
                  <a:cxn ang="0">
                    <a:pos x="24" y="1734"/>
                  </a:cxn>
                  <a:cxn ang="0">
                    <a:pos x="15" y="1724"/>
                  </a:cxn>
                  <a:cxn ang="0">
                    <a:pos x="6" y="1710"/>
                  </a:cxn>
                  <a:cxn ang="0">
                    <a:pos x="2" y="1695"/>
                  </a:cxn>
                  <a:cxn ang="0">
                    <a:pos x="1" y="1687"/>
                  </a:cxn>
                  <a:cxn ang="0">
                    <a:pos x="0" y="1679"/>
                  </a:cxn>
                  <a:cxn ang="0">
                    <a:pos x="0" y="1679"/>
                  </a:cxn>
                </a:cxnLst>
                <a:rect l="0" t="0" r="r" b="b"/>
                <a:pathLst>
                  <a:path w="2271" h="1759">
                    <a:moveTo>
                      <a:pt x="0" y="1679"/>
                    </a:moveTo>
                    <a:lnTo>
                      <a:pt x="0" y="80"/>
                    </a:lnTo>
                    <a:lnTo>
                      <a:pt x="0" y="80"/>
                    </a:lnTo>
                    <a:lnTo>
                      <a:pt x="1" y="72"/>
                    </a:lnTo>
                    <a:lnTo>
                      <a:pt x="2" y="64"/>
                    </a:lnTo>
                    <a:lnTo>
                      <a:pt x="6" y="49"/>
                    </a:lnTo>
                    <a:lnTo>
                      <a:pt x="15" y="35"/>
                    </a:lnTo>
                    <a:lnTo>
                      <a:pt x="24" y="24"/>
                    </a:lnTo>
                    <a:lnTo>
                      <a:pt x="35" y="15"/>
                    </a:lnTo>
                    <a:lnTo>
                      <a:pt x="49" y="7"/>
                    </a:lnTo>
                    <a:lnTo>
                      <a:pt x="64" y="2"/>
                    </a:lnTo>
                    <a:lnTo>
                      <a:pt x="72" y="1"/>
                    </a:lnTo>
                    <a:lnTo>
                      <a:pt x="80" y="0"/>
                    </a:lnTo>
                    <a:lnTo>
                      <a:pt x="2192" y="0"/>
                    </a:lnTo>
                    <a:lnTo>
                      <a:pt x="2192" y="0"/>
                    </a:lnTo>
                    <a:lnTo>
                      <a:pt x="2200" y="1"/>
                    </a:lnTo>
                    <a:lnTo>
                      <a:pt x="2207" y="2"/>
                    </a:lnTo>
                    <a:lnTo>
                      <a:pt x="2222" y="7"/>
                    </a:lnTo>
                    <a:lnTo>
                      <a:pt x="2236" y="15"/>
                    </a:lnTo>
                    <a:lnTo>
                      <a:pt x="2248" y="24"/>
                    </a:lnTo>
                    <a:lnTo>
                      <a:pt x="2257" y="35"/>
                    </a:lnTo>
                    <a:lnTo>
                      <a:pt x="2266" y="49"/>
                    </a:lnTo>
                    <a:lnTo>
                      <a:pt x="2270" y="64"/>
                    </a:lnTo>
                    <a:lnTo>
                      <a:pt x="2271" y="72"/>
                    </a:lnTo>
                    <a:lnTo>
                      <a:pt x="2271" y="80"/>
                    </a:lnTo>
                    <a:lnTo>
                      <a:pt x="2271" y="1679"/>
                    </a:lnTo>
                    <a:lnTo>
                      <a:pt x="2271" y="1679"/>
                    </a:lnTo>
                    <a:lnTo>
                      <a:pt x="2271" y="1687"/>
                    </a:lnTo>
                    <a:lnTo>
                      <a:pt x="2270" y="1695"/>
                    </a:lnTo>
                    <a:lnTo>
                      <a:pt x="2266" y="1710"/>
                    </a:lnTo>
                    <a:lnTo>
                      <a:pt x="2257" y="1724"/>
                    </a:lnTo>
                    <a:lnTo>
                      <a:pt x="2248" y="1734"/>
                    </a:lnTo>
                    <a:lnTo>
                      <a:pt x="2236" y="1745"/>
                    </a:lnTo>
                    <a:lnTo>
                      <a:pt x="2222" y="1752"/>
                    </a:lnTo>
                    <a:lnTo>
                      <a:pt x="2207" y="1756"/>
                    </a:lnTo>
                    <a:lnTo>
                      <a:pt x="2200" y="1758"/>
                    </a:lnTo>
                    <a:lnTo>
                      <a:pt x="2192" y="1759"/>
                    </a:lnTo>
                    <a:lnTo>
                      <a:pt x="80" y="1759"/>
                    </a:lnTo>
                    <a:lnTo>
                      <a:pt x="80" y="1759"/>
                    </a:lnTo>
                    <a:lnTo>
                      <a:pt x="72" y="1758"/>
                    </a:lnTo>
                    <a:lnTo>
                      <a:pt x="64" y="1756"/>
                    </a:lnTo>
                    <a:lnTo>
                      <a:pt x="49" y="1752"/>
                    </a:lnTo>
                    <a:lnTo>
                      <a:pt x="35" y="1745"/>
                    </a:lnTo>
                    <a:lnTo>
                      <a:pt x="24" y="1734"/>
                    </a:lnTo>
                    <a:lnTo>
                      <a:pt x="15" y="1724"/>
                    </a:lnTo>
                    <a:lnTo>
                      <a:pt x="6" y="1710"/>
                    </a:lnTo>
                    <a:lnTo>
                      <a:pt x="2" y="1695"/>
                    </a:lnTo>
                    <a:lnTo>
                      <a:pt x="1" y="1687"/>
                    </a:lnTo>
                    <a:lnTo>
                      <a:pt x="0" y="1679"/>
                    </a:lnTo>
                    <a:lnTo>
                      <a:pt x="0" y="1679"/>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7" name="Freeform 34"/>
              <p:cNvSpPr>
                <a:spLocks/>
              </p:cNvSpPr>
              <p:nvPr/>
            </p:nvSpPr>
            <p:spPr bwMode="auto">
              <a:xfrm rot="1800000">
                <a:off x="1359661" y="2435728"/>
                <a:ext cx="1313643" cy="1012746"/>
              </a:xfrm>
              <a:custGeom>
                <a:avLst/>
                <a:gdLst/>
                <a:ahLst/>
                <a:cxnLst>
                  <a:cxn ang="0">
                    <a:pos x="0" y="166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2177" y="0"/>
                  </a:cxn>
                  <a:cxn ang="0">
                    <a:pos x="2177" y="0"/>
                  </a:cxn>
                  <a:cxn ang="0">
                    <a:pos x="2189" y="1"/>
                  </a:cxn>
                  <a:cxn ang="0">
                    <a:pos x="2201" y="5"/>
                  </a:cxn>
                  <a:cxn ang="0">
                    <a:pos x="2212" y="11"/>
                  </a:cxn>
                  <a:cxn ang="0">
                    <a:pos x="2222" y="19"/>
                  </a:cxn>
                  <a:cxn ang="0">
                    <a:pos x="2230" y="28"/>
                  </a:cxn>
                  <a:cxn ang="0">
                    <a:pos x="2237" y="39"/>
                  </a:cxn>
                  <a:cxn ang="0">
                    <a:pos x="2241" y="52"/>
                  </a:cxn>
                  <a:cxn ang="0">
                    <a:pos x="2242" y="65"/>
                  </a:cxn>
                  <a:cxn ang="0">
                    <a:pos x="2242" y="1664"/>
                  </a:cxn>
                  <a:cxn ang="0">
                    <a:pos x="2242" y="1664"/>
                  </a:cxn>
                  <a:cxn ang="0">
                    <a:pos x="2241" y="1677"/>
                  </a:cxn>
                  <a:cxn ang="0">
                    <a:pos x="2237" y="1689"/>
                  </a:cxn>
                  <a:cxn ang="0">
                    <a:pos x="2230" y="1700"/>
                  </a:cxn>
                  <a:cxn ang="0">
                    <a:pos x="2222" y="1710"/>
                  </a:cxn>
                  <a:cxn ang="0">
                    <a:pos x="2212" y="1718"/>
                  </a:cxn>
                  <a:cxn ang="0">
                    <a:pos x="2201" y="1724"/>
                  </a:cxn>
                  <a:cxn ang="0">
                    <a:pos x="2189" y="1728"/>
                  </a:cxn>
                  <a:cxn ang="0">
                    <a:pos x="2177" y="1729"/>
                  </a:cxn>
                  <a:cxn ang="0">
                    <a:pos x="65" y="1729"/>
                  </a:cxn>
                  <a:cxn ang="0">
                    <a:pos x="65" y="1729"/>
                  </a:cxn>
                  <a:cxn ang="0">
                    <a:pos x="51" y="1728"/>
                  </a:cxn>
                  <a:cxn ang="0">
                    <a:pos x="39" y="1724"/>
                  </a:cxn>
                  <a:cxn ang="0">
                    <a:pos x="28" y="1718"/>
                  </a:cxn>
                  <a:cxn ang="0">
                    <a:pos x="19" y="1710"/>
                  </a:cxn>
                  <a:cxn ang="0">
                    <a:pos x="11" y="1700"/>
                  </a:cxn>
                  <a:cxn ang="0">
                    <a:pos x="5" y="1689"/>
                  </a:cxn>
                  <a:cxn ang="0">
                    <a:pos x="1" y="1677"/>
                  </a:cxn>
                  <a:cxn ang="0">
                    <a:pos x="0" y="1664"/>
                  </a:cxn>
                  <a:cxn ang="0">
                    <a:pos x="0" y="1664"/>
                  </a:cxn>
                </a:cxnLst>
                <a:rect l="0" t="0" r="r" b="b"/>
                <a:pathLst>
                  <a:path w="2242" h="1729">
                    <a:moveTo>
                      <a:pt x="0" y="1664"/>
                    </a:moveTo>
                    <a:lnTo>
                      <a:pt x="0" y="65"/>
                    </a:lnTo>
                    <a:lnTo>
                      <a:pt x="0" y="65"/>
                    </a:lnTo>
                    <a:lnTo>
                      <a:pt x="1" y="52"/>
                    </a:lnTo>
                    <a:lnTo>
                      <a:pt x="5" y="39"/>
                    </a:lnTo>
                    <a:lnTo>
                      <a:pt x="11" y="28"/>
                    </a:lnTo>
                    <a:lnTo>
                      <a:pt x="19" y="19"/>
                    </a:lnTo>
                    <a:lnTo>
                      <a:pt x="28" y="11"/>
                    </a:lnTo>
                    <a:lnTo>
                      <a:pt x="39" y="5"/>
                    </a:lnTo>
                    <a:lnTo>
                      <a:pt x="51" y="1"/>
                    </a:lnTo>
                    <a:lnTo>
                      <a:pt x="65" y="0"/>
                    </a:lnTo>
                    <a:lnTo>
                      <a:pt x="2177" y="0"/>
                    </a:lnTo>
                    <a:lnTo>
                      <a:pt x="2177" y="0"/>
                    </a:lnTo>
                    <a:lnTo>
                      <a:pt x="2189" y="1"/>
                    </a:lnTo>
                    <a:lnTo>
                      <a:pt x="2201" y="5"/>
                    </a:lnTo>
                    <a:lnTo>
                      <a:pt x="2212" y="11"/>
                    </a:lnTo>
                    <a:lnTo>
                      <a:pt x="2222" y="19"/>
                    </a:lnTo>
                    <a:lnTo>
                      <a:pt x="2230" y="28"/>
                    </a:lnTo>
                    <a:lnTo>
                      <a:pt x="2237" y="39"/>
                    </a:lnTo>
                    <a:lnTo>
                      <a:pt x="2241" y="52"/>
                    </a:lnTo>
                    <a:lnTo>
                      <a:pt x="2242" y="65"/>
                    </a:lnTo>
                    <a:lnTo>
                      <a:pt x="2242" y="1664"/>
                    </a:lnTo>
                    <a:lnTo>
                      <a:pt x="2242" y="1664"/>
                    </a:lnTo>
                    <a:lnTo>
                      <a:pt x="2241" y="1677"/>
                    </a:lnTo>
                    <a:lnTo>
                      <a:pt x="2237" y="1689"/>
                    </a:lnTo>
                    <a:lnTo>
                      <a:pt x="2230" y="1700"/>
                    </a:lnTo>
                    <a:lnTo>
                      <a:pt x="2222" y="1710"/>
                    </a:lnTo>
                    <a:lnTo>
                      <a:pt x="2212" y="1718"/>
                    </a:lnTo>
                    <a:lnTo>
                      <a:pt x="2201" y="1724"/>
                    </a:lnTo>
                    <a:lnTo>
                      <a:pt x="2189" y="1728"/>
                    </a:lnTo>
                    <a:lnTo>
                      <a:pt x="2177" y="1729"/>
                    </a:lnTo>
                    <a:lnTo>
                      <a:pt x="65" y="1729"/>
                    </a:lnTo>
                    <a:lnTo>
                      <a:pt x="65" y="1729"/>
                    </a:lnTo>
                    <a:lnTo>
                      <a:pt x="51" y="1728"/>
                    </a:lnTo>
                    <a:lnTo>
                      <a:pt x="39" y="1724"/>
                    </a:lnTo>
                    <a:lnTo>
                      <a:pt x="28" y="1718"/>
                    </a:lnTo>
                    <a:lnTo>
                      <a:pt x="19" y="1710"/>
                    </a:lnTo>
                    <a:lnTo>
                      <a:pt x="11" y="1700"/>
                    </a:lnTo>
                    <a:lnTo>
                      <a:pt x="5" y="1689"/>
                    </a:lnTo>
                    <a:lnTo>
                      <a:pt x="1" y="1677"/>
                    </a:lnTo>
                    <a:lnTo>
                      <a:pt x="0" y="1664"/>
                    </a:lnTo>
                    <a:lnTo>
                      <a:pt x="0" y="1664"/>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8" name="Freeform 35"/>
              <p:cNvSpPr>
                <a:spLocks/>
              </p:cNvSpPr>
              <p:nvPr/>
            </p:nvSpPr>
            <p:spPr bwMode="auto">
              <a:xfrm rot="1800000">
                <a:off x="1481074" y="2419321"/>
                <a:ext cx="1130998" cy="576036"/>
              </a:xfrm>
              <a:custGeom>
                <a:avLst/>
                <a:gdLst/>
                <a:ahLst/>
                <a:cxnLst>
                  <a:cxn ang="0">
                    <a:pos x="0" y="98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1930" y="0"/>
                  </a:cxn>
                  <a:cxn ang="0">
                    <a:pos x="0" y="984"/>
                  </a:cxn>
                </a:cxnLst>
                <a:rect l="0" t="0" r="r" b="b"/>
                <a:pathLst>
                  <a:path w="1930" h="984">
                    <a:moveTo>
                      <a:pt x="0" y="984"/>
                    </a:moveTo>
                    <a:lnTo>
                      <a:pt x="0" y="65"/>
                    </a:lnTo>
                    <a:lnTo>
                      <a:pt x="0" y="65"/>
                    </a:lnTo>
                    <a:lnTo>
                      <a:pt x="1" y="52"/>
                    </a:lnTo>
                    <a:lnTo>
                      <a:pt x="5" y="39"/>
                    </a:lnTo>
                    <a:lnTo>
                      <a:pt x="11" y="28"/>
                    </a:lnTo>
                    <a:lnTo>
                      <a:pt x="19" y="19"/>
                    </a:lnTo>
                    <a:lnTo>
                      <a:pt x="28" y="11"/>
                    </a:lnTo>
                    <a:lnTo>
                      <a:pt x="39" y="5"/>
                    </a:lnTo>
                    <a:lnTo>
                      <a:pt x="51" y="1"/>
                    </a:lnTo>
                    <a:lnTo>
                      <a:pt x="65" y="0"/>
                    </a:lnTo>
                    <a:lnTo>
                      <a:pt x="1930" y="0"/>
                    </a:lnTo>
                    <a:lnTo>
                      <a:pt x="0" y="984"/>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9" name="Freeform 36"/>
              <p:cNvSpPr>
                <a:spLocks/>
              </p:cNvSpPr>
              <p:nvPr/>
            </p:nvSpPr>
            <p:spPr bwMode="auto">
              <a:xfrm rot="1800000">
                <a:off x="2219910" y="2522582"/>
                <a:ext cx="49174" cy="49174"/>
              </a:xfrm>
              <a:custGeom>
                <a:avLst/>
                <a:gdLst/>
                <a:ahLst/>
                <a:cxnLst>
                  <a:cxn ang="0">
                    <a:pos x="0" y="43"/>
                  </a:cxn>
                  <a:cxn ang="0">
                    <a:pos x="0" y="43"/>
                  </a:cxn>
                  <a:cxn ang="0">
                    <a:pos x="1" y="34"/>
                  </a:cxn>
                  <a:cxn ang="0">
                    <a:pos x="2" y="26"/>
                  </a:cxn>
                  <a:cxn ang="0">
                    <a:pos x="7" y="19"/>
                  </a:cxn>
                  <a:cxn ang="0">
                    <a:pos x="12" y="13"/>
                  </a:cxn>
                  <a:cxn ang="0">
                    <a:pos x="19" y="7"/>
                  </a:cxn>
                  <a:cxn ang="0">
                    <a:pos x="26" y="3"/>
                  </a:cxn>
                  <a:cxn ang="0">
                    <a:pos x="34" y="2"/>
                  </a:cxn>
                  <a:cxn ang="0">
                    <a:pos x="42" y="0"/>
                  </a:cxn>
                  <a:cxn ang="0">
                    <a:pos x="42" y="0"/>
                  </a:cxn>
                  <a:cxn ang="0">
                    <a:pos x="50" y="2"/>
                  </a:cxn>
                  <a:cxn ang="0">
                    <a:pos x="58" y="3"/>
                  </a:cxn>
                  <a:cxn ang="0">
                    <a:pos x="65" y="7"/>
                  </a:cxn>
                  <a:cxn ang="0">
                    <a:pos x="72" y="13"/>
                  </a:cxn>
                  <a:cxn ang="0">
                    <a:pos x="76" y="19"/>
                  </a:cxn>
                  <a:cxn ang="0">
                    <a:pos x="80" y="26"/>
                  </a:cxn>
                  <a:cxn ang="0">
                    <a:pos x="83" y="34"/>
                  </a:cxn>
                  <a:cxn ang="0">
                    <a:pos x="84" y="43"/>
                  </a:cxn>
                  <a:cxn ang="0">
                    <a:pos x="84" y="43"/>
                  </a:cxn>
                  <a:cxn ang="0">
                    <a:pos x="83" y="51"/>
                  </a:cxn>
                  <a:cxn ang="0">
                    <a:pos x="80" y="59"/>
                  </a:cxn>
                  <a:cxn ang="0">
                    <a:pos x="76" y="66"/>
                  </a:cxn>
                  <a:cxn ang="0">
                    <a:pos x="72" y="73"/>
                  </a:cxn>
                  <a:cxn ang="0">
                    <a:pos x="65" y="78"/>
                  </a:cxn>
                  <a:cxn ang="0">
                    <a:pos x="58" y="81"/>
                  </a:cxn>
                  <a:cxn ang="0">
                    <a:pos x="50" y="83"/>
                  </a:cxn>
                  <a:cxn ang="0">
                    <a:pos x="42" y="85"/>
                  </a:cxn>
                  <a:cxn ang="0">
                    <a:pos x="42" y="85"/>
                  </a:cxn>
                  <a:cxn ang="0">
                    <a:pos x="34" y="83"/>
                  </a:cxn>
                  <a:cxn ang="0">
                    <a:pos x="26" y="81"/>
                  </a:cxn>
                  <a:cxn ang="0">
                    <a:pos x="19" y="78"/>
                  </a:cxn>
                  <a:cxn ang="0">
                    <a:pos x="12" y="73"/>
                  </a:cxn>
                  <a:cxn ang="0">
                    <a:pos x="7" y="66"/>
                  </a:cxn>
                  <a:cxn ang="0">
                    <a:pos x="2" y="59"/>
                  </a:cxn>
                  <a:cxn ang="0">
                    <a:pos x="1" y="51"/>
                  </a:cxn>
                  <a:cxn ang="0">
                    <a:pos x="0" y="43"/>
                  </a:cxn>
                  <a:cxn ang="0">
                    <a:pos x="0" y="43"/>
                  </a:cxn>
                </a:cxnLst>
                <a:rect l="0" t="0" r="r" b="b"/>
                <a:pathLst>
                  <a:path w="84" h="85">
                    <a:moveTo>
                      <a:pt x="0" y="43"/>
                    </a:moveTo>
                    <a:lnTo>
                      <a:pt x="0" y="43"/>
                    </a:lnTo>
                    <a:lnTo>
                      <a:pt x="1" y="34"/>
                    </a:lnTo>
                    <a:lnTo>
                      <a:pt x="2" y="26"/>
                    </a:lnTo>
                    <a:lnTo>
                      <a:pt x="7" y="19"/>
                    </a:lnTo>
                    <a:lnTo>
                      <a:pt x="12" y="13"/>
                    </a:lnTo>
                    <a:lnTo>
                      <a:pt x="19" y="7"/>
                    </a:lnTo>
                    <a:lnTo>
                      <a:pt x="26" y="3"/>
                    </a:lnTo>
                    <a:lnTo>
                      <a:pt x="34" y="2"/>
                    </a:lnTo>
                    <a:lnTo>
                      <a:pt x="42" y="0"/>
                    </a:lnTo>
                    <a:lnTo>
                      <a:pt x="42" y="0"/>
                    </a:lnTo>
                    <a:lnTo>
                      <a:pt x="50" y="2"/>
                    </a:lnTo>
                    <a:lnTo>
                      <a:pt x="58" y="3"/>
                    </a:lnTo>
                    <a:lnTo>
                      <a:pt x="65" y="7"/>
                    </a:lnTo>
                    <a:lnTo>
                      <a:pt x="72" y="13"/>
                    </a:lnTo>
                    <a:lnTo>
                      <a:pt x="76" y="19"/>
                    </a:lnTo>
                    <a:lnTo>
                      <a:pt x="80" y="26"/>
                    </a:lnTo>
                    <a:lnTo>
                      <a:pt x="83" y="34"/>
                    </a:lnTo>
                    <a:lnTo>
                      <a:pt x="84" y="43"/>
                    </a:lnTo>
                    <a:lnTo>
                      <a:pt x="84" y="43"/>
                    </a:lnTo>
                    <a:lnTo>
                      <a:pt x="83" y="51"/>
                    </a:lnTo>
                    <a:lnTo>
                      <a:pt x="80" y="59"/>
                    </a:lnTo>
                    <a:lnTo>
                      <a:pt x="76" y="66"/>
                    </a:lnTo>
                    <a:lnTo>
                      <a:pt x="72" y="73"/>
                    </a:lnTo>
                    <a:lnTo>
                      <a:pt x="65" y="78"/>
                    </a:lnTo>
                    <a:lnTo>
                      <a:pt x="58" y="81"/>
                    </a:lnTo>
                    <a:lnTo>
                      <a:pt x="50" y="83"/>
                    </a:lnTo>
                    <a:lnTo>
                      <a:pt x="42" y="85"/>
                    </a:lnTo>
                    <a:lnTo>
                      <a:pt x="42" y="85"/>
                    </a:lnTo>
                    <a:lnTo>
                      <a:pt x="34" y="83"/>
                    </a:lnTo>
                    <a:lnTo>
                      <a:pt x="26" y="81"/>
                    </a:lnTo>
                    <a:lnTo>
                      <a:pt x="19" y="78"/>
                    </a:lnTo>
                    <a:lnTo>
                      <a:pt x="12" y="73"/>
                    </a:lnTo>
                    <a:lnTo>
                      <a:pt x="7" y="66"/>
                    </a:lnTo>
                    <a:lnTo>
                      <a:pt x="2" y="59"/>
                    </a:lnTo>
                    <a:lnTo>
                      <a:pt x="1" y="51"/>
                    </a:lnTo>
                    <a:lnTo>
                      <a:pt x="0" y="43"/>
                    </a:lnTo>
                    <a:lnTo>
                      <a:pt x="0" y="43"/>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0" name="Rectangle 37"/>
              <p:cNvSpPr>
                <a:spLocks noChangeArrowheads="1"/>
              </p:cNvSpPr>
              <p:nvPr/>
            </p:nvSpPr>
            <p:spPr bwMode="auto">
              <a:xfrm rot="1800000">
                <a:off x="1476585" y="2531148"/>
                <a:ext cx="1081824" cy="823076"/>
              </a:xfrm>
              <a:prstGeom prst="rect">
                <a:avLst/>
              </a:prstGeom>
              <a:solidFill>
                <a:srgbClr val="FFFFFF"/>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1" name="Freeform 40"/>
              <p:cNvSpPr>
                <a:spLocks/>
              </p:cNvSpPr>
              <p:nvPr/>
            </p:nvSpPr>
            <p:spPr bwMode="auto">
              <a:xfrm rot="1800000">
                <a:off x="2362395" y="2904623"/>
                <a:ext cx="15221" cy="14050"/>
              </a:xfrm>
              <a:custGeom>
                <a:avLst/>
                <a:gdLst/>
                <a:ahLst/>
                <a:cxnLst>
                  <a:cxn ang="0">
                    <a:pos x="0" y="21"/>
                  </a:cxn>
                  <a:cxn ang="0">
                    <a:pos x="1" y="0"/>
                  </a:cxn>
                  <a:cxn ang="0">
                    <a:pos x="26" y="1"/>
                  </a:cxn>
                  <a:cxn ang="0">
                    <a:pos x="23" y="23"/>
                  </a:cxn>
                  <a:cxn ang="0">
                    <a:pos x="0" y="21"/>
                  </a:cxn>
                  <a:cxn ang="0">
                    <a:pos x="0" y="21"/>
                  </a:cxn>
                </a:cxnLst>
                <a:rect l="0" t="0" r="r" b="b"/>
                <a:pathLst>
                  <a:path w="26" h="23">
                    <a:moveTo>
                      <a:pt x="0" y="21"/>
                    </a:moveTo>
                    <a:lnTo>
                      <a:pt x="1" y="0"/>
                    </a:lnTo>
                    <a:lnTo>
                      <a:pt x="26" y="1"/>
                    </a:lnTo>
                    <a:lnTo>
                      <a:pt x="23" y="23"/>
                    </a:lnTo>
                    <a:lnTo>
                      <a:pt x="0" y="21"/>
                    </a:lnTo>
                    <a:lnTo>
                      <a:pt x="0" y="21"/>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2" name="Freeform 59"/>
              <p:cNvSpPr>
                <a:spLocks/>
              </p:cNvSpPr>
              <p:nvPr/>
            </p:nvSpPr>
            <p:spPr bwMode="auto">
              <a:xfrm rot="1800000">
                <a:off x="2039198" y="3019098"/>
                <a:ext cx="833613" cy="1044358"/>
              </a:xfrm>
              <a:custGeom>
                <a:avLst/>
                <a:gdLst/>
                <a:ahLst/>
                <a:cxnLst>
                  <a:cxn ang="0">
                    <a:pos x="1390" y="1529"/>
                  </a:cxn>
                  <a:cxn ang="0">
                    <a:pos x="1360" y="1467"/>
                  </a:cxn>
                  <a:cxn ang="0">
                    <a:pos x="1234" y="1252"/>
                  </a:cxn>
                  <a:cxn ang="0">
                    <a:pos x="1189" y="1120"/>
                  </a:cxn>
                  <a:cxn ang="0">
                    <a:pos x="1127" y="817"/>
                  </a:cxn>
                  <a:cxn ang="0">
                    <a:pos x="1090" y="685"/>
                  </a:cxn>
                  <a:cxn ang="0">
                    <a:pos x="1016" y="550"/>
                  </a:cxn>
                  <a:cxn ang="0">
                    <a:pos x="950" y="474"/>
                  </a:cxn>
                  <a:cxn ang="0">
                    <a:pos x="880" y="407"/>
                  </a:cxn>
                  <a:cxn ang="0">
                    <a:pos x="835" y="391"/>
                  </a:cxn>
                  <a:cxn ang="0">
                    <a:pos x="794" y="409"/>
                  </a:cxn>
                  <a:cxn ang="0">
                    <a:pos x="759" y="444"/>
                  </a:cxn>
                  <a:cxn ang="0">
                    <a:pos x="743" y="437"/>
                  </a:cxn>
                  <a:cxn ang="0">
                    <a:pos x="681" y="383"/>
                  </a:cxn>
                  <a:cxn ang="0">
                    <a:pos x="629" y="362"/>
                  </a:cxn>
                  <a:cxn ang="0">
                    <a:pos x="591" y="368"/>
                  </a:cxn>
                  <a:cxn ang="0">
                    <a:pos x="557" y="388"/>
                  </a:cxn>
                  <a:cxn ang="0">
                    <a:pos x="535" y="424"/>
                  </a:cxn>
                  <a:cxn ang="0">
                    <a:pos x="515" y="405"/>
                  </a:cxn>
                  <a:cxn ang="0">
                    <a:pos x="474" y="368"/>
                  </a:cxn>
                  <a:cxn ang="0">
                    <a:pos x="428" y="358"/>
                  </a:cxn>
                  <a:cxn ang="0">
                    <a:pos x="373" y="376"/>
                  </a:cxn>
                  <a:cxn ang="0">
                    <a:pos x="342" y="407"/>
                  </a:cxn>
                  <a:cxn ang="0">
                    <a:pos x="219" y="208"/>
                  </a:cxn>
                  <a:cxn ang="0">
                    <a:pos x="157" y="93"/>
                  </a:cxn>
                  <a:cxn ang="0">
                    <a:pos x="106" y="16"/>
                  </a:cxn>
                  <a:cxn ang="0">
                    <a:pos x="79" y="0"/>
                  </a:cxn>
                  <a:cxn ang="0">
                    <a:pos x="56" y="3"/>
                  </a:cxn>
                  <a:cxn ang="0">
                    <a:pos x="26" y="20"/>
                  </a:cxn>
                  <a:cxn ang="0">
                    <a:pos x="4" y="54"/>
                  </a:cxn>
                  <a:cxn ang="0">
                    <a:pos x="1" y="109"/>
                  </a:cxn>
                  <a:cxn ang="0">
                    <a:pos x="29" y="184"/>
                  </a:cxn>
                  <a:cxn ang="0">
                    <a:pos x="120" y="391"/>
                  </a:cxn>
                  <a:cxn ang="0">
                    <a:pos x="198" y="575"/>
                  </a:cxn>
                  <a:cxn ang="0">
                    <a:pos x="302" y="802"/>
                  </a:cxn>
                  <a:cxn ang="0">
                    <a:pos x="350" y="943"/>
                  </a:cxn>
                  <a:cxn ang="0">
                    <a:pos x="373" y="1033"/>
                  </a:cxn>
                  <a:cxn ang="0">
                    <a:pos x="368" y="1041"/>
                  </a:cxn>
                  <a:cxn ang="0">
                    <a:pos x="345" y="1030"/>
                  </a:cxn>
                  <a:cxn ang="0">
                    <a:pos x="324" y="997"/>
                  </a:cxn>
                  <a:cxn ang="0">
                    <a:pos x="298" y="931"/>
                  </a:cxn>
                  <a:cxn ang="0">
                    <a:pos x="285" y="913"/>
                  </a:cxn>
                  <a:cxn ang="0">
                    <a:pos x="266" y="853"/>
                  </a:cxn>
                  <a:cxn ang="0">
                    <a:pos x="270" y="781"/>
                  </a:cxn>
                  <a:cxn ang="0">
                    <a:pos x="268" y="755"/>
                  </a:cxn>
                  <a:cxn ang="0">
                    <a:pos x="230" y="680"/>
                  </a:cxn>
                  <a:cxn ang="0">
                    <a:pos x="192" y="643"/>
                  </a:cxn>
                  <a:cxn ang="0">
                    <a:pos x="172" y="639"/>
                  </a:cxn>
                  <a:cxn ang="0">
                    <a:pos x="153" y="649"/>
                  </a:cxn>
                  <a:cxn ang="0">
                    <a:pos x="139" y="695"/>
                  </a:cxn>
                  <a:cxn ang="0">
                    <a:pos x="135" y="766"/>
                  </a:cxn>
                  <a:cxn ang="0">
                    <a:pos x="112" y="835"/>
                  </a:cxn>
                  <a:cxn ang="0">
                    <a:pos x="82" y="907"/>
                  </a:cxn>
                  <a:cxn ang="0">
                    <a:pos x="90" y="958"/>
                  </a:cxn>
                  <a:cxn ang="0">
                    <a:pos x="204" y="1190"/>
                  </a:cxn>
                  <a:cxn ang="0">
                    <a:pos x="233" y="1228"/>
                  </a:cxn>
                  <a:cxn ang="0">
                    <a:pos x="353" y="1324"/>
                  </a:cxn>
                  <a:cxn ang="0">
                    <a:pos x="429" y="1364"/>
                  </a:cxn>
                  <a:cxn ang="0">
                    <a:pos x="621" y="1455"/>
                  </a:cxn>
                  <a:cxn ang="0">
                    <a:pos x="717" y="1517"/>
                  </a:cxn>
                  <a:cxn ang="0">
                    <a:pos x="787" y="1585"/>
                  </a:cxn>
                  <a:cxn ang="0">
                    <a:pos x="914" y="1782"/>
                  </a:cxn>
                </a:cxnLst>
                <a:rect l="0" t="0" r="r" b="b"/>
                <a:pathLst>
                  <a:path w="1424" h="1782">
                    <a:moveTo>
                      <a:pt x="1424" y="1587"/>
                    </a:moveTo>
                    <a:lnTo>
                      <a:pt x="1424" y="1587"/>
                    </a:lnTo>
                    <a:lnTo>
                      <a:pt x="1398" y="1545"/>
                    </a:lnTo>
                    <a:lnTo>
                      <a:pt x="1390" y="1529"/>
                    </a:lnTo>
                    <a:lnTo>
                      <a:pt x="1384" y="1517"/>
                    </a:lnTo>
                    <a:lnTo>
                      <a:pt x="1384" y="1517"/>
                    </a:lnTo>
                    <a:lnTo>
                      <a:pt x="1373" y="1493"/>
                    </a:lnTo>
                    <a:lnTo>
                      <a:pt x="1360" y="1467"/>
                    </a:lnTo>
                    <a:lnTo>
                      <a:pt x="1326" y="1408"/>
                    </a:lnTo>
                    <a:lnTo>
                      <a:pt x="1244" y="1271"/>
                    </a:lnTo>
                    <a:lnTo>
                      <a:pt x="1244" y="1271"/>
                    </a:lnTo>
                    <a:lnTo>
                      <a:pt x="1234" y="1252"/>
                    </a:lnTo>
                    <a:lnTo>
                      <a:pt x="1223" y="1230"/>
                    </a:lnTo>
                    <a:lnTo>
                      <a:pt x="1215" y="1206"/>
                    </a:lnTo>
                    <a:lnTo>
                      <a:pt x="1206" y="1179"/>
                    </a:lnTo>
                    <a:lnTo>
                      <a:pt x="1189" y="1120"/>
                    </a:lnTo>
                    <a:lnTo>
                      <a:pt x="1174" y="1057"/>
                    </a:lnTo>
                    <a:lnTo>
                      <a:pt x="1161" y="992"/>
                    </a:lnTo>
                    <a:lnTo>
                      <a:pt x="1147" y="929"/>
                    </a:lnTo>
                    <a:lnTo>
                      <a:pt x="1127" y="817"/>
                    </a:lnTo>
                    <a:lnTo>
                      <a:pt x="1127" y="817"/>
                    </a:lnTo>
                    <a:lnTo>
                      <a:pt x="1117" y="771"/>
                    </a:lnTo>
                    <a:lnTo>
                      <a:pt x="1105" y="726"/>
                    </a:lnTo>
                    <a:lnTo>
                      <a:pt x="1090" y="685"/>
                    </a:lnTo>
                    <a:lnTo>
                      <a:pt x="1074" y="647"/>
                    </a:lnTo>
                    <a:lnTo>
                      <a:pt x="1056" y="612"/>
                    </a:lnTo>
                    <a:lnTo>
                      <a:pt x="1037" y="579"/>
                    </a:lnTo>
                    <a:lnTo>
                      <a:pt x="1016" y="550"/>
                    </a:lnTo>
                    <a:lnTo>
                      <a:pt x="995" y="526"/>
                    </a:lnTo>
                    <a:lnTo>
                      <a:pt x="995" y="526"/>
                    </a:lnTo>
                    <a:lnTo>
                      <a:pt x="973" y="500"/>
                    </a:lnTo>
                    <a:lnTo>
                      <a:pt x="950" y="474"/>
                    </a:lnTo>
                    <a:lnTo>
                      <a:pt x="926" y="450"/>
                    </a:lnTo>
                    <a:lnTo>
                      <a:pt x="903" y="426"/>
                    </a:lnTo>
                    <a:lnTo>
                      <a:pt x="891" y="417"/>
                    </a:lnTo>
                    <a:lnTo>
                      <a:pt x="880" y="407"/>
                    </a:lnTo>
                    <a:lnTo>
                      <a:pt x="869" y="400"/>
                    </a:lnTo>
                    <a:lnTo>
                      <a:pt x="857" y="395"/>
                    </a:lnTo>
                    <a:lnTo>
                      <a:pt x="846" y="392"/>
                    </a:lnTo>
                    <a:lnTo>
                      <a:pt x="835" y="391"/>
                    </a:lnTo>
                    <a:lnTo>
                      <a:pt x="824" y="394"/>
                    </a:lnTo>
                    <a:lnTo>
                      <a:pt x="813" y="398"/>
                    </a:lnTo>
                    <a:lnTo>
                      <a:pt x="813" y="398"/>
                    </a:lnTo>
                    <a:lnTo>
                      <a:pt x="794" y="409"/>
                    </a:lnTo>
                    <a:lnTo>
                      <a:pt x="781" y="420"/>
                    </a:lnTo>
                    <a:lnTo>
                      <a:pt x="770" y="429"/>
                    </a:lnTo>
                    <a:lnTo>
                      <a:pt x="763" y="437"/>
                    </a:lnTo>
                    <a:lnTo>
                      <a:pt x="759" y="444"/>
                    </a:lnTo>
                    <a:lnTo>
                      <a:pt x="758" y="450"/>
                    </a:lnTo>
                    <a:lnTo>
                      <a:pt x="756" y="454"/>
                    </a:lnTo>
                    <a:lnTo>
                      <a:pt x="756" y="454"/>
                    </a:lnTo>
                    <a:lnTo>
                      <a:pt x="743" y="437"/>
                    </a:lnTo>
                    <a:lnTo>
                      <a:pt x="726" y="420"/>
                    </a:lnTo>
                    <a:lnTo>
                      <a:pt x="706" y="400"/>
                    </a:lnTo>
                    <a:lnTo>
                      <a:pt x="693" y="392"/>
                    </a:lnTo>
                    <a:lnTo>
                      <a:pt x="681" y="383"/>
                    </a:lnTo>
                    <a:lnTo>
                      <a:pt x="669" y="376"/>
                    </a:lnTo>
                    <a:lnTo>
                      <a:pt x="657" y="369"/>
                    </a:lnTo>
                    <a:lnTo>
                      <a:pt x="643" y="365"/>
                    </a:lnTo>
                    <a:lnTo>
                      <a:pt x="629" y="362"/>
                    </a:lnTo>
                    <a:lnTo>
                      <a:pt x="617" y="361"/>
                    </a:lnTo>
                    <a:lnTo>
                      <a:pt x="604" y="364"/>
                    </a:lnTo>
                    <a:lnTo>
                      <a:pt x="604" y="364"/>
                    </a:lnTo>
                    <a:lnTo>
                      <a:pt x="591" y="368"/>
                    </a:lnTo>
                    <a:lnTo>
                      <a:pt x="582" y="373"/>
                    </a:lnTo>
                    <a:lnTo>
                      <a:pt x="572" y="377"/>
                    </a:lnTo>
                    <a:lnTo>
                      <a:pt x="564" y="383"/>
                    </a:lnTo>
                    <a:lnTo>
                      <a:pt x="557" y="388"/>
                    </a:lnTo>
                    <a:lnTo>
                      <a:pt x="552" y="394"/>
                    </a:lnTo>
                    <a:lnTo>
                      <a:pt x="544" y="406"/>
                    </a:lnTo>
                    <a:lnTo>
                      <a:pt x="538" y="415"/>
                    </a:lnTo>
                    <a:lnTo>
                      <a:pt x="535" y="424"/>
                    </a:lnTo>
                    <a:lnTo>
                      <a:pt x="533" y="432"/>
                    </a:lnTo>
                    <a:lnTo>
                      <a:pt x="533" y="432"/>
                    </a:lnTo>
                    <a:lnTo>
                      <a:pt x="525" y="418"/>
                    </a:lnTo>
                    <a:lnTo>
                      <a:pt x="515" y="405"/>
                    </a:lnTo>
                    <a:lnTo>
                      <a:pt x="501" y="388"/>
                    </a:lnTo>
                    <a:lnTo>
                      <a:pt x="493" y="381"/>
                    </a:lnTo>
                    <a:lnTo>
                      <a:pt x="484" y="375"/>
                    </a:lnTo>
                    <a:lnTo>
                      <a:pt x="474" y="368"/>
                    </a:lnTo>
                    <a:lnTo>
                      <a:pt x="465" y="364"/>
                    </a:lnTo>
                    <a:lnTo>
                      <a:pt x="452" y="360"/>
                    </a:lnTo>
                    <a:lnTo>
                      <a:pt x="441" y="357"/>
                    </a:lnTo>
                    <a:lnTo>
                      <a:pt x="428" y="358"/>
                    </a:lnTo>
                    <a:lnTo>
                      <a:pt x="416" y="360"/>
                    </a:lnTo>
                    <a:lnTo>
                      <a:pt x="416" y="360"/>
                    </a:lnTo>
                    <a:lnTo>
                      <a:pt x="391" y="368"/>
                    </a:lnTo>
                    <a:lnTo>
                      <a:pt x="373" y="376"/>
                    </a:lnTo>
                    <a:lnTo>
                      <a:pt x="360" y="386"/>
                    </a:lnTo>
                    <a:lnTo>
                      <a:pt x="351" y="394"/>
                    </a:lnTo>
                    <a:lnTo>
                      <a:pt x="345" y="402"/>
                    </a:lnTo>
                    <a:lnTo>
                      <a:pt x="342" y="407"/>
                    </a:lnTo>
                    <a:lnTo>
                      <a:pt x="341" y="413"/>
                    </a:lnTo>
                    <a:lnTo>
                      <a:pt x="341" y="413"/>
                    </a:lnTo>
                    <a:lnTo>
                      <a:pt x="274" y="302"/>
                    </a:lnTo>
                    <a:lnTo>
                      <a:pt x="219" y="208"/>
                    </a:lnTo>
                    <a:lnTo>
                      <a:pt x="193" y="163"/>
                    </a:lnTo>
                    <a:lnTo>
                      <a:pt x="173" y="124"/>
                    </a:lnTo>
                    <a:lnTo>
                      <a:pt x="173" y="124"/>
                    </a:lnTo>
                    <a:lnTo>
                      <a:pt x="157" y="93"/>
                    </a:lnTo>
                    <a:lnTo>
                      <a:pt x="142" y="65"/>
                    </a:lnTo>
                    <a:lnTo>
                      <a:pt x="127" y="42"/>
                    </a:lnTo>
                    <a:lnTo>
                      <a:pt x="113" y="23"/>
                    </a:lnTo>
                    <a:lnTo>
                      <a:pt x="106" y="16"/>
                    </a:lnTo>
                    <a:lnTo>
                      <a:pt x="99" y="11"/>
                    </a:lnTo>
                    <a:lnTo>
                      <a:pt x="93" y="5"/>
                    </a:lnTo>
                    <a:lnTo>
                      <a:pt x="86" y="3"/>
                    </a:lnTo>
                    <a:lnTo>
                      <a:pt x="79" y="0"/>
                    </a:lnTo>
                    <a:lnTo>
                      <a:pt x="72" y="0"/>
                    </a:lnTo>
                    <a:lnTo>
                      <a:pt x="64" y="0"/>
                    </a:lnTo>
                    <a:lnTo>
                      <a:pt x="56" y="3"/>
                    </a:lnTo>
                    <a:lnTo>
                      <a:pt x="56" y="3"/>
                    </a:lnTo>
                    <a:lnTo>
                      <a:pt x="49" y="5"/>
                    </a:lnTo>
                    <a:lnTo>
                      <a:pt x="41" y="9"/>
                    </a:lnTo>
                    <a:lnTo>
                      <a:pt x="33" y="15"/>
                    </a:lnTo>
                    <a:lnTo>
                      <a:pt x="26" y="20"/>
                    </a:lnTo>
                    <a:lnTo>
                      <a:pt x="19" y="27"/>
                    </a:lnTo>
                    <a:lnTo>
                      <a:pt x="14" y="35"/>
                    </a:lnTo>
                    <a:lnTo>
                      <a:pt x="8" y="45"/>
                    </a:lnTo>
                    <a:lnTo>
                      <a:pt x="4" y="54"/>
                    </a:lnTo>
                    <a:lnTo>
                      <a:pt x="1" y="67"/>
                    </a:lnTo>
                    <a:lnTo>
                      <a:pt x="0" y="79"/>
                    </a:lnTo>
                    <a:lnTo>
                      <a:pt x="0" y="93"/>
                    </a:lnTo>
                    <a:lnTo>
                      <a:pt x="1" y="109"/>
                    </a:lnTo>
                    <a:lnTo>
                      <a:pt x="5" y="125"/>
                    </a:lnTo>
                    <a:lnTo>
                      <a:pt x="11" y="143"/>
                    </a:lnTo>
                    <a:lnTo>
                      <a:pt x="18" y="162"/>
                    </a:lnTo>
                    <a:lnTo>
                      <a:pt x="29" y="184"/>
                    </a:lnTo>
                    <a:lnTo>
                      <a:pt x="29" y="184"/>
                    </a:lnTo>
                    <a:lnTo>
                      <a:pt x="50" y="230"/>
                    </a:lnTo>
                    <a:lnTo>
                      <a:pt x="74" y="282"/>
                    </a:lnTo>
                    <a:lnTo>
                      <a:pt x="120" y="391"/>
                    </a:lnTo>
                    <a:lnTo>
                      <a:pt x="162" y="495"/>
                    </a:lnTo>
                    <a:lnTo>
                      <a:pt x="181" y="538"/>
                    </a:lnTo>
                    <a:lnTo>
                      <a:pt x="198" y="575"/>
                    </a:lnTo>
                    <a:lnTo>
                      <a:pt x="198" y="575"/>
                    </a:lnTo>
                    <a:lnTo>
                      <a:pt x="236" y="653"/>
                    </a:lnTo>
                    <a:lnTo>
                      <a:pt x="257" y="700"/>
                    </a:lnTo>
                    <a:lnTo>
                      <a:pt x="281" y="751"/>
                    </a:lnTo>
                    <a:lnTo>
                      <a:pt x="302" y="802"/>
                    </a:lnTo>
                    <a:lnTo>
                      <a:pt x="322" y="852"/>
                    </a:lnTo>
                    <a:lnTo>
                      <a:pt x="338" y="899"/>
                    </a:lnTo>
                    <a:lnTo>
                      <a:pt x="345" y="922"/>
                    </a:lnTo>
                    <a:lnTo>
                      <a:pt x="350" y="943"/>
                    </a:lnTo>
                    <a:lnTo>
                      <a:pt x="350" y="943"/>
                    </a:lnTo>
                    <a:lnTo>
                      <a:pt x="366" y="1004"/>
                    </a:lnTo>
                    <a:lnTo>
                      <a:pt x="371" y="1022"/>
                    </a:lnTo>
                    <a:lnTo>
                      <a:pt x="373" y="1033"/>
                    </a:lnTo>
                    <a:lnTo>
                      <a:pt x="373" y="1037"/>
                    </a:lnTo>
                    <a:lnTo>
                      <a:pt x="372" y="1040"/>
                    </a:lnTo>
                    <a:lnTo>
                      <a:pt x="371" y="1041"/>
                    </a:lnTo>
                    <a:lnTo>
                      <a:pt x="368" y="1041"/>
                    </a:lnTo>
                    <a:lnTo>
                      <a:pt x="361" y="1038"/>
                    </a:lnTo>
                    <a:lnTo>
                      <a:pt x="351" y="1034"/>
                    </a:lnTo>
                    <a:lnTo>
                      <a:pt x="351" y="1034"/>
                    </a:lnTo>
                    <a:lnTo>
                      <a:pt x="345" y="1030"/>
                    </a:lnTo>
                    <a:lnTo>
                      <a:pt x="339" y="1026"/>
                    </a:lnTo>
                    <a:lnTo>
                      <a:pt x="335" y="1019"/>
                    </a:lnTo>
                    <a:lnTo>
                      <a:pt x="331" y="1014"/>
                    </a:lnTo>
                    <a:lnTo>
                      <a:pt x="324" y="997"/>
                    </a:lnTo>
                    <a:lnTo>
                      <a:pt x="319" y="981"/>
                    </a:lnTo>
                    <a:lnTo>
                      <a:pt x="312" y="963"/>
                    </a:lnTo>
                    <a:lnTo>
                      <a:pt x="307" y="946"/>
                    </a:lnTo>
                    <a:lnTo>
                      <a:pt x="298" y="931"/>
                    </a:lnTo>
                    <a:lnTo>
                      <a:pt x="294" y="924"/>
                    </a:lnTo>
                    <a:lnTo>
                      <a:pt x="290" y="918"/>
                    </a:lnTo>
                    <a:lnTo>
                      <a:pt x="290" y="918"/>
                    </a:lnTo>
                    <a:lnTo>
                      <a:pt x="285" y="913"/>
                    </a:lnTo>
                    <a:lnTo>
                      <a:pt x="281" y="906"/>
                    </a:lnTo>
                    <a:lnTo>
                      <a:pt x="274" y="891"/>
                    </a:lnTo>
                    <a:lnTo>
                      <a:pt x="268" y="872"/>
                    </a:lnTo>
                    <a:lnTo>
                      <a:pt x="266" y="853"/>
                    </a:lnTo>
                    <a:lnTo>
                      <a:pt x="264" y="832"/>
                    </a:lnTo>
                    <a:lnTo>
                      <a:pt x="264" y="812"/>
                    </a:lnTo>
                    <a:lnTo>
                      <a:pt x="266" y="794"/>
                    </a:lnTo>
                    <a:lnTo>
                      <a:pt x="270" y="781"/>
                    </a:lnTo>
                    <a:lnTo>
                      <a:pt x="270" y="781"/>
                    </a:lnTo>
                    <a:lnTo>
                      <a:pt x="271" y="773"/>
                    </a:lnTo>
                    <a:lnTo>
                      <a:pt x="270" y="764"/>
                    </a:lnTo>
                    <a:lnTo>
                      <a:pt x="268" y="755"/>
                    </a:lnTo>
                    <a:lnTo>
                      <a:pt x="266" y="745"/>
                    </a:lnTo>
                    <a:lnTo>
                      <a:pt x="256" y="723"/>
                    </a:lnTo>
                    <a:lnTo>
                      <a:pt x="245" y="700"/>
                    </a:lnTo>
                    <a:lnTo>
                      <a:pt x="230" y="680"/>
                    </a:lnTo>
                    <a:lnTo>
                      <a:pt x="215" y="661"/>
                    </a:lnTo>
                    <a:lnTo>
                      <a:pt x="207" y="654"/>
                    </a:lnTo>
                    <a:lnTo>
                      <a:pt x="199" y="647"/>
                    </a:lnTo>
                    <a:lnTo>
                      <a:pt x="192" y="643"/>
                    </a:lnTo>
                    <a:lnTo>
                      <a:pt x="184" y="640"/>
                    </a:lnTo>
                    <a:lnTo>
                      <a:pt x="184" y="640"/>
                    </a:lnTo>
                    <a:lnTo>
                      <a:pt x="177" y="639"/>
                    </a:lnTo>
                    <a:lnTo>
                      <a:pt x="172" y="639"/>
                    </a:lnTo>
                    <a:lnTo>
                      <a:pt x="166" y="640"/>
                    </a:lnTo>
                    <a:lnTo>
                      <a:pt x="161" y="642"/>
                    </a:lnTo>
                    <a:lnTo>
                      <a:pt x="157" y="644"/>
                    </a:lnTo>
                    <a:lnTo>
                      <a:pt x="153" y="649"/>
                    </a:lnTo>
                    <a:lnTo>
                      <a:pt x="150" y="653"/>
                    </a:lnTo>
                    <a:lnTo>
                      <a:pt x="147" y="659"/>
                    </a:lnTo>
                    <a:lnTo>
                      <a:pt x="142" y="674"/>
                    </a:lnTo>
                    <a:lnTo>
                      <a:pt x="139" y="695"/>
                    </a:lnTo>
                    <a:lnTo>
                      <a:pt x="138" y="719"/>
                    </a:lnTo>
                    <a:lnTo>
                      <a:pt x="136" y="749"/>
                    </a:lnTo>
                    <a:lnTo>
                      <a:pt x="136" y="749"/>
                    </a:lnTo>
                    <a:lnTo>
                      <a:pt x="135" y="766"/>
                    </a:lnTo>
                    <a:lnTo>
                      <a:pt x="132" y="781"/>
                    </a:lnTo>
                    <a:lnTo>
                      <a:pt x="128" y="796"/>
                    </a:lnTo>
                    <a:lnTo>
                      <a:pt x="124" y="809"/>
                    </a:lnTo>
                    <a:lnTo>
                      <a:pt x="112" y="835"/>
                    </a:lnTo>
                    <a:lnTo>
                      <a:pt x="99" y="860"/>
                    </a:lnTo>
                    <a:lnTo>
                      <a:pt x="89" y="884"/>
                    </a:lnTo>
                    <a:lnTo>
                      <a:pt x="84" y="895"/>
                    </a:lnTo>
                    <a:lnTo>
                      <a:pt x="82" y="907"/>
                    </a:lnTo>
                    <a:lnTo>
                      <a:pt x="80" y="920"/>
                    </a:lnTo>
                    <a:lnTo>
                      <a:pt x="82" y="932"/>
                    </a:lnTo>
                    <a:lnTo>
                      <a:pt x="84" y="944"/>
                    </a:lnTo>
                    <a:lnTo>
                      <a:pt x="90" y="958"/>
                    </a:lnTo>
                    <a:lnTo>
                      <a:pt x="90" y="958"/>
                    </a:lnTo>
                    <a:lnTo>
                      <a:pt x="153" y="1085"/>
                    </a:lnTo>
                    <a:lnTo>
                      <a:pt x="183" y="1145"/>
                    </a:lnTo>
                    <a:lnTo>
                      <a:pt x="204" y="1190"/>
                    </a:lnTo>
                    <a:lnTo>
                      <a:pt x="204" y="1190"/>
                    </a:lnTo>
                    <a:lnTo>
                      <a:pt x="208" y="1198"/>
                    </a:lnTo>
                    <a:lnTo>
                      <a:pt x="215" y="1207"/>
                    </a:lnTo>
                    <a:lnTo>
                      <a:pt x="233" y="1228"/>
                    </a:lnTo>
                    <a:lnTo>
                      <a:pt x="257" y="1252"/>
                    </a:lnTo>
                    <a:lnTo>
                      <a:pt x="286" y="1277"/>
                    </a:lnTo>
                    <a:lnTo>
                      <a:pt x="319" y="1301"/>
                    </a:lnTo>
                    <a:lnTo>
                      <a:pt x="353" y="1324"/>
                    </a:lnTo>
                    <a:lnTo>
                      <a:pt x="391" y="1345"/>
                    </a:lnTo>
                    <a:lnTo>
                      <a:pt x="410" y="1354"/>
                    </a:lnTo>
                    <a:lnTo>
                      <a:pt x="429" y="1364"/>
                    </a:lnTo>
                    <a:lnTo>
                      <a:pt x="429" y="1364"/>
                    </a:lnTo>
                    <a:lnTo>
                      <a:pt x="471" y="1382"/>
                    </a:lnTo>
                    <a:lnTo>
                      <a:pt x="519" y="1403"/>
                    </a:lnTo>
                    <a:lnTo>
                      <a:pt x="569" y="1428"/>
                    </a:lnTo>
                    <a:lnTo>
                      <a:pt x="621" y="1455"/>
                    </a:lnTo>
                    <a:lnTo>
                      <a:pt x="646" y="1469"/>
                    </a:lnTo>
                    <a:lnTo>
                      <a:pt x="670" y="1484"/>
                    </a:lnTo>
                    <a:lnTo>
                      <a:pt x="695" y="1500"/>
                    </a:lnTo>
                    <a:lnTo>
                      <a:pt x="717" y="1517"/>
                    </a:lnTo>
                    <a:lnTo>
                      <a:pt x="737" y="1533"/>
                    </a:lnTo>
                    <a:lnTo>
                      <a:pt x="756" y="1549"/>
                    </a:lnTo>
                    <a:lnTo>
                      <a:pt x="772" y="1567"/>
                    </a:lnTo>
                    <a:lnTo>
                      <a:pt x="787" y="1585"/>
                    </a:lnTo>
                    <a:lnTo>
                      <a:pt x="787" y="1585"/>
                    </a:lnTo>
                    <a:lnTo>
                      <a:pt x="809" y="1617"/>
                    </a:lnTo>
                    <a:lnTo>
                      <a:pt x="839" y="1664"/>
                    </a:lnTo>
                    <a:lnTo>
                      <a:pt x="914" y="1782"/>
                    </a:lnTo>
                    <a:lnTo>
                      <a:pt x="1132" y="1782"/>
                    </a:lnTo>
                    <a:lnTo>
                      <a:pt x="1424" y="158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3" name="Freeform 60"/>
              <p:cNvSpPr>
                <a:spLocks/>
              </p:cNvSpPr>
              <p:nvPr/>
            </p:nvSpPr>
            <p:spPr bwMode="auto">
              <a:xfrm rot="1800000">
                <a:off x="2364382" y="3203650"/>
                <a:ext cx="92494" cy="151034"/>
              </a:xfrm>
              <a:custGeom>
                <a:avLst/>
                <a:gdLst/>
                <a:ahLst/>
                <a:cxnLst>
                  <a:cxn ang="0">
                    <a:pos x="0" y="0"/>
                  </a:cxn>
                  <a:cxn ang="0">
                    <a:pos x="0" y="0"/>
                  </a:cxn>
                  <a:cxn ang="0">
                    <a:pos x="23" y="41"/>
                  </a:cxn>
                  <a:cxn ang="0">
                    <a:pos x="55" y="105"/>
                  </a:cxn>
                  <a:cxn ang="0">
                    <a:pos x="113" y="221"/>
                  </a:cxn>
                  <a:cxn ang="0">
                    <a:pos x="113" y="221"/>
                  </a:cxn>
                  <a:cxn ang="0">
                    <a:pos x="117" y="227"/>
                  </a:cxn>
                  <a:cxn ang="0">
                    <a:pos x="122" y="234"/>
                  </a:cxn>
                  <a:cxn ang="0">
                    <a:pos x="132" y="245"/>
                  </a:cxn>
                  <a:cxn ang="0">
                    <a:pos x="143" y="253"/>
                  </a:cxn>
                  <a:cxn ang="0">
                    <a:pos x="151" y="257"/>
                  </a:cxn>
                  <a:cxn ang="0">
                    <a:pos x="156" y="257"/>
                  </a:cxn>
                  <a:cxn ang="0">
                    <a:pos x="159" y="257"/>
                  </a:cxn>
                  <a:cxn ang="0">
                    <a:pos x="159" y="256"/>
                  </a:cxn>
                  <a:cxn ang="0">
                    <a:pos x="159" y="253"/>
                  </a:cxn>
                  <a:cxn ang="0">
                    <a:pos x="158" y="250"/>
                  </a:cxn>
                  <a:cxn ang="0">
                    <a:pos x="149" y="242"/>
                  </a:cxn>
                  <a:cxn ang="0">
                    <a:pos x="149" y="242"/>
                  </a:cxn>
                  <a:cxn ang="0">
                    <a:pos x="143" y="237"/>
                  </a:cxn>
                  <a:cxn ang="0">
                    <a:pos x="137" y="227"/>
                  </a:cxn>
                  <a:cxn ang="0">
                    <a:pos x="122" y="206"/>
                  </a:cxn>
                  <a:cxn ang="0">
                    <a:pos x="104" y="177"/>
                  </a:cxn>
                  <a:cxn ang="0">
                    <a:pos x="87" y="144"/>
                  </a:cxn>
                  <a:cxn ang="0">
                    <a:pos x="45" y="71"/>
                  </a:cxn>
                  <a:cxn ang="0">
                    <a:pos x="23" y="34"/>
                  </a:cxn>
                  <a:cxn ang="0">
                    <a:pos x="0" y="0"/>
                  </a:cxn>
                  <a:cxn ang="0">
                    <a:pos x="0" y="0"/>
                  </a:cxn>
                </a:cxnLst>
                <a:rect l="0" t="0" r="r" b="b"/>
                <a:pathLst>
                  <a:path w="159" h="257">
                    <a:moveTo>
                      <a:pt x="0" y="0"/>
                    </a:moveTo>
                    <a:lnTo>
                      <a:pt x="0" y="0"/>
                    </a:lnTo>
                    <a:lnTo>
                      <a:pt x="23" y="41"/>
                    </a:lnTo>
                    <a:lnTo>
                      <a:pt x="55" y="105"/>
                    </a:lnTo>
                    <a:lnTo>
                      <a:pt x="113" y="221"/>
                    </a:lnTo>
                    <a:lnTo>
                      <a:pt x="113" y="221"/>
                    </a:lnTo>
                    <a:lnTo>
                      <a:pt x="117" y="227"/>
                    </a:lnTo>
                    <a:lnTo>
                      <a:pt x="122" y="234"/>
                    </a:lnTo>
                    <a:lnTo>
                      <a:pt x="132" y="245"/>
                    </a:lnTo>
                    <a:lnTo>
                      <a:pt x="143" y="253"/>
                    </a:lnTo>
                    <a:lnTo>
                      <a:pt x="151" y="257"/>
                    </a:lnTo>
                    <a:lnTo>
                      <a:pt x="156" y="257"/>
                    </a:lnTo>
                    <a:lnTo>
                      <a:pt x="159" y="257"/>
                    </a:lnTo>
                    <a:lnTo>
                      <a:pt x="159" y="256"/>
                    </a:lnTo>
                    <a:lnTo>
                      <a:pt x="159" y="253"/>
                    </a:lnTo>
                    <a:lnTo>
                      <a:pt x="158" y="250"/>
                    </a:lnTo>
                    <a:lnTo>
                      <a:pt x="149" y="242"/>
                    </a:lnTo>
                    <a:lnTo>
                      <a:pt x="149" y="242"/>
                    </a:lnTo>
                    <a:lnTo>
                      <a:pt x="143" y="237"/>
                    </a:lnTo>
                    <a:lnTo>
                      <a:pt x="137" y="227"/>
                    </a:lnTo>
                    <a:lnTo>
                      <a:pt x="122" y="206"/>
                    </a:lnTo>
                    <a:lnTo>
                      <a:pt x="104" y="177"/>
                    </a:lnTo>
                    <a:lnTo>
                      <a:pt x="87" y="144"/>
                    </a:lnTo>
                    <a:lnTo>
                      <a:pt x="45" y="71"/>
                    </a:lnTo>
                    <a:lnTo>
                      <a:pt x="23" y="3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4" name="Freeform 61"/>
              <p:cNvSpPr>
                <a:spLocks/>
              </p:cNvSpPr>
              <p:nvPr/>
            </p:nvSpPr>
            <p:spPr bwMode="auto">
              <a:xfrm rot="1800000">
                <a:off x="2466190" y="3271270"/>
                <a:ext cx="91323" cy="112397"/>
              </a:xfrm>
              <a:custGeom>
                <a:avLst/>
                <a:gdLst/>
                <a:ahLst/>
                <a:cxnLst>
                  <a:cxn ang="0">
                    <a:pos x="0" y="0"/>
                  </a:cxn>
                  <a:cxn ang="0">
                    <a:pos x="0" y="0"/>
                  </a:cxn>
                  <a:cxn ang="0">
                    <a:pos x="23" y="42"/>
                  </a:cxn>
                  <a:cxn ang="0">
                    <a:pos x="39" y="69"/>
                  </a:cxn>
                  <a:cxn ang="0">
                    <a:pos x="56" y="97"/>
                  </a:cxn>
                  <a:cxn ang="0">
                    <a:pos x="75" y="124"/>
                  </a:cxn>
                  <a:cxn ang="0">
                    <a:pos x="94" y="148"/>
                  </a:cxn>
                  <a:cxn ang="0">
                    <a:pos x="103" y="159"/>
                  </a:cxn>
                  <a:cxn ang="0">
                    <a:pos x="113" y="169"/>
                  </a:cxn>
                  <a:cxn ang="0">
                    <a:pos x="122" y="176"/>
                  </a:cxn>
                  <a:cxn ang="0">
                    <a:pos x="130" y="182"/>
                  </a:cxn>
                  <a:cxn ang="0">
                    <a:pos x="130" y="182"/>
                  </a:cxn>
                  <a:cxn ang="0">
                    <a:pos x="144" y="188"/>
                  </a:cxn>
                  <a:cxn ang="0">
                    <a:pos x="152" y="191"/>
                  </a:cxn>
                  <a:cxn ang="0">
                    <a:pos x="155" y="191"/>
                  </a:cxn>
                  <a:cxn ang="0">
                    <a:pos x="156" y="188"/>
                  </a:cxn>
                  <a:cxn ang="0">
                    <a:pos x="155" y="187"/>
                  </a:cxn>
                  <a:cxn ang="0">
                    <a:pos x="154" y="182"/>
                  </a:cxn>
                  <a:cxn ang="0">
                    <a:pos x="148" y="173"/>
                  </a:cxn>
                  <a:cxn ang="0">
                    <a:pos x="139" y="162"/>
                  </a:cxn>
                  <a:cxn ang="0">
                    <a:pos x="111" y="132"/>
                  </a:cxn>
                  <a:cxn ang="0">
                    <a:pos x="111" y="132"/>
                  </a:cxn>
                  <a:cxn ang="0">
                    <a:pos x="83" y="102"/>
                  </a:cxn>
                  <a:cxn ang="0">
                    <a:pos x="58" y="73"/>
                  </a:cxn>
                  <a:cxn ang="0">
                    <a:pos x="0" y="0"/>
                  </a:cxn>
                  <a:cxn ang="0">
                    <a:pos x="0" y="0"/>
                  </a:cxn>
                </a:cxnLst>
                <a:rect l="0" t="0" r="r" b="b"/>
                <a:pathLst>
                  <a:path w="156" h="191">
                    <a:moveTo>
                      <a:pt x="0" y="0"/>
                    </a:moveTo>
                    <a:lnTo>
                      <a:pt x="0" y="0"/>
                    </a:lnTo>
                    <a:lnTo>
                      <a:pt x="23" y="42"/>
                    </a:lnTo>
                    <a:lnTo>
                      <a:pt x="39" y="69"/>
                    </a:lnTo>
                    <a:lnTo>
                      <a:pt x="56" y="97"/>
                    </a:lnTo>
                    <a:lnTo>
                      <a:pt x="75" y="124"/>
                    </a:lnTo>
                    <a:lnTo>
                      <a:pt x="94" y="148"/>
                    </a:lnTo>
                    <a:lnTo>
                      <a:pt x="103" y="159"/>
                    </a:lnTo>
                    <a:lnTo>
                      <a:pt x="113" y="169"/>
                    </a:lnTo>
                    <a:lnTo>
                      <a:pt x="122" y="176"/>
                    </a:lnTo>
                    <a:lnTo>
                      <a:pt x="130" y="182"/>
                    </a:lnTo>
                    <a:lnTo>
                      <a:pt x="130" y="182"/>
                    </a:lnTo>
                    <a:lnTo>
                      <a:pt x="144" y="188"/>
                    </a:lnTo>
                    <a:lnTo>
                      <a:pt x="152" y="191"/>
                    </a:lnTo>
                    <a:lnTo>
                      <a:pt x="155" y="191"/>
                    </a:lnTo>
                    <a:lnTo>
                      <a:pt x="156" y="188"/>
                    </a:lnTo>
                    <a:lnTo>
                      <a:pt x="155" y="187"/>
                    </a:lnTo>
                    <a:lnTo>
                      <a:pt x="154" y="182"/>
                    </a:lnTo>
                    <a:lnTo>
                      <a:pt x="148" y="173"/>
                    </a:lnTo>
                    <a:lnTo>
                      <a:pt x="139" y="162"/>
                    </a:lnTo>
                    <a:lnTo>
                      <a:pt x="111" y="132"/>
                    </a:lnTo>
                    <a:lnTo>
                      <a:pt x="111" y="132"/>
                    </a:lnTo>
                    <a:lnTo>
                      <a:pt x="83" y="102"/>
                    </a:lnTo>
                    <a:lnTo>
                      <a:pt x="58" y="73"/>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5" name="Freeform 62"/>
              <p:cNvSpPr>
                <a:spLocks/>
              </p:cNvSpPr>
              <p:nvPr/>
            </p:nvSpPr>
            <p:spPr bwMode="auto">
              <a:xfrm rot="1800000">
                <a:off x="2578482" y="3350942"/>
                <a:ext cx="97177" cy="90152"/>
              </a:xfrm>
              <a:custGeom>
                <a:avLst/>
                <a:gdLst/>
                <a:ahLst/>
                <a:cxnLst>
                  <a:cxn ang="0">
                    <a:pos x="0" y="0"/>
                  </a:cxn>
                  <a:cxn ang="0">
                    <a:pos x="0" y="0"/>
                  </a:cxn>
                  <a:cxn ang="0">
                    <a:pos x="12" y="21"/>
                  </a:cxn>
                  <a:cxn ang="0">
                    <a:pos x="26" y="45"/>
                  </a:cxn>
                  <a:cxn ang="0">
                    <a:pos x="42" y="69"/>
                  </a:cxn>
                  <a:cxn ang="0">
                    <a:pos x="61" y="94"/>
                  </a:cxn>
                  <a:cxn ang="0">
                    <a:pos x="81" y="115"/>
                  </a:cxn>
                  <a:cxn ang="0">
                    <a:pos x="90" y="125"/>
                  </a:cxn>
                  <a:cxn ang="0">
                    <a:pos x="101" y="133"/>
                  </a:cxn>
                  <a:cxn ang="0">
                    <a:pos x="112" y="140"/>
                  </a:cxn>
                  <a:cxn ang="0">
                    <a:pos x="121" y="147"/>
                  </a:cxn>
                  <a:cxn ang="0">
                    <a:pos x="132" y="150"/>
                  </a:cxn>
                  <a:cxn ang="0">
                    <a:pos x="143" y="152"/>
                  </a:cxn>
                  <a:cxn ang="0">
                    <a:pos x="143" y="152"/>
                  </a:cxn>
                  <a:cxn ang="0">
                    <a:pos x="160" y="152"/>
                  </a:cxn>
                  <a:cxn ang="0">
                    <a:pos x="164" y="151"/>
                  </a:cxn>
                  <a:cxn ang="0">
                    <a:pos x="166" y="150"/>
                  </a:cxn>
                  <a:cxn ang="0">
                    <a:pos x="168" y="148"/>
                  </a:cxn>
                  <a:cxn ang="0">
                    <a:pos x="166" y="145"/>
                  </a:cxn>
                  <a:cxn ang="0">
                    <a:pos x="161" y="140"/>
                  </a:cxn>
                  <a:cxn ang="0">
                    <a:pos x="151" y="133"/>
                  </a:cxn>
                  <a:cxn ang="0">
                    <a:pos x="140" y="126"/>
                  </a:cxn>
                  <a:cxn ang="0">
                    <a:pos x="119" y="114"/>
                  </a:cxn>
                  <a:cxn ang="0">
                    <a:pos x="119" y="114"/>
                  </a:cxn>
                  <a:cxn ang="0">
                    <a:pos x="98" y="99"/>
                  </a:cxn>
                  <a:cxn ang="0">
                    <a:pos x="86" y="90"/>
                  </a:cxn>
                  <a:cxn ang="0">
                    <a:pos x="72" y="77"/>
                  </a:cxn>
                  <a:cxn ang="0">
                    <a:pos x="57" y="64"/>
                  </a:cxn>
                  <a:cxn ang="0">
                    <a:pos x="40" y="46"/>
                  </a:cxn>
                  <a:cxn ang="0">
                    <a:pos x="22" y="24"/>
                  </a:cxn>
                  <a:cxn ang="0">
                    <a:pos x="0" y="0"/>
                  </a:cxn>
                  <a:cxn ang="0">
                    <a:pos x="0" y="0"/>
                  </a:cxn>
                </a:cxnLst>
                <a:rect l="0" t="0" r="r" b="b"/>
                <a:pathLst>
                  <a:path w="168" h="152">
                    <a:moveTo>
                      <a:pt x="0" y="0"/>
                    </a:moveTo>
                    <a:lnTo>
                      <a:pt x="0" y="0"/>
                    </a:lnTo>
                    <a:lnTo>
                      <a:pt x="12" y="21"/>
                    </a:lnTo>
                    <a:lnTo>
                      <a:pt x="26" y="45"/>
                    </a:lnTo>
                    <a:lnTo>
                      <a:pt x="42" y="69"/>
                    </a:lnTo>
                    <a:lnTo>
                      <a:pt x="61" y="94"/>
                    </a:lnTo>
                    <a:lnTo>
                      <a:pt x="81" y="115"/>
                    </a:lnTo>
                    <a:lnTo>
                      <a:pt x="90" y="125"/>
                    </a:lnTo>
                    <a:lnTo>
                      <a:pt x="101" y="133"/>
                    </a:lnTo>
                    <a:lnTo>
                      <a:pt x="112" y="140"/>
                    </a:lnTo>
                    <a:lnTo>
                      <a:pt x="121" y="147"/>
                    </a:lnTo>
                    <a:lnTo>
                      <a:pt x="132" y="150"/>
                    </a:lnTo>
                    <a:lnTo>
                      <a:pt x="143" y="152"/>
                    </a:lnTo>
                    <a:lnTo>
                      <a:pt x="143" y="152"/>
                    </a:lnTo>
                    <a:lnTo>
                      <a:pt x="160" y="152"/>
                    </a:lnTo>
                    <a:lnTo>
                      <a:pt x="164" y="151"/>
                    </a:lnTo>
                    <a:lnTo>
                      <a:pt x="166" y="150"/>
                    </a:lnTo>
                    <a:lnTo>
                      <a:pt x="168" y="148"/>
                    </a:lnTo>
                    <a:lnTo>
                      <a:pt x="166" y="145"/>
                    </a:lnTo>
                    <a:lnTo>
                      <a:pt x="161" y="140"/>
                    </a:lnTo>
                    <a:lnTo>
                      <a:pt x="151" y="133"/>
                    </a:lnTo>
                    <a:lnTo>
                      <a:pt x="140" y="126"/>
                    </a:lnTo>
                    <a:lnTo>
                      <a:pt x="119" y="114"/>
                    </a:lnTo>
                    <a:lnTo>
                      <a:pt x="119" y="114"/>
                    </a:lnTo>
                    <a:lnTo>
                      <a:pt x="98" y="99"/>
                    </a:lnTo>
                    <a:lnTo>
                      <a:pt x="86" y="90"/>
                    </a:lnTo>
                    <a:lnTo>
                      <a:pt x="72" y="77"/>
                    </a:lnTo>
                    <a:lnTo>
                      <a:pt x="57" y="64"/>
                    </a:lnTo>
                    <a:lnTo>
                      <a:pt x="40" y="46"/>
                    </a:lnTo>
                    <a:lnTo>
                      <a:pt x="22" y="2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6" name="Freeform 63"/>
              <p:cNvSpPr>
                <a:spLocks/>
              </p:cNvSpPr>
              <p:nvPr/>
            </p:nvSpPr>
            <p:spPr bwMode="auto">
              <a:xfrm rot="1800000">
                <a:off x="2342758" y="2894409"/>
                <a:ext cx="60882" cy="67907"/>
              </a:xfrm>
              <a:custGeom>
                <a:avLst/>
                <a:gdLst/>
                <a:ahLst/>
                <a:cxnLst>
                  <a:cxn ang="0">
                    <a:pos x="34" y="6"/>
                  </a:cxn>
                  <a:cxn ang="0">
                    <a:pos x="34" y="6"/>
                  </a:cxn>
                  <a:cxn ang="0">
                    <a:pos x="26" y="10"/>
                  </a:cxn>
                  <a:cxn ang="0">
                    <a:pos x="18" y="14"/>
                  </a:cxn>
                  <a:cxn ang="0">
                    <a:pos x="11" y="21"/>
                  </a:cxn>
                  <a:cxn ang="0">
                    <a:pos x="6" y="26"/>
                  </a:cxn>
                  <a:cxn ang="0">
                    <a:pos x="2" y="34"/>
                  </a:cxn>
                  <a:cxn ang="0">
                    <a:pos x="0" y="42"/>
                  </a:cxn>
                  <a:cxn ang="0">
                    <a:pos x="0" y="52"/>
                  </a:cxn>
                  <a:cxn ang="0">
                    <a:pos x="4" y="61"/>
                  </a:cxn>
                  <a:cxn ang="0">
                    <a:pos x="4" y="61"/>
                  </a:cxn>
                  <a:cxn ang="0">
                    <a:pos x="10" y="72"/>
                  </a:cxn>
                  <a:cxn ang="0">
                    <a:pos x="18" y="83"/>
                  </a:cxn>
                  <a:cxn ang="0">
                    <a:pos x="26" y="94"/>
                  </a:cxn>
                  <a:cxn ang="0">
                    <a:pos x="36" y="102"/>
                  </a:cxn>
                  <a:cxn ang="0">
                    <a:pos x="45" y="111"/>
                  </a:cxn>
                  <a:cxn ang="0">
                    <a:pos x="56" y="115"/>
                  </a:cxn>
                  <a:cxn ang="0">
                    <a:pos x="62" y="116"/>
                  </a:cxn>
                  <a:cxn ang="0">
                    <a:pos x="68" y="116"/>
                  </a:cxn>
                  <a:cxn ang="0">
                    <a:pos x="74" y="116"/>
                  </a:cxn>
                  <a:cxn ang="0">
                    <a:pos x="79" y="115"/>
                  </a:cxn>
                  <a:cxn ang="0">
                    <a:pos x="79" y="115"/>
                  </a:cxn>
                  <a:cxn ang="0">
                    <a:pos x="89" y="109"/>
                  </a:cxn>
                  <a:cxn ang="0">
                    <a:pos x="96" y="102"/>
                  </a:cxn>
                  <a:cxn ang="0">
                    <a:pos x="101" y="94"/>
                  </a:cxn>
                  <a:cxn ang="0">
                    <a:pos x="104" y="85"/>
                  </a:cxn>
                  <a:cxn ang="0">
                    <a:pos x="105" y="74"/>
                  </a:cxn>
                  <a:cxn ang="0">
                    <a:pos x="102" y="63"/>
                  </a:cxn>
                  <a:cxn ang="0">
                    <a:pos x="98" y="51"/>
                  </a:cxn>
                  <a:cxn ang="0">
                    <a:pos x="93" y="37"/>
                  </a:cxn>
                  <a:cxn ang="0">
                    <a:pos x="93" y="37"/>
                  </a:cxn>
                  <a:cxn ang="0">
                    <a:pos x="85" y="26"/>
                  </a:cxn>
                  <a:cxn ang="0">
                    <a:pos x="78" y="16"/>
                  </a:cxn>
                  <a:cxn ang="0">
                    <a:pos x="71" y="8"/>
                  </a:cxn>
                  <a:cxn ang="0">
                    <a:pos x="66" y="4"/>
                  </a:cxn>
                  <a:cxn ang="0">
                    <a:pos x="57" y="2"/>
                  </a:cxn>
                  <a:cxn ang="0">
                    <a:pos x="51" y="0"/>
                  </a:cxn>
                  <a:cxn ang="0">
                    <a:pos x="42" y="2"/>
                  </a:cxn>
                  <a:cxn ang="0">
                    <a:pos x="34" y="6"/>
                  </a:cxn>
                  <a:cxn ang="0">
                    <a:pos x="34" y="6"/>
                  </a:cxn>
                </a:cxnLst>
                <a:rect l="0" t="0" r="r" b="b"/>
                <a:pathLst>
                  <a:path w="105" h="116">
                    <a:moveTo>
                      <a:pt x="34" y="6"/>
                    </a:moveTo>
                    <a:lnTo>
                      <a:pt x="34" y="6"/>
                    </a:lnTo>
                    <a:lnTo>
                      <a:pt x="26" y="10"/>
                    </a:lnTo>
                    <a:lnTo>
                      <a:pt x="18" y="14"/>
                    </a:lnTo>
                    <a:lnTo>
                      <a:pt x="11" y="21"/>
                    </a:lnTo>
                    <a:lnTo>
                      <a:pt x="6" y="26"/>
                    </a:lnTo>
                    <a:lnTo>
                      <a:pt x="2" y="34"/>
                    </a:lnTo>
                    <a:lnTo>
                      <a:pt x="0" y="42"/>
                    </a:lnTo>
                    <a:lnTo>
                      <a:pt x="0" y="52"/>
                    </a:lnTo>
                    <a:lnTo>
                      <a:pt x="4" y="61"/>
                    </a:lnTo>
                    <a:lnTo>
                      <a:pt x="4" y="61"/>
                    </a:lnTo>
                    <a:lnTo>
                      <a:pt x="10" y="72"/>
                    </a:lnTo>
                    <a:lnTo>
                      <a:pt x="18" y="83"/>
                    </a:lnTo>
                    <a:lnTo>
                      <a:pt x="26" y="94"/>
                    </a:lnTo>
                    <a:lnTo>
                      <a:pt x="36" y="102"/>
                    </a:lnTo>
                    <a:lnTo>
                      <a:pt x="45" y="111"/>
                    </a:lnTo>
                    <a:lnTo>
                      <a:pt x="56" y="115"/>
                    </a:lnTo>
                    <a:lnTo>
                      <a:pt x="62" y="116"/>
                    </a:lnTo>
                    <a:lnTo>
                      <a:pt x="68" y="116"/>
                    </a:lnTo>
                    <a:lnTo>
                      <a:pt x="74" y="116"/>
                    </a:lnTo>
                    <a:lnTo>
                      <a:pt x="79" y="115"/>
                    </a:lnTo>
                    <a:lnTo>
                      <a:pt x="79" y="115"/>
                    </a:lnTo>
                    <a:lnTo>
                      <a:pt x="89" y="109"/>
                    </a:lnTo>
                    <a:lnTo>
                      <a:pt x="96" y="102"/>
                    </a:lnTo>
                    <a:lnTo>
                      <a:pt x="101" y="94"/>
                    </a:lnTo>
                    <a:lnTo>
                      <a:pt x="104" y="85"/>
                    </a:lnTo>
                    <a:lnTo>
                      <a:pt x="105" y="74"/>
                    </a:lnTo>
                    <a:lnTo>
                      <a:pt x="102" y="63"/>
                    </a:lnTo>
                    <a:lnTo>
                      <a:pt x="98" y="51"/>
                    </a:lnTo>
                    <a:lnTo>
                      <a:pt x="93" y="37"/>
                    </a:lnTo>
                    <a:lnTo>
                      <a:pt x="93" y="37"/>
                    </a:lnTo>
                    <a:lnTo>
                      <a:pt x="85" y="26"/>
                    </a:lnTo>
                    <a:lnTo>
                      <a:pt x="78" y="16"/>
                    </a:lnTo>
                    <a:lnTo>
                      <a:pt x="71" y="8"/>
                    </a:lnTo>
                    <a:lnTo>
                      <a:pt x="66" y="4"/>
                    </a:lnTo>
                    <a:lnTo>
                      <a:pt x="57" y="2"/>
                    </a:lnTo>
                    <a:lnTo>
                      <a:pt x="51" y="0"/>
                    </a:lnTo>
                    <a:lnTo>
                      <a:pt x="42" y="2"/>
                    </a:lnTo>
                    <a:lnTo>
                      <a:pt x="34" y="6"/>
                    </a:lnTo>
                    <a:lnTo>
                      <a:pt x="34" y="6"/>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7" name="Freeform 64"/>
              <p:cNvSpPr>
                <a:spLocks/>
              </p:cNvSpPr>
              <p:nvPr/>
            </p:nvSpPr>
            <p:spPr bwMode="auto">
              <a:xfrm rot="1800000">
                <a:off x="2322323" y="3036316"/>
                <a:ext cx="73761" cy="101860"/>
              </a:xfrm>
              <a:custGeom>
                <a:avLst/>
                <a:gdLst/>
                <a:ahLst/>
                <a:cxnLst>
                  <a:cxn ang="0">
                    <a:pos x="27" y="3"/>
                  </a:cxn>
                  <a:cxn ang="0">
                    <a:pos x="27" y="3"/>
                  </a:cxn>
                  <a:cxn ang="0">
                    <a:pos x="21" y="7"/>
                  </a:cxn>
                  <a:cxn ang="0">
                    <a:pos x="16" y="11"/>
                  </a:cxn>
                  <a:cxn ang="0">
                    <a:pos x="12" y="15"/>
                  </a:cxn>
                  <a:cxn ang="0">
                    <a:pos x="8" y="22"/>
                  </a:cxn>
                  <a:cxn ang="0">
                    <a:pos x="3" y="34"/>
                  </a:cxn>
                  <a:cxn ang="0">
                    <a:pos x="0" y="48"/>
                  </a:cxn>
                  <a:cxn ang="0">
                    <a:pos x="0" y="64"/>
                  </a:cxn>
                  <a:cxn ang="0">
                    <a:pos x="1" y="81"/>
                  </a:cxn>
                  <a:cxn ang="0">
                    <a:pos x="6" y="97"/>
                  </a:cxn>
                  <a:cxn ang="0">
                    <a:pos x="11" y="113"/>
                  </a:cxn>
                  <a:cxn ang="0">
                    <a:pos x="18" y="128"/>
                  </a:cxn>
                  <a:cxn ang="0">
                    <a:pos x="26" y="142"/>
                  </a:cxn>
                  <a:cxn ang="0">
                    <a:pos x="36" y="154"/>
                  </a:cxn>
                  <a:cxn ang="0">
                    <a:pos x="46" y="164"/>
                  </a:cxn>
                  <a:cxn ang="0">
                    <a:pos x="59" y="171"/>
                  </a:cxn>
                  <a:cxn ang="0">
                    <a:pos x="66" y="173"/>
                  </a:cxn>
                  <a:cxn ang="0">
                    <a:pos x="71" y="175"/>
                  </a:cxn>
                  <a:cxn ang="0">
                    <a:pos x="78" y="175"/>
                  </a:cxn>
                  <a:cxn ang="0">
                    <a:pos x="85" y="175"/>
                  </a:cxn>
                  <a:cxn ang="0">
                    <a:pos x="91" y="173"/>
                  </a:cxn>
                  <a:cxn ang="0">
                    <a:pos x="98" y="171"/>
                  </a:cxn>
                  <a:cxn ang="0">
                    <a:pos x="98" y="171"/>
                  </a:cxn>
                  <a:cxn ang="0">
                    <a:pos x="104" y="166"/>
                  </a:cxn>
                  <a:cxn ang="0">
                    <a:pos x="109" y="162"/>
                  </a:cxn>
                  <a:cxn ang="0">
                    <a:pos x="115" y="157"/>
                  </a:cxn>
                  <a:cxn ang="0">
                    <a:pos x="119" y="151"/>
                  </a:cxn>
                  <a:cxn ang="0">
                    <a:pos x="121" y="146"/>
                  </a:cxn>
                  <a:cxn ang="0">
                    <a:pos x="123" y="139"/>
                  </a:cxn>
                  <a:cxn ang="0">
                    <a:pos x="125" y="124"/>
                  </a:cxn>
                  <a:cxn ang="0">
                    <a:pos x="125" y="109"/>
                  </a:cxn>
                  <a:cxn ang="0">
                    <a:pos x="123" y="94"/>
                  </a:cxn>
                  <a:cxn ang="0">
                    <a:pos x="117" y="78"/>
                  </a:cxn>
                  <a:cxn ang="0">
                    <a:pos x="110" y="63"/>
                  </a:cxn>
                  <a:cxn ang="0">
                    <a:pos x="102" y="48"/>
                  </a:cxn>
                  <a:cxn ang="0">
                    <a:pos x="93" y="34"/>
                  </a:cxn>
                  <a:cxn ang="0">
                    <a:pos x="83" y="22"/>
                  </a:cxn>
                  <a:cxn ang="0">
                    <a:pos x="72" y="12"/>
                  </a:cxn>
                  <a:cxn ang="0">
                    <a:pos x="60" y="4"/>
                  </a:cxn>
                  <a:cxn ang="0">
                    <a:pos x="49" y="0"/>
                  </a:cxn>
                  <a:cxn ang="0">
                    <a:pos x="44" y="0"/>
                  </a:cxn>
                  <a:cxn ang="0">
                    <a:pos x="38" y="0"/>
                  </a:cxn>
                  <a:cxn ang="0">
                    <a:pos x="33" y="2"/>
                  </a:cxn>
                  <a:cxn ang="0">
                    <a:pos x="27" y="3"/>
                  </a:cxn>
                  <a:cxn ang="0">
                    <a:pos x="27" y="3"/>
                  </a:cxn>
                </a:cxnLst>
                <a:rect l="0" t="0" r="r" b="b"/>
                <a:pathLst>
                  <a:path w="125" h="175">
                    <a:moveTo>
                      <a:pt x="27" y="3"/>
                    </a:moveTo>
                    <a:lnTo>
                      <a:pt x="27" y="3"/>
                    </a:lnTo>
                    <a:lnTo>
                      <a:pt x="21" y="7"/>
                    </a:lnTo>
                    <a:lnTo>
                      <a:pt x="16" y="11"/>
                    </a:lnTo>
                    <a:lnTo>
                      <a:pt x="12" y="15"/>
                    </a:lnTo>
                    <a:lnTo>
                      <a:pt x="8" y="22"/>
                    </a:lnTo>
                    <a:lnTo>
                      <a:pt x="3" y="34"/>
                    </a:lnTo>
                    <a:lnTo>
                      <a:pt x="0" y="48"/>
                    </a:lnTo>
                    <a:lnTo>
                      <a:pt x="0" y="64"/>
                    </a:lnTo>
                    <a:lnTo>
                      <a:pt x="1" y="81"/>
                    </a:lnTo>
                    <a:lnTo>
                      <a:pt x="6" y="97"/>
                    </a:lnTo>
                    <a:lnTo>
                      <a:pt x="11" y="113"/>
                    </a:lnTo>
                    <a:lnTo>
                      <a:pt x="18" y="128"/>
                    </a:lnTo>
                    <a:lnTo>
                      <a:pt x="26" y="142"/>
                    </a:lnTo>
                    <a:lnTo>
                      <a:pt x="36" y="154"/>
                    </a:lnTo>
                    <a:lnTo>
                      <a:pt x="46" y="164"/>
                    </a:lnTo>
                    <a:lnTo>
                      <a:pt x="59" y="171"/>
                    </a:lnTo>
                    <a:lnTo>
                      <a:pt x="66" y="173"/>
                    </a:lnTo>
                    <a:lnTo>
                      <a:pt x="71" y="175"/>
                    </a:lnTo>
                    <a:lnTo>
                      <a:pt x="78" y="175"/>
                    </a:lnTo>
                    <a:lnTo>
                      <a:pt x="85" y="175"/>
                    </a:lnTo>
                    <a:lnTo>
                      <a:pt x="91" y="173"/>
                    </a:lnTo>
                    <a:lnTo>
                      <a:pt x="98" y="171"/>
                    </a:lnTo>
                    <a:lnTo>
                      <a:pt x="98" y="171"/>
                    </a:lnTo>
                    <a:lnTo>
                      <a:pt x="104" y="166"/>
                    </a:lnTo>
                    <a:lnTo>
                      <a:pt x="109" y="162"/>
                    </a:lnTo>
                    <a:lnTo>
                      <a:pt x="115" y="157"/>
                    </a:lnTo>
                    <a:lnTo>
                      <a:pt x="119" y="151"/>
                    </a:lnTo>
                    <a:lnTo>
                      <a:pt x="121" y="146"/>
                    </a:lnTo>
                    <a:lnTo>
                      <a:pt x="123" y="139"/>
                    </a:lnTo>
                    <a:lnTo>
                      <a:pt x="125" y="124"/>
                    </a:lnTo>
                    <a:lnTo>
                      <a:pt x="125" y="109"/>
                    </a:lnTo>
                    <a:lnTo>
                      <a:pt x="123" y="94"/>
                    </a:lnTo>
                    <a:lnTo>
                      <a:pt x="117" y="78"/>
                    </a:lnTo>
                    <a:lnTo>
                      <a:pt x="110" y="63"/>
                    </a:lnTo>
                    <a:lnTo>
                      <a:pt x="102" y="48"/>
                    </a:lnTo>
                    <a:lnTo>
                      <a:pt x="93" y="34"/>
                    </a:lnTo>
                    <a:lnTo>
                      <a:pt x="83" y="22"/>
                    </a:lnTo>
                    <a:lnTo>
                      <a:pt x="72" y="12"/>
                    </a:lnTo>
                    <a:lnTo>
                      <a:pt x="60" y="4"/>
                    </a:lnTo>
                    <a:lnTo>
                      <a:pt x="49" y="0"/>
                    </a:lnTo>
                    <a:lnTo>
                      <a:pt x="44" y="0"/>
                    </a:lnTo>
                    <a:lnTo>
                      <a:pt x="38" y="0"/>
                    </a:lnTo>
                    <a:lnTo>
                      <a:pt x="33" y="2"/>
                    </a:lnTo>
                    <a:lnTo>
                      <a:pt x="27" y="3"/>
                    </a:lnTo>
                    <a:lnTo>
                      <a:pt x="27" y="3"/>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8" name="Freeform 65"/>
              <p:cNvSpPr>
                <a:spLocks/>
              </p:cNvSpPr>
              <p:nvPr/>
            </p:nvSpPr>
            <p:spPr bwMode="auto">
              <a:xfrm rot="1800000">
                <a:off x="2220239" y="3249078"/>
                <a:ext cx="18733" cy="62052"/>
              </a:xfrm>
              <a:custGeom>
                <a:avLst/>
                <a:gdLst/>
                <a:ahLst/>
                <a:cxnLst>
                  <a:cxn ang="0">
                    <a:pos x="19" y="0"/>
                  </a:cxn>
                  <a:cxn ang="0">
                    <a:pos x="19" y="0"/>
                  </a:cxn>
                  <a:cxn ang="0">
                    <a:pos x="13" y="6"/>
                  </a:cxn>
                  <a:cxn ang="0">
                    <a:pos x="9" y="14"/>
                  </a:cxn>
                  <a:cxn ang="0">
                    <a:pos x="6" y="24"/>
                  </a:cxn>
                  <a:cxn ang="0">
                    <a:pos x="4" y="36"/>
                  </a:cxn>
                  <a:cxn ang="0">
                    <a:pos x="1" y="66"/>
                  </a:cxn>
                  <a:cxn ang="0">
                    <a:pos x="0" y="105"/>
                  </a:cxn>
                  <a:cxn ang="0">
                    <a:pos x="0" y="105"/>
                  </a:cxn>
                  <a:cxn ang="0">
                    <a:pos x="0" y="107"/>
                  </a:cxn>
                  <a:cxn ang="0">
                    <a:pos x="0" y="107"/>
                  </a:cxn>
                  <a:cxn ang="0">
                    <a:pos x="6" y="101"/>
                  </a:cxn>
                  <a:cxn ang="0">
                    <a:pos x="13" y="96"/>
                  </a:cxn>
                  <a:cxn ang="0">
                    <a:pos x="19" y="89"/>
                  </a:cxn>
                  <a:cxn ang="0">
                    <a:pos x="23" y="81"/>
                  </a:cxn>
                  <a:cxn ang="0">
                    <a:pos x="25" y="73"/>
                  </a:cxn>
                  <a:cxn ang="0">
                    <a:pos x="27" y="64"/>
                  </a:cxn>
                  <a:cxn ang="0">
                    <a:pos x="30" y="47"/>
                  </a:cxn>
                  <a:cxn ang="0">
                    <a:pos x="30" y="47"/>
                  </a:cxn>
                  <a:cxn ang="0">
                    <a:pos x="31" y="32"/>
                  </a:cxn>
                  <a:cxn ang="0">
                    <a:pos x="30" y="19"/>
                  </a:cxn>
                  <a:cxn ang="0">
                    <a:pos x="28" y="14"/>
                  </a:cxn>
                  <a:cxn ang="0">
                    <a:pos x="25" y="9"/>
                  </a:cxn>
                  <a:cxn ang="0">
                    <a:pos x="23" y="5"/>
                  </a:cxn>
                  <a:cxn ang="0">
                    <a:pos x="19" y="0"/>
                  </a:cxn>
                  <a:cxn ang="0">
                    <a:pos x="19" y="0"/>
                  </a:cxn>
                </a:cxnLst>
                <a:rect l="0" t="0" r="r" b="b"/>
                <a:pathLst>
                  <a:path w="31" h="107">
                    <a:moveTo>
                      <a:pt x="19" y="0"/>
                    </a:moveTo>
                    <a:lnTo>
                      <a:pt x="19" y="0"/>
                    </a:lnTo>
                    <a:lnTo>
                      <a:pt x="13" y="6"/>
                    </a:lnTo>
                    <a:lnTo>
                      <a:pt x="9" y="14"/>
                    </a:lnTo>
                    <a:lnTo>
                      <a:pt x="6" y="24"/>
                    </a:lnTo>
                    <a:lnTo>
                      <a:pt x="4" y="36"/>
                    </a:lnTo>
                    <a:lnTo>
                      <a:pt x="1" y="66"/>
                    </a:lnTo>
                    <a:lnTo>
                      <a:pt x="0" y="105"/>
                    </a:lnTo>
                    <a:lnTo>
                      <a:pt x="0" y="105"/>
                    </a:lnTo>
                    <a:lnTo>
                      <a:pt x="0" y="107"/>
                    </a:lnTo>
                    <a:lnTo>
                      <a:pt x="0" y="107"/>
                    </a:lnTo>
                    <a:lnTo>
                      <a:pt x="6" y="101"/>
                    </a:lnTo>
                    <a:lnTo>
                      <a:pt x="13" y="96"/>
                    </a:lnTo>
                    <a:lnTo>
                      <a:pt x="19" y="89"/>
                    </a:lnTo>
                    <a:lnTo>
                      <a:pt x="23" y="81"/>
                    </a:lnTo>
                    <a:lnTo>
                      <a:pt x="25" y="73"/>
                    </a:lnTo>
                    <a:lnTo>
                      <a:pt x="27" y="64"/>
                    </a:lnTo>
                    <a:lnTo>
                      <a:pt x="30" y="47"/>
                    </a:lnTo>
                    <a:lnTo>
                      <a:pt x="30" y="47"/>
                    </a:lnTo>
                    <a:lnTo>
                      <a:pt x="31" y="32"/>
                    </a:lnTo>
                    <a:lnTo>
                      <a:pt x="30" y="19"/>
                    </a:lnTo>
                    <a:lnTo>
                      <a:pt x="28" y="14"/>
                    </a:lnTo>
                    <a:lnTo>
                      <a:pt x="25" y="9"/>
                    </a:lnTo>
                    <a:lnTo>
                      <a:pt x="23" y="5"/>
                    </a:lnTo>
                    <a:lnTo>
                      <a:pt x="19" y="0"/>
                    </a:lnTo>
                    <a:lnTo>
                      <a:pt x="19" y="0"/>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9" name="Freeform 66"/>
              <p:cNvSpPr>
                <a:spLocks noEditPoints="1"/>
              </p:cNvSpPr>
              <p:nvPr/>
            </p:nvSpPr>
            <p:spPr bwMode="auto">
              <a:xfrm rot="1800000">
                <a:off x="2309907" y="3154254"/>
                <a:ext cx="72590" cy="63223"/>
              </a:xfrm>
              <a:custGeom>
                <a:avLst/>
                <a:gdLst/>
                <a:ahLst/>
                <a:cxnLst>
                  <a:cxn ang="0">
                    <a:pos x="23" y="106"/>
                  </a:cxn>
                  <a:cxn ang="0">
                    <a:pos x="23" y="106"/>
                  </a:cxn>
                  <a:cxn ang="0">
                    <a:pos x="39" y="104"/>
                  </a:cxn>
                  <a:cxn ang="0">
                    <a:pos x="54" y="101"/>
                  </a:cxn>
                  <a:cxn ang="0">
                    <a:pos x="68" y="97"/>
                  </a:cxn>
                  <a:cxn ang="0">
                    <a:pos x="82" y="91"/>
                  </a:cxn>
                  <a:cxn ang="0">
                    <a:pos x="94" y="84"/>
                  </a:cxn>
                  <a:cxn ang="0">
                    <a:pos x="105" y="78"/>
                  </a:cxn>
                  <a:cxn ang="0">
                    <a:pos x="114" y="69"/>
                  </a:cxn>
                  <a:cxn ang="0">
                    <a:pos x="124" y="61"/>
                  </a:cxn>
                  <a:cxn ang="0">
                    <a:pos x="124" y="61"/>
                  </a:cxn>
                  <a:cxn ang="0">
                    <a:pos x="73" y="86"/>
                  </a:cxn>
                  <a:cxn ang="0">
                    <a:pos x="48" y="97"/>
                  </a:cxn>
                  <a:cxn ang="0">
                    <a:pos x="23" y="106"/>
                  </a:cxn>
                  <a:cxn ang="0">
                    <a:pos x="23" y="106"/>
                  </a:cxn>
                  <a:cxn ang="0">
                    <a:pos x="97" y="0"/>
                  </a:cxn>
                  <a:cxn ang="0">
                    <a:pos x="97" y="0"/>
                  </a:cxn>
                  <a:cxn ang="0">
                    <a:pos x="86" y="0"/>
                  </a:cxn>
                  <a:cxn ang="0">
                    <a:pos x="73" y="3"/>
                  </a:cxn>
                  <a:cxn ang="0">
                    <a:pos x="60" y="8"/>
                  </a:cxn>
                  <a:cxn ang="0">
                    <a:pos x="45" y="16"/>
                  </a:cxn>
                  <a:cxn ang="0">
                    <a:pos x="31" y="26"/>
                  </a:cxn>
                  <a:cxn ang="0">
                    <a:pos x="19" y="37"/>
                  </a:cxn>
                  <a:cxn ang="0">
                    <a:pos x="8" y="48"/>
                  </a:cxn>
                  <a:cxn ang="0">
                    <a:pos x="0" y="61"/>
                  </a:cxn>
                  <a:cxn ang="0">
                    <a:pos x="0" y="61"/>
                  </a:cxn>
                  <a:cxn ang="0">
                    <a:pos x="23" y="42"/>
                  </a:cxn>
                  <a:cxn ang="0">
                    <a:pos x="52" y="24"/>
                  </a:cxn>
                  <a:cxn ang="0">
                    <a:pos x="78" y="9"/>
                  </a:cxn>
                  <a:cxn ang="0">
                    <a:pos x="88" y="4"/>
                  </a:cxn>
                  <a:cxn ang="0">
                    <a:pos x="97" y="0"/>
                  </a:cxn>
                  <a:cxn ang="0">
                    <a:pos x="97" y="0"/>
                  </a:cxn>
                </a:cxnLst>
                <a:rect l="0" t="0" r="r" b="b"/>
                <a:pathLst>
                  <a:path w="124" h="106">
                    <a:moveTo>
                      <a:pt x="23" y="106"/>
                    </a:moveTo>
                    <a:lnTo>
                      <a:pt x="23" y="106"/>
                    </a:lnTo>
                    <a:lnTo>
                      <a:pt x="39" y="104"/>
                    </a:lnTo>
                    <a:lnTo>
                      <a:pt x="54" y="101"/>
                    </a:lnTo>
                    <a:lnTo>
                      <a:pt x="68" y="97"/>
                    </a:lnTo>
                    <a:lnTo>
                      <a:pt x="82" y="91"/>
                    </a:lnTo>
                    <a:lnTo>
                      <a:pt x="94" y="84"/>
                    </a:lnTo>
                    <a:lnTo>
                      <a:pt x="105" y="78"/>
                    </a:lnTo>
                    <a:lnTo>
                      <a:pt x="114" y="69"/>
                    </a:lnTo>
                    <a:lnTo>
                      <a:pt x="124" y="61"/>
                    </a:lnTo>
                    <a:lnTo>
                      <a:pt x="124" y="61"/>
                    </a:lnTo>
                    <a:lnTo>
                      <a:pt x="73" y="86"/>
                    </a:lnTo>
                    <a:lnTo>
                      <a:pt x="48" y="97"/>
                    </a:lnTo>
                    <a:lnTo>
                      <a:pt x="23" y="106"/>
                    </a:lnTo>
                    <a:lnTo>
                      <a:pt x="23" y="106"/>
                    </a:lnTo>
                    <a:close/>
                    <a:moveTo>
                      <a:pt x="97" y="0"/>
                    </a:moveTo>
                    <a:lnTo>
                      <a:pt x="97" y="0"/>
                    </a:lnTo>
                    <a:lnTo>
                      <a:pt x="86" y="0"/>
                    </a:lnTo>
                    <a:lnTo>
                      <a:pt x="73" y="3"/>
                    </a:lnTo>
                    <a:lnTo>
                      <a:pt x="60" y="8"/>
                    </a:lnTo>
                    <a:lnTo>
                      <a:pt x="45" y="16"/>
                    </a:lnTo>
                    <a:lnTo>
                      <a:pt x="31" y="26"/>
                    </a:lnTo>
                    <a:lnTo>
                      <a:pt x="19" y="37"/>
                    </a:lnTo>
                    <a:lnTo>
                      <a:pt x="8" y="48"/>
                    </a:lnTo>
                    <a:lnTo>
                      <a:pt x="0" y="61"/>
                    </a:lnTo>
                    <a:lnTo>
                      <a:pt x="0" y="61"/>
                    </a:lnTo>
                    <a:lnTo>
                      <a:pt x="23" y="42"/>
                    </a:lnTo>
                    <a:lnTo>
                      <a:pt x="52" y="24"/>
                    </a:lnTo>
                    <a:lnTo>
                      <a:pt x="78" y="9"/>
                    </a:lnTo>
                    <a:lnTo>
                      <a:pt x="88" y="4"/>
                    </a:lnTo>
                    <a:lnTo>
                      <a:pt x="97" y="0"/>
                    </a:lnTo>
                    <a:lnTo>
                      <a:pt x="97"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0" name="Freeform 67"/>
              <p:cNvSpPr>
                <a:spLocks/>
              </p:cNvSpPr>
              <p:nvPr/>
            </p:nvSpPr>
            <p:spPr bwMode="auto">
              <a:xfrm rot="1800000">
                <a:off x="2335637" y="2971136"/>
                <a:ext cx="60882" cy="46832"/>
              </a:xfrm>
              <a:custGeom>
                <a:avLst/>
                <a:gdLst/>
                <a:ahLst/>
                <a:cxnLst>
                  <a:cxn ang="0">
                    <a:pos x="39" y="9"/>
                  </a:cxn>
                  <a:cxn ang="0">
                    <a:pos x="39" y="9"/>
                  </a:cxn>
                  <a:cxn ang="0">
                    <a:pos x="28" y="15"/>
                  </a:cxn>
                  <a:cxn ang="0">
                    <a:pos x="19" y="22"/>
                  </a:cxn>
                  <a:cxn ang="0">
                    <a:pos x="10" y="30"/>
                  </a:cxn>
                  <a:cxn ang="0">
                    <a:pos x="5" y="37"/>
                  </a:cxn>
                  <a:cxn ang="0">
                    <a:pos x="2" y="45"/>
                  </a:cxn>
                  <a:cxn ang="0">
                    <a:pos x="0" y="52"/>
                  </a:cxn>
                  <a:cxn ang="0">
                    <a:pos x="0" y="59"/>
                  </a:cxn>
                  <a:cxn ang="0">
                    <a:pos x="1" y="66"/>
                  </a:cxn>
                  <a:cxn ang="0">
                    <a:pos x="4" y="71"/>
                  </a:cxn>
                  <a:cxn ang="0">
                    <a:pos x="8" y="75"/>
                  </a:cxn>
                  <a:cxn ang="0">
                    <a:pos x="15" y="78"/>
                  </a:cxn>
                  <a:cxn ang="0">
                    <a:pos x="21" y="81"/>
                  </a:cxn>
                  <a:cxn ang="0">
                    <a:pos x="31" y="81"/>
                  </a:cxn>
                  <a:cxn ang="0">
                    <a:pos x="42" y="79"/>
                  </a:cxn>
                  <a:cxn ang="0">
                    <a:pos x="53" y="75"/>
                  </a:cxn>
                  <a:cxn ang="0">
                    <a:pos x="66" y="70"/>
                  </a:cxn>
                  <a:cxn ang="0">
                    <a:pos x="66" y="70"/>
                  </a:cxn>
                  <a:cxn ang="0">
                    <a:pos x="79" y="63"/>
                  </a:cxn>
                  <a:cxn ang="0">
                    <a:pos x="88" y="56"/>
                  </a:cxn>
                  <a:cxn ang="0">
                    <a:pos x="95" y="48"/>
                  </a:cxn>
                  <a:cxn ang="0">
                    <a:pos x="100" y="41"/>
                  </a:cxn>
                  <a:cxn ang="0">
                    <a:pos x="103" y="34"/>
                  </a:cxn>
                  <a:cxn ang="0">
                    <a:pos x="104" y="28"/>
                  </a:cxn>
                  <a:cxn ang="0">
                    <a:pos x="103" y="21"/>
                  </a:cxn>
                  <a:cxn ang="0">
                    <a:pos x="102" y="15"/>
                  </a:cxn>
                  <a:cxn ang="0">
                    <a:pos x="98" y="10"/>
                  </a:cxn>
                  <a:cxn ang="0">
                    <a:pos x="92" y="6"/>
                  </a:cxn>
                  <a:cxn ang="0">
                    <a:pos x="85" y="3"/>
                  </a:cxn>
                  <a:cxn ang="0">
                    <a:pos x="77" y="2"/>
                  </a:cxn>
                  <a:cxn ang="0">
                    <a:pos x="69" y="0"/>
                  </a:cxn>
                  <a:cxn ang="0">
                    <a:pos x="59" y="2"/>
                  </a:cxn>
                  <a:cxn ang="0">
                    <a:pos x="50" y="5"/>
                  </a:cxn>
                  <a:cxn ang="0">
                    <a:pos x="39" y="9"/>
                  </a:cxn>
                  <a:cxn ang="0">
                    <a:pos x="39" y="9"/>
                  </a:cxn>
                </a:cxnLst>
                <a:rect l="0" t="0" r="r" b="b"/>
                <a:pathLst>
                  <a:path w="104" h="81">
                    <a:moveTo>
                      <a:pt x="39" y="9"/>
                    </a:moveTo>
                    <a:lnTo>
                      <a:pt x="39" y="9"/>
                    </a:lnTo>
                    <a:lnTo>
                      <a:pt x="28" y="15"/>
                    </a:lnTo>
                    <a:lnTo>
                      <a:pt x="19" y="22"/>
                    </a:lnTo>
                    <a:lnTo>
                      <a:pt x="10" y="30"/>
                    </a:lnTo>
                    <a:lnTo>
                      <a:pt x="5" y="37"/>
                    </a:lnTo>
                    <a:lnTo>
                      <a:pt x="2" y="45"/>
                    </a:lnTo>
                    <a:lnTo>
                      <a:pt x="0" y="52"/>
                    </a:lnTo>
                    <a:lnTo>
                      <a:pt x="0" y="59"/>
                    </a:lnTo>
                    <a:lnTo>
                      <a:pt x="1" y="66"/>
                    </a:lnTo>
                    <a:lnTo>
                      <a:pt x="4" y="71"/>
                    </a:lnTo>
                    <a:lnTo>
                      <a:pt x="8" y="75"/>
                    </a:lnTo>
                    <a:lnTo>
                      <a:pt x="15" y="78"/>
                    </a:lnTo>
                    <a:lnTo>
                      <a:pt x="21" y="81"/>
                    </a:lnTo>
                    <a:lnTo>
                      <a:pt x="31" y="81"/>
                    </a:lnTo>
                    <a:lnTo>
                      <a:pt x="42" y="79"/>
                    </a:lnTo>
                    <a:lnTo>
                      <a:pt x="53" y="75"/>
                    </a:lnTo>
                    <a:lnTo>
                      <a:pt x="66" y="70"/>
                    </a:lnTo>
                    <a:lnTo>
                      <a:pt x="66" y="70"/>
                    </a:lnTo>
                    <a:lnTo>
                      <a:pt x="79" y="63"/>
                    </a:lnTo>
                    <a:lnTo>
                      <a:pt x="88" y="56"/>
                    </a:lnTo>
                    <a:lnTo>
                      <a:pt x="95" y="48"/>
                    </a:lnTo>
                    <a:lnTo>
                      <a:pt x="100" y="41"/>
                    </a:lnTo>
                    <a:lnTo>
                      <a:pt x="103" y="34"/>
                    </a:lnTo>
                    <a:lnTo>
                      <a:pt x="104" y="28"/>
                    </a:lnTo>
                    <a:lnTo>
                      <a:pt x="103" y="21"/>
                    </a:lnTo>
                    <a:lnTo>
                      <a:pt x="102" y="15"/>
                    </a:lnTo>
                    <a:lnTo>
                      <a:pt x="98" y="10"/>
                    </a:lnTo>
                    <a:lnTo>
                      <a:pt x="92" y="6"/>
                    </a:lnTo>
                    <a:lnTo>
                      <a:pt x="85" y="3"/>
                    </a:lnTo>
                    <a:lnTo>
                      <a:pt x="77" y="2"/>
                    </a:lnTo>
                    <a:lnTo>
                      <a:pt x="69" y="0"/>
                    </a:lnTo>
                    <a:lnTo>
                      <a:pt x="59" y="2"/>
                    </a:lnTo>
                    <a:lnTo>
                      <a:pt x="50" y="5"/>
                    </a:lnTo>
                    <a:lnTo>
                      <a:pt x="39" y="9"/>
                    </a:lnTo>
                    <a:lnTo>
                      <a:pt x="39" y="9"/>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1" name="Freeform 68"/>
              <p:cNvSpPr>
                <a:spLocks/>
              </p:cNvSpPr>
              <p:nvPr/>
            </p:nvSpPr>
            <p:spPr bwMode="auto">
              <a:xfrm rot="1800000">
                <a:off x="2405481" y="3220047"/>
                <a:ext cx="165084" cy="187329"/>
              </a:xfrm>
              <a:custGeom>
                <a:avLst/>
                <a:gdLst/>
                <a:ahLst/>
                <a:cxnLst>
                  <a:cxn ang="0">
                    <a:pos x="8" y="5"/>
                  </a:cxn>
                  <a:cxn ang="0">
                    <a:pos x="8" y="5"/>
                  </a:cxn>
                  <a:cxn ang="0">
                    <a:pos x="5" y="7"/>
                  </a:cxn>
                  <a:cxn ang="0">
                    <a:pos x="2" y="10"/>
                  </a:cxn>
                  <a:cxn ang="0">
                    <a:pos x="0" y="17"/>
                  </a:cxn>
                  <a:cxn ang="0">
                    <a:pos x="0" y="25"/>
                  </a:cxn>
                  <a:cxn ang="0">
                    <a:pos x="1" y="36"/>
                  </a:cxn>
                  <a:cxn ang="0">
                    <a:pos x="4" y="48"/>
                  </a:cxn>
                  <a:cxn ang="0">
                    <a:pos x="7" y="62"/>
                  </a:cxn>
                  <a:cxn ang="0">
                    <a:pos x="17" y="92"/>
                  </a:cxn>
                  <a:cxn ang="0">
                    <a:pos x="31" y="124"/>
                  </a:cxn>
                  <a:cxn ang="0">
                    <a:pos x="46" y="157"/>
                  </a:cxn>
                  <a:cxn ang="0">
                    <a:pos x="73" y="217"/>
                  </a:cxn>
                  <a:cxn ang="0">
                    <a:pos x="73" y="217"/>
                  </a:cxn>
                  <a:cxn ang="0">
                    <a:pos x="76" y="224"/>
                  </a:cxn>
                  <a:cxn ang="0">
                    <a:pos x="81" y="231"/>
                  </a:cxn>
                  <a:cxn ang="0">
                    <a:pos x="92" y="243"/>
                  </a:cxn>
                  <a:cxn ang="0">
                    <a:pos x="107" y="255"/>
                  </a:cxn>
                  <a:cxn ang="0">
                    <a:pos x="124" y="268"/>
                  </a:cxn>
                  <a:cxn ang="0">
                    <a:pos x="143" y="278"/>
                  </a:cxn>
                  <a:cxn ang="0">
                    <a:pos x="163" y="289"/>
                  </a:cxn>
                  <a:cxn ang="0">
                    <a:pos x="184" y="297"/>
                  </a:cxn>
                  <a:cxn ang="0">
                    <a:pos x="203" y="306"/>
                  </a:cxn>
                  <a:cxn ang="0">
                    <a:pos x="222" y="312"/>
                  </a:cxn>
                  <a:cxn ang="0">
                    <a:pos x="239" y="317"/>
                  </a:cxn>
                  <a:cxn ang="0">
                    <a:pos x="254" y="319"/>
                  </a:cxn>
                  <a:cxn ang="0">
                    <a:pos x="267" y="321"/>
                  </a:cxn>
                  <a:cxn ang="0">
                    <a:pos x="276" y="321"/>
                  </a:cxn>
                  <a:cxn ang="0">
                    <a:pos x="279" y="319"/>
                  </a:cxn>
                  <a:cxn ang="0">
                    <a:pos x="280" y="318"/>
                  </a:cxn>
                  <a:cxn ang="0">
                    <a:pos x="282" y="315"/>
                  </a:cxn>
                  <a:cxn ang="0">
                    <a:pos x="280" y="312"/>
                  </a:cxn>
                  <a:cxn ang="0">
                    <a:pos x="275" y="304"/>
                  </a:cxn>
                  <a:cxn ang="0">
                    <a:pos x="275" y="304"/>
                  </a:cxn>
                  <a:cxn ang="0">
                    <a:pos x="257" y="284"/>
                  </a:cxn>
                  <a:cxn ang="0">
                    <a:pos x="241" y="262"/>
                  </a:cxn>
                  <a:cxn ang="0">
                    <a:pos x="208" y="216"/>
                  </a:cxn>
                  <a:cxn ang="0">
                    <a:pos x="178" y="171"/>
                  </a:cxn>
                  <a:cxn ang="0">
                    <a:pos x="163" y="150"/>
                  </a:cxn>
                  <a:cxn ang="0">
                    <a:pos x="148" y="133"/>
                  </a:cxn>
                  <a:cxn ang="0">
                    <a:pos x="148" y="133"/>
                  </a:cxn>
                  <a:cxn ang="0">
                    <a:pos x="133" y="114"/>
                  </a:cxn>
                  <a:cxn ang="0">
                    <a:pos x="117" y="92"/>
                  </a:cxn>
                  <a:cxn ang="0">
                    <a:pos x="101" y="66"/>
                  </a:cxn>
                  <a:cxn ang="0">
                    <a:pos x="83" y="43"/>
                  </a:cxn>
                  <a:cxn ang="0">
                    <a:pos x="73" y="32"/>
                  </a:cxn>
                  <a:cxn ang="0">
                    <a:pos x="65" y="22"/>
                  </a:cxn>
                  <a:cxn ang="0">
                    <a:pos x="56" y="14"/>
                  </a:cxn>
                  <a:cxn ang="0">
                    <a:pos x="46" y="7"/>
                  </a:cxn>
                  <a:cxn ang="0">
                    <a:pos x="36" y="3"/>
                  </a:cxn>
                  <a:cxn ang="0">
                    <a:pos x="27" y="0"/>
                  </a:cxn>
                  <a:cxn ang="0">
                    <a:pos x="17" y="2"/>
                  </a:cxn>
                  <a:cxn ang="0">
                    <a:pos x="8" y="5"/>
                  </a:cxn>
                  <a:cxn ang="0">
                    <a:pos x="8" y="5"/>
                  </a:cxn>
                </a:cxnLst>
                <a:rect l="0" t="0" r="r" b="b"/>
                <a:pathLst>
                  <a:path w="282" h="321">
                    <a:moveTo>
                      <a:pt x="8" y="5"/>
                    </a:moveTo>
                    <a:lnTo>
                      <a:pt x="8" y="5"/>
                    </a:lnTo>
                    <a:lnTo>
                      <a:pt x="5" y="7"/>
                    </a:lnTo>
                    <a:lnTo>
                      <a:pt x="2" y="10"/>
                    </a:lnTo>
                    <a:lnTo>
                      <a:pt x="0" y="17"/>
                    </a:lnTo>
                    <a:lnTo>
                      <a:pt x="0" y="25"/>
                    </a:lnTo>
                    <a:lnTo>
                      <a:pt x="1" y="36"/>
                    </a:lnTo>
                    <a:lnTo>
                      <a:pt x="4" y="48"/>
                    </a:lnTo>
                    <a:lnTo>
                      <a:pt x="7" y="62"/>
                    </a:lnTo>
                    <a:lnTo>
                      <a:pt x="17" y="92"/>
                    </a:lnTo>
                    <a:lnTo>
                      <a:pt x="31" y="124"/>
                    </a:lnTo>
                    <a:lnTo>
                      <a:pt x="46" y="157"/>
                    </a:lnTo>
                    <a:lnTo>
                      <a:pt x="73" y="217"/>
                    </a:lnTo>
                    <a:lnTo>
                      <a:pt x="73" y="217"/>
                    </a:lnTo>
                    <a:lnTo>
                      <a:pt x="76" y="224"/>
                    </a:lnTo>
                    <a:lnTo>
                      <a:pt x="81" y="231"/>
                    </a:lnTo>
                    <a:lnTo>
                      <a:pt x="92" y="243"/>
                    </a:lnTo>
                    <a:lnTo>
                      <a:pt x="107" y="255"/>
                    </a:lnTo>
                    <a:lnTo>
                      <a:pt x="124" y="268"/>
                    </a:lnTo>
                    <a:lnTo>
                      <a:pt x="143" y="278"/>
                    </a:lnTo>
                    <a:lnTo>
                      <a:pt x="163" y="289"/>
                    </a:lnTo>
                    <a:lnTo>
                      <a:pt x="184" y="297"/>
                    </a:lnTo>
                    <a:lnTo>
                      <a:pt x="203" y="306"/>
                    </a:lnTo>
                    <a:lnTo>
                      <a:pt x="222" y="312"/>
                    </a:lnTo>
                    <a:lnTo>
                      <a:pt x="239" y="317"/>
                    </a:lnTo>
                    <a:lnTo>
                      <a:pt x="254" y="319"/>
                    </a:lnTo>
                    <a:lnTo>
                      <a:pt x="267" y="321"/>
                    </a:lnTo>
                    <a:lnTo>
                      <a:pt x="276" y="321"/>
                    </a:lnTo>
                    <a:lnTo>
                      <a:pt x="279" y="319"/>
                    </a:lnTo>
                    <a:lnTo>
                      <a:pt x="280" y="318"/>
                    </a:lnTo>
                    <a:lnTo>
                      <a:pt x="282" y="315"/>
                    </a:lnTo>
                    <a:lnTo>
                      <a:pt x="280" y="312"/>
                    </a:lnTo>
                    <a:lnTo>
                      <a:pt x="275" y="304"/>
                    </a:lnTo>
                    <a:lnTo>
                      <a:pt x="275" y="304"/>
                    </a:lnTo>
                    <a:lnTo>
                      <a:pt x="257" y="284"/>
                    </a:lnTo>
                    <a:lnTo>
                      <a:pt x="241" y="262"/>
                    </a:lnTo>
                    <a:lnTo>
                      <a:pt x="208" y="216"/>
                    </a:lnTo>
                    <a:lnTo>
                      <a:pt x="178" y="171"/>
                    </a:lnTo>
                    <a:lnTo>
                      <a:pt x="163" y="150"/>
                    </a:lnTo>
                    <a:lnTo>
                      <a:pt x="148" y="133"/>
                    </a:lnTo>
                    <a:lnTo>
                      <a:pt x="148" y="133"/>
                    </a:lnTo>
                    <a:lnTo>
                      <a:pt x="133" y="114"/>
                    </a:lnTo>
                    <a:lnTo>
                      <a:pt x="117" y="92"/>
                    </a:lnTo>
                    <a:lnTo>
                      <a:pt x="101" y="66"/>
                    </a:lnTo>
                    <a:lnTo>
                      <a:pt x="83" y="43"/>
                    </a:lnTo>
                    <a:lnTo>
                      <a:pt x="73" y="32"/>
                    </a:lnTo>
                    <a:lnTo>
                      <a:pt x="65" y="22"/>
                    </a:lnTo>
                    <a:lnTo>
                      <a:pt x="56" y="14"/>
                    </a:lnTo>
                    <a:lnTo>
                      <a:pt x="46" y="7"/>
                    </a:lnTo>
                    <a:lnTo>
                      <a:pt x="36" y="3"/>
                    </a:lnTo>
                    <a:lnTo>
                      <a:pt x="27" y="0"/>
                    </a:lnTo>
                    <a:lnTo>
                      <a:pt x="17" y="2"/>
                    </a:lnTo>
                    <a:lnTo>
                      <a:pt x="8" y="5"/>
                    </a:lnTo>
                    <a:lnTo>
                      <a:pt x="8" y="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2" name="Freeform 69"/>
              <p:cNvSpPr>
                <a:spLocks/>
              </p:cNvSpPr>
              <p:nvPr/>
            </p:nvSpPr>
            <p:spPr bwMode="auto">
              <a:xfrm rot="1800000">
                <a:off x="2039448" y="3310925"/>
                <a:ext cx="751657" cy="751657"/>
              </a:xfrm>
              <a:custGeom>
                <a:avLst/>
                <a:gdLst/>
                <a:ahLst/>
                <a:cxnLst>
                  <a:cxn ang="0">
                    <a:pos x="181" y="38"/>
                  </a:cxn>
                  <a:cxn ang="0">
                    <a:pos x="218" y="2"/>
                  </a:cxn>
                  <a:cxn ang="0">
                    <a:pos x="239" y="5"/>
                  </a:cxn>
                  <a:cxn ang="0">
                    <a:pos x="256" y="30"/>
                  </a:cxn>
                  <a:cxn ang="0">
                    <a:pos x="350" y="214"/>
                  </a:cxn>
                  <a:cxn ang="0">
                    <a:pos x="402" y="271"/>
                  </a:cxn>
                  <a:cxn ang="0">
                    <a:pos x="447" y="303"/>
                  </a:cxn>
                  <a:cxn ang="0">
                    <a:pos x="472" y="298"/>
                  </a:cxn>
                  <a:cxn ang="0">
                    <a:pos x="481" y="269"/>
                  </a:cxn>
                  <a:cxn ang="0">
                    <a:pos x="512" y="238"/>
                  </a:cxn>
                  <a:cxn ang="0">
                    <a:pos x="556" y="218"/>
                  </a:cxn>
                  <a:cxn ang="0">
                    <a:pos x="600" y="218"/>
                  </a:cxn>
                  <a:cxn ang="0">
                    <a:pos x="624" y="231"/>
                  </a:cxn>
                  <a:cxn ang="0">
                    <a:pos x="646" y="230"/>
                  </a:cxn>
                  <a:cxn ang="0">
                    <a:pos x="675" y="189"/>
                  </a:cxn>
                  <a:cxn ang="0">
                    <a:pos x="699" y="169"/>
                  </a:cxn>
                  <a:cxn ang="0">
                    <a:pos x="725" y="166"/>
                  </a:cxn>
                  <a:cxn ang="0">
                    <a:pos x="784" y="188"/>
                  </a:cxn>
                  <a:cxn ang="0">
                    <a:pos x="818" y="194"/>
                  </a:cxn>
                  <a:cxn ang="0">
                    <a:pos x="845" y="174"/>
                  </a:cxn>
                  <a:cxn ang="0">
                    <a:pos x="890" y="139"/>
                  </a:cxn>
                  <a:cxn ang="0">
                    <a:pos x="916" y="137"/>
                  </a:cxn>
                  <a:cxn ang="0">
                    <a:pos x="935" y="158"/>
                  </a:cxn>
                  <a:cxn ang="0">
                    <a:pos x="970" y="265"/>
                  </a:cxn>
                  <a:cxn ang="0">
                    <a:pos x="1000" y="422"/>
                  </a:cxn>
                  <a:cxn ang="0">
                    <a:pos x="1015" y="547"/>
                  </a:cxn>
                  <a:cxn ang="0">
                    <a:pos x="1041" y="655"/>
                  </a:cxn>
                  <a:cxn ang="0">
                    <a:pos x="1097" y="760"/>
                  </a:cxn>
                  <a:cxn ang="0">
                    <a:pos x="1203" y="947"/>
                  </a:cxn>
                  <a:cxn ang="0">
                    <a:pos x="1000" y="1283"/>
                  </a:cxn>
                  <a:cxn ang="0">
                    <a:pos x="741" y="1112"/>
                  </a:cxn>
                  <a:cxn ang="0">
                    <a:pos x="670" y="1019"/>
                  </a:cxn>
                  <a:cxn ang="0">
                    <a:pos x="587" y="952"/>
                  </a:cxn>
                  <a:cxn ang="0">
                    <a:pos x="452" y="874"/>
                  </a:cxn>
                  <a:cxn ang="0">
                    <a:pos x="339" y="836"/>
                  </a:cxn>
                  <a:cxn ang="0">
                    <a:pos x="198" y="780"/>
                  </a:cxn>
                  <a:cxn ang="0">
                    <a:pos x="143" y="740"/>
                  </a:cxn>
                  <a:cxn ang="0">
                    <a:pos x="109" y="674"/>
                  </a:cxn>
                  <a:cxn ang="0">
                    <a:pos x="29" y="498"/>
                  </a:cxn>
                  <a:cxn ang="0">
                    <a:pos x="6" y="445"/>
                  </a:cxn>
                  <a:cxn ang="0">
                    <a:pos x="3" y="384"/>
                  </a:cxn>
                  <a:cxn ang="0">
                    <a:pos x="30" y="318"/>
                  </a:cxn>
                  <a:cxn ang="0">
                    <a:pos x="52" y="295"/>
                  </a:cxn>
                  <a:cxn ang="0">
                    <a:pos x="59" y="317"/>
                  </a:cxn>
                  <a:cxn ang="0">
                    <a:pos x="66" y="370"/>
                  </a:cxn>
                  <a:cxn ang="0">
                    <a:pos x="91" y="432"/>
                  </a:cxn>
                  <a:cxn ang="0">
                    <a:pos x="143" y="511"/>
                  </a:cxn>
                  <a:cxn ang="0">
                    <a:pos x="187" y="606"/>
                  </a:cxn>
                  <a:cxn ang="0">
                    <a:pos x="221" y="659"/>
                  </a:cxn>
                  <a:cxn ang="0">
                    <a:pos x="247" y="665"/>
                  </a:cxn>
                  <a:cxn ang="0">
                    <a:pos x="264" y="641"/>
                  </a:cxn>
                  <a:cxn ang="0">
                    <a:pos x="274" y="587"/>
                  </a:cxn>
                  <a:cxn ang="0">
                    <a:pos x="258" y="498"/>
                  </a:cxn>
                  <a:cxn ang="0">
                    <a:pos x="214" y="385"/>
                  </a:cxn>
                  <a:cxn ang="0">
                    <a:pos x="104" y="133"/>
                  </a:cxn>
                  <a:cxn ang="0">
                    <a:pos x="87" y="65"/>
                  </a:cxn>
                  <a:cxn ang="0">
                    <a:pos x="97" y="55"/>
                  </a:cxn>
                  <a:cxn ang="0">
                    <a:pos x="136" y="61"/>
                  </a:cxn>
                  <a:cxn ang="0">
                    <a:pos x="168" y="47"/>
                  </a:cxn>
                </a:cxnLst>
                <a:rect l="0" t="0" r="r" b="b"/>
                <a:pathLst>
                  <a:path w="1285" h="1283">
                    <a:moveTo>
                      <a:pt x="168" y="47"/>
                    </a:moveTo>
                    <a:lnTo>
                      <a:pt x="168" y="47"/>
                    </a:lnTo>
                    <a:lnTo>
                      <a:pt x="175" y="43"/>
                    </a:lnTo>
                    <a:lnTo>
                      <a:pt x="181" y="38"/>
                    </a:lnTo>
                    <a:lnTo>
                      <a:pt x="194" y="26"/>
                    </a:lnTo>
                    <a:lnTo>
                      <a:pt x="203" y="15"/>
                    </a:lnTo>
                    <a:lnTo>
                      <a:pt x="214" y="5"/>
                    </a:lnTo>
                    <a:lnTo>
                      <a:pt x="218" y="2"/>
                    </a:lnTo>
                    <a:lnTo>
                      <a:pt x="224" y="0"/>
                    </a:lnTo>
                    <a:lnTo>
                      <a:pt x="229" y="0"/>
                    </a:lnTo>
                    <a:lnTo>
                      <a:pt x="233" y="1"/>
                    </a:lnTo>
                    <a:lnTo>
                      <a:pt x="239" y="5"/>
                    </a:lnTo>
                    <a:lnTo>
                      <a:pt x="244" y="11"/>
                    </a:lnTo>
                    <a:lnTo>
                      <a:pt x="249" y="19"/>
                    </a:lnTo>
                    <a:lnTo>
                      <a:pt x="256" y="30"/>
                    </a:lnTo>
                    <a:lnTo>
                      <a:pt x="256" y="30"/>
                    </a:lnTo>
                    <a:lnTo>
                      <a:pt x="284" y="87"/>
                    </a:lnTo>
                    <a:lnTo>
                      <a:pt x="313" y="144"/>
                    </a:lnTo>
                    <a:lnTo>
                      <a:pt x="339" y="194"/>
                    </a:lnTo>
                    <a:lnTo>
                      <a:pt x="350" y="214"/>
                    </a:lnTo>
                    <a:lnTo>
                      <a:pt x="360" y="226"/>
                    </a:lnTo>
                    <a:lnTo>
                      <a:pt x="360" y="226"/>
                    </a:lnTo>
                    <a:lnTo>
                      <a:pt x="386" y="253"/>
                    </a:lnTo>
                    <a:lnTo>
                      <a:pt x="402" y="271"/>
                    </a:lnTo>
                    <a:lnTo>
                      <a:pt x="421" y="286"/>
                    </a:lnTo>
                    <a:lnTo>
                      <a:pt x="431" y="293"/>
                    </a:lnTo>
                    <a:lnTo>
                      <a:pt x="439" y="299"/>
                    </a:lnTo>
                    <a:lnTo>
                      <a:pt x="447" y="303"/>
                    </a:lnTo>
                    <a:lnTo>
                      <a:pt x="455" y="305"/>
                    </a:lnTo>
                    <a:lnTo>
                      <a:pt x="462" y="305"/>
                    </a:lnTo>
                    <a:lnTo>
                      <a:pt x="467" y="302"/>
                    </a:lnTo>
                    <a:lnTo>
                      <a:pt x="472" y="298"/>
                    </a:lnTo>
                    <a:lnTo>
                      <a:pt x="474" y="290"/>
                    </a:lnTo>
                    <a:lnTo>
                      <a:pt x="474" y="290"/>
                    </a:lnTo>
                    <a:lnTo>
                      <a:pt x="477" y="279"/>
                    </a:lnTo>
                    <a:lnTo>
                      <a:pt x="481" y="269"/>
                    </a:lnTo>
                    <a:lnTo>
                      <a:pt x="488" y="261"/>
                    </a:lnTo>
                    <a:lnTo>
                      <a:pt x="495" y="253"/>
                    </a:lnTo>
                    <a:lnTo>
                      <a:pt x="503" y="245"/>
                    </a:lnTo>
                    <a:lnTo>
                      <a:pt x="512" y="238"/>
                    </a:lnTo>
                    <a:lnTo>
                      <a:pt x="523" y="231"/>
                    </a:lnTo>
                    <a:lnTo>
                      <a:pt x="534" y="226"/>
                    </a:lnTo>
                    <a:lnTo>
                      <a:pt x="545" y="222"/>
                    </a:lnTo>
                    <a:lnTo>
                      <a:pt x="556" y="218"/>
                    </a:lnTo>
                    <a:lnTo>
                      <a:pt x="567" y="216"/>
                    </a:lnTo>
                    <a:lnTo>
                      <a:pt x="579" y="215"/>
                    </a:lnTo>
                    <a:lnTo>
                      <a:pt x="589" y="215"/>
                    </a:lnTo>
                    <a:lnTo>
                      <a:pt x="600" y="218"/>
                    </a:lnTo>
                    <a:lnTo>
                      <a:pt x="609" y="222"/>
                    </a:lnTo>
                    <a:lnTo>
                      <a:pt x="617" y="226"/>
                    </a:lnTo>
                    <a:lnTo>
                      <a:pt x="617" y="226"/>
                    </a:lnTo>
                    <a:lnTo>
                      <a:pt x="624" y="231"/>
                    </a:lnTo>
                    <a:lnTo>
                      <a:pt x="631" y="234"/>
                    </a:lnTo>
                    <a:lnTo>
                      <a:pt x="636" y="234"/>
                    </a:lnTo>
                    <a:lnTo>
                      <a:pt x="642" y="233"/>
                    </a:lnTo>
                    <a:lnTo>
                      <a:pt x="646" y="230"/>
                    </a:lnTo>
                    <a:lnTo>
                      <a:pt x="650" y="227"/>
                    </a:lnTo>
                    <a:lnTo>
                      <a:pt x="658" y="216"/>
                    </a:lnTo>
                    <a:lnTo>
                      <a:pt x="666" y="203"/>
                    </a:lnTo>
                    <a:lnTo>
                      <a:pt x="675" y="189"/>
                    </a:lnTo>
                    <a:lnTo>
                      <a:pt x="680" y="182"/>
                    </a:lnTo>
                    <a:lnTo>
                      <a:pt x="685" y="177"/>
                    </a:lnTo>
                    <a:lnTo>
                      <a:pt x="692" y="173"/>
                    </a:lnTo>
                    <a:lnTo>
                      <a:pt x="699" y="169"/>
                    </a:lnTo>
                    <a:lnTo>
                      <a:pt x="699" y="169"/>
                    </a:lnTo>
                    <a:lnTo>
                      <a:pt x="707" y="167"/>
                    </a:lnTo>
                    <a:lnTo>
                      <a:pt x="717" y="166"/>
                    </a:lnTo>
                    <a:lnTo>
                      <a:pt x="725" y="166"/>
                    </a:lnTo>
                    <a:lnTo>
                      <a:pt x="733" y="169"/>
                    </a:lnTo>
                    <a:lnTo>
                      <a:pt x="751" y="173"/>
                    </a:lnTo>
                    <a:lnTo>
                      <a:pt x="767" y="179"/>
                    </a:lnTo>
                    <a:lnTo>
                      <a:pt x="784" y="188"/>
                    </a:lnTo>
                    <a:lnTo>
                      <a:pt x="799" y="192"/>
                    </a:lnTo>
                    <a:lnTo>
                      <a:pt x="805" y="194"/>
                    </a:lnTo>
                    <a:lnTo>
                      <a:pt x="812" y="194"/>
                    </a:lnTo>
                    <a:lnTo>
                      <a:pt x="818" y="194"/>
                    </a:lnTo>
                    <a:lnTo>
                      <a:pt x="823" y="192"/>
                    </a:lnTo>
                    <a:lnTo>
                      <a:pt x="823" y="192"/>
                    </a:lnTo>
                    <a:lnTo>
                      <a:pt x="834" y="185"/>
                    </a:lnTo>
                    <a:lnTo>
                      <a:pt x="845" y="174"/>
                    </a:lnTo>
                    <a:lnTo>
                      <a:pt x="857" y="163"/>
                    </a:lnTo>
                    <a:lnTo>
                      <a:pt x="869" y="152"/>
                    </a:lnTo>
                    <a:lnTo>
                      <a:pt x="883" y="143"/>
                    </a:lnTo>
                    <a:lnTo>
                      <a:pt x="890" y="139"/>
                    </a:lnTo>
                    <a:lnTo>
                      <a:pt x="895" y="137"/>
                    </a:lnTo>
                    <a:lnTo>
                      <a:pt x="902" y="136"/>
                    </a:lnTo>
                    <a:lnTo>
                      <a:pt x="909" y="136"/>
                    </a:lnTo>
                    <a:lnTo>
                      <a:pt x="916" y="137"/>
                    </a:lnTo>
                    <a:lnTo>
                      <a:pt x="921" y="141"/>
                    </a:lnTo>
                    <a:lnTo>
                      <a:pt x="921" y="141"/>
                    </a:lnTo>
                    <a:lnTo>
                      <a:pt x="928" y="148"/>
                    </a:lnTo>
                    <a:lnTo>
                      <a:pt x="935" y="158"/>
                    </a:lnTo>
                    <a:lnTo>
                      <a:pt x="940" y="171"/>
                    </a:lnTo>
                    <a:lnTo>
                      <a:pt x="947" y="186"/>
                    </a:lnTo>
                    <a:lnTo>
                      <a:pt x="958" y="223"/>
                    </a:lnTo>
                    <a:lnTo>
                      <a:pt x="970" y="265"/>
                    </a:lnTo>
                    <a:lnTo>
                      <a:pt x="980" y="309"/>
                    </a:lnTo>
                    <a:lnTo>
                      <a:pt x="989" y="353"/>
                    </a:lnTo>
                    <a:lnTo>
                      <a:pt x="1000" y="422"/>
                    </a:lnTo>
                    <a:lnTo>
                      <a:pt x="1000" y="422"/>
                    </a:lnTo>
                    <a:lnTo>
                      <a:pt x="1004" y="449"/>
                    </a:lnTo>
                    <a:lnTo>
                      <a:pt x="1007" y="481"/>
                    </a:lnTo>
                    <a:lnTo>
                      <a:pt x="1010" y="513"/>
                    </a:lnTo>
                    <a:lnTo>
                      <a:pt x="1015" y="547"/>
                    </a:lnTo>
                    <a:lnTo>
                      <a:pt x="1021" y="583"/>
                    </a:lnTo>
                    <a:lnTo>
                      <a:pt x="1029" y="620"/>
                    </a:lnTo>
                    <a:lnTo>
                      <a:pt x="1036" y="637"/>
                    </a:lnTo>
                    <a:lnTo>
                      <a:pt x="1041" y="655"/>
                    </a:lnTo>
                    <a:lnTo>
                      <a:pt x="1049" y="673"/>
                    </a:lnTo>
                    <a:lnTo>
                      <a:pt x="1057" y="691"/>
                    </a:lnTo>
                    <a:lnTo>
                      <a:pt x="1057" y="691"/>
                    </a:lnTo>
                    <a:lnTo>
                      <a:pt x="1097" y="760"/>
                    </a:lnTo>
                    <a:lnTo>
                      <a:pt x="1136" y="828"/>
                    </a:lnTo>
                    <a:lnTo>
                      <a:pt x="1173" y="891"/>
                    </a:lnTo>
                    <a:lnTo>
                      <a:pt x="1190" y="919"/>
                    </a:lnTo>
                    <a:lnTo>
                      <a:pt x="1203" y="947"/>
                    </a:lnTo>
                    <a:lnTo>
                      <a:pt x="1203" y="947"/>
                    </a:lnTo>
                    <a:lnTo>
                      <a:pt x="1233" y="1003"/>
                    </a:lnTo>
                    <a:lnTo>
                      <a:pt x="1285" y="1092"/>
                    </a:lnTo>
                    <a:lnTo>
                      <a:pt x="1000" y="1283"/>
                    </a:lnTo>
                    <a:lnTo>
                      <a:pt x="854" y="1283"/>
                    </a:lnTo>
                    <a:lnTo>
                      <a:pt x="854" y="1283"/>
                    </a:lnTo>
                    <a:lnTo>
                      <a:pt x="794" y="1192"/>
                    </a:lnTo>
                    <a:lnTo>
                      <a:pt x="741" y="1112"/>
                    </a:lnTo>
                    <a:lnTo>
                      <a:pt x="718" y="1079"/>
                    </a:lnTo>
                    <a:lnTo>
                      <a:pt x="699" y="1052"/>
                    </a:lnTo>
                    <a:lnTo>
                      <a:pt x="683" y="1031"/>
                    </a:lnTo>
                    <a:lnTo>
                      <a:pt x="670" y="1019"/>
                    </a:lnTo>
                    <a:lnTo>
                      <a:pt x="670" y="1019"/>
                    </a:lnTo>
                    <a:lnTo>
                      <a:pt x="646" y="997"/>
                    </a:lnTo>
                    <a:lnTo>
                      <a:pt x="617" y="975"/>
                    </a:lnTo>
                    <a:lnTo>
                      <a:pt x="587" y="952"/>
                    </a:lnTo>
                    <a:lnTo>
                      <a:pt x="555" y="930"/>
                    </a:lnTo>
                    <a:lnTo>
                      <a:pt x="522" y="910"/>
                    </a:lnTo>
                    <a:lnTo>
                      <a:pt x="487" y="891"/>
                    </a:lnTo>
                    <a:lnTo>
                      <a:pt x="452" y="874"/>
                    </a:lnTo>
                    <a:lnTo>
                      <a:pt x="435" y="868"/>
                    </a:lnTo>
                    <a:lnTo>
                      <a:pt x="418" y="861"/>
                    </a:lnTo>
                    <a:lnTo>
                      <a:pt x="418" y="861"/>
                    </a:lnTo>
                    <a:lnTo>
                      <a:pt x="339" y="836"/>
                    </a:lnTo>
                    <a:lnTo>
                      <a:pt x="297" y="823"/>
                    </a:lnTo>
                    <a:lnTo>
                      <a:pt x="255" y="806"/>
                    </a:lnTo>
                    <a:lnTo>
                      <a:pt x="215" y="790"/>
                    </a:lnTo>
                    <a:lnTo>
                      <a:pt x="198" y="780"/>
                    </a:lnTo>
                    <a:lnTo>
                      <a:pt x="181" y="771"/>
                    </a:lnTo>
                    <a:lnTo>
                      <a:pt x="166" y="761"/>
                    </a:lnTo>
                    <a:lnTo>
                      <a:pt x="154" y="750"/>
                    </a:lnTo>
                    <a:lnTo>
                      <a:pt x="143" y="740"/>
                    </a:lnTo>
                    <a:lnTo>
                      <a:pt x="135" y="729"/>
                    </a:lnTo>
                    <a:lnTo>
                      <a:pt x="135" y="729"/>
                    </a:lnTo>
                    <a:lnTo>
                      <a:pt x="123" y="703"/>
                    </a:lnTo>
                    <a:lnTo>
                      <a:pt x="109" y="674"/>
                    </a:lnTo>
                    <a:lnTo>
                      <a:pt x="81" y="610"/>
                    </a:lnTo>
                    <a:lnTo>
                      <a:pt x="53" y="547"/>
                    </a:lnTo>
                    <a:lnTo>
                      <a:pt x="40" y="522"/>
                    </a:lnTo>
                    <a:lnTo>
                      <a:pt x="29" y="498"/>
                    </a:lnTo>
                    <a:lnTo>
                      <a:pt x="29" y="498"/>
                    </a:lnTo>
                    <a:lnTo>
                      <a:pt x="19" y="481"/>
                    </a:lnTo>
                    <a:lnTo>
                      <a:pt x="11" y="463"/>
                    </a:lnTo>
                    <a:lnTo>
                      <a:pt x="6" y="445"/>
                    </a:lnTo>
                    <a:lnTo>
                      <a:pt x="1" y="430"/>
                    </a:lnTo>
                    <a:lnTo>
                      <a:pt x="0" y="414"/>
                    </a:lnTo>
                    <a:lnTo>
                      <a:pt x="0" y="399"/>
                    </a:lnTo>
                    <a:lnTo>
                      <a:pt x="3" y="384"/>
                    </a:lnTo>
                    <a:lnTo>
                      <a:pt x="8" y="368"/>
                    </a:lnTo>
                    <a:lnTo>
                      <a:pt x="8" y="368"/>
                    </a:lnTo>
                    <a:lnTo>
                      <a:pt x="23" y="335"/>
                    </a:lnTo>
                    <a:lnTo>
                      <a:pt x="30" y="318"/>
                    </a:lnTo>
                    <a:lnTo>
                      <a:pt x="38" y="306"/>
                    </a:lnTo>
                    <a:lnTo>
                      <a:pt x="45" y="297"/>
                    </a:lnTo>
                    <a:lnTo>
                      <a:pt x="49" y="295"/>
                    </a:lnTo>
                    <a:lnTo>
                      <a:pt x="52" y="295"/>
                    </a:lnTo>
                    <a:lnTo>
                      <a:pt x="55" y="297"/>
                    </a:lnTo>
                    <a:lnTo>
                      <a:pt x="56" y="301"/>
                    </a:lnTo>
                    <a:lnTo>
                      <a:pt x="57" y="308"/>
                    </a:lnTo>
                    <a:lnTo>
                      <a:pt x="59" y="317"/>
                    </a:lnTo>
                    <a:lnTo>
                      <a:pt x="59" y="317"/>
                    </a:lnTo>
                    <a:lnTo>
                      <a:pt x="60" y="336"/>
                    </a:lnTo>
                    <a:lnTo>
                      <a:pt x="63" y="354"/>
                    </a:lnTo>
                    <a:lnTo>
                      <a:pt x="66" y="370"/>
                    </a:lnTo>
                    <a:lnTo>
                      <a:pt x="70" y="385"/>
                    </a:lnTo>
                    <a:lnTo>
                      <a:pt x="75" y="400"/>
                    </a:lnTo>
                    <a:lnTo>
                      <a:pt x="82" y="415"/>
                    </a:lnTo>
                    <a:lnTo>
                      <a:pt x="91" y="432"/>
                    </a:lnTo>
                    <a:lnTo>
                      <a:pt x="104" y="449"/>
                    </a:lnTo>
                    <a:lnTo>
                      <a:pt x="104" y="449"/>
                    </a:lnTo>
                    <a:lnTo>
                      <a:pt x="127" y="483"/>
                    </a:lnTo>
                    <a:lnTo>
                      <a:pt x="143" y="511"/>
                    </a:lnTo>
                    <a:lnTo>
                      <a:pt x="155" y="538"/>
                    </a:lnTo>
                    <a:lnTo>
                      <a:pt x="169" y="568"/>
                    </a:lnTo>
                    <a:lnTo>
                      <a:pt x="169" y="568"/>
                    </a:lnTo>
                    <a:lnTo>
                      <a:pt x="187" y="606"/>
                    </a:lnTo>
                    <a:lnTo>
                      <a:pt x="198" y="628"/>
                    </a:lnTo>
                    <a:lnTo>
                      <a:pt x="209" y="646"/>
                    </a:lnTo>
                    <a:lnTo>
                      <a:pt x="214" y="654"/>
                    </a:lnTo>
                    <a:lnTo>
                      <a:pt x="221" y="659"/>
                    </a:lnTo>
                    <a:lnTo>
                      <a:pt x="228" y="665"/>
                    </a:lnTo>
                    <a:lnTo>
                      <a:pt x="233" y="667"/>
                    </a:lnTo>
                    <a:lnTo>
                      <a:pt x="240" y="667"/>
                    </a:lnTo>
                    <a:lnTo>
                      <a:pt x="247" y="665"/>
                    </a:lnTo>
                    <a:lnTo>
                      <a:pt x="252" y="661"/>
                    </a:lnTo>
                    <a:lnTo>
                      <a:pt x="259" y="652"/>
                    </a:lnTo>
                    <a:lnTo>
                      <a:pt x="259" y="652"/>
                    </a:lnTo>
                    <a:lnTo>
                      <a:pt x="264" y="641"/>
                    </a:lnTo>
                    <a:lnTo>
                      <a:pt x="270" y="631"/>
                    </a:lnTo>
                    <a:lnTo>
                      <a:pt x="273" y="617"/>
                    </a:lnTo>
                    <a:lnTo>
                      <a:pt x="274" y="603"/>
                    </a:lnTo>
                    <a:lnTo>
                      <a:pt x="274" y="587"/>
                    </a:lnTo>
                    <a:lnTo>
                      <a:pt x="273" y="571"/>
                    </a:lnTo>
                    <a:lnTo>
                      <a:pt x="270" y="554"/>
                    </a:lnTo>
                    <a:lnTo>
                      <a:pt x="267" y="537"/>
                    </a:lnTo>
                    <a:lnTo>
                      <a:pt x="258" y="498"/>
                    </a:lnTo>
                    <a:lnTo>
                      <a:pt x="245" y="460"/>
                    </a:lnTo>
                    <a:lnTo>
                      <a:pt x="232" y="422"/>
                    </a:lnTo>
                    <a:lnTo>
                      <a:pt x="214" y="385"/>
                    </a:lnTo>
                    <a:lnTo>
                      <a:pt x="214" y="385"/>
                    </a:lnTo>
                    <a:lnTo>
                      <a:pt x="172" y="293"/>
                    </a:lnTo>
                    <a:lnTo>
                      <a:pt x="146" y="237"/>
                    </a:lnTo>
                    <a:lnTo>
                      <a:pt x="123" y="184"/>
                    </a:lnTo>
                    <a:lnTo>
                      <a:pt x="104" y="133"/>
                    </a:lnTo>
                    <a:lnTo>
                      <a:pt x="97" y="111"/>
                    </a:lnTo>
                    <a:lnTo>
                      <a:pt x="91" y="92"/>
                    </a:lnTo>
                    <a:lnTo>
                      <a:pt x="89" y="77"/>
                    </a:lnTo>
                    <a:lnTo>
                      <a:pt x="87" y="65"/>
                    </a:lnTo>
                    <a:lnTo>
                      <a:pt x="89" y="61"/>
                    </a:lnTo>
                    <a:lnTo>
                      <a:pt x="90" y="57"/>
                    </a:lnTo>
                    <a:lnTo>
                      <a:pt x="93" y="55"/>
                    </a:lnTo>
                    <a:lnTo>
                      <a:pt x="97" y="55"/>
                    </a:lnTo>
                    <a:lnTo>
                      <a:pt x="97" y="55"/>
                    </a:lnTo>
                    <a:lnTo>
                      <a:pt x="109" y="55"/>
                    </a:lnTo>
                    <a:lnTo>
                      <a:pt x="120" y="58"/>
                    </a:lnTo>
                    <a:lnTo>
                      <a:pt x="136" y="61"/>
                    </a:lnTo>
                    <a:lnTo>
                      <a:pt x="143" y="61"/>
                    </a:lnTo>
                    <a:lnTo>
                      <a:pt x="150" y="58"/>
                    </a:lnTo>
                    <a:lnTo>
                      <a:pt x="158" y="54"/>
                    </a:lnTo>
                    <a:lnTo>
                      <a:pt x="168" y="47"/>
                    </a:lnTo>
                    <a:lnTo>
                      <a:pt x="168" y="47"/>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3" name="Freeform 70"/>
              <p:cNvSpPr>
                <a:spLocks/>
              </p:cNvSpPr>
              <p:nvPr/>
            </p:nvSpPr>
            <p:spPr bwMode="auto">
              <a:xfrm rot="1800000">
                <a:off x="2501363" y="3283255"/>
                <a:ext cx="159230" cy="153375"/>
              </a:xfrm>
              <a:custGeom>
                <a:avLst/>
                <a:gdLst/>
                <a:ahLst/>
                <a:cxnLst>
                  <a:cxn ang="0">
                    <a:pos x="16" y="2"/>
                  </a:cxn>
                  <a:cxn ang="0">
                    <a:pos x="16" y="2"/>
                  </a:cxn>
                  <a:cxn ang="0">
                    <a:pos x="9" y="4"/>
                  </a:cxn>
                  <a:cxn ang="0">
                    <a:pos x="5" y="10"/>
                  </a:cxn>
                  <a:cxn ang="0">
                    <a:pos x="1" y="15"/>
                  </a:cxn>
                  <a:cxn ang="0">
                    <a:pos x="0" y="23"/>
                  </a:cxn>
                  <a:cxn ang="0">
                    <a:pos x="0" y="31"/>
                  </a:cxn>
                  <a:cxn ang="0">
                    <a:pos x="0" y="41"/>
                  </a:cxn>
                  <a:cxn ang="0">
                    <a:pos x="1" y="52"/>
                  </a:cxn>
                  <a:cxn ang="0">
                    <a:pos x="4" y="63"/>
                  </a:cxn>
                  <a:cxn ang="0">
                    <a:pos x="14" y="86"/>
                  </a:cxn>
                  <a:cxn ang="0">
                    <a:pos x="26" y="112"/>
                  </a:cxn>
                  <a:cxn ang="0">
                    <a:pos x="41" y="136"/>
                  </a:cxn>
                  <a:cxn ang="0">
                    <a:pos x="50" y="147"/>
                  </a:cxn>
                  <a:cxn ang="0">
                    <a:pos x="60" y="160"/>
                  </a:cxn>
                  <a:cxn ang="0">
                    <a:pos x="60" y="160"/>
                  </a:cxn>
                  <a:cxn ang="0">
                    <a:pos x="79" y="181"/>
                  </a:cxn>
                  <a:cxn ang="0">
                    <a:pos x="99" y="202"/>
                  </a:cxn>
                  <a:cxn ang="0">
                    <a:pos x="121" y="221"/>
                  </a:cxn>
                  <a:cxn ang="0">
                    <a:pos x="142" y="237"/>
                  </a:cxn>
                  <a:cxn ang="0">
                    <a:pos x="163" y="251"/>
                  </a:cxn>
                  <a:cxn ang="0">
                    <a:pos x="173" y="256"/>
                  </a:cxn>
                  <a:cxn ang="0">
                    <a:pos x="182" y="260"/>
                  </a:cxn>
                  <a:cxn ang="0">
                    <a:pos x="192" y="262"/>
                  </a:cxn>
                  <a:cxn ang="0">
                    <a:pos x="202" y="263"/>
                  </a:cxn>
                  <a:cxn ang="0">
                    <a:pos x="210" y="263"/>
                  </a:cxn>
                  <a:cxn ang="0">
                    <a:pos x="218" y="260"/>
                  </a:cxn>
                  <a:cxn ang="0">
                    <a:pos x="218" y="260"/>
                  </a:cxn>
                  <a:cxn ang="0">
                    <a:pos x="248" y="251"/>
                  </a:cxn>
                  <a:cxn ang="0">
                    <a:pos x="260" y="245"/>
                  </a:cxn>
                  <a:cxn ang="0">
                    <a:pos x="264" y="243"/>
                  </a:cxn>
                  <a:cxn ang="0">
                    <a:pos x="268" y="239"/>
                  </a:cxn>
                  <a:cxn ang="0">
                    <a:pos x="270" y="235"/>
                  </a:cxn>
                  <a:cxn ang="0">
                    <a:pos x="271" y="229"/>
                  </a:cxn>
                  <a:cxn ang="0">
                    <a:pos x="270" y="224"/>
                  </a:cxn>
                  <a:cxn ang="0">
                    <a:pos x="266" y="217"/>
                  </a:cxn>
                  <a:cxn ang="0">
                    <a:pos x="262" y="210"/>
                  </a:cxn>
                  <a:cxn ang="0">
                    <a:pos x="253" y="200"/>
                  </a:cxn>
                  <a:cxn ang="0">
                    <a:pos x="232" y="179"/>
                  </a:cxn>
                  <a:cxn ang="0">
                    <a:pos x="232" y="179"/>
                  </a:cxn>
                  <a:cxn ang="0">
                    <a:pos x="203" y="151"/>
                  </a:cxn>
                  <a:cxn ang="0">
                    <a:pos x="173" y="120"/>
                  </a:cxn>
                  <a:cxn ang="0">
                    <a:pos x="142" y="89"/>
                  </a:cxn>
                  <a:cxn ang="0">
                    <a:pos x="110" y="59"/>
                  </a:cxn>
                  <a:cxn ang="0">
                    <a:pos x="80" y="33"/>
                  </a:cxn>
                  <a:cxn ang="0">
                    <a:pos x="67" y="22"/>
                  </a:cxn>
                  <a:cxn ang="0">
                    <a:pos x="54" y="12"/>
                  </a:cxn>
                  <a:cxn ang="0">
                    <a:pos x="42" y="6"/>
                  </a:cxn>
                  <a:cxn ang="0">
                    <a:pos x="33" y="2"/>
                  </a:cxn>
                  <a:cxn ang="0">
                    <a:pos x="23" y="0"/>
                  </a:cxn>
                  <a:cxn ang="0">
                    <a:pos x="19" y="0"/>
                  </a:cxn>
                  <a:cxn ang="0">
                    <a:pos x="16" y="2"/>
                  </a:cxn>
                  <a:cxn ang="0">
                    <a:pos x="16" y="2"/>
                  </a:cxn>
                </a:cxnLst>
                <a:rect l="0" t="0" r="r" b="b"/>
                <a:pathLst>
                  <a:path w="271" h="263">
                    <a:moveTo>
                      <a:pt x="16" y="2"/>
                    </a:moveTo>
                    <a:lnTo>
                      <a:pt x="16" y="2"/>
                    </a:lnTo>
                    <a:lnTo>
                      <a:pt x="9" y="4"/>
                    </a:lnTo>
                    <a:lnTo>
                      <a:pt x="5" y="10"/>
                    </a:lnTo>
                    <a:lnTo>
                      <a:pt x="1" y="15"/>
                    </a:lnTo>
                    <a:lnTo>
                      <a:pt x="0" y="23"/>
                    </a:lnTo>
                    <a:lnTo>
                      <a:pt x="0" y="31"/>
                    </a:lnTo>
                    <a:lnTo>
                      <a:pt x="0" y="41"/>
                    </a:lnTo>
                    <a:lnTo>
                      <a:pt x="1" y="52"/>
                    </a:lnTo>
                    <a:lnTo>
                      <a:pt x="4" y="63"/>
                    </a:lnTo>
                    <a:lnTo>
                      <a:pt x="14" y="86"/>
                    </a:lnTo>
                    <a:lnTo>
                      <a:pt x="26" y="112"/>
                    </a:lnTo>
                    <a:lnTo>
                      <a:pt x="41" y="136"/>
                    </a:lnTo>
                    <a:lnTo>
                      <a:pt x="50" y="147"/>
                    </a:lnTo>
                    <a:lnTo>
                      <a:pt x="60" y="160"/>
                    </a:lnTo>
                    <a:lnTo>
                      <a:pt x="60" y="160"/>
                    </a:lnTo>
                    <a:lnTo>
                      <a:pt x="79" y="181"/>
                    </a:lnTo>
                    <a:lnTo>
                      <a:pt x="99" y="202"/>
                    </a:lnTo>
                    <a:lnTo>
                      <a:pt x="121" y="221"/>
                    </a:lnTo>
                    <a:lnTo>
                      <a:pt x="142" y="237"/>
                    </a:lnTo>
                    <a:lnTo>
                      <a:pt x="163" y="251"/>
                    </a:lnTo>
                    <a:lnTo>
                      <a:pt x="173" y="256"/>
                    </a:lnTo>
                    <a:lnTo>
                      <a:pt x="182" y="260"/>
                    </a:lnTo>
                    <a:lnTo>
                      <a:pt x="192" y="262"/>
                    </a:lnTo>
                    <a:lnTo>
                      <a:pt x="202" y="263"/>
                    </a:lnTo>
                    <a:lnTo>
                      <a:pt x="210" y="263"/>
                    </a:lnTo>
                    <a:lnTo>
                      <a:pt x="218" y="260"/>
                    </a:lnTo>
                    <a:lnTo>
                      <a:pt x="218" y="260"/>
                    </a:lnTo>
                    <a:lnTo>
                      <a:pt x="248" y="251"/>
                    </a:lnTo>
                    <a:lnTo>
                      <a:pt x="260" y="245"/>
                    </a:lnTo>
                    <a:lnTo>
                      <a:pt x="264" y="243"/>
                    </a:lnTo>
                    <a:lnTo>
                      <a:pt x="268" y="239"/>
                    </a:lnTo>
                    <a:lnTo>
                      <a:pt x="270" y="235"/>
                    </a:lnTo>
                    <a:lnTo>
                      <a:pt x="271" y="229"/>
                    </a:lnTo>
                    <a:lnTo>
                      <a:pt x="270" y="224"/>
                    </a:lnTo>
                    <a:lnTo>
                      <a:pt x="266" y="217"/>
                    </a:lnTo>
                    <a:lnTo>
                      <a:pt x="262" y="210"/>
                    </a:lnTo>
                    <a:lnTo>
                      <a:pt x="253" y="200"/>
                    </a:lnTo>
                    <a:lnTo>
                      <a:pt x="232" y="179"/>
                    </a:lnTo>
                    <a:lnTo>
                      <a:pt x="232" y="179"/>
                    </a:lnTo>
                    <a:lnTo>
                      <a:pt x="203" y="151"/>
                    </a:lnTo>
                    <a:lnTo>
                      <a:pt x="173" y="120"/>
                    </a:lnTo>
                    <a:lnTo>
                      <a:pt x="142" y="89"/>
                    </a:lnTo>
                    <a:lnTo>
                      <a:pt x="110" y="59"/>
                    </a:lnTo>
                    <a:lnTo>
                      <a:pt x="80" y="33"/>
                    </a:lnTo>
                    <a:lnTo>
                      <a:pt x="67" y="22"/>
                    </a:lnTo>
                    <a:lnTo>
                      <a:pt x="54" y="12"/>
                    </a:lnTo>
                    <a:lnTo>
                      <a:pt x="42" y="6"/>
                    </a:lnTo>
                    <a:lnTo>
                      <a:pt x="33" y="2"/>
                    </a:lnTo>
                    <a:lnTo>
                      <a:pt x="23" y="0"/>
                    </a:lnTo>
                    <a:lnTo>
                      <a:pt x="19" y="0"/>
                    </a:lnTo>
                    <a:lnTo>
                      <a:pt x="16" y="2"/>
                    </a:lnTo>
                    <a:lnTo>
                      <a:pt x="16" y="2"/>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4" name="Freeform 71"/>
              <p:cNvSpPr>
                <a:spLocks/>
              </p:cNvSpPr>
              <p:nvPr/>
            </p:nvSpPr>
            <p:spPr bwMode="auto">
              <a:xfrm rot="1800000">
                <a:off x="2617654" y="3353311"/>
                <a:ext cx="110056" cy="112397"/>
              </a:xfrm>
              <a:custGeom>
                <a:avLst/>
                <a:gdLst/>
                <a:ahLst/>
                <a:cxnLst>
                  <a:cxn ang="0">
                    <a:pos x="13" y="1"/>
                  </a:cxn>
                  <a:cxn ang="0">
                    <a:pos x="13" y="1"/>
                  </a:cxn>
                  <a:cxn ang="0">
                    <a:pos x="6" y="7"/>
                  </a:cxn>
                  <a:cxn ang="0">
                    <a:pos x="2" y="15"/>
                  </a:cxn>
                  <a:cxn ang="0">
                    <a:pos x="0" y="23"/>
                  </a:cxn>
                  <a:cxn ang="0">
                    <a:pos x="0" y="34"/>
                  </a:cxn>
                  <a:cxn ang="0">
                    <a:pos x="0" y="45"/>
                  </a:cxn>
                  <a:cxn ang="0">
                    <a:pos x="2" y="57"/>
                  </a:cxn>
                  <a:cxn ang="0">
                    <a:pos x="5" y="70"/>
                  </a:cxn>
                  <a:cxn ang="0">
                    <a:pos x="9" y="82"/>
                  </a:cxn>
                  <a:cxn ang="0">
                    <a:pos x="15" y="96"/>
                  </a:cxn>
                  <a:cxn ang="0">
                    <a:pos x="21" y="108"/>
                  </a:cxn>
                  <a:cxn ang="0">
                    <a:pos x="30" y="120"/>
                  </a:cxn>
                  <a:cxn ang="0">
                    <a:pos x="38" y="132"/>
                  </a:cxn>
                  <a:cxn ang="0">
                    <a:pos x="47" y="143"/>
                  </a:cxn>
                  <a:cxn ang="0">
                    <a:pos x="57" y="154"/>
                  </a:cxn>
                  <a:cxn ang="0">
                    <a:pos x="68" y="162"/>
                  </a:cxn>
                  <a:cxn ang="0">
                    <a:pos x="79" y="170"/>
                  </a:cxn>
                  <a:cxn ang="0">
                    <a:pos x="79" y="170"/>
                  </a:cxn>
                  <a:cxn ang="0">
                    <a:pos x="90" y="177"/>
                  </a:cxn>
                  <a:cxn ang="0">
                    <a:pos x="102" y="183"/>
                  </a:cxn>
                  <a:cxn ang="0">
                    <a:pos x="113" y="187"/>
                  </a:cxn>
                  <a:cxn ang="0">
                    <a:pos x="125" y="190"/>
                  </a:cxn>
                  <a:cxn ang="0">
                    <a:pos x="136" y="191"/>
                  </a:cxn>
                  <a:cxn ang="0">
                    <a:pos x="147" y="192"/>
                  </a:cxn>
                  <a:cxn ang="0">
                    <a:pos x="156" y="192"/>
                  </a:cxn>
                  <a:cxn ang="0">
                    <a:pos x="166" y="191"/>
                  </a:cxn>
                  <a:cxn ang="0">
                    <a:pos x="174" y="188"/>
                  </a:cxn>
                  <a:cxn ang="0">
                    <a:pos x="179" y="184"/>
                  </a:cxn>
                  <a:cxn ang="0">
                    <a:pos x="185" y="180"/>
                  </a:cxn>
                  <a:cxn ang="0">
                    <a:pos x="188" y="173"/>
                  </a:cxn>
                  <a:cxn ang="0">
                    <a:pos x="188" y="166"/>
                  </a:cxn>
                  <a:cxn ang="0">
                    <a:pos x="186" y="160"/>
                  </a:cxn>
                  <a:cxn ang="0">
                    <a:pos x="182" y="150"/>
                  </a:cxn>
                  <a:cxn ang="0">
                    <a:pos x="177" y="140"/>
                  </a:cxn>
                  <a:cxn ang="0">
                    <a:pos x="177" y="140"/>
                  </a:cxn>
                  <a:cxn ang="0">
                    <a:pos x="158" y="117"/>
                  </a:cxn>
                  <a:cxn ang="0">
                    <a:pos x="136" y="94"/>
                  </a:cxn>
                  <a:cxn ang="0">
                    <a:pos x="111" y="70"/>
                  </a:cxn>
                  <a:cxn ang="0">
                    <a:pos x="87" y="46"/>
                  </a:cxn>
                  <a:cxn ang="0">
                    <a:pos x="64" y="27"/>
                  </a:cxn>
                  <a:cxn ang="0">
                    <a:pos x="42" y="11"/>
                  </a:cxn>
                  <a:cxn ang="0">
                    <a:pos x="32" y="6"/>
                  </a:cxn>
                  <a:cxn ang="0">
                    <a:pos x="24" y="3"/>
                  </a:cxn>
                  <a:cxn ang="0">
                    <a:pos x="17" y="0"/>
                  </a:cxn>
                  <a:cxn ang="0">
                    <a:pos x="13" y="1"/>
                  </a:cxn>
                  <a:cxn ang="0">
                    <a:pos x="13" y="1"/>
                  </a:cxn>
                </a:cxnLst>
                <a:rect l="0" t="0" r="r" b="b"/>
                <a:pathLst>
                  <a:path w="188" h="192">
                    <a:moveTo>
                      <a:pt x="13" y="1"/>
                    </a:moveTo>
                    <a:lnTo>
                      <a:pt x="13" y="1"/>
                    </a:lnTo>
                    <a:lnTo>
                      <a:pt x="6" y="7"/>
                    </a:lnTo>
                    <a:lnTo>
                      <a:pt x="2" y="15"/>
                    </a:lnTo>
                    <a:lnTo>
                      <a:pt x="0" y="23"/>
                    </a:lnTo>
                    <a:lnTo>
                      <a:pt x="0" y="34"/>
                    </a:lnTo>
                    <a:lnTo>
                      <a:pt x="0" y="45"/>
                    </a:lnTo>
                    <a:lnTo>
                      <a:pt x="2" y="57"/>
                    </a:lnTo>
                    <a:lnTo>
                      <a:pt x="5" y="70"/>
                    </a:lnTo>
                    <a:lnTo>
                      <a:pt x="9" y="82"/>
                    </a:lnTo>
                    <a:lnTo>
                      <a:pt x="15" y="96"/>
                    </a:lnTo>
                    <a:lnTo>
                      <a:pt x="21" y="108"/>
                    </a:lnTo>
                    <a:lnTo>
                      <a:pt x="30" y="120"/>
                    </a:lnTo>
                    <a:lnTo>
                      <a:pt x="38" y="132"/>
                    </a:lnTo>
                    <a:lnTo>
                      <a:pt x="47" y="143"/>
                    </a:lnTo>
                    <a:lnTo>
                      <a:pt x="57" y="154"/>
                    </a:lnTo>
                    <a:lnTo>
                      <a:pt x="68" y="162"/>
                    </a:lnTo>
                    <a:lnTo>
                      <a:pt x="79" y="170"/>
                    </a:lnTo>
                    <a:lnTo>
                      <a:pt x="79" y="170"/>
                    </a:lnTo>
                    <a:lnTo>
                      <a:pt x="90" y="177"/>
                    </a:lnTo>
                    <a:lnTo>
                      <a:pt x="102" y="183"/>
                    </a:lnTo>
                    <a:lnTo>
                      <a:pt x="113" y="187"/>
                    </a:lnTo>
                    <a:lnTo>
                      <a:pt x="125" y="190"/>
                    </a:lnTo>
                    <a:lnTo>
                      <a:pt x="136" y="191"/>
                    </a:lnTo>
                    <a:lnTo>
                      <a:pt x="147" y="192"/>
                    </a:lnTo>
                    <a:lnTo>
                      <a:pt x="156" y="192"/>
                    </a:lnTo>
                    <a:lnTo>
                      <a:pt x="166" y="191"/>
                    </a:lnTo>
                    <a:lnTo>
                      <a:pt x="174" y="188"/>
                    </a:lnTo>
                    <a:lnTo>
                      <a:pt x="179" y="184"/>
                    </a:lnTo>
                    <a:lnTo>
                      <a:pt x="185" y="180"/>
                    </a:lnTo>
                    <a:lnTo>
                      <a:pt x="188" y="173"/>
                    </a:lnTo>
                    <a:lnTo>
                      <a:pt x="188" y="166"/>
                    </a:lnTo>
                    <a:lnTo>
                      <a:pt x="186" y="160"/>
                    </a:lnTo>
                    <a:lnTo>
                      <a:pt x="182" y="150"/>
                    </a:lnTo>
                    <a:lnTo>
                      <a:pt x="177" y="140"/>
                    </a:lnTo>
                    <a:lnTo>
                      <a:pt x="177" y="140"/>
                    </a:lnTo>
                    <a:lnTo>
                      <a:pt x="158" y="117"/>
                    </a:lnTo>
                    <a:lnTo>
                      <a:pt x="136" y="94"/>
                    </a:lnTo>
                    <a:lnTo>
                      <a:pt x="111" y="70"/>
                    </a:lnTo>
                    <a:lnTo>
                      <a:pt x="87" y="46"/>
                    </a:lnTo>
                    <a:lnTo>
                      <a:pt x="64" y="27"/>
                    </a:lnTo>
                    <a:lnTo>
                      <a:pt x="42" y="11"/>
                    </a:lnTo>
                    <a:lnTo>
                      <a:pt x="32" y="6"/>
                    </a:lnTo>
                    <a:lnTo>
                      <a:pt x="24" y="3"/>
                    </a:lnTo>
                    <a:lnTo>
                      <a:pt x="17" y="0"/>
                    </a:lnTo>
                    <a:lnTo>
                      <a:pt x="13" y="1"/>
                    </a:lnTo>
                    <a:lnTo>
                      <a:pt x="13" y="1"/>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5" name="Freeform 72"/>
              <p:cNvSpPr>
                <a:spLocks noEditPoints="1"/>
              </p:cNvSpPr>
              <p:nvPr/>
            </p:nvSpPr>
            <p:spPr bwMode="auto">
              <a:xfrm rot="1800000">
                <a:off x="2171464" y="3387032"/>
                <a:ext cx="90152" cy="142838"/>
              </a:xfrm>
              <a:custGeom>
                <a:avLst/>
                <a:gdLst/>
                <a:ahLst/>
                <a:cxnLst>
                  <a:cxn ang="0">
                    <a:pos x="0" y="9"/>
                  </a:cxn>
                  <a:cxn ang="0">
                    <a:pos x="0" y="9"/>
                  </a:cxn>
                  <a:cxn ang="0">
                    <a:pos x="11" y="4"/>
                  </a:cxn>
                  <a:cxn ang="0">
                    <a:pos x="21" y="0"/>
                  </a:cxn>
                  <a:cxn ang="0">
                    <a:pos x="30" y="0"/>
                  </a:cxn>
                  <a:cxn ang="0">
                    <a:pos x="39" y="1"/>
                  </a:cxn>
                  <a:cxn ang="0">
                    <a:pos x="45" y="5"/>
                  </a:cxn>
                  <a:cxn ang="0">
                    <a:pos x="52" y="12"/>
                  </a:cxn>
                  <a:cxn ang="0">
                    <a:pos x="58" y="19"/>
                  </a:cxn>
                  <a:cxn ang="0">
                    <a:pos x="63" y="28"/>
                  </a:cxn>
                  <a:cxn ang="0">
                    <a:pos x="63" y="28"/>
                  </a:cxn>
                  <a:cxn ang="0">
                    <a:pos x="51" y="19"/>
                  </a:cxn>
                  <a:cxn ang="0">
                    <a:pos x="44" y="15"/>
                  </a:cxn>
                  <a:cxn ang="0">
                    <a:pos x="37" y="10"/>
                  </a:cxn>
                  <a:cxn ang="0">
                    <a:pos x="29" y="8"/>
                  </a:cxn>
                  <a:cxn ang="0">
                    <a:pos x="21" y="6"/>
                  </a:cxn>
                  <a:cxn ang="0">
                    <a:pos x="11" y="6"/>
                  </a:cxn>
                  <a:cxn ang="0">
                    <a:pos x="0" y="9"/>
                  </a:cxn>
                  <a:cxn ang="0">
                    <a:pos x="0" y="9"/>
                  </a:cxn>
                  <a:cxn ang="0">
                    <a:pos x="133" y="243"/>
                  </a:cxn>
                  <a:cxn ang="0">
                    <a:pos x="133" y="243"/>
                  </a:cxn>
                  <a:cxn ang="0">
                    <a:pos x="145" y="233"/>
                  </a:cxn>
                  <a:cxn ang="0">
                    <a:pos x="149" y="227"/>
                  </a:cxn>
                  <a:cxn ang="0">
                    <a:pos x="152" y="222"/>
                  </a:cxn>
                  <a:cxn ang="0">
                    <a:pos x="154" y="215"/>
                  </a:cxn>
                  <a:cxn ang="0">
                    <a:pos x="156" y="208"/>
                  </a:cxn>
                  <a:cxn ang="0">
                    <a:pos x="156" y="199"/>
                  </a:cxn>
                  <a:cxn ang="0">
                    <a:pos x="154" y="186"/>
                  </a:cxn>
                  <a:cxn ang="0">
                    <a:pos x="154" y="186"/>
                  </a:cxn>
                  <a:cxn ang="0">
                    <a:pos x="149" y="208"/>
                  </a:cxn>
                  <a:cxn ang="0">
                    <a:pos x="143" y="222"/>
                  </a:cxn>
                  <a:cxn ang="0">
                    <a:pos x="139" y="233"/>
                  </a:cxn>
                  <a:cxn ang="0">
                    <a:pos x="133" y="243"/>
                  </a:cxn>
                  <a:cxn ang="0">
                    <a:pos x="133" y="243"/>
                  </a:cxn>
                </a:cxnLst>
                <a:rect l="0" t="0" r="r" b="b"/>
                <a:pathLst>
                  <a:path w="156" h="243">
                    <a:moveTo>
                      <a:pt x="0" y="9"/>
                    </a:moveTo>
                    <a:lnTo>
                      <a:pt x="0" y="9"/>
                    </a:lnTo>
                    <a:lnTo>
                      <a:pt x="11" y="4"/>
                    </a:lnTo>
                    <a:lnTo>
                      <a:pt x="21" y="0"/>
                    </a:lnTo>
                    <a:lnTo>
                      <a:pt x="30" y="0"/>
                    </a:lnTo>
                    <a:lnTo>
                      <a:pt x="39" y="1"/>
                    </a:lnTo>
                    <a:lnTo>
                      <a:pt x="45" y="5"/>
                    </a:lnTo>
                    <a:lnTo>
                      <a:pt x="52" y="12"/>
                    </a:lnTo>
                    <a:lnTo>
                      <a:pt x="58" y="19"/>
                    </a:lnTo>
                    <a:lnTo>
                      <a:pt x="63" y="28"/>
                    </a:lnTo>
                    <a:lnTo>
                      <a:pt x="63" y="28"/>
                    </a:lnTo>
                    <a:lnTo>
                      <a:pt x="51" y="19"/>
                    </a:lnTo>
                    <a:lnTo>
                      <a:pt x="44" y="15"/>
                    </a:lnTo>
                    <a:lnTo>
                      <a:pt x="37" y="10"/>
                    </a:lnTo>
                    <a:lnTo>
                      <a:pt x="29" y="8"/>
                    </a:lnTo>
                    <a:lnTo>
                      <a:pt x="21" y="6"/>
                    </a:lnTo>
                    <a:lnTo>
                      <a:pt x="11" y="6"/>
                    </a:lnTo>
                    <a:lnTo>
                      <a:pt x="0" y="9"/>
                    </a:lnTo>
                    <a:lnTo>
                      <a:pt x="0" y="9"/>
                    </a:lnTo>
                    <a:close/>
                    <a:moveTo>
                      <a:pt x="133" y="243"/>
                    </a:moveTo>
                    <a:lnTo>
                      <a:pt x="133" y="243"/>
                    </a:lnTo>
                    <a:lnTo>
                      <a:pt x="145" y="233"/>
                    </a:lnTo>
                    <a:lnTo>
                      <a:pt x="149" y="227"/>
                    </a:lnTo>
                    <a:lnTo>
                      <a:pt x="152" y="222"/>
                    </a:lnTo>
                    <a:lnTo>
                      <a:pt x="154" y="215"/>
                    </a:lnTo>
                    <a:lnTo>
                      <a:pt x="156" y="208"/>
                    </a:lnTo>
                    <a:lnTo>
                      <a:pt x="156" y="199"/>
                    </a:lnTo>
                    <a:lnTo>
                      <a:pt x="154" y="186"/>
                    </a:lnTo>
                    <a:lnTo>
                      <a:pt x="154" y="186"/>
                    </a:lnTo>
                    <a:lnTo>
                      <a:pt x="149" y="208"/>
                    </a:lnTo>
                    <a:lnTo>
                      <a:pt x="143" y="222"/>
                    </a:lnTo>
                    <a:lnTo>
                      <a:pt x="139" y="233"/>
                    </a:lnTo>
                    <a:lnTo>
                      <a:pt x="133" y="243"/>
                    </a:lnTo>
                    <a:lnTo>
                      <a:pt x="133" y="243"/>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6" name="Freeform 73"/>
              <p:cNvSpPr>
                <a:spLocks/>
              </p:cNvSpPr>
              <p:nvPr/>
            </p:nvSpPr>
            <p:spPr bwMode="auto">
              <a:xfrm rot="1800000">
                <a:off x="1512747" y="2737980"/>
                <a:ext cx="25758" cy="19903"/>
              </a:xfrm>
              <a:custGeom>
                <a:avLst/>
                <a:gdLst/>
                <a:ahLst/>
                <a:cxnLst>
                  <a:cxn ang="0">
                    <a:pos x="0" y="35"/>
                  </a:cxn>
                  <a:cxn ang="0">
                    <a:pos x="4" y="13"/>
                  </a:cxn>
                  <a:cxn ang="0">
                    <a:pos x="4" y="13"/>
                  </a:cxn>
                  <a:cxn ang="0">
                    <a:pos x="23" y="0"/>
                  </a:cxn>
                  <a:cxn ang="0">
                    <a:pos x="23" y="0"/>
                  </a:cxn>
                  <a:cxn ang="0">
                    <a:pos x="32" y="4"/>
                  </a:cxn>
                  <a:cxn ang="0">
                    <a:pos x="43" y="5"/>
                  </a:cxn>
                  <a:cxn ang="0">
                    <a:pos x="43" y="5"/>
                  </a:cxn>
                  <a:cxn ang="0">
                    <a:pos x="0" y="35"/>
                  </a:cxn>
                  <a:cxn ang="0">
                    <a:pos x="0" y="35"/>
                  </a:cxn>
                </a:cxnLst>
                <a:rect l="0" t="0" r="r" b="b"/>
                <a:pathLst>
                  <a:path w="43" h="35">
                    <a:moveTo>
                      <a:pt x="0" y="35"/>
                    </a:moveTo>
                    <a:lnTo>
                      <a:pt x="4" y="13"/>
                    </a:lnTo>
                    <a:lnTo>
                      <a:pt x="4" y="13"/>
                    </a:lnTo>
                    <a:lnTo>
                      <a:pt x="23" y="0"/>
                    </a:lnTo>
                    <a:lnTo>
                      <a:pt x="23" y="0"/>
                    </a:lnTo>
                    <a:lnTo>
                      <a:pt x="32" y="4"/>
                    </a:lnTo>
                    <a:lnTo>
                      <a:pt x="43" y="5"/>
                    </a:lnTo>
                    <a:lnTo>
                      <a:pt x="43" y="5"/>
                    </a:lnTo>
                    <a:lnTo>
                      <a:pt x="0" y="35"/>
                    </a:lnTo>
                    <a:lnTo>
                      <a:pt x="0" y="35"/>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7" name="Freeform 74"/>
              <p:cNvSpPr>
                <a:spLocks/>
              </p:cNvSpPr>
              <p:nvPr/>
            </p:nvSpPr>
            <p:spPr bwMode="auto">
              <a:xfrm rot="1800000">
                <a:off x="1087508" y="2622274"/>
                <a:ext cx="494080" cy="561987"/>
              </a:xfrm>
              <a:custGeom>
                <a:avLst/>
                <a:gdLst/>
                <a:ahLst/>
                <a:cxnLst>
                  <a:cxn ang="0">
                    <a:pos x="95" y="959"/>
                  </a:cxn>
                  <a:cxn ang="0">
                    <a:pos x="120" y="936"/>
                  </a:cxn>
                  <a:cxn ang="0">
                    <a:pos x="147" y="901"/>
                  </a:cxn>
                  <a:cxn ang="0">
                    <a:pos x="180" y="868"/>
                  </a:cxn>
                  <a:cxn ang="0">
                    <a:pos x="249" y="801"/>
                  </a:cxn>
                  <a:cxn ang="0">
                    <a:pos x="279" y="767"/>
                  </a:cxn>
                  <a:cxn ang="0">
                    <a:pos x="291" y="752"/>
                  </a:cxn>
                  <a:cxn ang="0">
                    <a:pos x="301" y="736"/>
                  </a:cxn>
                  <a:cxn ang="0">
                    <a:pos x="323" y="691"/>
                  </a:cxn>
                  <a:cxn ang="0">
                    <a:pos x="324" y="685"/>
                  </a:cxn>
                  <a:cxn ang="0">
                    <a:pos x="333" y="653"/>
                  </a:cxn>
                  <a:cxn ang="0">
                    <a:pos x="344" y="626"/>
                  </a:cxn>
                  <a:cxn ang="0">
                    <a:pos x="354" y="591"/>
                  </a:cxn>
                  <a:cxn ang="0">
                    <a:pos x="357" y="600"/>
                  </a:cxn>
                  <a:cxn ang="0">
                    <a:pos x="376" y="568"/>
                  </a:cxn>
                  <a:cxn ang="0">
                    <a:pos x="433" y="499"/>
                  </a:cxn>
                  <a:cxn ang="0">
                    <a:pos x="441" y="489"/>
                  </a:cxn>
                  <a:cxn ang="0">
                    <a:pos x="494" y="444"/>
                  </a:cxn>
                  <a:cxn ang="0">
                    <a:pos x="599" y="358"/>
                  </a:cxn>
                  <a:cxn ang="0">
                    <a:pos x="599" y="357"/>
                  </a:cxn>
                  <a:cxn ang="0">
                    <a:pos x="680" y="290"/>
                  </a:cxn>
                  <a:cxn ang="0">
                    <a:pos x="723" y="251"/>
                  </a:cxn>
                  <a:cxn ang="0">
                    <a:pos x="759" y="215"/>
                  </a:cxn>
                  <a:cxn ang="0">
                    <a:pos x="794" y="170"/>
                  </a:cxn>
                  <a:cxn ang="0">
                    <a:pos x="798" y="165"/>
                  </a:cxn>
                  <a:cxn ang="0">
                    <a:pos x="808" y="164"/>
                  </a:cxn>
                  <a:cxn ang="0">
                    <a:pos x="827" y="131"/>
                  </a:cxn>
                  <a:cxn ang="0">
                    <a:pos x="839" y="104"/>
                  </a:cxn>
                  <a:cxn ang="0">
                    <a:pos x="843" y="80"/>
                  </a:cxn>
                  <a:cxn ang="0">
                    <a:pos x="842" y="60"/>
                  </a:cxn>
                  <a:cxn ang="0">
                    <a:pos x="825" y="45"/>
                  </a:cxn>
                  <a:cxn ang="0">
                    <a:pos x="775" y="1"/>
                  </a:cxn>
                  <a:cxn ang="0">
                    <a:pos x="760" y="0"/>
                  </a:cxn>
                  <a:cxn ang="0">
                    <a:pos x="730" y="1"/>
                  </a:cxn>
                  <a:cxn ang="0">
                    <a:pos x="699" y="8"/>
                  </a:cxn>
                  <a:cxn ang="0">
                    <a:pos x="666" y="19"/>
                  </a:cxn>
                  <a:cxn ang="0">
                    <a:pos x="614" y="44"/>
                  </a:cxn>
                  <a:cxn ang="0">
                    <a:pos x="545" y="85"/>
                  </a:cxn>
                  <a:cxn ang="0">
                    <a:pos x="477" y="135"/>
                  </a:cxn>
                  <a:cxn ang="0">
                    <a:pos x="413" y="188"/>
                  </a:cxn>
                  <a:cxn ang="0">
                    <a:pos x="329" y="264"/>
                  </a:cxn>
                  <a:cxn ang="0">
                    <a:pos x="287" y="308"/>
                  </a:cxn>
                  <a:cxn ang="0">
                    <a:pos x="212" y="352"/>
                  </a:cxn>
                  <a:cxn ang="0">
                    <a:pos x="150" y="399"/>
                  </a:cxn>
                  <a:cxn ang="0">
                    <a:pos x="101" y="450"/>
                  </a:cxn>
                  <a:cxn ang="0">
                    <a:pos x="62" y="503"/>
                  </a:cxn>
                  <a:cxn ang="0">
                    <a:pos x="34" y="557"/>
                  </a:cxn>
                  <a:cxn ang="0">
                    <a:pos x="15" y="612"/>
                  </a:cxn>
                  <a:cxn ang="0">
                    <a:pos x="4" y="666"/>
                  </a:cxn>
                  <a:cxn ang="0">
                    <a:pos x="0" y="718"/>
                  </a:cxn>
                  <a:cxn ang="0">
                    <a:pos x="1" y="767"/>
                  </a:cxn>
                  <a:cxn ang="0">
                    <a:pos x="8" y="814"/>
                  </a:cxn>
                  <a:cxn ang="0">
                    <a:pos x="19" y="854"/>
                  </a:cxn>
                  <a:cxn ang="0">
                    <a:pos x="32" y="891"/>
                  </a:cxn>
                  <a:cxn ang="0">
                    <a:pos x="49" y="920"/>
                  </a:cxn>
                  <a:cxn ang="0">
                    <a:pos x="65" y="942"/>
                  </a:cxn>
                  <a:cxn ang="0">
                    <a:pos x="80" y="955"/>
                  </a:cxn>
                  <a:cxn ang="0">
                    <a:pos x="95" y="959"/>
                  </a:cxn>
                </a:cxnLst>
                <a:rect l="0" t="0" r="r" b="b"/>
                <a:pathLst>
                  <a:path w="843" h="959">
                    <a:moveTo>
                      <a:pt x="95" y="959"/>
                    </a:moveTo>
                    <a:lnTo>
                      <a:pt x="95" y="959"/>
                    </a:lnTo>
                    <a:lnTo>
                      <a:pt x="120" y="936"/>
                    </a:lnTo>
                    <a:lnTo>
                      <a:pt x="120" y="936"/>
                    </a:lnTo>
                    <a:lnTo>
                      <a:pt x="133" y="918"/>
                    </a:lnTo>
                    <a:lnTo>
                      <a:pt x="147" y="901"/>
                    </a:lnTo>
                    <a:lnTo>
                      <a:pt x="163" y="884"/>
                    </a:lnTo>
                    <a:lnTo>
                      <a:pt x="180" y="868"/>
                    </a:lnTo>
                    <a:lnTo>
                      <a:pt x="215" y="835"/>
                    </a:lnTo>
                    <a:lnTo>
                      <a:pt x="249" y="801"/>
                    </a:lnTo>
                    <a:lnTo>
                      <a:pt x="249" y="801"/>
                    </a:lnTo>
                    <a:lnTo>
                      <a:pt x="279" y="767"/>
                    </a:lnTo>
                    <a:lnTo>
                      <a:pt x="279" y="767"/>
                    </a:lnTo>
                    <a:lnTo>
                      <a:pt x="291" y="752"/>
                    </a:lnTo>
                    <a:lnTo>
                      <a:pt x="301" y="736"/>
                    </a:lnTo>
                    <a:lnTo>
                      <a:pt x="301" y="736"/>
                    </a:lnTo>
                    <a:lnTo>
                      <a:pt x="312" y="714"/>
                    </a:lnTo>
                    <a:lnTo>
                      <a:pt x="323" y="691"/>
                    </a:lnTo>
                    <a:lnTo>
                      <a:pt x="323" y="691"/>
                    </a:lnTo>
                    <a:lnTo>
                      <a:pt x="324" y="685"/>
                    </a:lnTo>
                    <a:lnTo>
                      <a:pt x="324" y="685"/>
                    </a:lnTo>
                    <a:lnTo>
                      <a:pt x="333" y="653"/>
                    </a:lnTo>
                    <a:lnTo>
                      <a:pt x="344" y="626"/>
                    </a:lnTo>
                    <a:lnTo>
                      <a:pt x="344" y="626"/>
                    </a:lnTo>
                    <a:lnTo>
                      <a:pt x="354" y="591"/>
                    </a:lnTo>
                    <a:lnTo>
                      <a:pt x="354" y="591"/>
                    </a:lnTo>
                    <a:lnTo>
                      <a:pt x="357" y="600"/>
                    </a:lnTo>
                    <a:lnTo>
                      <a:pt x="357" y="600"/>
                    </a:lnTo>
                    <a:lnTo>
                      <a:pt x="366" y="583"/>
                    </a:lnTo>
                    <a:lnTo>
                      <a:pt x="376" y="568"/>
                    </a:lnTo>
                    <a:lnTo>
                      <a:pt x="395" y="542"/>
                    </a:lnTo>
                    <a:lnTo>
                      <a:pt x="433" y="499"/>
                    </a:lnTo>
                    <a:lnTo>
                      <a:pt x="433" y="499"/>
                    </a:lnTo>
                    <a:lnTo>
                      <a:pt x="441" y="489"/>
                    </a:lnTo>
                    <a:lnTo>
                      <a:pt x="455" y="477"/>
                    </a:lnTo>
                    <a:lnTo>
                      <a:pt x="494" y="444"/>
                    </a:lnTo>
                    <a:lnTo>
                      <a:pt x="599" y="358"/>
                    </a:lnTo>
                    <a:lnTo>
                      <a:pt x="599" y="358"/>
                    </a:lnTo>
                    <a:lnTo>
                      <a:pt x="599" y="357"/>
                    </a:lnTo>
                    <a:lnTo>
                      <a:pt x="599" y="357"/>
                    </a:lnTo>
                    <a:lnTo>
                      <a:pt x="640" y="323"/>
                    </a:lnTo>
                    <a:lnTo>
                      <a:pt x="680" y="290"/>
                    </a:lnTo>
                    <a:lnTo>
                      <a:pt x="723" y="251"/>
                    </a:lnTo>
                    <a:lnTo>
                      <a:pt x="723" y="251"/>
                    </a:lnTo>
                    <a:lnTo>
                      <a:pt x="742" y="232"/>
                    </a:lnTo>
                    <a:lnTo>
                      <a:pt x="759" y="215"/>
                    </a:lnTo>
                    <a:lnTo>
                      <a:pt x="782" y="188"/>
                    </a:lnTo>
                    <a:lnTo>
                      <a:pt x="794" y="170"/>
                    </a:lnTo>
                    <a:lnTo>
                      <a:pt x="798" y="165"/>
                    </a:lnTo>
                    <a:lnTo>
                      <a:pt x="798" y="165"/>
                    </a:lnTo>
                    <a:lnTo>
                      <a:pt x="808" y="164"/>
                    </a:lnTo>
                    <a:lnTo>
                      <a:pt x="808" y="164"/>
                    </a:lnTo>
                    <a:lnTo>
                      <a:pt x="819" y="146"/>
                    </a:lnTo>
                    <a:lnTo>
                      <a:pt x="827" y="131"/>
                    </a:lnTo>
                    <a:lnTo>
                      <a:pt x="834" y="117"/>
                    </a:lnTo>
                    <a:lnTo>
                      <a:pt x="839" y="104"/>
                    </a:lnTo>
                    <a:lnTo>
                      <a:pt x="842" y="91"/>
                    </a:lnTo>
                    <a:lnTo>
                      <a:pt x="843" y="80"/>
                    </a:lnTo>
                    <a:lnTo>
                      <a:pt x="843" y="70"/>
                    </a:lnTo>
                    <a:lnTo>
                      <a:pt x="842" y="60"/>
                    </a:lnTo>
                    <a:lnTo>
                      <a:pt x="842" y="60"/>
                    </a:lnTo>
                    <a:lnTo>
                      <a:pt x="825" y="45"/>
                    </a:lnTo>
                    <a:lnTo>
                      <a:pt x="808" y="30"/>
                    </a:lnTo>
                    <a:lnTo>
                      <a:pt x="775" y="1"/>
                    </a:lnTo>
                    <a:lnTo>
                      <a:pt x="775" y="1"/>
                    </a:lnTo>
                    <a:lnTo>
                      <a:pt x="760" y="0"/>
                    </a:lnTo>
                    <a:lnTo>
                      <a:pt x="745" y="0"/>
                    </a:lnTo>
                    <a:lnTo>
                      <a:pt x="730" y="1"/>
                    </a:lnTo>
                    <a:lnTo>
                      <a:pt x="715" y="4"/>
                    </a:lnTo>
                    <a:lnTo>
                      <a:pt x="699" y="8"/>
                    </a:lnTo>
                    <a:lnTo>
                      <a:pt x="682" y="14"/>
                    </a:lnTo>
                    <a:lnTo>
                      <a:pt x="666" y="19"/>
                    </a:lnTo>
                    <a:lnTo>
                      <a:pt x="648" y="26"/>
                    </a:lnTo>
                    <a:lnTo>
                      <a:pt x="614" y="44"/>
                    </a:lnTo>
                    <a:lnTo>
                      <a:pt x="580" y="63"/>
                    </a:lnTo>
                    <a:lnTo>
                      <a:pt x="545" y="85"/>
                    </a:lnTo>
                    <a:lnTo>
                      <a:pt x="511" y="109"/>
                    </a:lnTo>
                    <a:lnTo>
                      <a:pt x="477" y="135"/>
                    </a:lnTo>
                    <a:lnTo>
                      <a:pt x="444" y="161"/>
                    </a:lnTo>
                    <a:lnTo>
                      <a:pt x="413" y="188"/>
                    </a:lnTo>
                    <a:lnTo>
                      <a:pt x="383" y="214"/>
                    </a:lnTo>
                    <a:lnTo>
                      <a:pt x="329" y="264"/>
                    </a:lnTo>
                    <a:lnTo>
                      <a:pt x="287" y="308"/>
                    </a:lnTo>
                    <a:lnTo>
                      <a:pt x="287" y="308"/>
                    </a:lnTo>
                    <a:lnTo>
                      <a:pt x="248" y="328"/>
                    </a:lnTo>
                    <a:lnTo>
                      <a:pt x="212" y="352"/>
                    </a:lnTo>
                    <a:lnTo>
                      <a:pt x="180" y="375"/>
                    </a:lnTo>
                    <a:lnTo>
                      <a:pt x="150" y="399"/>
                    </a:lnTo>
                    <a:lnTo>
                      <a:pt x="124" y="424"/>
                    </a:lnTo>
                    <a:lnTo>
                      <a:pt x="101" y="450"/>
                    </a:lnTo>
                    <a:lnTo>
                      <a:pt x="80" y="476"/>
                    </a:lnTo>
                    <a:lnTo>
                      <a:pt x="62" y="503"/>
                    </a:lnTo>
                    <a:lnTo>
                      <a:pt x="46" y="530"/>
                    </a:lnTo>
                    <a:lnTo>
                      <a:pt x="34" y="557"/>
                    </a:lnTo>
                    <a:lnTo>
                      <a:pt x="23" y="585"/>
                    </a:lnTo>
                    <a:lnTo>
                      <a:pt x="15" y="612"/>
                    </a:lnTo>
                    <a:lnTo>
                      <a:pt x="8" y="639"/>
                    </a:lnTo>
                    <a:lnTo>
                      <a:pt x="4" y="666"/>
                    </a:lnTo>
                    <a:lnTo>
                      <a:pt x="1" y="692"/>
                    </a:lnTo>
                    <a:lnTo>
                      <a:pt x="0" y="718"/>
                    </a:lnTo>
                    <a:lnTo>
                      <a:pt x="0" y="743"/>
                    </a:lnTo>
                    <a:lnTo>
                      <a:pt x="1" y="767"/>
                    </a:lnTo>
                    <a:lnTo>
                      <a:pt x="4" y="790"/>
                    </a:lnTo>
                    <a:lnTo>
                      <a:pt x="8" y="814"/>
                    </a:lnTo>
                    <a:lnTo>
                      <a:pt x="13" y="835"/>
                    </a:lnTo>
                    <a:lnTo>
                      <a:pt x="19" y="854"/>
                    </a:lnTo>
                    <a:lnTo>
                      <a:pt x="26" y="874"/>
                    </a:lnTo>
                    <a:lnTo>
                      <a:pt x="32" y="891"/>
                    </a:lnTo>
                    <a:lnTo>
                      <a:pt x="41" y="906"/>
                    </a:lnTo>
                    <a:lnTo>
                      <a:pt x="49" y="920"/>
                    </a:lnTo>
                    <a:lnTo>
                      <a:pt x="57" y="932"/>
                    </a:lnTo>
                    <a:lnTo>
                      <a:pt x="65" y="942"/>
                    </a:lnTo>
                    <a:lnTo>
                      <a:pt x="73" y="950"/>
                    </a:lnTo>
                    <a:lnTo>
                      <a:pt x="80" y="955"/>
                    </a:lnTo>
                    <a:lnTo>
                      <a:pt x="88" y="959"/>
                    </a:lnTo>
                    <a:lnTo>
                      <a:pt x="95" y="959"/>
                    </a:lnTo>
                    <a:lnTo>
                      <a:pt x="95" y="959"/>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8" name="Freeform 75"/>
              <p:cNvSpPr>
                <a:spLocks noEditPoints="1"/>
              </p:cNvSpPr>
              <p:nvPr/>
            </p:nvSpPr>
            <p:spPr bwMode="auto">
              <a:xfrm rot="1800000">
                <a:off x="1290720" y="2848025"/>
                <a:ext cx="144009" cy="141667"/>
              </a:xfrm>
              <a:custGeom>
                <a:avLst/>
                <a:gdLst/>
                <a:ahLst/>
                <a:cxnLst>
                  <a:cxn ang="0">
                    <a:pos x="0" y="234"/>
                  </a:cxn>
                  <a:cxn ang="0">
                    <a:pos x="0" y="234"/>
                  </a:cxn>
                  <a:cxn ang="0">
                    <a:pos x="3" y="243"/>
                  </a:cxn>
                  <a:cxn ang="0">
                    <a:pos x="3" y="243"/>
                  </a:cxn>
                  <a:cxn ang="0">
                    <a:pos x="12" y="226"/>
                  </a:cxn>
                  <a:cxn ang="0">
                    <a:pos x="22" y="211"/>
                  </a:cxn>
                  <a:cxn ang="0">
                    <a:pos x="41" y="185"/>
                  </a:cxn>
                  <a:cxn ang="0">
                    <a:pos x="78" y="143"/>
                  </a:cxn>
                  <a:cxn ang="0">
                    <a:pos x="78" y="143"/>
                  </a:cxn>
                  <a:cxn ang="0">
                    <a:pos x="54" y="168"/>
                  </a:cxn>
                  <a:cxn ang="0">
                    <a:pos x="33" y="191"/>
                  </a:cxn>
                  <a:cxn ang="0">
                    <a:pos x="15" y="214"/>
                  </a:cxn>
                  <a:cxn ang="0">
                    <a:pos x="0" y="234"/>
                  </a:cxn>
                  <a:cxn ang="0">
                    <a:pos x="0" y="234"/>
                  </a:cxn>
                  <a:cxn ang="0">
                    <a:pos x="245" y="1"/>
                  </a:cxn>
                  <a:cxn ang="0">
                    <a:pos x="245" y="1"/>
                  </a:cxn>
                  <a:cxn ang="0">
                    <a:pos x="245" y="0"/>
                  </a:cxn>
                  <a:cxn ang="0">
                    <a:pos x="245" y="0"/>
                  </a:cxn>
                  <a:cxn ang="0">
                    <a:pos x="195" y="41"/>
                  </a:cxn>
                  <a:cxn ang="0">
                    <a:pos x="162" y="68"/>
                  </a:cxn>
                  <a:cxn ang="0">
                    <a:pos x="127" y="98"/>
                  </a:cxn>
                  <a:cxn ang="0">
                    <a:pos x="127" y="98"/>
                  </a:cxn>
                  <a:cxn ang="0">
                    <a:pos x="181" y="53"/>
                  </a:cxn>
                  <a:cxn ang="0">
                    <a:pos x="245" y="1"/>
                  </a:cxn>
                  <a:cxn ang="0">
                    <a:pos x="245" y="1"/>
                  </a:cxn>
                </a:cxnLst>
                <a:rect l="0" t="0" r="r" b="b"/>
                <a:pathLst>
                  <a:path w="245" h="243">
                    <a:moveTo>
                      <a:pt x="0" y="234"/>
                    </a:moveTo>
                    <a:lnTo>
                      <a:pt x="0" y="234"/>
                    </a:lnTo>
                    <a:lnTo>
                      <a:pt x="3" y="243"/>
                    </a:lnTo>
                    <a:lnTo>
                      <a:pt x="3" y="243"/>
                    </a:lnTo>
                    <a:lnTo>
                      <a:pt x="12" y="226"/>
                    </a:lnTo>
                    <a:lnTo>
                      <a:pt x="22" y="211"/>
                    </a:lnTo>
                    <a:lnTo>
                      <a:pt x="41" y="185"/>
                    </a:lnTo>
                    <a:lnTo>
                      <a:pt x="78" y="143"/>
                    </a:lnTo>
                    <a:lnTo>
                      <a:pt x="78" y="143"/>
                    </a:lnTo>
                    <a:lnTo>
                      <a:pt x="54" y="168"/>
                    </a:lnTo>
                    <a:lnTo>
                      <a:pt x="33" y="191"/>
                    </a:lnTo>
                    <a:lnTo>
                      <a:pt x="15" y="214"/>
                    </a:lnTo>
                    <a:lnTo>
                      <a:pt x="0" y="234"/>
                    </a:lnTo>
                    <a:lnTo>
                      <a:pt x="0" y="234"/>
                    </a:lnTo>
                    <a:close/>
                    <a:moveTo>
                      <a:pt x="245" y="1"/>
                    </a:moveTo>
                    <a:lnTo>
                      <a:pt x="245" y="1"/>
                    </a:lnTo>
                    <a:lnTo>
                      <a:pt x="245" y="0"/>
                    </a:lnTo>
                    <a:lnTo>
                      <a:pt x="245" y="0"/>
                    </a:lnTo>
                    <a:lnTo>
                      <a:pt x="195" y="41"/>
                    </a:lnTo>
                    <a:lnTo>
                      <a:pt x="162" y="68"/>
                    </a:lnTo>
                    <a:lnTo>
                      <a:pt x="127" y="98"/>
                    </a:lnTo>
                    <a:lnTo>
                      <a:pt x="127" y="98"/>
                    </a:lnTo>
                    <a:lnTo>
                      <a:pt x="181" y="53"/>
                    </a:lnTo>
                    <a:lnTo>
                      <a:pt x="245" y="1"/>
                    </a:lnTo>
                    <a:lnTo>
                      <a:pt x="245" y="1"/>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9" name="Freeform 76"/>
              <p:cNvSpPr>
                <a:spLocks noEditPoints="1"/>
              </p:cNvSpPr>
              <p:nvPr/>
            </p:nvSpPr>
            <p:spPr bwMode="auto">
              <a:xfrm rot="1800000">
                <a:off x="1264268" y="2654578"/>
                <a:ext cx="341875" cy="228307"/>
              </a:xfrm>
              <a:custGeom>
                <a:avLst/>
                <a:gdLst/>
                <a:ahLst/>
                <a:cxnLst>
                  <a:cxn ang="0">
                    <a:pos x="0" y="390"/>
                  </a:cxn>
                  <a:cxn ang="0">
                    <a:pos x="0" y="390"/>
                  </a:cxn>
                  <a:cxn ang="0">
                    <a:pos x="2" y="387"/>
                  </a:cxn>
                  <a:cxn ang="0">
                    <a:pos x="2" y="387"/>
                  </a:cxn>
                  <a:cxn ang="0">
                    <a:pos x="23" y="369"/>
                  </a:cxn>
                  <a:cxn ang="0">
                    <a:pos x="48" y="352"/>
                  </a:cxn>
                  <a:cxn ang="0">
                    <a:pos x="74" y="335"/>
                  </a:cxn>
                  <a:cxn ang="0">
                    <a:pos x="101" y="320"/>
                  </a:cxn>
                  <a:cxn ang="0">
                    <a:pos x="101" y="320"/>
                  </a:cxn>
                  <a:cxn ang="0">
                    <a:pos x="75" y="335"/>
                  </a:cxn>
                  <a:cxn ang="0">
                    <a:pos x="49" y="352"/>
                  </a:cxn>
                  <a:cxn ang="0">
                    <a:pos x="25" y="369"/>
                  </a:cxn>
                  <a:cxn ang="0">
                    <a:pos x="0" y="390"/>
                  </a:cxn>
                  <a:cxn ang="0">
                    <a:pos x="0" y="390"/>
                  </a:cxn>
                  <a:cxn ang="0">
                    <a:pos x="585" y="0"/>
                  </a:cxn>
                  <a:cxn ang="0">
                    <a:pos x="585" y="0"/>
                  </a:cxn>
                  <a:cxn ang="0">
                    <a:pos x="545" y="14"/>
                  </a:cxn>
                  <a:cxn ang="0">
                    <a:pos x="522" y="25"/>
                  </a:cxn>
                  <a:cxn ang="0">
                    <a:pos x="496" y="37"/>
                  </a:cxn>
                  <a:cxn ang="0">
                    <a:pos x="463" y="55"/>
                  </a:cxn>
                  <a:cxn ang="0">
                    <a:pos x="427" y="78"/>
                  </a:cxn>
                  <a:cxn ang="0">
                    <a:pos x="382" y="108"/>
                  </a:cxn>
                  <a:cxn ang="0">
                    <a:pos x="329" y="146"/>
                  </a:cxn>
                  <a:cxn ang="0">
                    <a:pos x="329" y="146"/>
                  </a:cxn>
                  <a:cxn ang="0">
                    <a:pos x="304" y="165"/>
                  </a:cxn>
                  <a:cxn ang="0">
                    <a:pos x="281" y="184"/>
                  </a:cxn>
                  <a:cxn ang="0">
                    <a:pos x="239" y="219"/>
                  </a:cxn>
                  <a:cxn ang="0">
                    <a:pos x="202" y="251"/>
                  </a:cxn>
                  <a:cxn ang="0">
                    <a:pos x="185" y="264"/>
                  </a:cxn>
                  <a:cxn ang="0">
                    <a:pos x="169" y="277"/>
                  </a:cxn>
                  <a:cxn ang="0">
                    <a:pos x="169" y="277"/>
                  </a:cxn>
                  <a:cxn ang="0">
                    <a:pos x="128" y="304"/>
                  </a:cxn>
                  <a:cxn ang="0">
                    <a:pos x="128" y="304"/>
                  </a:cxn>
                  <a:cxn ang="0">
                    <a:pos x="170" y="262"/>
                  </a:cxn>
                  <a:cxn ang="0">
                    <a:pos x="221" y="215"/>
                  </a:cxn>
                  <a:cxn ang="0">
                    <a:pos x="278" y="165"/>
                  </a:cxn>
                  <a:cxn ang="0">
                    <a:pos x="308" y="140"/>
                  </a:cxn>
                  <a:cxn ang="0">
                    <a:pos x="339" y="116"/>
                  </a:cxn>
                  <a:cxn ang="0">
                    <a:pos x="371" y="93"/>
                  </a:cxn>
                  <a:cxn ang="0">
                    <a:pos x="402" y="71"/>
                  </a:cxn>
                  <a:cxn ang="0">
                    <a:pos x="435" y="52"/>
                  </a:cxn>
                  <a:cxn ang="0">
                    <a:pos x="466" y="34"/>
                  </a:cxn>
                  <a:cxn ang="0">
                    <a:pos x="497" y="20"/>
                  </a:cxn>
                  <a:cxn ang="0">
                    <a:pos x="527" y="10"/>
                  </a:cxn>
                  <a:cxn ang="0">
                    <a:pos x="542" y="5"/>
                  </a:cxn>
                  <a:cxn ang="0">
                    <a:pos x="556" y="3"/>
                  </a:cxn>
                  <a:cxn ang="0">
                    <a:pos x="571" y="1"/>
                  </a:cxn>
                  <a:cxn ang="0">
                    <a:pos x="585" y="0"/>
                  </a:cxn>
                  <a:cxn ang="0">
                    <a:pos x="585" y="0"/>
                  </a:cxn>
                </a:cxnLst>
                <a:rect l="0" t="0" r="r" b="b"/>
                <a:pathLst>
                  <a:path w="585" h="390">
                    <a:moveTo>
                      <a:pt x="0" y="390"/>
                    </a:moveTo>
                    <a:lnTo>
                      <a:pt x="0" y="390"/>
                    </a:lnTo>
                    <a:lnTo>
                      <a:pt x="2" y="387"/>
                    </a:lnTo>
                    <a:lnTo>
                      <a:pt x="2" y="387"/>
                    </a:lnTo>
                    <a:lnTo>
                      <a:pt x="23" y="369"/>
                    </a:lnTo>
                    <a:lnTo>
                      <a:pt x="48" y="352"/>
                    </a:lnTo>
                    <a:lnTo>
                      <a:pt x="74" y="335"/>
                    </a:lnTo>
                    <a:lnTo>
                      <a:pt x="101" y="320"/>
                    </a:lnTo>
                    <a:lnTo>
                      <a:pt x="101" y="320"/>
                    </a:lnTo>
                    <a:lnTo>
                      <a:pt x="75" y="335"/>
                    </a:lnTo>
                    <a:lnTo>
                      <a:pt x="49" y="352"/>
                    </a:lnTo>
                    <a:lnTo>
                      <a:pt x="25" y="369"/>
                    </a:lnTo>
                    <a:lnTo>
                      <a:pt x="0" y="390"/>
                    </a:lnTo>
                    <a:lnTo>
                      <a:pt x="0" y="390"/>
                    </a:lnTo>
                    <a:close/>
                    <a:moveTo>
                      <a:pt x="585" y="0"/>
                    </a:moveTo>
                    <a:lnTo>
                      <a:pt x="585" y="0"/>
                    </a:lnTo>
                    <a:lnTo>
                      <a:pt x="545" y="14"/>
                    </a:lnTo>
                    <a:lnTo>
                      <a:pt x="522" y="25"/>
                    </a:lnTo>
                    <a:lnTo>
                      <a:pt x="496" y="37"/>
                    </a:lnTo>
                    <a:lnTo>
                      <a:pt x="463" y="55"/>
                    </a:lnTo>
                    <a:lnTo>
                      <a:pt x="427" y="78"/>
                    </a:lnTo>
                    <a:lnTo>
                      <a:pt x="382" y="108"/>
                    </a:lnTo>
                    <a:lnTo>
                      <a:pt x="329" y="146"/>
                    </a:lnTo>
                    <a:lnTo>
                      <a:pt x="329" y="146"/>
                    </a:lnTo>
                    <a:lnTo>
                      <a:pt x="304" y="165"/>
                    </a:lnTo>
                    <a:lnTo>
                      <a:pt x="281" y="184"/>
                    </a:lnTo>
                    <a:lnTo>
                      <a:pt x="239" y="219"/>
                    </a:lnTo>
                    <a:lnTo>
                      <a:pt x="202" y="251"/>
                    </a:lnTo>
                    <a:lnTo>
                      <a:pt x="185" y="264"/>
                    </a:lnTo>
                    <a:lnTo>
                      <a:pt x="169" y="277"/>
                    </a:lnTo>
                    <a:lnTo>
                      <a:pt x="169" y="277"/>
                    </a:lnTo>
                    <a:lnTo>
                      <a:pt x="128" y="304"/>
                    </a:lnTo>
                    <a:lnTo>
                      <a:pt x="128" y="304"/>
                    </a:lnTo>
                    <a:lnTo>
                      <a:pt x="170" y="262"/>
                    </a:lnTo>
                    <a:lnTo>
                      <a:pt x="221" y="215"/>
                    </a:lnTo>
                    <a:lnTo>
                      <a:pt x="278" y="165"/>
                    </a:lnTo>
                    <a:lnTo>
                      <a:pt x="308" y="140"/>
                    </a:lnTo>
                    <a:lnTo>
                      <a:pt x="339" y="116"/>
                    </a:lnTo>
                    <a:lnTo>
                      <a:pt x="371" y="93"/>
                    </a:lnTo>
                    <a:lnTo>
                      <a:pt x="402" y="71"/>
                    </a:lnTo>
                    <a:lnTo>
                      <a:pt x="435" y="52"/>
                    </a:lnTo>
                    <a:lnTo>
                      <a:pt x="466" y="34"/>
                    </a:lnTo>
                    <a:lnTo>
                      <a:pt x="497" y="20"/>
                    </a:lnTo>
                    <a:lnTo>
                      <a:pt x="527" y="10"/>
                    </a:lnTo>
                    <a:lnTo>
                      <a:pt x="542" y="5"/>
                    </a:lnTo>
                    <a:lnTo>
                      <a:pt x="556" y="3"/>
                    </a:lnTo>
                    <a:lnTo>
                      <a:pt x="571" y="1"/>
                    </a:lnTo>
                    <a:lnTo>
                      <a:pt x="585" y="0"/>
                    </a:lnTo>
                    <a:lnTo>
                      <a:pt x="585"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0" name="Freeform 77"/>
              <p:cNvSpPr>
                <a:spLocks/>
              </p:cNvSpPr>
              <p:nvPr/>
            </p:nvSpPr>
            <p:spPr bwMode="auto">
              <a:xfrm rot="1800000">
                <a:off x="1067332" y="2718648"/>
                <a:ext cx="310264" cy="389878"/>
              </a:xfrm>
              <a:custGeom>
                <a:avLst/>
                <a:gdLst/>
                <a:ahLst/>
                <a:cxnLst>
                  <a:cxn ang="0">
                    <a:pos x="51" y="665"/>
                  </a:cxn>
                  <a:cxn ang="0">
                    <a:pos x="128" y="568"/>
                  </a:cxn>
                  <a:cxn ang="0">
                    <a:pos x="162" y="518"/>
                  </a:cxn>
                  <a:cxn ang="0">
                    <a:pos x="190" y="466"/>
                  </a:cxn>
                  <a:cxn ang="0">
                    <a:pos x="222" y="405"/>
                  </a:cxn>
                  <a:cxn ang="0">
                    <a:pos x="280" y="304"/>
                  </a:cxn>
                  <a:cxn ang="0">
                    <a:pos x="309" y="264"/>
                  </a:cxn>
                  <a:cxn ang="0">
                    <a:pos x="338" y="229"/>
                  </a:cxn>
                  <a:cxn ang="0">
                    <a:pos x="369" y="198"/>
                  </a:cxn>
                  <a:cxn ang="0">
                    <a:pos x="404" y="169"/>
                  </a:cxn>
                  <a:cxn ang="0">
                    <a:pos x="442" y="142"/>
                  </a:cxn>
                  <a:cxn ang="0">
                    <a:pos x="478" y="118"/>
                  </a:cxn>
                  <a:cxn ang="0">
                    <a:pos x="512" y="93"/>
                  </a:cxn>
                  <a:cxn ang="0">
                    <a:pos x="524" y="79"/>
                  </a:cxn>
                  <a:cxn ang="0">
                    <a:pos x="528" y="69"/>
                  </a:cxn>
                  <a:cxn ang="0">
                    <a:pos x="527" y="60"/>
                  </a:cxn>
                  <a:cxn ang="0">
                    <a:pos x="517" y="45"/>
                  </a:cxn>
                  <a:cxn ang="0">
                    <a:pos x="508" y="35"/>
                  </a:cxn>
                  <a:cxn ang="0">
                    <a:pos x="485" y="14"/>
                  </a:cxn>
                  <a:cxn ang="0">
                    <a:pos x="471" y="5"/>
                  </a:cxn>
                  <a:cxn ang="0">
                    <a:pos x="456" y="1"/>
                  </a:cxn>
                  <a:cxn ang="0">
                    <a:pos x="437" y="1"/>
                  </a:cxn>
                  <a:cxn ang="0">
                    <a:pos x="417" y="7"/>
                  </a:cxn>
                  <a:cxn ang="0">
                    <a:pos x="392" y="20"/>
                  </a:cxn>
                  <a:cxn ang="0">
                    <a:pos x="366" y="42"/>
                  </a:cxn>
                  <a:cxn ang="0">
                    <a:pos x="336" y="67"/>
                  </a:cxn>
                  <a:cxn ang="0">
                    <a:pos x="275" y="110"/>
                  </a:cxn>
                  <a:cxn ang="0">
                    <a:pos x="229" y="135"/>
                  </a:cxn>
                  <a:cxn ang="0">
                    <a:pos x="200" y="146"/>
                  </a:cxn>
                  <a:cxn ang="0">
                    <a:pos x="175" y="150"/>
                  </a:cxn>
                  <a:cxn ang="0">
                    <a:pos x="154" y="148"/>
                  </a:cxn>
                  <a:cxn ang="0">
                    <a:pos x="145" y="144"/>
                  </a:cxn>
                  <a:cxn ang="0">
                    <a:pos x="110" y="180"/>
                  </a:cxn>
                  <a:cxn ang="0">
                    <a:pos x="81" y="215"/>
                  </a:cxn>
                  <a:cxn ang="0">
                    <a:pos x="57" y="252"/>
                  </a:cxn>
                  <a:cxn ang="0">
                    <a:pos x="38" y="290"/>
                  </a:cxn>
                  <a:cxn ang="0">
                    <a:pos x="21" y="328"/>
                  </a:cxn>
                  <a:cxn ang="0">
                    <a:pos x="11" y="365"/>
                  </a:cxn>
                  <a:cxn ang="0">
                    <a:pos x="4" y="403"/>
                  </a:cxn>
                  <a:cxn ang="0">
                    <a:pos x="0" y="476"/>
                  </a:cxn>
                  <a:cxn ang="0">
                    <a:pos x="6" y="541"/>
                  </a:cxn>
                  <a:cxn ang="0">
                    <a:pos x="20" y="600"/>
                  </a:cxn>
                  <a:cxn ang="0">
                    <a:pos x="41" y="646"/>
                  </a:cxn>
                  <a:cxn ang="0">
                    <a:pos x="51" y="665"/>
                  </a:cxn>
                </a:cxnLst>
                <a:rect l="0" t="0" r="r" b="b"/>
                <a:pathLst>
                  <a:path w="528" h="665">
                    <a:moveTo>
                      <a:pt x="51" y="665"/>
                    </a:moveTo>
                    <a:lnTo>
                      <a:pt x="51" y="665"/>
                    </a:lnTo>
                    <a:lnTo>
                      <a:pt x="91" y="617"/>
                    </a:lnTo>
                    <a:lnTo>
                      <a:pt x="128" y="568"/>
                    </a:lnTo>
                    <a:lnTo>
                      <a:pt x="145" y="542"/>
                    </a:lnTo>
                    <a:lnTo>
                      <a:pt x="162" y="518"/>
                    </a:lnTo>
                    <a:lnTo>
                      <a:pt x="177" y="492"/>
                    </a:lnTo>
                    <a:lnTo>
                      <a:pt x="190" y="466"/>
                    </a:lnTo>
                    <a:lnTo>
                      <a:pt x="190" y="466"/>
                    </a:lnTo>
                    <a:lnTo>
                      <a:pt x="222" y="405"/>
                    </a:lnTo>
                    <a:lnTo>
                      <a:pt x="252" y="350"/>
                    </a:lnTo>
                    <a:lnTo>
                      <a:pt x="280" y="304"/>
                    </a:lnTo>
                    <a:lnTo>
                      <a:pt x="295" y="283"/>
                    </a:lnTo>
                    <a:lnTo>
                      <a:pt x="309" y="264"/>
                    </a:lnTo>
                    <a:lnTo>
                      <a:pt x="324" y="245"/>
                    </a:lnTo>
                    <a:lnTo>
                      <a:pt x="338" y="229"/>
                    </a:lnTo>
                    <a:lnTo>
                      <a:pt x="354" y="213"/>
                    </a:lnTo>
                    <a:lnTo>
                      <a:pt x="369" y="198"/>
                    </a:lnTo>
                    <a:lnTo>
                      <a:pt x="387" y="183"/>
                    </a:lnTo>
                    <a:lnTo>
                      <a:pt x="404" y="169"/>
                    </a:lnTo>
                    <a:lnTo>
                      <a:pt x="423" y="155"/>
                    </a:lnTo>
                    <a:lnTo>
                      <a:pt x="442" y="142"/>
                    </a:lnTo>
                    <a:lnTo>
                      <a:pt x="442" y="142"/>
                    </a:lnTo>
                    <a:lnTo>
                      <a:pt x="478" y="118"/>
                    </a:lnTo>
                    <a:lnTo>
                      <a:pt x="504" y="101"/>
                    </a:lnTo>
                    <a:lnTo>
                      <a:pt x="512" y="93"/>
                    </a:lnTo>
                    <a:lnTo>
                      <a:pt x="519" y="86"/>
                    </a:lnTo>
                    <a:lnTo>
                      <a:pt x="524" y="79"/>
                    </a:lnTo>
                    <a:lnTo>
                      <a:pt x="527" y="74"/>
                    </a:lnTo>
                    <a:lnTo>
                      <a:pt x="528" y="69"/>
                    </a:lnTo>
                    <a:lnTo>
                      <a:pt x="528" y="64"/>
                    </a:lnTo>
                    <a:lnTo>
                      <a:pt x="527" y="60"/>
                    </a:lnTo>
                    <a:lnTo>
                      <a:pt x="526" y="54"/>
                    </a:lnTo>
                    <a:lnTo>
                      <a:pt x="517" y="45"/>
                    </a:lnTo>
                    <a:lnTo>
                      <a:pt x="508" y="35"/>
                    </a:lnTo>
                    <a:lnTo>
                      <a:pt x="508" y="35"/>
                    </a:lnTo>
                    <a:lnTo>
                      <a:pt x="497" y="23"/>
                    </a:lnTo>
                    <a:lnTo>
                      <a:pt x="485" y="14"/>
                    </a:lnTo>
                    <a:lnTo>
                      <a:pt x="479" y="8"/>
                    </a:lnTo>
                    <a:lnTo>
                      <a:pt x="471" y="5"/>
                    </a:lnTo>
                    <a:lnTo>
                      <a:pt x="464" y="3"/>
                    </a:lnTo>
                    <a:lnTo>
                      <a:pt x="456" y="1"/>
                    </a:lnTo>
                    <a:lnTo>
                      <a:pt x="447" y="0"/>
                    </a:lnTo>
                    <a:lnTo>
                      <a:pt x="437" y="1"/>
                    </a:lnTo>
                    <a:lnTo>
                      <a:pt x="428" y="3"/>
                    </a:lnTo>
                    <a:lnTo>
                      <a:pt x="417" y="7"/>
                    </a:lnTo>
                    <a:lnTo>
                      <a:pt x="404" y="12"/>
                    </a:lnTo>
                    <a:lnTo>
                      <a:pt x="392" y="20"/>
                    </a:lnTo>
                    <a:lnTo>
                      <a:pt x="380" y="30"/>
                    </a:lnTo>
                    <a:lnTo>
                      <a:pt x="366" y="42"/>
                    </a:lnTo>
                    <a:lnTo>
                      <a:pt x="366" y="42"/>
                    </a:lnTo>
                    <a:lnTo>
                      <a:pt x="336" y="67"/>
                    </a:lnTo>
                    <a:lnTo>
                      <a:pt x="306" y="90"/>
                    </a:lnTo>
                    <a:lnTo>
                      <a:pt x="275" y="110"/>
                    </a:lnTo>
                    <a:lnTo>
                      <a:pt x="244" y="128"/>
                    </a:lnTo>
                    <a:lnTo>
                      <a:pt x="229" y="135"/>
                    </a:lnTo>
                    <a:lnTo>
                      <a:pt x="214" y="140"/>
                    </a:lnTo>
                    <a:lnTo>
                      <a:pt x="200" y="146"/>
                    </a:lnTo>
                    <a:lnTo>
                      <a:pt x="186" y="148"/>
                    </a:lnTo>
                    <a:lnTo>
                      <a:pt x="175" y="150"/>
                    </a:lnTo>
                    <a:lnTo>
                      <a:pt x="163" y="150"/>
                    </a:lnTo>
                    <a:lnTo>
                      <a:pt x="154" y="148"/>
                    </a:lnTo>
                    <a:lnTo>
                      <a:pt x="145" y="144"/>
                    </a:lnTo>
                    <a:lnTo>
                      <a:pt x="145" y="144"/>
                    </a:lnTo>
                    <a:lnTo>
                      <a:pt x="128" y="162"/>
                    </a:lnTo>
                    <a:lnTo>
                      <a:pt x="110" y="180"/>
                    </a:lnTo>
                    <a:lnTo>
                      <a:pt x="95" y="198"/>
                    </a:lnTo>
                    <a:lnTo>
                      <a:pt x="81" y="215"/>
                    </a:lnTo>
                    <a:lnTo>
                      <a:pt x="68" y="234"/>
                    </a:lnTo>
                    <a:lnTo>
                      <a:pt x="57" y="252"/>
                    </a:lnTo>
                    <a:lnTo>
                      <a:pt x="46" y="271"/>
                    </a:lnTo>
                    <a:lnTo>
                      <a:pt x="38" y="290"/>
                    </a:lnTo>
                    <a:lnTo>
                      <a:pt x="30" y="309"/>
                    </a:lnTo>
                    <a:lnTo>
                      <a:pt x="21" y="328"/>
                    </a:lnTo>
                    <a:lnTo>
                      <a:pt x="16" y="347"/>
                    </a:lnTo>
                    <a:lnTo>
                      <a:pt x="11" y="365"/>
                    </a:lnTo>
                    <a:lnTo>
                      <a:pt x="6" y="384"/>
                    </a:lnTo>
                    <a:lnTo>
                      <a:pt x="4" y="403"/>
                    </a:lnTo>
                    <a:lnTo>
                      <a:pt x="0" y="440"/>
                    </a:lnTo>
                    <a:lnTo>
                      <a:pt x="0" y="476"/>
                    </a:lnTo>
                    <a:lnTo>
                      <a:pt x="1" y="508"/>
                    </a:lnTo>
                    <a:lnTo>
                      <a:pt x="6" y="541"/>
                    </a:lnTo>
                    <a:lnTo>
                      <a:pt x="12" y="571"/>
                    </a:lnTo>
                    <a:lnTo>
                      <a:pt x="20" y="600"/>
                    </a:lnTo>
                    <a:lnTo>
                      <a:pt x="30" y="624"/>
                    </a:lnTo>
                    <a:lnTo>
                      <a:pt x="41" y="646"/>
                    </a:lnTo>
                    <a:lnTo>
                      <a:pt x="51" y="665"/>
                    </a:lnTo>
                    <a:lnTo>
                      <a:pt x="51" y="66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1" name="Freeform 78"/>
              <p:cNvSpPr>
                <a:spLocks/>
              </p:cNvSpPr>
              <p:nvPr/>
            </p:nvSpPr>
            <p:spPr bwMode="auto">
              <a:xfrm rot="1800000">
                <a:off x="1418825" y="2711364"/>
                <a:ext cx="247040" cy="162742"/>
              </a:xfrm>
              <a:custGeom>
                <a:avLst/>
                <a:gdLst/>
                <a:ahLst/>
                <a:cxnLst>
                  <a:cxn ang="0">
                    <a:pos x="0" y="200"/>
                  </a:cxn>
                  <a:cxn ang="0">
                    <a:pos x="0" y="200"/>
                  </a:cxn>
                  <a:cxn ang="0">
                    <a:pos x="48" y="161"/>
                  </a:cxn>
                  <a:cxn ang="0">
                    <a:pos x="101" y="120"/>
                  </a:cxn>
                  <a:cxn ang="0">
                    <a:pos x="128" y="100"/>
                  </a:cxn>
                  <a:cxn ang="0">
                    <a:pos x="157" y="79"/>
                  </a:cxn>
                  <a:cxn ang="0">
                    <a:pos x="184" y="61"/>
                  </a:cxn>
                  <a:cxn ang="0">
                    <a:pos x="213" y="44"/>
                  </a:cxn>
                  <a:cxn ang="0">
                    <a:pos x="240" y="29"/>
                  </a:cxn>
                  <a:cxn ang="0">
                    <a:pos x="267" y="16"/>
                  </a:cxn>
                  <a:cxn ang="0">
                    <a:pos x="293" y="8"/>
                  </a:cxn>
                  <a:cxn ang="0">
                    <a:pos x="318" y="1"/>
                  </a:cxn>
                  <a:cxn ang="0">
                    <a:pos x="328" y="0"/>
                  </a:cxn>
                  <a:cxn ang="0">
                    <a:pos x="339" y="0"/>
                  </a:cxn>
                  <a:cxn ang="0">
                    <a:pos x="350" y="0"/>
                  </a:cxn>
                  <a:cxn ang="0">
                    <a:pos x="361" y="1"/>
                  </a:cxn>
                  <a:cxn ang="0">
                    <a:pos x="371" y="4"/>
                  </a:cxn>
                  <a:cxn ang="0">
                    <a:pos x="380" y="8"/>
                  </a:cxn>
                  <a:cxn ang="0">
                    <a:pos x="388" y="14"/>
                  </a:cxn>
                  <a:cxn ang="0">
                    <a:pos x="397" y="20"/>
                  </a:cxn>
                  <a:cxn ang="0">
                    <a:pos x="397" y="20"/>
                  </a:cxn>
                  <a:cxn ang="0">
                    <a:pos x="403" y="29"/>
                  </a:cxn>
                  <a:cxn ang="0">
                    <a:pos x="409" y="35"/>
                  </a:cxn>
                  <a:cxn ang="0">
                    <a:pos x="414" y="44"/>
                  </a:cxn>
                  <a:cxn ang="0">
                    <a:pos x="417" y="50"/>
                  </a:cxn>
                  <a:cxn ang="0">
                    <a:pos x="420" y="59"/>
                  </a:cxn>
                  <a:cxn ang="0">
                    <a:pos x="421" y="67"/>
                  </a:cxn>
                  <a:cxn ang="0">
                    <a:pos x="422" y="75"/>
                  </a:cxn>
                  <a:cxn ang="0">
                    <a:pos x="422" y="83"/>
                  </a:cxn>
                  <a:cxn ang="0">
                    <a:pos x="420" y="100"/>
                  </a:cxn>
                  <a:cxn ang="0">
                    <a:pos x="414" y="116"/>
                  </a:cxn>
                  <a:cxn ang="0">
                    <a:pos x="406" y="132"/>
                  </a:cxn>
                  <a:cxn ang="0">
                    <a:pos x="395" y="149"/>
                  </a:cxn>
                  <a:cxn ang="0">
                    <a:pos x="383" y="166"/>
                  </a:cxn>
                  <a:cxn ang="0">
                    <a:pos x="368" y="183"/>
                  </a:cxn>
                  <a:cxn ang="0">
                    <a:pos x="337" y="215"/>
                  </a:cxn>
                  <a:cxn ang="0">
                    <a:pos x="304" y="248"/>
                  </a:cxn>
                  <a:cxn ang="0">
                    <a:pos x="271" y="278"/>
                  </a:cxn>
                  <a:cxn ang="0">
                    <a:pos x="271" y="278"/>
                  </a:cxn>
                  <a:cxn ang="0">
                    <a:pos x="264" y="271"/>
                  </a:cxn>
                  <a:cxn ang="0">
                    <a:pos x="256" y="263"/>
                  </a:cxn>
                  <a:cxn ang="0">
                    <a:pos x="247" y="256"/>
                  </a:cxn>
                  <a:cxn ang="0">
                    <a:pos x="238" y="252"/>
                  </a:cxn>
                  <a:cxn ang="0">
                    <a:pos x="238" y="252"/>
                  </a:cxn>
                  <a:cxn ang="0">
                    <a:pos x="213" y="237"/>
                  </a:cxn>
                  <a:cxn ang="0">
                    <a:pos x="187" y="224"/>
                  </a:cxn>
                  <a:cxn ang="0">
                    <a:pos x="158" y="213"/>
                  </a:cxn>
                  <a:cxn ang="0">
                    <a:pos x="128" y="202"/>
                  </a:cxn>
                  <a:cxn ang="0">
                    <a:pos x="113" y="198"/>
                  </a:cxn>
                  <a:cxn ang="0">
                    <a:pos x="98" y="195"/>
                  </a:cxn>
                  <a:cxn ang="0">
                    <a:pos x="82" y="192"/>
                  </a:cxn>
                  <a:cxn ang="0">
                    <a:pos x="67" y="192"/>
                  </a:cxn>
                  <a:cxn ang="0">
                    <a:pos x="50" y="192"/>
                  </a:cxn>
                  <a:cxn ang="0">
                    <a:pos x="34" y="194"/>
                  </a:cxn>
                  <a:cxn ang="0">
                    <a:pos x="16" y="196"/>
                  </a:cxn>
                  <a:cxn ang="0">
                    <a:pos x="0" y="200"/>
                  </a:cxn>
                  <a:cxn ang="0">
                    <a:pos x="0" y="200"/>
                  </a:cxn>
                </a:cxnLst>
                <a:rect l="0" t="0" r="r" b="b"/>
                <a:pathLst>
                  <a:path w="422" h="278">
                    <a:moveTo>
                      <a:pt x="0" y="200"/>
                    </a:moveTo>
                    <a:lnTo>
                      <a:pt x="0" y="200"/>
                    </a:lnTo>
                    <a:lnTo>
                      <a:pt x="48" y="161"/>
                    </a:lnTo>
                    <a:lnTo>
                      <a:pt x="101" y="120"/>
                    </a:lnTo>
                    <a:lnTo>
                      <a:pt x="128" y="100"/>
                    </a:lnTo>
                    <a:lnTo>
                      <a:pt x="157" y="79"/>
                    </a:lnTo>
                    <a:lnTo>
                      <a:pt x="184" y="61"/>
                    </a:lnTo>
                    <a:lnTo>
                      <a:pt x="213" y="44"/>
                    </a:lnTo>
                    <a:lnTo>
                      <a:pt x="240" y="29"/>
                    </a:lnTo>
                    <a:lnTo>
                      <a:pt x="267" y="16"/>
                    </a:lnTo>
                    <a:lnTo>
                      <a:pt x="293" y="8"/>
                    </a:lnTo>
                    <a:lnTo>
                      <a:pt x="318" y="1"/>
                    </a:lnTo>
                    <a:lnTo>
                      <a:pt x="328" y="0"/>
                    </a:lnTo>
                    <a:lnTo>
                      <a:pt x="339" y="0"/>
                    </a:lnTo>
                    <a:lnTo>
                      <a:pt x="350" y="0"/>
                    </a:lnTo>
                    <a:lnTo>
                      <a:pt x="361" y="1"/>
                    </a:lnTo>
                    <a:lnTo>
                      <a:pt x="371" y="4"/>
                    </a:lnTo>
                    <a:lnTo>
                      <a:pt x="380" y="8"/>
                    </a:lnTo>
                    <a:lnTo>
                      <a:pt x="388" y="14"/>
                    </a:lnTo>
                    <a:lnTo>
                      <a:pt x="397" y="20"/>
                    </a:lnTo>
                    <a:lnTo>
                      <a:pt x="397" y="20"/>
                    </a:lnTo>
                    <a:lnTo>
                      <a:pt x="403" y="29"/>
                    </a:lnTo>
                    <a:lnTo>
                      <a:pt x="409" y="35"/>
                    </a:lnTo>
                    <a:lnTo>
                      <a:pt x="414" y="44"/>
                    </a:lnTo>
                    <a:lnTo>
                      <a:pt x="417" y="50"/>
                    </a:lnTo>
                    <a:lnTo>
                      <a:pt x="420" y="59"/>
                    </a:lnTo>
                    <a:lnTo>
                      <a:pt x="421" y="67"/>
                    </a:lnTo>
                    <a:lnTo>
                      <a:pt x="422" y="75"/>
                    </a:lnTo>
                    <a:lnTo>
                      <a:pt x="422" y="83"/>
                    </a:lnTo>
                    <a:lnTo>
                      <a:pt x="420" y="100"/>
                    </a:lnTo>
                    <a:lnTo>
                      <a:pt x="414" y="116"/>
                    </a:lnTo>
                    <a:lnTo>
                      <a:pt x="406" y="132"/>
                    </a:lnTo>
                    <a:lnTo>
                      <a:pt x="395" y="149"/>
                    </a:lnTo>
                    <a:lnTo>
                      <a:pt x="383" y="166"/>
                    </a:lnTo>
                    <a:lnTo>
                      <a:pt x="368" y="183"/>
                    </a:lnTo>
                    <a:lnTo>
                      <a:pt x="337" y="215"/>
                    </a:lnTo>
                    <a:lnTo>
                      <a:pt x="304" y="248"/>
                    </a:lnTo>
                    <a:lnTo>
                      <a:pt x="271" y="278"/>
                    </a:lnTo>
                    <a:lnTo>
                      <a:pt x="271" y="278"/>
                    </a:lnTo>
                    <a:lnTo>
                      <a:pt x="264" y="271"/>
                    </a:lnTo>
                    <a:lnTo>
                      <a:pt x="256" y="263"/>
                    </a:lnTo>
                    <a:lnTo>
                      <a:pt x="247" y="256"/>
                    </a:lnTo>
                    <a:lnTo>
                      <a:pt x="238" y="252"/>
                    </a:lnTo>
                    <a:lnTo>
                      <a:pt x="238" y="252"/>
                    </a:lnTo>
                    <a:lnTo>
                      <a:pt x="213" y="237"/>
                    </a:lnTo>
                    <a:lnTo>
                      <a:pt x="187" y="224"/>
                    </a:lnTo>
                    <a:lnTo>
                      <a:pt x="158" y="213"/>
                    </a:lnTo>
                    <a:lnTo>
                      <a:pt x="128" y="202"/>
                    </a:lnTo>
                    <a:lnTo>
                      <a:pt x="113" y="198"/>
                    </a:lnTo>
                    <a:lnTo>
                      <a:pt x="98" y="195"/>
                    </a:lnTo>
                    <a:lnTo>
                      <a:pt x="82" y="192"/>
                    </a:lnTo>
                    <a:lnTo>
                      <a:pt x="67" y="192"/>
                    </a:lnTo>
                    <a:lnTo>
                      <a:pt x="50" y="192"/>
                    </a:lnTo>
                    <a:lnTo>
                      <a:pt x="34" y="194"/>
                    </a:lnTo>
                    <a:lnTo>
                      <a:pt x="16" y="196"/>
                    </a:lnTo>
                    <a:lnTo>
                      <a:pt x="0" y="200"/>
                    </a:lnTo>
                    <a:lnTo>
                      <a:pt x="0" y="20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2" name="Freeform 79"/>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3" name="Freeform 80"/>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4" name="Freeform 150"/>
              <p:cNvSpPr>
                <a:spLocks/>
              </p:cNvSpPr>
              <p:nvPr/>
            </p:nvSpPr>
            <p:spPr bwMode="auto">
              <a:xfrm rot="1800000">
                <a:off x="2295056" y="3825072"/>
                <a:ext cx="347730" cy="251723"/>
              </a:xfrm>
              <a:custGeom>
                <a:avLst/>
                <a:gdLst/>
                <a:ahLst/>
                <a:cxnLst>
                  <a:cxn ang="0">
                    <a:pos x="35" y="416"/>
                  </a:cxn>
                  <a:cxn ang="0">
                    <a:pos x="35" y="416"/>
                  </a:cxn>
                  <a:cxn ang="0">
                    <a:pos x="31" y="413"/>
                  </a:cxn>
                  <a:cxn ang="0">
                    <a:pos x="27" y="410"/>
                  </a:cxn>
                  <a:cxn ang="0">
                    <a:pos x="20" y="404"/>
                  </a:cxn>
                  <a:cxn ang="0">
                    <a:pos x="15" y="393"/>
                  </a:cxn>
                  <a:cxn ang="0">
                    <a:pos x="10" y="382"/>
                  </a:cxn>
                  <a:cxn ang="0">
                    <a:pos x="3" y="361"/>
                  </a:cxn>
                  <a:cxn ang="0">
                    <a:pos x="0" y="353"/>
                  </a:cxn>
                  <a:cxn ang="0">
                    <a:pos x="0" y="353"/>
                  </a:cxn>
                  <a:cxn ang="0">
                    <a:pos x="14" y="338"/>
                  </a:cxn>
                  <a:cxn ang="0">
                    <a:pos x="34" y="320"/>
                  </a:cxn>
                  <a:cxn ang="0">
                    <a:pos x="60" y="301"/>
                  </a:cxn>
                  <a:cxn ang="0">
                    <a:pos x="90" y="278"/>
                  </a:cxn>
                  <a:cxn ang="0">
                    <a:pos x="162" y="229"/>
                  </a:cxn>
                  <a:cxn ang="0">
                    <a:pos x="245" y="176"/>
                  </a:cxn>
                  <a:cxn ang="0">
                    <a:pos x="332" y="123"/>
                  </a:cxn>
                  <a:cxn ang="0">
                    <a:pos x="420" y="72"/>
                  </a:cxn>
                  <a:cxn ang="0">
                    <a:pos x="461" y="51"/>
                  </a:cxn>
                  <a:cxn ang="0">
                    <a:pos x="500" y="30"/>
                  </a:cxn>
                  <a:cxn ang="0">
                    <a:pos x="535" y="14"/>
                  </a:cxn>
                  <a:cxn ang="0">
                    <a:pos x="568" y="0"/>
                  </a:cxn>
                  <a:cxn ang="0">
                    <a:pos x="568" y="0"/>
                  </a:cxn>
                  <a:cxn ang="0">
                    <a:pos x="575" y="7"/>
                  </a:cxn>
                  <a:cxn ang="0">
                    <a:pos x="580" y="17"/>
                  </a:cxn>
                  <a:cxn ang="0">
                    <a:pos x="586" y="29"/>
                  </a:cxn>
                  <a:cxn ang="0">
                    <a:pos x="591" y="45"/>
                  </a:cxn>
                  <a:cxn ang="0">
                    <a:pos x="593" y="55"/>
                  </a:cxn>
                  <a:cxn ang="0">
                    <a:pos x="594" y="66"/>
                  </a:cxn>
                  <a:cxn ang="0">
                    <a:pos x="595" y="78"/>
                  </a:cxn>
                  <a:cxn ang="0">
                    <a:pos x="594" y="90"/>
                  </a:cxn>
                  <a:cxn ang="0">
                    <a:pos x="593" y="104"/>
                  </a:cxn>
                  <a:cxn ang="0">
                    <a:pos x="589" y="119"/>
                  </a:cxn>
                  <a:cxn ang="0">
                    <a:pos x="589" y="119"/>
                  </a:cxn>
                  <a:cxn ang="0">
                    <a:pos x="586" y="126"/>
                  </a:cxn>
                  <a:cxn ang="0">
                    <a:pos x="580" y="135"/>
                  </a:cxn>
                  <a:cxn ang="0">
                    <a:pos x="574" y="146"/>
                  </a:cxn>
                  <a:cxn ang="0">
                    <a:pos x="565" y="157"/>
                  </a:cxn>
                  <a:cxn ang="0">
                    <a:pos x="542" y="183"/>
                  </a:cxn>
                  <a:cxn ang="0">
                    <a:pos x="512" y="210"/>
                  </a:cxn>
                  <a:cxn ang="0">
                    <a:pos x="478" y="239"/>
                  </a:cxn>
                  <a:cxn ang="0">
                    <a:pos x="440" y="269"/>
                  </a:cxn>
                  <a:cxn ang="0">
                    <a:pos x="398" y="299"/>
                  </a:cxn>
                  <a:cxn ang="0">
                    <a:pos x="354" y="327"/>
                  </a:cxn>
                  <a:cxn ang="0">
                    <a:pos x="308" y="355"/>
                  </a:cxn>
                  <a:cxn ang="0">
                    <a:pos x="263" y="379"/>
                  </a:cxn>
                  <a:cxn ang="0">
                    <a:pos x="240" y="389"/>
                  </a:cxn>
                  <a:cxn ang="0">
                    <a:pos x="218" y="400"/>
                  </a:cxn>
                  <a:cxn ang="0">
                    <a:pos x="196" y="408"/>
                  </a:cxn>
                  <a:cxn ang="0">
                    <a:pos x="174" y="415"/>
                  </a:cxn>
                  <a:cxn ang="0">
                    <a:pos x="154" y="421"/>
                  </a:cxn>
                  <a:cxn ang="0">
                    <a:pos x="134" y="425"/>
                  </a:cxn>
                  <a:cxn ang="0">
                    <a:pos x="114" y="428"/>
                  </a:cxn>
                  <a:cxn ang="0">
                    <a:pos x="95" y="430"/>
                  </a:cxn>
                  <a:cxn ang="0">
                    <a:pos x="79" y="430"/>
                  </a:cxn>
                  <a:cxn ang="0">
                    <a:pos x="63" y="427"/>
                  </a:cxn>
                  <a:cxn ang="0">
                    <a:pos x="48" y="423"/>
                  </a:cxn>
                  <a:cxn ang="0">
                    <a:pos x="35" y="416"/>
                  </a:cxn>
                  <a:cxn ang="0">
                    <a:pos x="35" y="416"/>
                  </a:cxn>
                </a:cxnLst>
                <a:rect l="0" t="0" r="r" b="b"/>
                <a:pathLst>
                  <a:path w="595" h="430">
                    <a:moveTo>
                      <a:pt x="35" y="416"/>
                    </a:moveTo>
                    <a:lnTo>
                      <a:pt x="35" y="416"/>
                    </a:lnTo>
                    <a:lnTo>
                      <a:pt x="31" y="413"/>
                    </a:lnTo>
                    <a:lnTo>
                      <a:pt x="27" y="410"/>
                    </a:lnTo>
                    <a:lnTo>
                      <a:pt x="20" y="404"/>
                    </a:lnTo>
                    <a:lnTo>
                      <a:pt x="15" y="393"/>
                    </a:lnTo>
                    <a:lnTo>
                      <a:pt x="10" y="382"/>
                    </a:lnTo>
                    <a:lnTo>
                      <a:pt x="3" y="361"/>
                    </a:lnTo>
                    <a:lnTo>
                      <a:pt x="0" y="353"/>
                    </a:lnTo>
                    <a:lnTo>
                      <a:pt x="0" y="353"/>
                    </a:lnTo>
                    <a:lnTo>
                      <a:pt x="14" y="338"/>
                    </a:lnTo>
                    <a:lnTo>
                      <a:pt x="34" y="320"/>
                    </a:lnTo>
                    <a:lnTo>
                      <a:pt x="60" y="301"/>
                    </a:lnTo>
                    <a:lnTo>
                      <a:pt x="90" y="278"/>
                    </a:lnTo>
                    <a:lnTo>
                      <a:pt x="162" y="229"/>
                    </a:lnTo>
                    <a:lnTo>
                      <a:pt x="245" y="176"/>
                    </a:lnTo>
                    <a:lnTo>
                      <a:pt x="332" y="123"/>
                    </a:lnTo>
                    <a:lnTo>
                      <a:pt x="420" y="72"/>
                    </a:lnTo>
                    <a:lnTo>
                      <a:pt x="461" y="51"/>
                    </a:lnTo>
                    <a:lnTo>
                      <a:pt x="500" y="30"/>
                    </a:lnTo>
                    <a:lnTo>
                      <a:pt x="535" y="14"/>
                    </a:lnTo>
                    <a:lnTo>
                      <a:pt x="568" y="0"/>
                    </a:lnTo>
                    <a:lnTo>
                      <a:pt x="568" y="0"/>
                    </a:lnTo>
                    <a:lnTo>
                      <a:pt x="575" y="7"/>
                    </a:lnTo>
                    <a:lnTo>
                      <a:pt x="580" y="17"/>
                    </a:lnTo>
                    <a:lnTo>
                      <a:pt x="586" y="29"/>
                    </a:lnTo>
                    <a:lnTo>
                      <a:pt x="591" y="45"/>
                    </a:lnTo>
                    <a:lnTo>
                      <a:pt x="593" y="55"/>
                    </a:lnTo>
                    <a:lnTo>
                      <a:pt x="594" y="66"/>
                    </a:lnTo>
                    <a:lnTo>
                      <a:pt x="595" y="78"/>
                    </a:lnTo>
                    <a:lnTo>
                      <a:pt x="594" y="90"/>
                    </a:lnTo>
                    <a:lnTo>
                      <a:pt x="593" y="104"/>
                    </a:lnTo>
                    <a:lnTo>
                      <a:pt x="589" y="119"/>
                    </a:lnTo>
                    <a:lnTo>
                      <a:pt x="589" y="119"/>
                    </a:lnTo>
                    <a:lnTo>
                      <a:pt x="586" y="126"/>
                    </a:lnTo>
                    <a:lnTo>
                      <a:pt x="580" y="135"/>
                    </a:lnTo>
                    <a:lnTo>
                      <a:pt x="574" y="146"/>
                    </a:lnTo>
                    <a:lnTo>
                      <a:pt x="565" y="157"/>
                    </a:lnTo>
                    <a:lnTo>
                      <a:pt x="542" y="183"/>
                    </a:lnTo>
                    <a:lnTo>
                      <a:pt x="512" y="210"/>
                    </a:lnTo>
                    <a:lnTo>
                      <a:pt x="478" y="239"/>
                    </a:lnTo>
                    <a:lnTo>
                      <a:pt x="440" y="269"/>
                    </a:lnTo>
                    <a:lnTo>
                      <a:pt x="398" y="299"/>
                    </a:lnTo>
                    <a:lnTo>
                      <a:pt x="354" y="327"/>
                    </a:lnTo>
                    <a:lnTo>
                      <a:pt x="308" y="355"/>
                    </a:lnTo>
                    <a:lnTo>
                      <a:pt x="263" y="379"/>
                    </a:lnTo>
                    <a:lnTo>
                      <a:pt x="240" y="389"/>
                    </a:lnTo>
                    <a:lnTo>
                      <a:pt x="218" y="400"/>
                    </a:lnTo>
                    <a:lnTo>
                      <a:pt x="196" y="408"/>
                    </a:lnTo>
                    <a:lnTo>
                      <a:pt x="174" y="415"/>
                    </a:lnTo>
                    <a:lnTo>
                      <a:pt x="154" y="421"/>
                    </a:lnTo>
                    <a:lnTo>
                      <a:pt x="134" y="425"/>
                    </a:lnTo>
                    <a:lnTo>
                      <a:pt x="114" y="428"/>
                    </a:lnTo>
                    <a:lnTo>
                      <a:pt x="95" y="430"/>
                    </a:lnTo>
                    <a:lnTo>
                      <a:pt x="79" y="430"/>
                    </a:lnTo>
                    <a:lnTo>
                      <a:pt x="63" y="427"/>
                    </a:lnTo>
                    <a:lnTo>
                      <a:pt x="48" y="423"/>
                    </a:lnTo>
                    <a:lnTo>
                      <a:pt x="35" y="416"/>
                    </a:lnTo>
                    <a:lnTo>
                      <a:pt x="35" y="416"/>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5" name="Freeform 151"/>
              <p:cNvSpPr>
                <a:spLocks/>
              </p:cNvSpPr>
              <p:nvPr/>
            </p:nvSpPr>
            <p:spPr bwMode="auto">
              <a:xfrm rot="1800000">
                <a:off x="2276734" y="3861757"/>
                <a:ext cx="458956" cy="290360"/>
              </a:xfrm>
              <a:custGeom>
                <a:avLst/>
                <a:gdLst/>
                <a:ahLst/>
                <a:cxnLst>
                  <a:cxn ang="0">
                    <a:pos x="53" y="493"/>
                  </a:cxn>
                  <a:cxn ang="0">
                    <a:pos x="53" y="493"/>
                  </a:cxn>
                  <a:cxn ang="0">
                    <a:pos x="28" y="454"/>
                  </a:cxn>
                  <a:cxn ang="0">
                    <a:pos x="16" y="431"/>
                  </a:cxn>
                  <a:cxn ang="0">
                    <a:pos x="2" y="405"/>
                  </a:cxn>
                  <a:cxn ang="0">
                    <a:pos x="2" y="405"/>
                  </a:cxn>
                  <a:cxn ang="0">
                    <a:pos x="0" y="399"/>
                  </a:cxn>
                  <a:cxn ang="0">
                    <a:pos x="0" y="392"/>
                  </a:cxn>
                  <a:cxn ang="0">
                    <a:pos x="0" y="386"/>
                  </a:cxn>
                  <a:cxn ang="0">
                    <a:pos x="2" y="380"/>
                  </a:cxn>
                  <a:cxn ang="0">
                    <a:pos x="5" y="373"/>
                  </a:cxn>
                  <a:cxn ang="0">
                    <a:pos x="10" y="367"/>
                  </a:cxn>
                  <a:cxn ang="0">
                    <a:pos x="25" y="352"/>
                  </a:cxn>
                  <a:cxn ang="0">
                    <a:pos x="45" y="335"/>
                  </a:cxn>
                  <a:cxn ang="0">
                    <a:pos x="70" y="316"/>
                  </a:cxn>
                  <a:cxn ang="0">
                    <a:pos x="133" y="271"/>
                  </a:cxn>
                  <a:cxn ang="0">
                    <a:pos x="133" y="271"/>
                  </a:cxn>
                  <a:cxn ang="0">
                    <a:pos x="178" y="241"/>
                  </a:cxn>
                  <a:cxn ang="0">
                    <a:pos x="238" y="202"/>
                  </a:cxn>
                  <a:cxn ang="0">
                    <a:pos x="306" y="159"/>
                  </a:cxn>
                  <a:cxn ang="0">
                    <a:pos x="378" y="116"/>
                  </a:cxn>
                  <a:cxn ang="0">
                    <a:pos x="508" y="38"/>
                  </a:cxn>
                  <a:cxn ang="0">
                    <a:pos x="554" y="12"/>
                  </a:cxn>
                  <a:cxn ang="0">
                    <a:pos x="579" y="0"/>
                  </a:cxn>
                  <a:cxn ang="0">
                    <a:pos x="579" y="0"/>
                  </a:cxn>
                  <a:cxn ang="0">
                    <a:pos x="783" y="288"/>
                  </a:cxn>
                  <a:cxn ang="0">
                    <a:pos x="782" y="493"/>
                  </a:cxn>
                  <a:cxn ang="0">
                    <a:pos x="325" y="493"/>
                  </a:cxn>
                  <a:cxn ang="0">
                    <a:pos x="325" y="496"/>
                  </a:cxn>
                  <a:cxn ang="0">
                    <a:pos x="53" y="493"/>
                  </a:cxn>
                </a:cxnLst>
                <a:rect l="0" t="0" r="r" b="b"/>
                <a:pathLst>
                  <a:path w="783" h="496">
                    <a:moveTo>
                      <a:pt x="53" y="493"/>
                    </a:moveTo>
                    <a:lnTo>
                      <a:pt x="53" y="493"/>
                    </a:lnTo>
                    <a:lnTo>
                      <a:pt x="28" y="454"/>
                    </a:lnTo>
                    <a:lnTo>
                      <a:pt x="16" y="431"/>
                    </a:lnTo>
                    <a:lnTo>
                      <a:pt x="2" y="405"/>
                    </a:lnTo>
                    <a:lnTo>
                      <a:pt x="2" y="405"/>
                    </a:lnTo>
                    <a:lnTo>
                      <a:pt x="0" y="399"/>
                    </a:lnTo>
                    <a:lnTo>
                      <a:pt x="0" y="392"/>
                    </a:lnTo>
                    <a:lnTo>
                      <a:pt x="0" y="386"/>
                    </a:lnTo>
                    <a:lnTo>
                      <a:pt x="2" y="380"/>
                    </a:lnTo>
                    <a:lnTo>
                      <a:pt x="5" y="373"/>
                    </a:lnTo>
                    <a:lnTo>
                      <a:pt x="10" y="367"/>
                    </a:lnTo>
                    <a:lnTo>
                      <a:pt x="25" y="352"/>
                    </a:lnTo>
                    <a:lnTo>
                      <a:pt x="45" y="335"/>
                    </a:lnTo>
                    <a:lnTo>
                      <a:pt x="70" y="316"/>
                    </a:lnTo>
                    <a:lnTo>
                      <a:pt x="133" y="271"/>
                    </a:lnTo>
                    <a:lnTo>
                      <a:pt x="133" y="271"/>
                    </a:lnTo>
                    <a:lnTo>
                      <a:pt x="178" y="241"/>
                    </a:lnTo>
                    <a:lnTo>
                      <a:pt x="238" y="202"/>
                    </a:lnTo>
                    <a:lnTo>
                      <a:pt x="306" y="159"/>
                    </a:lnTo>
                    <a:lnTo>
                      <a:pt x="378" y="116"/>
                    </a:lnTo>
                    <a:lnTo>
                      <a:pt x="508" y="38"/>
                    </a:lnTo>
                    <a:lnTo>
                      <a:pt x="554" y="12"/>
                    </a:lnTo>
                    <a:lnTo>
                      <a:pt x="579" y="0"/>
                    </a:lnTo>
                    <a:lnTo>
                      <a:pt x="579" y="0"/>
                    </a:lnTo>
                    <a:lnTo>
                      <a:pt x="783" y="288"/>
                    </a:lnTo>
                    <a:lnTo>
                      <a:pt x="782" y="493"/>
                    </a:lnTo>
                    <a:lnTo>
                      <a:pt x="325" y="493"/>
                    </a:lnTo>
                    <a:lnTo>
                      <a:pt x="325" y="496"/>
                    </a:lnTo>
                    <a:lnTo>
                      <a:pt x="53" y="493"/>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6" name="Freeform 152"/>
              <p:cNvSpPr>
                <a:spLocks/>
              </p:cNvSpPr>
              <p:nvPr/>
            </p:nvSpPr>
            <p:spPr bwMode="auto">
              <a:xfrm rot="1800000">
                <a:off x="2285238" y="3879257"/>
                <a:ext cx="446077" cy="273968"/>
              </a:xfrm>
              <a:custGeom>
                <a:avLst/>
                <a:gdLst/>
                <a:ahLst/>
                <a:cxnLst>
                  <a:cxn ang="0">
                    <a:pos x="52" y="467"/>
                  </a:cxn>
                  <a:cxn ang="0">
                    <a:pos x="52" y="467"/>
                  </a:cxn>
                  <a:cxn ang="0">
                    <a:pos x="25" y="420"/>
                  </a:cxn>
                  <a:cxn ang="0">
                    <a:pos x="14" y="402"/>
                  </a:cxn>
                  <a:cxn ang="0">
                    <a:pos x="3" y="384"/>
                  </a:cxn>
                  <a:cxn ang="0">
                    <a:pos x="3" y="384"/>
                  </a:cxn>
                  <a:cxn ang="0">
                    <a:pos x="2" y="379"/>
                  </a:cxn>
                  <a:cxn ang="0">
                    <a:pos x="0" y="373"/>
                  </a:cxn>
                  <a:cxn ang="0">
                    <a:pos x="0" y="368"/>
                  </a:cxn>
                  <a:cxn ang="0">
                    <a:pos x="3" y="362"/>
                  </a:cxn>
                  <a:cxn ang="0">
                    <a:pos x="7" y="356"/>
                  </a:cxn>
                  <a:cxn ang="0">
                    <a:pos x="11" y="350"/>
                  </a:cxn>
                  <a:cxn ang="0">
                    <a:pos x="25" y="335"/>
                  </a:cxn>
                  <a:cxn ang="0">
                    <a:pos x="44" y="319"/>
                  </a:cxn>
                  <a:cxn ang="0">
                    <a:pos x="67" y="300"/>
                  </a:cxn>
                  <a:cxn ang="0">
                    <a:pos x="127" y="257"/>
                  </a:cxn>
                  <a:cxn ang="0">
                    <a:pos x="127" y="257"/>
                  </a:cxn>
                  <a:cxn ang="0">
                    <a:pos x="169" y="227"/>
                  </a:cxn>
                  <a:cxn ang="0">
                    <a:pos x="225" y="192"/>
                  </a:cxn>
                  <a:cxn ang="0">
                    <a:pos x="359" y="109"/>
                  </a:cxn>
                  <a:cxn ang="0">
                    <a:pos x="481" y="37"/>
                  </a:cxn>
                  <a:cxn ang="0">
                    <a:pos x="525" y="12"/>
                  </a:cxn>
                  <a:cxn ang="0">
                    <a:pos x="549" y="0"/>
                  </a:cxn>
                  <a:cxn ang="0">
                    <a:pos x="549" y="0"/>
                  </a:cxn>
                  <a:cxn ang="0">
                    <a:pos x="558" y="13"/>
                  </a:cxn>
                  <a:cxn ang="0">
                    <a:pos x="577" y="42"/>
                  </a:cxn>
                  <a:cxn ang="0">
                    <a:pos x="635" y="125"/>
                  </a:cxn>
                  <a:cxn ang="0">
                    <a:pos x="762" y="301"/>
                  </a:cxn>
                  <a:cxn ang="0">
                    <a:pos x="762" y="467"/>
                  </a:cxn>
                  <a:cxn ang="0">
                    <a:pos x="304" y="467"/>
                  </a:cxn>
                  <a:cxn ang="0">
                    <a:pos x="304" y="467"/>
                  </a:cxn>
                  <a:cxn ang="0">
                    <a:pos x="52" y="467"/>
                  </a:cxn>
                </a:cxnLst>
                <a:rect l="0" t="0" r="r" b="b"/>
                <a:pathLst>
                  <a:path w="762" h="467">
                    <a:moveTo>
                      <a:pt x="52" y="467"/>
                    </a:moveTo>
                    <a:lnTo>
                      <a:pt x="52" y="467"/>
                    </a:lnTo>
                    <a:lnTo>
                      <a:pt x="25" y="420"/>
                    </a:lnTo>
                    <a:lnTo>
                      <a:pt x="14" y="402"/>
                    </a:lnTo>
                    <a:lnTo>
                      <a:pt x="3" y="384"/>
                    </a:lnTo>
                    <a:lnTo>
                      <a:pt x="3" y="384"/>
                    </a:lnTo>
                    <a:lnTo>
                      <a:pt x="2" y="379"/>
                    </a:lnTo>
                    <a:lnTo>
                      <a:pt x="0" y="373"/>
                    </a:lnTo>
                    <a:lnTo>
                      <a:pt x="0" y="368"/>
                    </a:lnTo>
                    <a:lnTo>
                      <a:pt x="3" y="362"/>
                    </a:lnTo>
                    <a:lnTo>
                      <a:pt x="7" y="356"/>
                    </a:lnTo>
                    <a:lnTo>
                      <a:pt x="11" y="350"/>
                    </a:lnTo>
                    <a:lnTo>
                      <a:pt x="25" y="335"/>
                    </a:lnTo>
                    <a:lnTo>
                      <a:pt x="44" y="319"/>
                    </a:lnTo>
                    <a:lnTo>
                      <a:pt x="67" y="300"/>
                    </a:lnTo>
                    <a:lnTo>
                      <a:pt x="127" y="257"/>
                    </a:lnTo>
                    <a:lnTo>
                      <a:pt x="127" y="257"/>
                    </a:lnTo>
                    <a:lnTo>
                      <a:pt x="169" y="227"/>
                    </a:lnTo>
                    <a:lnTo>
                      <a:pt x="225" y="192"/>
                    </a:lnTo>
                    <a:lnTo>
                      <a:pt x="359" y="109"/>
                    </a:lnTo>
                    <a:lnTo>
                      <a:pt x="481" y="37"/>
                    </a:lnTo>
                    <a:lnTo>
                      <a:pt x="525" y="12"/>
                    </a:lnTo>
                    <a:lnTo>
                      <a:pt x="549" y="0"/>
                    </a:lnTo>
                    <a:lnTo>
                      <a:pt x="549" y="0"/>
                    </a:lnTo>
                    <a:lnTo>
                      <a:pt x="558" y="13"/>
                    </a:lnTo>
                    <a:lnTo>
                      <a:pt x="577" y="42"/>
                    </a:lnTo>
                    <a:lnTo>
                      <a:pt x="635" y="125"/>
                    </a:lnTo>
                    <a:lnTo>
                      <a:pt x="762" y="301"/>
                    </a:lnTo>
                    <a:lnTo>
                      <a:pt x="762" y="467"/>
                    </a:lnTo>
                    <a:lnTo>
                      <a:pt x="304" y="467"/>
                    </a:lnTo>
                    <a:lnTo>
                      <a:pt x="304" y="467"/>
                    </a:lnTo>
                    <a:lnTo>
                      <a:pt x="52" y="467"/>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7" name="Freeform 153"/>
              <p:cNvSpPr>
                <a:spLocks/>
              </p:cNvSpPr>
              <p:nvPr/>
            </p:nvSpPr>
            <p:spPr bwMode="auto">
              <a:xfrm rot="1800000">
                <a:off x="2468456" y="3986357"/>
                <a:ext cx="122935" cy="186158"/>
              </a:xfrm>
              <a:custGeom>
                <a:avLst/>
                <a:gdLst/>
                <a:ahLst/>
                <a:cxnLst>
                  <a:cxn ang="0">
                    <a:pos x="0" y="0"/>
                  </a:cxn>
                  <a:cxn ang="0">
                    <a:pos x="0" y="0"/>
                  </a:cxn>
                  <a:cxn ang="0">
                    <a:pos x="23" y="41"/>
                  </a:cxn>
                  <a:cxn ang="0">
                    <a:pos x="46" y="83"/>
                  </a:cxn>
                  <a:cxn ang="0">
                    <a:pos x="97" y="166"/>
                  </a:cxn>
                  <a:cxn ang="0">
                    <a:pos x="148" y="245"/>
                  </a:cxn>
                  <a:cxn ang="0">
                    <a:pos x="197" y="317"/>
                  </a:cxn>
                  <a:cxn ang="0">
                    <a:pos x="210" y="317"/>
                  </a:cxn>
                  <a:cxn ang="0">
                    <a:pos x="210" y="317"/>
                  </a:cxn>
                  <a:cxn ang="0">
                    <a:pos x="188" y="282"/>
                  </a:cxn>
                  <a:cxn ang="0">
                    <a:pos x="165" y="242"/>
                  </a:cxn>
                  <a:cxn ang="0">
                    <a:pos x="113" y="162"/>
                  </a:cxn>
                  <a:cxn ang="0">
                    <a:pos x="57" y="80"/>
                  </a:cxn>
                  <a:cxn ang="0">
                    <a:pos x="0" y="0"/>
                  </a:cxn>
                  <a:cxn ang="0">
                    <a:pos x="0" y="0"/>
                  </a:cxn>
                </a:cxnLst>
                <a:rect l="0" t="0" r="r" b="b"/>
                <a:pathLst>
                  <a:path w="210" h="317">
                    <a:moveTo>
                      <a:pt x="0" y="0"/>
                    </a:moveTo>
                    <a:lnTo>
                      <a:pt x="0" y="0"/>
                    </a:lnTo>
                    <a:lnTo>
                      <a:pt x="23" y="41"/>
                    </a:lnTo>
                    <a:lnTo>
                      <a:pt x="46" y="83"/>
                    </a:lnTo>
                    <a:lnTo>
                      <a:pt x="97" y="166"/>
                    </a:lnTo>
                    <a:lnTo>
                      <a:pt x="148" y="245"/>
                    </a:lnTo>
                    <a:lnTo>
                      <a:pt x="197" y="317"/>
                    </a:lnTo>
                    <a:lnTo>
                      <a:pt x="210" y="317"/>
                    </a:lnTo>
                    <a:lnTo>
                      <a:pt x="210" y="317"/>
                    </a:lnTo>
                    <a:lnTo>
                      <a:pt x="188" y="282"/>
                    </a:lnTo>
                    <a:lnTo>
                      <a:pt x="165" y="242"/>
                    </a:lnTo>
                    <a:lnTo>
                      <a:pt x="113" y="162"/>
                    </a:lnTo>
                    <a:lnTo>
                      <a:pt x="57" y="80"/>
                    </a:lnTo>
                    <a:lnTo>
                      <a:pt x="0" y="0"/>
                    </a:lnTo>
                    <a:lnTo>
                      <a:pt x="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8" name="Freeform 154"/>
              <p:cNvSpPr>
                <a:spLocks noEditPoints="1"/>
              </p:cNvSpPr>
              <p:nvPr/>
            </p:nvSpPr>
            <p:spPr bwMode="auto">
              <a:xfrm rot="1800000">
                <a:off x="2455615" y="4067606"/>
                <a:ext cx="60882" cy="60882"/>
              </a:xfrm>
              <a:custGeom>
                <a:avLst/>
                <a:gdLst/>
                <a:ahLst/>
                <a:cxnLst>
                  <a:cxn ang="0">
                    <a:pos x="51" y="0"/>
                  </a:cxn>
                  <a:cxn ang="0">
                    <a:pos x="76" y="5"/>
                  </a:cxn>
                  <a:cxn ang="0">
                    <a:pos x="84" y="11"/>
                  </a:cxn>
                  <a:cxn ang="0">
                    <a:pos x="98" y="27"/>
                  </a:cxn>
                  <a:cxn ang="0">
                    <a:pos x="103" y="46"/>
                  </a:cxn>
                  <a:cxn ang="0">
                    <a:pos x="102" y="65"/>
                  </a:cxn>
                  <a:cxn ang="0">
                    <a:pos x="98" y="75"/>
                  </a:cxn>
                  <a:cxn ang="0">
                    <a:pos x="88" y="87"/>
                  </a:cxn>
                  <a:cxn ang="0">
                    <a:pos x="77" y="95"/>
                  </a:cxn>
                  <a:cxn ang="0">
                    <a:pos x="65" y="101"/>
                  </a:cxn>
                  <a:cxn ang="0">
                    <a:pos x="51" y="103"/>
                  </a:cxn>
                  <a:cxn ang="0">
                    <a:pos x="51" y="91"/>
                  </a:cxn>
                  <a:cxn ang="0">
                    <a:pos x="72" y="86"/>
                  </a:cxn>
                  <a:cxn ang="0">
                    <a:pos x="87" y="69"/>
                  </a:cxn>
                  <a:cxn ang="0">
                    <a:pos x="89" y="63"/>
                  </a:cxn>
                  <a:cxn ang="0">
                    <a:pos x="91" y="46"/>
                  </a:cxn>
                  <a:cxn ang="0">
                    <a:pos x="87" y="33"/>
                  </a:cxn>
                  <a:cxn ang="0">
                    <a:pos x="77" y="20"/>
                  </a:cxn>
                  <a:cxn ang="0">
                    <a:pos x="70" y="16"/>
                  </a:cxn>
                  <a:cxn ang="0">
                    <a:pos x="51" y="12"/>
                  </a:cxn>
                  <a:cxn ang="0">
                    <a:pos x="27" y="97"/>
                  </a:cxn>
                  <a:cxn ang="0">
                    <a:pos x="19" y="91"/>
                  </a:cxn>
                  <a:cxn ang="0">
                    <a:pos x="6" y="75"/>
                  </a:cxn>
                  <a:cxn ang="0">
                    <a:pos x="0" y="57"/>
                  </a:cxn>
                  <a:cxn ang="0">
                    <a:pos x="2" y="37"/>
                  </a:cxn>
                  <a:cxn ang="0">
                    <a:pos x="6" y="27"/>
                  </a:cxn>
                  <a:cxn ang="0">
                    <a:pos x="15" y="15"/>
                  </a:cxn>
                  <a:cxn ang="0">
                    <a:pos x="25" y="7"/>
                  </a:cxn>
                  <a:cxn ang="0">
                    <a:pos x="38" y="1"/>
                  </a:cxn>
                  <a:cxn ang="0">
                    <a:pos x="51" y="0"/>
                  </a:cxn>
                  <a:cxn ang="0">
                    <a:pos x="51" y="12"/>
                  </a:cxn>
                  <a:cxn ang="0">
                    <a:pos x="31" y="18"/>
                  </a:cxn>
                  <a:cxn ang="0">
                    <a:pos x="16" y="33"/>
                  </a:cxn>
                  <a:cxn ang="0">
                    <a:pos x="13" y="39"/>
                  </a:cxn>
                  <a:cxn ang="0">
                    <a:pos x="12" y="56"/>
                  </a:cxn>
                  <a:cxn ang="0">
                    <a:pos x="17" y="69"/>
                  </a:cxn>
                  <a:cxn ang="0">
                    <a:pos x="27" y="82"/>
                  </a:cxn>
                  <a:cxn ang="0">
                    <a:pos x="34" y="86"/>
                  </a:cxn>
                  <a:cxn ang="0">
                    <a:pos x="51" y="91"/>
                  </a:cxn>
                  <a:cxn ang="0">
                    <a:pos x="51" y="103"/>
                  </a:cxn>
                  <a:cxn ang="0">
                    <a:pos x="27" y="97"/>
                  </a:cxn>
                </a:cxnLst>
                <a:rect l="0" t="0" r="r" b="b"/>
                <a:pathLst>
                  <a:path w="103" h="103">
                    <a:moveTo>
                      <a:pt x="51" y="0"/>
                    </a:moveTo>
                    <a:lnTo>
                      <a:pt x="51" y="0"/>
                    </a:lnTo>
                    <a:lnTo>
                      <a:pt x="64" y="1"/>
                    </a:lnTo>
                    <a:lnTo>
                      <a:pt x="76" y="5"/>
                    </a:lnTo>
                    <a:lnTo>
                      <a:pt x="76" y="5"/>
                    </a:lnTo>
                    <a:lnTo>
                      <a:pt x="84" y="11"/>
                    </a:lnTo>
                    <a:lnTo>
                      <a:pt x="92" y="19"/>
                    </a:lnTo>
                    <a:lnTo>
                      <a:pt x="98" y="27"/>
                    </a:lnTo>
                    <a:lnTo>
                      <a:pt x="100" y="35"/>
                    </a:lnTo>
                    <a:lnTo>
                      <a:pt x="103" y="46"/>
                    </a:lnTo>
                    <a:lnTo>
                      <a:pt x="103" y="56"/>
                    </a:lnTo>
                    <a:lnTo>
                      <a:pt x="102" y="65"/>
                    </a:lnTo>
                    <a:lnTo>
                      <a:pt x="98" y="75"/>
                    </a:lnTo>
                    <a:lnTo>
                      <a:pt x="98" y="75"/>
                    </a:lnTo>
                    <a:lnTo>
                      <a:pt x="94" y="82"/>
                    </a:lnTo>
                    <a:lnTo>
                      <a:pt x="88" y="87"/>
                    </a:lnTo>
                    <a:lnTo>
                      <a:pt x="84" y="91"/>
                    </a:lnTo>
                    <a:lnTo>
                      <a:pt x="77" y="95"/>
                    </a:lnTo>
                    <a:lnTo>
                      <a:pt x="72" y="99"/>
                    </a:lnTo>
                    <a:lnTo>
                      <a:pt x="65" y="101"/>
                    </a:lnTo>
                    <a:lnTo>
                      <a:pt x="58" y="102"/>
                    </a:lnTo>
                    <a:lnTo>
                      <a:pt x="51" y="103"/>
                    </a:lnTo>
                    <a:lnTo>
                      <a:pt x="51" y="91"/>
                    </a:lnTo>
                    <a:lnTo>
                      <a:pt x="51" y="91"/>
                    </a:lnTo>
                    <a:lnTo>
                      <a:pt x="62" y="90"/>
                    </a:lnTo>
                    <a:lnTo>
                      <a:pt x="72" y="86"/>
                    </a:lnTo>
                    <a:lnTo>
                      <a:pt x="80" y="79"/>
                    </a:lnTo>
                    <a:lnTo>
                      <a:pt x="87" y="69"/>
                    </a:lnTo>
                    <a:lnTo>
                      <a:pt x="87" y="69"/>
                    </a:lnTo>
                    <a:lnTo>
                      <a:pt x="89" y="63"/>
                    </a:lnTo>
                    <a:lnTo>
                      <a:pt x="91" y="54"/>
                    </a:lnTo>
                    <a:lnTo>
                      <a:pt x="91" y="46"/>
                    </a:lnTo>
                    <a:lnTo>
                      <a:pt x="89" y="39"/>
                    </a:lnTo>
                    <a:lnTo>
                      <a:pt x="87" y="33"/>
                    </a:lnTo>
                    <a:lnTo>
                      <a:pt x="83" y="26"/>
                    </a:lnTo>
                    <a:lnTo>
                      <a:pt x="77" y="20"/>
                    </a:lnTo>
                    <a:lnTo>
                      <a:pt x="70" y="16"/>
                    </a:lnTo>
                    <a:lnTo>
                      <a:pt x="70" y="16"/>
                    </a:lnTo>
                    <a:lnTo>
                      <a:pt x="61" y="12"/>
                    </a:lnTo>
                    <a:lnTo>
                      <a:pt x="51" y="12"/>
                    </a:lnTo>
                    <a:lnTo>
                      <a:pt x="51" y="0"/>
                    </a:lnTo>
                    <a:close/>
                    <a:moveTo>
                      <a:pt x="27" y="97"/>
                    </a:moveTo>
                    <a:lnTo>
                      <a:pt x="27" y="97"/>
                    </a:lnTo>
                    <a:lnTo>
                      <a:pt x="19" y="91"/>
                    </a:lnTo>
                    <a:lnTo>
                      <a:pt x="12" y="84"/>
                    </a:lnTo>
                    <a:lnTo>
                      <a:pt x="6" y="75"/>
                    </a:lnTo>
                    <a:lnTo>
                      <a:pt x="2" y="67"/>
                    </a:lnTo>
                    <a:lnTo>
                      <a:pt x="0" y="57"/>
                    </a:lnTo>
                    <a:lnTo>
                      <a:pt x="0" y="46"/>
                    </a:lnTo>
                    <a:lnTo>
                      <a:pt x="2" y="37"/>
                    </a:lnTo>
                    <a:lnTo>
                      <a:pt x="6" y="27"/>
                    </a:lnTo>
                    <a:lnTo>
                      <a:pt x="6" y="27"/>
                    </a:lnTo>
                    <a:lnTo>
                      <a:pt x="9" y="20"/>
                    </a:lnTo>
                    <a:lnTo>
                      <a:pt x="15" y="15"/>
                    </a:lnTo>
                    <a:lnTo>
                      <a:pt x="20" y="11"/>
                    </a:lnTo>
                    <a:lnTo>
                      <a:pt x="25" y="7"/>
                    </a:lnTo>
                    <a:lnTo>
                      <a:pt x="31" y="4"/>
                    </a:lnTo>
                    <a:lnTo>
                      <a:pt x="38" y="1"/>
                    </a:lnTo>
                    <a:lnTo>
                      <a:pt x="44" y="0"/>
                    </a:lnTo>
                    <a:lnTo>
                      <a:pt x="51" y="0"/>
                    </a:lnTo>
                    <a:lnTo>
                      <a:pt x="51" y="12"/>
                    </a:lnTo>
                    <a:lnTo>
                      <a:pt x="51" y="12"/>
                    </a:lnTo>
                    <a:lnTo>
                      <a:pt x="40" y="13"/>
                    </a:lnTo>
                    <a:lnTo>
                      <a:pt x="31" y="18"/>
                    </a:lnTo>
                    <a:lnTo>
                      <a:pt x="23" y="23"/>
                    </a:lnTo>
                    <a:lnTo>
                      <a:pt x="16" y="33"/>
                    </a:lnTo>
                    <a:lnTo>
                      <a:pt x="16" y="33"/>
                    </a:lnTo>
                    <a:lnTo>
                      <a:pt x="13" y="39"/>
                    </a:lnTo>
                    <a:lnTo>
                      <a:pt x="12" y="48"/>
                    </a:lnTo>
                    <a:lnTo>
                      <a:pt x="12" y="56"/>
                    </a:lnTo>
                    <a:lnTo>
                      <a:pt x="13" y="63"/>
                    </a:lnTo>
                    <a:lnTo>
                      <a:pt x="17" y="69"/>
                    </a:lnTo>
                    <a:lnTo>
                      <a:pt x="21" y="76"/>
                    </a:lnTo>
                    <a:lnTo>
                      <a:pt x="27" y="82"/>
                    </a:lnTo>
                    <a:lnTo>
                      <a:pt x="34" y="86"/>
                    </a:lnTo>
                    <a:lnTo>
                      <a:pt x="34" y="86"/>
                    </a:lnTo>
                    <a:lnTo>
                      <a:pt x="42" y="90"/>
                    </a:lnTo>
                    <a:lnTo>
                      <a:pt x="51" y="91"/>
                    </a:lnTo>
                    <a:lnTo>
                      <a:pt x="51" y="103"/>
                    </a:lnTo>
                    <a:lnTo>
                      <a:pt x="51" y="103"/>
                    </a:lnTo>
                    <a:lnTo>
                      <a:pt x="39" y="101"/>
                    </a:lnTo>
                    <a:lnTo>
                      <a:pt x="27" y="97"/>
                    </a:lnTo>
                    <a:lnTo>
                      <a:pt x="27" y="9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9" name="Freeform 155"/>
              <p:cNvSpPr>
                <a:spLocks/>
              </p:cNvSpPr>
              <p:nvPr/>
            </p:nvSpPr>
            <p:spPr bwMode="auto">
              <a:xfrm rot="1800000">
                <a:off x="2472048" y="4096949"/>
                <a:ext cx="11708" cy="11708"/>
              </a:xfrm>
              <a:custGeom>
                <a:avLst/>
                <a:gdLst/>
                <a:ahLst/>
                <a:cxnLst>
                  <a:cxn ang="0">
                    <a:pos x="5" y="17"/>
                  </a:cxn>
                  <a:cxn ang="0">
                    <a:pos x="5" y="17"/>
                  </a:cxn>
                  <a:cxn ang="0">
                    <a:pos x="2" y="15"/>
                  </a:cxn>
                  <a:cxn ang="0">
                    <a:pos x="1" y="12"/>
                  </a:cxn>
                  <a:cxn ang="0">
                    <a:pos x="0" y="8"/>
                  </a:cxn>
                  <a:cxn ang="0">
                    <a:pos x="1" y="4"/>
                  </a:cxn>
                  <a:cxn ang="0">
                    <a:pos x="1" y="4"/>
                  </a:cxn>
                  <a:cxn ang="0">
                    <a:pos x="4" y="1"/>
                  </a:cxn>
                  <a:cxn ang="0">
                    <a:pos x="8" y="0"/>
                  </a:cxn>
                  <a:cxn ang="0">
                    <a:pos x="10" y="0"/>
                  </a:cxn>
                  <a:cxn ang="0">
                    <a:pos x="15" y="0"/>
                  </a:cxn>
                  <a:cxn ang="0">
                    <a:pos x="15" y="0"/>
                  </a:cxn>
                  <a:cxn ang="0">
                    <a:pos x="17" y="2"/>
                  </a:cxn>
                  <a:cxn ang="0">
                    <a:pos x="20" y="7"/>
                  </a:cxn>
                  <a:cxn ang="0">
                    <a:pos x="20" y="9"/>
                  </a:cxn>
                  <a:cxn ang="0">
                    <a:pos x="19" y="13"/>
                  </a:cxn>
                  <a:cxn ang="0">
                    <a:pos x="19" y="13"/>
                  </a:cxn>
                  <a:cxn ang="0">
                    <a:pos x="16" y="16"/>
                  </a:cxn>
                  <a:cxn ang="0">
                    <a:pos x="13" y="19"/>
                  </a:cxn>
                  <a:cxn ang="0">
                    <a:pos x="9" y="19"/>
                  </a:cxn>
                  <a:cxn ang="0">
                    <a:pos x="5" y="17"/>
                  </a:cxn>
                  <a:cxn ang="0">
                    <a:pos x="5" y="17"/>
                  </a:cxn>
                </a:cxnLst>
                <a:rect l="0" t="0" r="r" b="b"/>
                <a:pathLst>
                  <a:path w="20" h="19">
                    <a:moveTo>
                      <a:pt x="5" y="17"/>
                    </a:moveTo>
                    <a:lnTo>
                      <a:pt x="5" y="17"/>
                    </a:lnTo>
                    <a:lnTo>
                      <a:pt x="2" y="15"/>
                    </a:lnTo>
                    <a:lnTo>
                      <a:pt x="1" y="12"/>
                    </a:lnTo>
                    <a:lnTo>
                      <a:pt x="0" y="8"/>
                    </a:lnTo>
                    <a:lnTo>
                      <a:pt x="1" y="4"/>
                    </a:lnTo>
                    <a:lnTo>
                      <a:pt x="1" y="4"/>
                    </a:lnTo>
                    <a:lnTo>
                      <a:pt x="4" y="1"/>
                    </a:lnTo>
                    <a:lnTo>
                      <a:pt x="8" y="0"/>
                    </a:lnTo>
                    <a:lnTo>
                      <a:pt x="10" y="0"/>
                    </a:lnTo>
                    <a:lnTo>
                      <a:pt x="15" y="0"/>
                    </a:lnTo>
                    <a:lnTo>
                      <a:pt x="15" y="0"/>
                    </a:lnTo>
                    <a:lnTo>
                      <a:pt x="17" y="2"/>
                    </a:lnTo>
                    <a:lnTo>
                      <a:pt x="20" y="7"/>
                    </a:lnTo>
                    <a:lnTo>
                      <a:pt x="20" y="9"/>
                    </a:lnTo>
                    <a:lnTo>
                      <a:pt x="19" y="13"/>
                    </a:lnTo>
                    <a:lnTo>
                      <a:pt x="19" y="13"/>
                    </a:lnTo>
                    <a:lnTo>
                      <a:pt x="16" y="16"/>
                    </a:lnTo>
                    <a:lnTo>
                      <a:pt x="13" y="19"/>
                    </a:lnTo>
                    <a:lnTo>
                      <a:pt x="9" y="19"/>
                    </a:lnTo>
                    <a:lnTo>
                      <a:pt x="5" y="17"/>
                    </a:lnTo>
                    <a:lnTo>
                      <a:pt x="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0" name="Freeform 156"/>
              <p:cNvSpPr>
                <a:spLocks/>
              </p:cNvSpPr>
              <p:nvPr/>
            </p:nvSpPr>
            <p:spPr bwMode="auto">
              <a:xfrm rot="1800000">
                <a:off x="2487263" y="4087144"/>
                <a:ext cx="12879" cy="11708"/>
              </a:xfrm>
              <a:custGeom>
                <a:avLst/>
                <a:gdLst/>
                <a:ahLst/>
                <a:cxnLst>
                  <a:cxn ang="0">
                    <a:pos x="5" y="19"/>
                  </a:cxn>
                  <a:cxn ang="0">
                    <a:pos x="5" y="19"/>
                  </a:cxn>
                  <a:cxn ang="0">
                    <a:pos x="2" y="16"/>
                  </a:cxn>
                  <a:cxn ang="0">
                    <a:pos x="1" y="14"/>
                  </a:cxn>
                  <a:cxn ang="0">
                    <a:pos x="0" y="10"/>
                  </a:cxn>
                  <a:cxn ang="0">
                    <a:pos x="1" y="6"/>
                  </a:cxn>
                  <a:cxn ang="0">
                    <a:pos x="1" y="6"/>
                  </a:cxn>
                  <a:cxn ang="0">
                    <a:pos x="4" y="3"/>
                  </a:cxn>
                  <a:cxn ang="0">
                    <a:pos x="6" y="0"/>
                  </a:cxn>
                  <a:cxn ang="0">
                    <a:pos x="10" y="0"/>
                  </a:cxn>
                  <a:cxn ang="0">
                    <a:pos x="15" y="1"/>
                  </a:cxn>
                  <a:cxn ang="0">
                    <a:pos x="15" y="1"/>
                  </a:cxn>
                  <a:cxn ang="0">
                    <a:pos x="17" y="4"/>
                  </a:cxn>
                  <a:cxn ang="0">
                    <a:pos x="19" y="7"/>
                  </a:cxn>
                  <a:cxn ang="0">
                    <a:pos x="20" y="11"/>
                  </a:cxn>
                  <a:cxn ang="0">
                    <a:pos x="19" y="15"/>
                  </a:cxn>
                  <a:cxn ang="0">
                    <a:pos x="19" y="15"/>
                  </a:cxn>
                  <a:cxn ang="0">
                    <a:pos x="16" y="18"/>
                  </a:cxn>
                  <a:cxn ang="0">
                    <a:pos x="13" y="19"/>
                  </a:cxn>
                  <a:cxn ang="0">
                    <a:pos x="9" y="21"/>
                  </a:cxn>
                  <a:cxn ang="0">
                    <a:pos x="5" y="19"/>
                  </a:cxn>
                  <a:cxn ang="0">
                    <a:pos x="5" y="19"/>
                  </a:cxn>
                </a:cxnLst>
                <a:rect l="0" t="0" r="r" b="b"/>
                <a:pathLst>
                  <a:path w="20" h="21">
                    <a:moveTo>
                      <a:pt x="5" y="19"/>
                    </a:moveTo>
                    <a:lnTo>
                      <a:pt x="5" y="19"/>
                    </a:lnTo>
                    <a:lnTo>
                      <a:pt x="2" y="16"/>
                    </a:lnTo>
                    <a:lnTo>
                      <a:pt x="1" y="14"/>
                    </a:lnTo>
                    <a:lnTo>
                      <a:pt x="0" y="10"/>
                    </a:lnTo>
                    <a:lnTo>
                      <a:pt x="1" y="6"/>
                    </a:lnTo>
                    <a:lnTo>
                      <a:pt x="1" y="6"/>
                    </a:lnTo>
                    <a:lnTo>
                      <a:pt x="4" y="3"/>
                    </a:lnTo>
                    <a:lnTo>
                      <a:pt x="6" y="0"/>
                    </a:lnTo>
                    <a:lnTo>
                      <a:pt x="10" y="0"/>
                    </a:lnTo>
                    <a:lnTo>
                      <a:pt x="15" y="1"/>
                    </a:lnTo>
                    <a:lnTo>
                      <a:pt x="15" y="1"/>
                    </a:lnTo>
                    <a:lnTo>
                      <a:pt x="17" y="4"/>
                    </a:lnTo>
                    <a:lnTo>
                      <a:pt x="19" y="7"/>
                    </a:lnTo>
                    <a:lnTo>
                      <a:pt x="20" y="11"/>
                    </a:lnTo>
                    <a:lnTo>
                      <a:pt x="19" y="15"/>
                    </a:lnTo>
                    <a:lnTo>
                      <a:pt x="19" y="15"/>
                    </a:lnTo>
                    <a:lnTo>
                      <a:pt x="16" y="18"/>
                    </a:lnTo>
                    <a:lnTo>
                      <a:pt x="13" y="19"/>
                    </a:lnTo>
                    <a:lnTo>
                      <a:pt x="9" y="21"/>
                    </a:lnTo>
                    <a:lnTo>
                      <a:pt x="5" y="19"/>
                    </a:lnTo>
                    <a:lnTo>
                      <a:pt x="5"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1" name="Freeform 157"/>
              <p:cNvSpPr>
                <a:spLocks/>
              </p:cNvSpPr>
              <p:nvPr/>
            </p:nvSpPr>
            <p:spPr bwMode="auto">
              <a:xfrm rot="1800000">
                <a:off x="2467494" y="4142881"/>
                <a:ext cx="59711" cy="23416"/>
              </a:xfrm>
              <a:custGeom>
                <a:avLst/>
                <a:gdLst/>
                <a:ahLst/>
                <a:cxnLst>
                  <a:cxn ang="0">
                    <a:pos x="0" y="39"/>
                  </a:cxn>
                  <a:cxn ang="0">
                    <a:pos x="0" y="39"/>
                  </a:cxn>
                  <a:cxn ang="0">
                    <a:pos x="4" y="30"/>
                  </a:cxn>
                  <a:cxn ang="0">
                    <a:pos x="10" y="22"/>
                  </a:cxn>
                  <a:cxn ang="0">
                    <a:pos x="17" y="13"/>
                  </a:cxn>
                  <a:cxn ang="0">
                    <a:pos x="25" y="7"/>
                  </a:cxn>
                  <a:cxn ang="0">
                    <a:pos x="25" y="7"/>
                  </a:cxn>
                  <a:cxn ang="0">
                    <a:pos x="34" y="2"/>
                  </a:cxn>
                  <a:cxn ang="0">
                    <a:pos x="44" y="0"/>
                  </a:cxn>
                  <a:cxn ang="0">
                    <a:pos x="55" y="0"/>
                  </a:cxn>
                  <a:cxn ang="0">
                    <a:pos x="64" y="1"/>
                  </a:cxn>
                  <a:cxn ang="0">
                    <a:pos x="74" y="4"/>
                  </a:cxn>
                  <a:cxn ang="0">
                    <a:pos x="82" y="9"/>
                  </a:cxn>
                  <a:cxn ang="0">
                    <a:pos x="90" y="16"/>
                  </a:cxn>
                  <a:cxn ang="0">
                    <a:pos x="96" y="24"/>
                  </a:cxn>
                  <a:cxn ang="0">
                    <a:pos x="96" y="24"/>
                  </a:cxn>
                  <a:cxn ang="0">
                    <a:pos x="100" y="32"/>
                  </a:cxn>
                  <a:cxn ang="0">
                    <a:pos x="102" y="39"/>
                  </a:cxn>
                  <a:cxn ang="0">
                    <a:pos x="89" y="39"/>
                  </a:cxn>
                  <a:cxn ang="0">
                    <a:pos x="89" y="39"/>
                  </a:cxn>
                  <a:cxn ang="0">
                    <a:pos x="85" y="31"/>
                  </a:cxn>
                  <a:cxn ang="0">
                    <a:pos x="85" y="31"/>
                  </a:cxn>
                  <a:cxn ang="0">
                    <a:pos x="81" y="24"/>
                  </a:cxn>
                  <a:cxn ang="0">
                    <a:pos x="75" y="19"/>
                  </a:cxn>
                  <a:cxn ang="0">
                    <a:pos x="68" y="15"/>
                  </a:cxn>
                  <a:cxn ang="0">
                    <a:pos x="62" y="12"/>
                  </a:cxn>
                  <a:cxn ang="0">
                    <a:pos x="53" y="12"/>
                  </a:cxn>
                  <a:cxn ang="0">
                    <a:pos x="47" y="12"/>
                  </a:cxn>
                  <a:cxn ang="0">
                    <a:pos x="38" y="13"/>
                  </a:cxn>
                  <a:cxn ang="0">
                    <a:pos x="32" y="17"/>
                  </a:cxn>
                  <a:cxn ang="0">
                    <a:pos x="32" y="17"/>
                  </a:cxn>
                  <a:cxn ang="0">
                    <a:pos x="25" y="22"/>
                  </a:cxn>
                  <a:cxn ang="0">
                    <a:pos x="19" y="27"/>
                  </a:cxn>
                  <a:cxn ang="0">
                    <a:pos x="17" y="32"/>
                  </a:cxn>
                  <a:cxn ang="0">
                    <a:pos x="14" y="39"/>
                  </a:cxn>
                  <a:cxn ang="0">
                    <a:pos x="0" y="39"/>
                  </a:cxn>
                </a:cxnLst>
                <a:rect l="0" t="0" r="r" b="b"/>
                <a:pathLst>
                  <a:path w="102" h="39">
                    <a:moveTo>
                      <a:pt x="0" y="39"/>
                    </a:moveTo>
                    <a:lnTo>
                      <a:pt x="0" y="39"/>
                    </a:lnTo>
                    <a:lnTo>
                      <a:pt x="4" y="30"/>
                    </a:lnTo>
                    <a:lnTo>
                      <a:pt x="10" y="22"/>
                    </a:lnTo>
                    <a:lnTo>
                      <a:pt x="17" y="13"/>
                    </a:lnTo>
                    <a:lnTo>
                      <a:pt x="25" y="7"/>
                    </a:lnTo>
                    <a:lnTo>
                      <a:pt x="25" y="7"/>
                    </a:lnTo>
                    <a:lnTo>
                      <a:pt x="34" y="2"/>
                    </a:lnTo>
                    <a:lnTo>
                      <a:pt x="44" y="0"/>
                    </a:lnTo>
                    <a:lnTo>
                      <a:pt x="55" y="0"/>
                    </a:lnTo>
                    <a:lnTo>
                      <a:pt x="64" y="1"/>
                    </a:lnTo>
                    <a:lnTo>
                      <a:pt x="74" y="4"/>
                    </a:lnTo>
                    <a:lnTo>
                      <a:pt x="82" y="9"/>
                    </a:lnTo>
                    <a:lnTo>
                      <a:pt x="90" y="16"/>
                    </a:lnTo>
                    <a:lnTo>
                      <a:pt x="96" y="24"/>
                    </a:lnTo>
                    <a:lnTo>
                      <a:pt x="96" y="24"/>
                    </a:lnTo>
                    <a:lnTo>
                      <a:pt x="100" y="32"/>
                    </a:lnTo>
                    <a:lnTo>
                      <a:pt x="102" y="39"/>
                    </a:lnTo>
                    <a:lnTo>
                      <a:pt x="89" y="39"/>
                    </a:lnTo>
                    <a:lnTo>
                      <a:pt x="89" y="39"/>
                    </a:lnTo>
                    <a:lnTo>
                      <a:pt x="85" y="31"/>
                    </a:lnTo>
                    <a:lnTo>
                      <a:pt x="85" y="31"/>
                    </a:lnTo>
                    <a:lnTo>
                      <a:pt x="81" y="24"/>
                    </a:lnTo>
                    <a:lnTo>
                      <a:pt x="75" y="19"/>
                    </a:lnTo>
                    <a:lnTo>
                      <a:pt x="68" y="15"/>
                    </a:lnTo>
                    <a:lnTo>
                      <a:pt x="62" y="12"/>
                    </a:lnTo>
                    <a:lnTo>
                      <a:pt x="53" y="12"/>
                    </a:lnTo>
                    <a:lnTo>
                      <a:pt x="47" y="12"/>
                    </a:lnTo>
                    <a:lnTo>
                      <a:pt x="38" y="13"/>
                    </a:lnTo>
                    <a:lnTo>
                      <a:pt x="32" y="17"/>
                    </a:lnTo>
                    <a:lnTo>
                      <a:pt x="32" y="17"/>
                    </a:lnTo>
                    <a:lnTo>
                      <a:pt x="25" y="22"/>
                    </a:lnTo>
                    <a:lnTo>
                      <a:pt x="19" y="27"/>
                    </a:lnTo>
                    <a:lnTo>
                      <a:pt x="17" y="32"/>
                    </a:lnTo>
                    <a:lnTo>
                      <a:pt x="14" y="39"/>
                    </a:lnTo>
                    <a:lnTo>
                      <a:pt x="0" y="3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2" name="Freeform 158"/>
              <p:cNvSpPr>
                <a:spLocks/>
              </p:cNvSpPr>
              <p:nvPr/>
            </p:nvSpPr>
            <p:spPr bwMode="auto">
              <a:xfrm rot="1800000">
                <a:off x="2482756" y="4155832"/>
                <a:ext cx="12879" cy="7025"/>
              </a:xfrm>
              <a:custGeom>
                <a:avLst/>
                <a:gdLst/>
                <a:ahLst/>
                <a:cxnLst>
                  <a:cxn ang="0">
                    <a:pos x="1" y="12"/>
                  </a:cxn>
                  <a:cxn ang="0">
                    <a:pos x="1" y="12"/>
                  </a:cxn>
                  <a:cxn ang="0">
                    <a:pos x="0" y="10"/>
                  </a:cxn>
                  <a:cxn ang="0">
                    <a:pos x="1" y="7"/>
                  </a:cxn>
                  <a:cxn ang="0">
                    <a:pos x="3" y="4"/>
                  </a:cxn>
                  <a:cxn ang="0">
                    <a:pos x="5" y="1"/>
                  </a:cxn>
                  <a:cxn ang="0">
                    <a:pos x="5" y="1"/>
                  </a:cxn>
                  <a:cxn ang="0">
                    <a:pos x="10" y="0"/>
                  </a:cxn>
                  <a:cxn ang="0">
                    <a:pos x="12" y="1"/>
                  </a:cxn>
                  <a:cxn ang="0">
                    <a:pos x="16" y="3"/>
                  </a:cxn>
                  <a:cxn ang="0">
                    <a:pos x="19" y="5"/>
                  </a:cxn>
                  <a:cxn ang="0">
                    <a:pos x="19" y="5"/>
                  </a:cxn>
                  <a:cxn ang="0">
                    <a:pos x="20" y="10"/>
                  </a:cxn>
                  <a:cxn ang="0">
                    <a:pos x="20" y="12"/>
                  </a:cxn>
                  <a:cxn ang="0">
                    <a:pos x="1" y="12"/>
                  </a:cxn>
                </a:cxnLst>
                <a:rect l="0" t="0" r="r" b="b"/>
                <a:pathLst>
                  <a:path w="20" h="12">
                    <a:moveTo>
                      <a:pt x="1" y="12"/>
                    </a:moveTo>
                    <a:lnTo>
                      <a:pt x="1" y="12"/>
                    </a:lnTo>
                    <a:lnTo>
                      <a:pt x="0" y="10"/>
                    </a:lnTo>
                    <a:lnTo>
                      <a:pt x="1" y="7"/>
                    </a:lnTo>
                    <a:lnTo>
                      <a:pt x="3" y="4"/>
                    </a:lnTo>
                    <a:lnTo>
                      <a:pt x="5" y="1"/>
                    </a:lnTo>
                    <a:lnTo>
                      <a:pt x="5" y="1"/>
                    </a:lnTo>
                    <a:lnTo>
                      <a:pt x="10" y="0"/>
                    </a:lnTo>
                    <a:lnTo>
                      <a:pt x="12" y="1"/>
                    </a:lnTo>
                    <a:lnTo>
                      <a:pt x="16" y="3"/>
                    </a:lnTo>
                    <a:lnTo>
                      <a:pt x="19" y="5"/>
                    </a:lnTo>
                    <a:lnTo>
                      <a:pt x="19" y="5"/>
                    </a:lnTo>
                    <a:lnTo>
                      <a:pt x="20" y="10"/>
                    </a:lnTo>
                    <a:lnTo>
                      <a:pt x="20" y="12"/>
                    </a:lnTo>
                    <a:lnTo>
                      <a:pt x="1" y="1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3" name="Freeform 159"/>
              <p:cNvSpPr>
                <a:spLocks noEditPoints="1"/>
              </p:cNvSpPr>
              <p:nvPr/>
            </p:nvSpPr>
            <p:spPr bwMode="auto">
              <a:xfrm rot="1800000">
                <a:off x="2447254" y="3988423"/>
                <a:ext cx="60882" cy="60882"/>
              </a:xfrm>
              <a:custGeom>
                <a:avLst/>
                <a:gdLst/>
                <a:ahLst/>
                <a:cxnLst>
                  <a:cxn ang="0">
                    <a:pos x="86" y="90"/>
                  </a:cxn>
                  <a:cxn ang="0">
                    <a:pos x="70" y="100"/>
                  </a:cxn>
                  <a:cxn ang="0">
                    <a:pos x="52" y="104"/>
                  </a:cxn>
                  <a:cxn ang="0">
                    <a:pos x="52" y="92"/>
                  </a:cxn>
                  <a:cxn ang="0">
                    <a:pos x="66" y="89"/>
                  </a:cxn>
                  <a:cxn ang="0">
                    <a:pos x="78" y="81"/>
                  </a:cxn>
                  <a:cxn ang="0">
                    <a:pos x="84" y="75"/>
                  </a:cxn>
                  <a:cxn ang="0">
                    <a:pos x="90" y="62"/>
                  </a:cxn>
                  <a:cxn ang="0">
                    <a:pos x="92" y="47"/>
                  </a:cxn>
                  <a:cxn ang="0">
                    <a:pos x="86" y="32"/>
                  </a:cxn>
                  <a:cxn ang="0">
                    <a:pos x="82" y="25"/>
                  </a:cxn>
                  <a:cxn ang="0">
                    <a:pos x="69" y="15"/>
                  </a:cxn>
                  <a:cxn ang="0">
                    <a:pos x="52" y="13"/>
                  </a:cxn>
                  <a:cxn ang="0">
                    <a:pos x="52" y="0"/>
                  </a:cxn>
                  <a:cxn ang="0">
                    <a:pos x="74" y="5"/>
                  </a:cxn>
                  <a:cxn ang="0">
                    <a:pos x="92" y="18"/>
                  </a:cxn>
                  <a:cxn ang="0">
                    <a:pos x="97" y="26"/>
                  </a:cxn>
                  <a:cxn ang="0">
                    <a:pos x="104" y="45"/>
                  </a:cxn>
                  <a:cxn ang="0">
                    <a:pos x="103" y="64"/>
                  </a:cxn>
                  <a:cxn ang="0">
                    <a:pos x="95" y="82"/>
                  </a:cxn>
                  <a:cxn ang="0">
                    <a:pos x="86" y="90"/>
                  </a:cxn>
                  <a:cxn ang="0">
                    <a:pos x="52" y="104"/>
                  </a:cxn>
                  <a:cxn ang="0">
                    <a:pos x="32" y="99"/>
                  </a:cxn>
                  <a:cxn ang="0">
                    <a:pos x="14" y="86"/>
                  </a:cxn>
                  <a:cxn ang="0">
                    <a:pos x="7" y="77"/>
                  </a:cxn>
                  <a:cxn ang="0">
                    <a:pos x="2" y="58"/>
                  </a:cxn>
                  <a:cxn ang="0">
                    <a:pos x="3" y="39"/>
                  </a:cxn>
                  <a:cxn ang="0">
                    <a:pos x="11" y="21"/>
                  </a:cxn>
                  <a:cxn ang="0">
                    <a:pos x="18" y="13"/>
                  </a:cxn>
                  <a:cxn ang="0">
                    <a:pos x="35" y="3"/>
                  </a:cxn>
                  <a:cxn ang="0">
                    <a:pos x="52" y="0"/>
                  </a:cxn>
                  <a:cxn ang="0">
                    <a:pos x="52" y="13"/>
                  </a:cxn>
                  <a:cxn ang="0">
                    <a:pos x="39" y="14"/>
                  </a:cxn>
                  <a:cxn ang="0">
                    <a:pos x="26" y="22"/>
                  </a:cxn>
                  <a:cxn ang="0">
                    <a:pos x="21" y="28"/>
                  </a:cxn>
                  <a:cxn ang="0">
                    <a:pos x="14" y="41"/>
                  </a:cxn>
                  <a:cxn ang="0">
                    <a:pos x="13" y="56"/>
                  </a:cxn>
                  <a:cxn ang="0">
                    <a:pos x="18" y="71"/>
                  </a:cxn>
                  <a:cxn ang="0">
                    <a:pos x="22" y="78"/>
                  </a:cxn>
                  <a:cxn ang="0">
                    <a:pos x="37" y="88"/>
                  </a:cxn>
                  <a:cxn ang="0">
                    <a:pos x="52" y="92"/>
                  </a:cxn>
                </a:cxnLst>
                <a:rect l="0" t="0" r="r" b="b"/>
                <a:pathLst>
                  <a:path w="104" h="104">
                    <a:moveTo>
                      <a:pt x="86" y="90"/>
                    </a:moveTo>
                    <a:lnTo>
                      <a:pt x="86" y="90"/>
                    </a:lnTo>
                    <a:lnTo>
                      <a:pt x="80" y="96"/>
                    </a:lnTo>
                    <a:lnTo>
                      <a:pt x="70" y="100"/>
                    </a:lnTo>
                    <a:lnTo>
                      <a:pt x="62" y="103"/>
                    </a:lnTo>
                    <a:lnTo>
                      <a:pt x="52" y="104"/>
                    </a:lnTo>
                    <a:lnTo>
                      <a:pt x="52" y="92"/>
                    </a:lnTo>
                    <a:lnTo>
                      <a:pt x="52" y="92"/>
                    </a:lnTo>
                    <a:lnTo>
                      <a:pt x="59" y="90"/>
                    </a:lnTo>
                    <a:lnTo>
                      <a:pt x="66" y="89"/>
                    </a:lnTo>
                    <a:lnTo>
                      <a:pt x="73" y="86"/>
                    </a:lnTo>
                    <a:lnTo>
                      <a:pt x="78" y="81"/>
                    </a:lnTo>
                    <a:lnTo>
                      <a:pt x="78" y="81"/>
                    </a:lnTo>
                    <a:lnTo>
                      <a:pt x="84" y="75"/>
                    </a:lnTo>
                    <a:lnTo>
                      <a:pt x="88" y="69"/>
                    </a:lnTo>
                    <a:lnTo>
                      <a:pt x="90" y="62"/>
                    </a:lnTo>
                    <a:lnTo>
                      <a:pt x="92" y="54"/>
                    </a:lnTo>
                    <a:lnTo>
                      <a:pt x="92" y="47"/>
                    </a:lnTo>
                    <a:lnTo>
                      <a:pt x="90" y="39"/>
                    </a:lnTo>
                    <a:lnTo>
                      <a:pt x="86" y="32"/>
                    </a:lnTo>
                    <a:lnTo>
                      <a:pt x="82" y="25"/>
                    </a:lnTo>
                    <a:lnTo>
                      <a:pt x="82" y="25"/>
                    </a:lnTo>
                    <a:lnTo>
                      <a:pt x="75" y="20"/>
                    </a:lnTo>
                    <a:lnTo>
                      <a:pt x="69" y="15"/>
                    </a:lnTo>
                    <a:lnTo>
                      <a:pt x="60" y="13"/>
                    </a:lnTo>
                    <a:lnTo>
                      <a:pt x="52" y="13"/>
                    </a:lnTo>
                    <a:lnTo>
                      <a:pt x="52" y="0"/>
                    </a:lnTo>
                    <a:lnTo>
                      <a:pt x="52" y="0"/>
                    </a:lnTo>
                    <a:lnTo>
                      <a:pt x="63" y="0"/>
                    </a:lnTo>
                    <a:lnTo>
                      <a:pt x="74" y="5"/>
                    </a:lnTo>
                    <a:lnTo>
                      <a:pt x="84" y="10"/>
                    </a:lnTo>
                    <a:lnTo>
                      <a:pt x="92" y="18"/>
                    </a:lnTo>
                    <a:lnTo>
                      <a:pt x="92" y="18"/>
                    </a:lnTo>
                    <a:lnTo>
                      <a:pt x="97" y="26"/>
                    </a:lnTo>
                    <a:lnTo>
                      <a:pt x="101" y="36"/>
                    </a:lnTo>
                    <a:lnTo>
                      <a:pt x="104" y="45"/>
                    </a:lnTo>
                    <a:lnTo>
                      <a:pt x="104" y="55"/>
                    </a:lnTo>
                    <a:lnTo>
                      <a:pt x="103" y="64"/>
                    </a:lnTo>
                    <a:lnTo>
                      <a:pt x="99" y="74"/>
                    </a:lnTo>
                    <a:lnTo>
                      <a:pt x="95" y="82"/>
                    </a:lnTo>
                    <a:lnTo>
                      <a:pt x="86" y="90"/>
                    </a:lnTo>
                    <a:lnTo>
                      <a:pt x="86" y="90"/>
                    </a:lnTo>
                    <a:close/>
                    <a:moveTo>
                      <a:pt x="52" y="104"/>
                    </a:moveTo>
                    <a:lnTo>
                      <a:pt x="52" y="104"/>
                    </a:lnTo>
                    <a:lnTo>
                      <a:pt x="41" y="103"/>
                    </a:lnTo>
                    <a:lnTo>
                      <a:pt x="32" y="99"/>
                    </a:lnTo>
                    <a:lnTo>
                      <a:pt x="22" y="93"/>
                    </a:lnTo>
                    <a:lnTo>
                      <a:pt x="14" y="86"/>
                    </a:lnTo>
                    <a:lnTo>
                      <a:pt x="14" y="86"/>
                    </a:lnTo>
                    <a:lnTo>
                      <a:pt x="7" y="77"/>
                    </a:lnTo>
                    <a:lnTo>
                      <a:pt x="3" y="69"/>
                    </a:lnTo>
                    <a:lnTo>
                      <a:pt x="2" y="58"/>
                    </a:lnTo>
                    <a:lnTo>
                      <a:pt x="0" y="48"/>
                    </a:lnTo>
                    <a:lnTo>
                      <a:pt x="3" y="39"/>
                    </a:lnTo>
                    <a:lnTo>
                      <a:pt x="6" y="29"/>
                    </a:lnTo>
                    <a:lnTo>
                      <a:pt x="11" y="21"/>
                    </a:lnTo>
                    <a:lnTo>
                      <a:pt x="18" y="13"/>
                    </a:lnTo>
                    <a:lnTo>
                      <a:pt x="18" y="13"/>
                    </a:lnTo>
                    <a:lnTo>
                      <a:pt x="26" y="7"/>
                    </a:lnTo>
                    <a:lnTo>
                      <a:pt x="35" y="3"/>
                    </a:lnTo>
                    <a:lnTo>
                      <a:pt x="44" y="0"/>
                    </a:lnTo>
                    <a:lnTo>
                      <a:pt x="52" y="0"/>
                    </a:lnTo>
                    <a:lnTo>
                      <a:pt x="52" y="13"/>
                    </a:lnTo>
                    <a:lnTo>
                      <a:pt x="52" y="13"/>
                    </a:lnTo>
                    <a:lnTo>
                      <a:pt x="45" y="13"/>
                    </a:lnTo>
                    <a:lnTo>
                      <a:pt x="39" y="14"/>
                    </a:lnTo>
                    <a:lnTo>
                      <a:pt x="32" y="18"/>
                    </a:lnTo>
                    <a:lnTo>
                      <a:pt x="26" y="22"/>
                    </a:lnTo>
                    <a:lnTo>
                      <a:pt x="26" y="22"/>
                    </a:lnTo>
                    <a:lnTo>
                      <a:pt x="21" y="28"/>
                    </a:lnTo>
                    <a:lnTo>
                      <a:pt x="17" y="35"/>
                    </a:lnTo>
                    <a:lnTo>
                      <a:pt x="14" y="41"/>
                    </a:lnTo>
                    <a:lnTo>
                      <a:pt x="13" y="50"/>
                    </a:lnTo>
                    <a:lnTo>
                      <a:pt x="13" y="56"/>
                    </a:lnTo>
                    <a:lnTo>
                      <a:pt x="15" y="64"/>
                    </a:lnTo>
                    <a:lnTo>
                      <a:pt x="18" y="71"/>
                    </a:lnTo>
                    <a:lnTo>
                      <a:pt x="22" y="78"/>
                    </a:lnTo>
                    <a:lnTo>
                      <a:pt x="22" y="78"/>
                    </a:lnTo>
                    <a:lnTo>
                      <a:pt x="29" y="84"/>
                    </a:lnTo>
                    <a:lnTo>
                      <a:pt x="37" y="88"/>
                    </a:lnTo>
                    <a:lnTo>
                      <a:pt x="44" y="90"/>
                    </a:lnTo>
                    <a:lnTo>
                      <a:pt x="52" y="92"/>
                    </a:lnTo>
                    <a:lnTo>
                      <a:pt x="52" y="104"/>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4" name="Freeform 160"/>
              <p:cNvSpPr>
                <a:spLocks/>
              </p:cNvSpPr>
              <p:nvPr/>
            </p:nvSpPr>
            <p:spPr bwMode="auto">
              <a:xfrm rot="1800000">
                <a:off x="2474491" y="4022313"/>
                <a:ext cx="10538" cy="11708"/>
              </a:xfrm>
              <a:custGeom>
                <a:avLst/>
                <a:gdLst/>
                <a:ahLst/>
                <a:cxnLst>
                  <a:cxn ang="0">
                    <a:pos x="16" y="17"/>
                  </a:cxn>
                  <a:cxn ang="0">
                    <a:pos x="16" y="17"/>
                  </a:cxn>
                  <a:cxn ang="0">
                    <a:pos x="12" y="19"/>
                  </a:cxn>
                  <a:cxn ang="0">
                    <a:pos x="8" y="20"/>
                  </a:cxn>
                  <a:cxn ang="0">
                    <a:pos x="5" y="19"/>
                  </a:cxn>
                  <a:cxn ang="0">
                    <a:pos x="1" y="16"/>
                  </a:cxn>
                  <a:cxn ang="0">
                    <a:pos x="1" y="16"/>
                  </a:cxn>
                  <a:cxn ang="0">
                    <a:pos x="0" y="13"/>
                  </a:cxn>
                  <a:cxn ang="0">
                    <a:pos x="0" y="9"/>
                  </a:cxn>
                  <a:cxn ang="0">
                    <a:pos x="0" y="5"/>
                  </a:cxn>
                  <a:cxn ang="0">
                    <a:pos x="2" y="2"/>
                  </a:cxn>
                  <a:cxn ang="0">
                    <a:pos x="2" y="2"/>
                  </a:cxn>
                  <a:cxn ang="0">
                    <a:pos x="6" y="0"/>
                  </a:cxn>
                  <a:cxn ang="0">
                    <a:pos x="9" y="0"/>
                  </a:cxn>
                  <a:cxn ang="0">
                    <a:pos x="13" y="1"/>
                  </a:cxn>
                  <a:cxn ang="0">
                    <a:pos x="16" y="2"/>
                  </a:cxn>
                  <a:cxn ang="0">
                    <a:pos x="16" y="2"/>
                  </a:cxn>
                  <a:cxn ang="0">
                    <a:pos x="19" y="6"/>
                  </a:cxn>
                  <a:cxn ang="0">
                    <a:pos x="19" y="10"/>
                  </a:cxn>
                  <a:cxn ang="0">
                    <a:pos x="17" y="13"/>
                  </a:cxn>
                  <a:cxn ang="0">
                    <a:pos x="16" y="17"/>
                  </a:cxn>
                  <a:cxn ang="0">
                    <a:pos x="16" y="17"/>
                  </a:cxn>
                </a:cxnLst>
                <a:rect l="0" t="0" r="r" b="b"/>
                <a:pathLst>
                  <a:path w="19" h="20">
                    <a:moveTo>
                      <a:pt x="16" y="17"/>
                    </a:moveTo>
                    <a:lnTo>
                      <a:pt x="16" y="17"/>
                    </a:lnTo>
                    <a:lnTo>
                      <a:pt x="12" y="19"/>
                    </a:lnTo>
                    <a:lnTo>
                      <a:pt x="8" y="20"/>
                    </a:lnTo>
                    <a:lnTo>
                      <a:pt x="5" y="19"/>
                    </a:lnTo>
                    <a:lnTo>
                      <a:pt x="1" y="16"/>
                    </a:lnTo>
                    <a:lnTo>
                      <a:pt x="1" y="16"/>
                    </a:lnTo>
                    <a:lnTo>
                      <a:pt x="0" y="13"/>
                    </a:lnTo>
                    <a:lnTo>
                      <a:pt x="0" y="9"/>
                    </a:lnTo>
                    <a:lnTo>
                      <a:pt x="0" y="5"/>
                    </a:lnTo>
                    <a:lnTo>
                      <a:pt x="2" y="2"/>
                    </a:lnTo>
                    <a:lnTo>
                      <a:pt x="2" y="2"/>
                    </a:lnTo>
                    <a:lnTo>
                      <a:pt x="6" y="0"/>
                    </a:lnTo>
                    <a:lnTo>
                      <a:pt x="9" y="0"/>
                    </a:lnTo>
                    <a:lnTo>
                      <a:pt x="13" y="1"/>
                    </a:lnTo>
                    <a:lnTo>
                      <a:pt x="16" y="2"/>
                    </a:lnTo>
                    <a:lnTo>
                      <a:pt x="16" y="2"/>
                    </a:lnTo>
                    <a:lnTo>
                      <a:pt x="19" y="6"/>
                    </a:lnTo>
                    <a:lnTo>
                      <a:pt x="19" y="10"/>
                    </a:lnTo>
                    <a:lnTo>
                      <a:pt x="17" y="13"/>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5" name="Freeform 161"/>
              <p:cNvSpPr>
                <a:spLocks/>
              </p:cNvSpPr>
              <p:nvPr/>
            </p:nvSpPr>
            <p:spPr bwMode="auto">
              <a:xfrm rot="1800000">
                <a:off x="2470284" y="4003999"/>
                <a:ext cx="11708" cy="11708"/>
              </a:xfrm>
              <a:custGeom>
                <a:avLst/>
                <a:gdLst/>
                <a:ahLst/>
                <a:cxnLst>
                  <a:cxn ang="0">
                    <a:pos x="16" y="17"/>
                  </a:cxn>
                  <a:cxn ang="0">
                    <a:pos x="16" y="17"/>
                  </a:cxn>
                  <a:cxn ang="0">
                    <a:pos x="13" y="20"/>
                  </a:cxn>
                  <a:cxn ang="0">
                    <a:pos x="9" y="20"/>
                  </a:cxn>
                  <a:cxn ang="0">
                    <a:pos x="5" y="18"/>
                  </a:cxn>
                  <a:cxn ang="0">
                    <a:pos x="3" y="17"/>
                  </a:cxn>
                  <a:cxn ang="0">
                    <a:pos x="3" y="17"/>
                  </a:cxn>
                  <a:cxn ang="0">
                    <a:pos x="1" y="13"/>
                  </a:cxn>
                  <a:cxn ang="0">
                    <a:pos x="0" y="9"/>
                  </a:cxn>
                  <a:cxn ang="0">
                    <a:pos x="1" y="6"/>
                  </a:cxn>
                  <a:cxn ang="0">
                    <a:pos x="4" y="2"/>
                  </a:cxn>
                  <a:cxn ang="0">
                    <a:pos x="4" y="2"/>
                  </a:cxn>
                  <a:cxn ang="0">
                    <a:pos x="7" y="0"/>
                  </a:cxn>
                  <a:cxn ang="0">
                    <a:pos x="11" y="0"/>
                  </a:cxn>
                  <a:cxn ang="0">
                    <a:pos x="15" y="0"/>
                  </a:cxn>
                  <a:cxn ang="0">
                    <a:pos x="18" y="3"/>
                  </a:cxn>
                  <a:cxn ang="0">
                    <a:pos x="18" y="3"/>
                  </a:cxn>
                  <a:cxn ang="0">
                    <a:pos x="20" y="7"/>
                  </a:cxn>
                  <a:cxn ang="0">
                    <a:pos x="20" y="10"/>
                  </a:cxn>
                  <a:cxn ang="0">
                    <a:pos x="19" y="14"/>
                  </a:cxn>
                  <a:cxn ang="0">
                    <a:pos x="16" y="17"/>
                  </a:cxn>
                  <a:cxn ang="0">
                    <a:pos x="16" y="17"/>
                  </a:cxn>
                </a:cxnLst>
                <a:rect l="0" t="0" r="r" b="b"/>
                <a:pathLst>
                  <a:path w="20" h="20">
                    <a:moveTo>
                      <a:pt x="16" y="17"/>
                    </a:moveTo>
                    <a:lnTo>
                      <a:pt x="16" y="17"/>
                    </a:lnTo>
                    <a:lnTo>
                      <a:pt x="13" y="20"/>
                    </a:lnTo>
                    <a:lnTo>
                      <a:pt x="9" y="20"/>
                    </a:lnTo>
                    <a:lnTo>
                      <a:pt x="5" y="18"/>
                    </a:lnTo>
                    <a:lnTo>
                      <a:pt x="3" y="17"/>
                    </a:lnTo>
                    <a:lnTo>
                      <a:pt x="3" y="17"/>
                    </a:lnTo>
                    <a:lnTo>
                      <a:pt x="1" y="13"/>
                    </a:lnTo>
                    <a:lnTo>
                      <a:pt x="0" y="9"/>
                    </a:lnTo>
                    <a:lnTo>
                      <a:pt x="1" y="6"/>
                    </a:lnTo>
                    <a:lnTo>
                      <a:pt x="4" y="2"/>
                    </a:lnTo>
                    <a:lnTo>
                      <a:pt x="4" y="2"/>
                    </a:lnTo>
                    <a:lnTo>
                      <a:pt x="7" y="0"/>
                    </a:lnTo>
                    <a:lnTo>
                      <a:pt x="11" y="0"/>
                    </a:lnTo>
                    <a:lnTo>
                      <a:pt x="15" y="0"/>
                    </a:lnTo>
                    <a:lnTo>
                      <a:pt x="18" y="3"/>
                    </a:lnTo>
                    <a:lnTo>
                      <a:pt x="18" y="3"/>
                    </a:lnTo>
                    <a:lnTo>
                      <a:pt x="20" y="7"/>
                    </a:lnTo>
                    <a:lnTo>
                      <a:pt x="20" y="10"/>
                    </a:lnTo>
                    <a:lnTo>
                      <a:pt x="19" y="14"/>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6" name="Freeform 190"/>
              <p:cNvSpPr>
                <a:spLocks/>
              </p:cNvSpPr>
              <p:nvPr/>
            </p:nvSpPr>
            <p:spPr bwMode="auto">
              <a:xfrm rot="1800000">
                <a:off x="2319274" y="3811651"/>
                <a:ext cx="280993" cy="181474"/>
              </a:xfrm>
              <a:custGeom>
                <a:avLst/>
                <a:gdLst/>
                <a:ahLst/>
                <a:cxnLst>
                  <a:cxn ang="0">
                    <a:pos x="0" y="236"/>
                  </a:cxn>
                  <a:cxn ang="0">
                    <a:pos x="0" y="236"/>
                  </a:cxn>
                  <a:cxn ang="0">
                    <a:pos x="8" y="241"/>
                  </a:cxn>
                  <a:cxn ang="0">
                    <a:pos x="17" y="245"/>
                  </a:cxn>
                  <a:cxn ang="0">
                    <a:pos x="28" y="248"/>
                  </a:cxn>
                  <a:cxn ang="0">
                    <a:pos x="41" y="247"/>
                  </a:cxn>
                  <a:cxn ang="0">
                    <a:pos x="53" y="245"/>
                  </a:cxn>
                  <a:cxn ang="0">
                    <a:pos x="67" y="241"/>
                  </a:cxn>
                  <a:cxn ang="0">
                    <a:pos x="80" y="236"/>
                  </a:cxn>
                  <a:cxn ang="0">
                    <a:pos x="95" y="229"/>
                  </a:cxn>
                  <a:cxn ang="0">
                    <a:pos x="126" y="213"/>
                  </a:cxn>
                  <a:cxn ang="0">
                    <a:pos x="159" y="194"/>
                  </a:cxn>
                  <a:cxn ang="0">
                    <a:pos x="227" y="153"/>
                  </a:cxn>
                  <a:cxn ang="0">
                    <a:pos x="227" y="153"/>
                  </a:cxn>
                  <a:cxn ang="0">
                    <a:pos x="264" y="132"/>
                  </a:cxn>
                  <a:cxn ang="0">
                    <a:pos x="305" y="113"/>
                  </a:cxn>
                  <a:cxn ang="0">
                    <a:pos x="347" y="93"/>
                  </a:cxn>
                  <a:cxn ang="0">
                    <a:pos x="388" y="74"/>
                  </a:cxn>
                  <a:cxn ang="0">
                    <a:pos x="422" y="55"/>
                  </a:cxn>
                  <a:cxn ang="0">
                    <a:pos x="436" y="45"/>
                  </a:cxn>
                  <a:cxn ang="0">
                    <a:pos x="448" y="36"/>
                  </a:cxn>
                  <a:cxn ang="0">
                    <a:pos x="456" y="27"/>
                  </a:cxn>
                  <a:cxn ang="0">
                    <a:pos x="462" y="19"/>
                  </a:cxn>
                  <a:cxn ang="0">
                    <a:pos x="463" y="15"/>
                  </a:cxn>
                  <a:cxn ang="0">
                    <a:pos x="463" y="11"/>
                  </a:cxn>
                  <a:cxn ang="0">
                    <a:pos x="462" y="7"/>
                  </a:cxn>
                  <a:cxn ang="0">
                    <a:pos x="459" y="4"/>
                  </a:cxn>
                  <a:cxn ang="0">
                    <a:pos x="459" y="4"/>
                  </a:cxn>
                  <a:cxn ang="0">
                    <a:pos x="456" y="0"/>
                  </a:cxn>
                  <a:cxn ang="0">
                    <a:pos x="460" y="7"/>
                  </a:cxn>
                  <a:cxn ang="0">
                    <a:pos x="481" y="44"/>
                  </a:cxn>
                  <a:cxn ang="0">
                    <a:pos x="481" y="44"/>
                  </a:cxn>
                  <a:cxn ang="0">
                    <a:pos x="426" y="72"/>
                  </a:cxn>
                  <a:cxn ang="0">
                    <a:pos x="368" y="104"/>
                  </a:cxn>
                  <a:cxn ang="0">
                    <a:pos x="309" y="139"/>
                  </a:cxn>
                  <a:cxn ang="0">
                    <a:pos x="249" y="175"/>
                  </a:cxn>
                  <a:cxn ang="0">
                    <a:pos x="192" y="211"/>
                  </a:cxn>
                  <a:cxn ang="0">
                    <a:pos x="139" y="247"/>
                  </a:cxn>
                  <a:cxn ang="0">
                    <a:pos x="91" y="280"/>
                  </a:cxn>
                  <a:cxn ang="0">
                    <a:pos x="50" y="310"/>
                  </a:cxn>
                  <a:cxn ang="0">
                    <a:pos x="50" y="310"/>
                  </a:cxn>
                  <a:cxn ang="0">
                    <a:pos x="35" y="290"/>
                  </a:cxn>
                  <a:cxn ang="0">
                    <a:pos x="22" y="271"/>
                  </a:cxn>
                  <a:cxn ang="0">
                    <a:pos x="9" y="254"/>
                  </a:cxn>
                  <a:cxn ang="0">
                    <a:pos x="0" y="236"/>
                  </a:cxn>
                  <a:cxn ang="0">
                    <a:pos x="0" y="236"/>
                  </a:cxn>
                </a:cxnLst>
                <a:rect l="0" t="0" r="r" b="b"/>
                <a:pathLst>
                  <a:path w="481" h="310">
                    <a:moveTo>
                      <a:pt x="0" y="236"/>
                    </a:moveTo>
                    <a:lnTo>
                      <a:pt x="0" y="236"/>
                    </a:lnTo>
                    <a:lnTo>
                      <a:pt x="8" y="241"/>
                    </a:lnTo>
                    <a:lnTo>
                      <a:pt x="17" y="245"/>
                    </a:lnTo>
                    <a:lnTo>
                      <a:pt x="28" y="248"/>
                    </a:lnTo>
                    <a:lnTo>
                      <a:pt x="41" y="247"/>
                    </a:lnTo>
                    <a:lnTo>
                      <a:pt x="53" y="245"/>
                    </a:lnTo>
                    <a:lnTo>
                      <a:pt x="67" y="241"/>
                    </a:lnTo>
                    <a:lnTo>
                      <a:pt x="80" y="236"/>
                    </a:lnTo>
                    <a:lnTo>
                      <a:pt x="95" y="229"/>
                    </a:lnTo>
                    <a:lnTo>
                      <a:pt x="126" y="213"/>
                    </a:lnTo>
                    <a:lnTo>
                      <a:pt x="159" y="194"/>
                    </a:lnTo>
                    <a:lnTo>
                      <a:pt x="227" y="153"/>
                    </a:lnTo>
                    <a:lnTo>
                      <a:pt x="227" y="153"/>
                    </a:lnTo>
                    <a:lnTo>
                      <a:pt x="264" y="132"/>
                    </a:lnTo>
                    <a:lnTo>
                      <a:pt x="305" y="113"/>
                    </a:lnTo>
                    <a:lnTo>
                      <a:pt x="347" y="93"/>
                    </a:lnTo>
                    <a:lnTo>
                      <a:pt x="388" y="74"/>
                    </a:lnTo>
                    <a:lnTo>
                      <a:pt x="422" y="55"/>
                    </a:lnTo>
                    <a:lnTo>
                      <a:pt x="436" y="45"/>
                    </a:lnTo>
                    <a:lnTo>
                      <a:pt x="448" y="36"/>
                    </a:lnTo>
                    <a:lnTo>
                      <a:pt x="456" y="27"/>
                    </a:lnTo>
                    <a:lnTo>
                      <a:pt x="462" y="19"/>
                    </a:lnTo>
                    <a:lnTo>
                      <a:pt x="463" y="15"/>
                    </a:lnTo>
                    <a:lnTo>
                      <a:pt x="463" y="11"/>
                    </a:lnTo>
                    <a:lnTo>
                      <a:pt x="462" y="7"/>
                    </a:lnTo>
                    <a:lnTo>
                      <a:pt x="459" y="4"/>
                    </a:lnTo>
                    <a:lnTo>
                      <a:pt x="459" y="4"/>
                    </a:lnTo>
                    <a:lnTo>
                      <a:pt x="456" y="0"/>
                    </a:lnTo>
                    <a:lnTo>
                      <a:pt x="460" y="7"/>
                    </a:lnTo>
                    <a:lnTo>
                      <a:pt x="481" y="44"/>
                    </a:lnTo>
                    <a:lnTo>
                      <a:pt x="481" y="44"/>
                    </a:lnTo>
                    <a:lnTo>
                      <a:pt x="426" y="72"/>
                    </a:lnTo>
                    <a:lnTo>
                      <a:pt x="368" y="104"/>
                    </a:lnTo>
                    <a:lnTo>
                      <a:pt x="309" y="139"/>
                    </a:lnTo>
                    <a:lnTo>
                      <a:pt x="249" y="175"/>
                    </a:lnTo>
                    <a:lnTo>
                      <a:pt x="192" y="211"/>
                    </a:lnTo>
                    <a:lnTo>
                      <a:pt x="139" y="247"/>
                    </a:lnTo>
                    <a:lnTo>
                      <a:pt x="91" y="280"/>
                    </a:lnTo>
                    <a:lnTo>
                      <a:pt x="50" y="310"/>
                    </a:lnTo>
                    <a:lnTo>
                      <a:pt x="50" y="310"/>
                    </a:lnTo>
                    <a:lnTo>
                      <a:pt x="35" y="290"/>
                    </a:lnTo>
                    <a:lnTo>
                      <a:pt x="22" y="271"/>
                    </a:lnTo>
                    <a:lnTo>
                      <a:pt x="9" y="254"/>
                    </a:lnTo>
                    <a:lnTo>
                      <a:pt x="0" y="236"/>
                    </a:lnTo>
                    <a:lnTo>
                      <a:pt x="0" y="236"/>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7" name="Oval 85"/>
              <p:cNvSpPr/>
              <p:nvPr/>
            </p:nvSpPr>
            <p:spPr>
              <a:xfrm>
                <a:off x="2143108" y="2714626"/>
                <a:ext cx="197332" cy="1973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8" name="Oval 86"/>
              <p:cNvSpPr/>
              <p:nvPr/>
            </p:nvSpPr>
            <p:spPr>
              <a:xfrm>
                <a:off x="1885124" y="2813832"/>
                <a:ext cx="141796" cy="1417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9" name="Oval 87"/>
              <p:cNvSpPr/>
              <p:nvPr/>
            </p:nvSpPr>
            <p:spPr>
              <a:xfrm>
                <a:off x="2105816" y="3105962"/>
                <a:ext cx="73504" cy="735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80" name="Oval 88"/>
              <p:cNvSpPr/>
              <p:nvPr/>
            </p:nvSpPr>
            <p:spPr>
              <a:xfrm>
                <a:off x="1785918" y="3071816"/>
                <a:ext cx="73504" cy="735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cxnSp>
            <p:nvCxnSpPr>
              <p:cNvPr id="81" name="Straight Connector 89"/>
              <p:cNvCxnSpPr>
                <a:stCxn id="77" idx="2"/>
                <a:endCxn id="78" idx="7"/>
              </p:cNvCxnSpPr>
              <p:nvPr/>
            </p:nvCxnSpPr>
            <p:spPr>
              <a:xfrm rot="10800000" flipV="1">
                <a:off x="2006154" y="2813292"/>
                <a:ext cx="136954" cy="21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90"/>
              <p:cNvCxnSpPr>
                <a:stCxn id="78" idx="5"/>
                <a:endCxn id="79" idx="1"/>
              </p:cNvCxnSpPr>
              <p:nvPr/>
            </p:nvCxnSpPr>
            <p:spPr>
              <a:xfrm rot="16200000" flipH="1">
                <a:off x="1970435" y="2970581"/>
                <a:ext cx="181864" cy="11042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3" name="Straight Connector 91"/>
              <p:cNvCxnSpPr>
                <a:stCxn id="79" idx="2"/>
                <a:endCxn id="80" idx="6"/>
              </p:cNvCxnSpPr>
              <p:nvPr/>
            </p:nvCxnSpPr>
            <p:spPr>
              <a:xfrm rot="10800000">
                <a:off x="1859422" y="3108568"/>
                <a:ext cx="246394" cy="3414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sp>
        <p:nvSpPr>
          <p:cNvPr id="91" name="文本框 90"/>
          <p:cNvSpPr txBox="1"/>
          <p:nvPr/>
        </p:nvSpPr>
        <p:spPr>
          <a:xfrm>
            <a:off x="3722340" y="496087"/>
            <a:ext cx="5825471" cy="584775"/>
          </a:xfrm>
          <a:prstGeom prst="rect">
            <a:avLst/>
          </a:prstGeom>
          <a:noFill/>
        </p:spPr>
        <p:txBody>
          <a:bodyPr wrap="square" rtlCol="0">
            <a:spAutoFit/>
          </a:bodyPr>
          <a:lstStyle/>
          <a:p>
            <a:pPr algn="ctr"/>
            <a:r>
              <a:rPr lang="zh-CN" altLang="en-US" sz="3200" dirty="0" smtClean="0">
                <a:solidFill>
                  <a:srgbClr val="524F6A"/>
                </a:solidFill>
                <a:latin typeface="微软雅黑" panose="020B0503020204020204" pitchFamily="34" charset="-122"/>
                <a:ea typeface="微软雅黑" panose="020B0503020204020204" pitchFamily="34" charset="-122"/>
              </a:rPr>
              <a:t>电子商务与物流的关系</a:t>
            </a:r>
            <a:endParaRPr lang="zh-CN" altLang="en-US" sz="3200"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648497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电子商务与物流认知</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704565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KSO_Shape"/>
          <p:cNvSpPr/>
          <p:nvPr/>
        </p:nvSpPr>
        <p:spPr>
          <a:xfrm>
            <a:off x="0" y="-507437"/>
            <a:ext cx="12192000" cy="8127999"/>
          </a:xfrm>
          <a:prstGeom prst="rect">
            <a:avLst/>
          </a:prstGeom>
          <a:blipFill dpi="0" rotWithShape="1">
            <a:blip r:embed="rId3">
              <a:alphaModFix amt="80000"/>
              <a:extLst>
                <a:ext uri="{28A0092B-C50C-407E-A947-70E740481C1C}">
                  <a14:useLocalDpi xmlns:a14="http://schemas.microsoft.com/office/drawing/2010/main" val="0"/>
                </a:ext>
              </a:extLst>
            </a:blip>
            <a:srcRect/>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anchor="ctr"/>
          <a:lstStyle/>
          <a:p>
            <a:pPr algn="ctr"/>
            <a:endParaRPr lang="zh-CN" altLang="en-US" sz="2400"/>
          </a:p>
        </p:txBody>
      </p:sp>
      <p:sp>
        <p:nvSpPr>
          <p:cNvPr id="2" name="矩形 1"/>
          <p:cNvSpPr/>
          <p:nvPr/>
        </p:nvSpPr>
        <p:spPr>
          <a:xfrm>
            <a:off x="0" y="2372883"/>
            <a:ext cx="12192000" cy="2976331"/>
          </a:xfrm>
          <a:prstGeom prst="rect">
            <a:avLst/>
          </a:prstGeom>
          <a:solidFill>
            <a:srgbClr val="FFCC6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pPr>
            <a:endParaRPr lang="en-US" altLang="zh-CN" sz="2400" dirty="0">
              <a:solidFill>
                <a:prstClr val="black"/>
              </a:solidFill>
              <a:latin typeface="微软雅黑" panose="020B0503020204020204" pitchFamily="34" charset="-122"/>
              <a:ea typeface="微软雅黑" panose="020B0503020204020204" pitchFamily="34" charset="-122"/>
            </a:endParaRPr>
          </a:p>
        </p:txBody>
      </p:sp>
      <p:sp>
        <p:nvSpPr>
          <p:cNvPr id="7" name="KSO_Shape"/>
          <p:cNvSpPr>
            <a:spLocks/>
          </p:cNvSpPr>
          <p:nvPr/>
        </p:nvSpPr>
        <p:spPr bwMode="auto">
          <a:xfrm>
            <a:off x="815413" y="2612910"/>
            <a:ext cx="2188403" cy="2496277"/>
          </a:xfrm>
          <a:custGeom>
            <a:avLst/>
            <a:gdLst>
              <a:gd name="T0" fmla="*/ 131956 w 1908176"/>
              <a:gd name="T1" fmla="*/ 774139 h 2176462"/>
              <a:gd name="T2" fmla="*/ 572794 w 1908176"/>
              <a:gd name="T3" fmla="*/ 717163 h 2176462"/>
              <a:gd name="T4" fmla="*/ 609081 w 1908176"/>
              <a:gd name="T5" fmla="*/ 773792 h 2176462"/>
              <a:gd name="T6" fmla="*/ 633563 w 1908176"/>
              <a:gd name="T7" fmla="*/ 1265221 h 2176462"/>
              <a:gd name="T8" fmla="*/ 4862 w 1908176"/>
              <a:gd name="T9" fmla="*/ 884272 h 2176462"/>
              <a:gd name="T10" fmla="*/ 36461 w 1908176"/>
              <a:gd name="T11" fmla="*/ 740787 h 2176462"/>
              <a:gd name="T12" fmla="*/ 113899 w 1908176"/>
              <a:gd name="T13" fmla="*/ 686763 h 2176462"/>
              <a:gd name="T14" fmla="*/ 1427542 w 1908176"/>
              <a:gd name="T15" fmla="*/ 728617 h 2176462"/>
              <a:gd name="T16" fmla="*/ 1441305 w 1908176"/>
              <a:gd name="T17" fmla="*/ 702217 h 2176462"/>
              <a:gd name="T18" fmla="*/ 402491 w 1908176"/>
              <a:gd name="T19" fmla="*/ 632221 h 2176462"/>
              <a:gd name="T20" fmla="*/ 190302 w 1908176"/>
              <a:gd name="T21" fmla="*/ 650438 h 2176462"/>
              <a:gd name="T22" fmla="*/ 1425946 w 1908176"/>
              <a:gd name="T23" fmla="*/ 509771 h 2176462"/>
              <a:gd name="T24" fmla="*/ 1446190 w 1908176"/>
              <a:gd name="T25" fmla="*/ 588798 h 2176462"/>
              <a:gd name="T26" fmla="*/ 1348395 w 1908176"/>
              <a:gd name="T27" fmla="*/ 819666 h 2176462"/>
              <a:gd name="T28" fmla="*/ 1262425 w 1908176"/>
              <a:gd name="T29" fmla="*/ 894791 h 2176462"/>
              <a:gd name="T30" fmla="*/ 1150524 w 1908176"/>
              <a:gd name="T31" fmla="*/ 929746 h 2176462"/>
              <a:gd name="T32" fmla="*/ 1047498 w 1908176"/>
              <a:gd name="T33" fmla="*/ 920355 h 2176462"/>
              <a:gd name="T34" fmla="*/ 961702 w 1908176"/>
              <a:gd name="T35" fmla="*/ 879314 h 2176462"/>
              <a:gd name="T36" fmla="*/ 895223 w 1908176"/>
              <a:gd name="T37" fmla="*/ 812883 h 2176462"/>
              <a:gd name="T38" fmla="*/ 854151 w 1908176"/>
              <a:gd name="T39" fmla="*/ 727149 h 2176462"/>
              <a:gd name="T40" fmla="*/ 844231 w 1908176"/>
              <a:gd name="T41" fmla="*/ 628720 h 2176462"/>
              <a:gd name="T42" fmla="*/ 868422 w 1908176"/>
              <a:gd name="T43" fmla="*/ 534639 h 2176462"/>
              <a:gd name="T44" fmla="*/ 920978 w 1908176"/>
              <a:gd name="T45" fmla="*/ 456558 h 2176462"/>
              <a:gd name="T46" fmla="*/ 996508 w 1908176"/>
              <a:gd name="T47" fmla="*/ 400387 h 2176462"/>
              <a:gd name="T48" fmla="*/ 1088569 w 1908176"/>
              <a:gd name="T49" fmla="*/ 371693 h 2176462"/>
              <a:gd name="T50" fmla="*/ 1221854 w 1908176"/>
              <a:gd name="T51" fmla="*/ 329148 h 2176462"/>
              <a:gd name="T52" fmla="*/ 1320231 w 1908176"/>
              <a:gd name="T53" fmla="*/ 378015 h 2176462"/>
              <a:gd name="T54" fmla="*/ 409634 w 1908176"/>
              <a:gd name="T55" fmla="*/ 284846 h 2176462"/>
              <a:gd name="T56" fmla="*/ 438881 w 1908176"/>
              <a:gd name="T57" fmla="*/ 327574 h 2176462"/>
              <a:gd name="T58" fmla="*/ 474531 w 1908176"/>
              <a:gd name="T59" fmla="*/ 410596 h 2176462"/>
              <a:gd name="T60" fmla="*/ 487337 w 1908176"/>
              <a:gd name="T61" fmla="*/ 451065 h 2176462"/>
              <a:gd name="T62" fmla="*/ 447014 w 1908176"/>
              <a:gd name="T63" fmla="*/ 513941 h 2176462"/>
              <a:gd name="T64" fmla="*/ 401327 w 1908176"/>
              <a:gd name="T65" fmla="*/ 599569 h 2176462"/>
              <a:gd name="T66" fmla="*/ 325356 w 1908176"/>
              <a:gd name="T67" fmla="*/ 640211 h 2176462"/>
              <a:gd name="T68" fmla="*/ 245404 w 1908176"/>
              <a:gd name="T69" fmla="*/ 608947 h 2176462"/>
              <a:gd name="T70" fmla="*/ 195044 w 1908176"/>
              <a:gd name="T71" fmla="*/ 527836 h 2176462"/>
              <a:gd name="T72" fmla="*/ 153338 w 1908176"/>
              <a:gd name="T73" fmla="*/ 458534 h 2176462"/>
              <a:gd name="T74" fmla="*/ 158357 w 1908176"/>
              <a:gd name="T75" fmla="*/ 414591 h 2176462"/>
              <a:gd name="T76" fmla="*/ 194525 w 1908176"/>
              <a:gd name="T77" fmla="*/ 344248 h 2176462"/>
              <a:gd name="T78" fmla="*/ 247653 w 1908176"/>
              <a:gd name="T79" fmla="*/ 319410 h 2176462"/>
              <a:gd name="T80" fmla="*/ 345257 w 1908176"/>
              <a:gd name="T81" fmla="*/ 310379 h 2176462"/>
              <a:gd name="T82" fmla="*/ 366635 w 1908176"/>
              <a:gd name="T83" fmla="*/ 194538 h 2176462"/>
              <a:gd name="T84" fmla="*/ 426629 w 1908176"/>
              <a:gd name="T85" fmla="*/ 224635 h 2176462"/>
              <a:gd name="T86" fmla="*/ 459921 w 1908176"/>
              <a:gd name="T87" fmla="*/ 248121 h 2176462"/>
              <a:gd name="T88" fmla="*/ 478994 w 1908176"/>
              <a:gd name="T89" fmla="*/ 333191 h 2176462"/>
              <a:gd name="T90" fmla="*/ 453158 w 1908176"/>
              <a:gd name="T91" fmla="*/ 356502 h 2176462"/>
              <a:gd name="T92" fmla="*/ 426802 w 1908176"/>
              <a:gd name="T93" fmla="*/ 289873 h 2176462"/>
              <a:gd name="T94" fmla="*/ 344094 w 1908176"/>
              <a:gd name="T95" fmla="*/ 303094 h 2176462"/>
              <a:gd name="T96" fmla="*/ 243526 w 1908176"/>
              <a:gd name="T97" fmla="*/ 312488 h 2176462"/>
              <a:gd name="T98" fmla="*/ 188732 w 1908176"/>
              <a:gd name="T99" fmla="*/ 338584 h 2176462"/>
              <a:gd name="T100" fmla="*/ 157348 w 1908176"/>
              <a:gd name="T101" fmla="*/ 371116 h 2176462"/>
              <a:gd name="T102" fmla="*/ 171740 w 1908176"/>
              <a:gd name="T103" fmla="*/ 273868 h 2176462"/>
              <a:gd name="T104" fmla="*/ 215088 w 1908176"/>
              <a:gd name="T105" fmla="*/ 217502 h 2176462"/>
              <a:gd name="T106" fmla="*/ 301959 w 1908176"/>
              <a:gd name="T107" fmla="*/ 189493 h 2176462"/>
              <a:gd name="T108" fmla="*/ 1628542 w 1908176"/>
              <a:gd name="T109" fmla="*/ 1216 h 2176462"/>
              <a:gd name="T110" fmla="*/ 1658240 w 1908176"/>
              <a:gd name="T111" fmla="*/ 19111 h 2176462"/>
              <a:gd name="T112" fmla="*/ 1670050 w 1908176"/>
              <a:gd name="T113" fmla="*/ 52295 h 2176462"/>
              <a:gd name="T114" fmla="*/ 954860 w 1908176"/>
              <a:gd name="T115" fmla="*/ 1157269 h 2176462"/>
              <a:gd name="T116" fmla="*/ 622622 w 1908176"/>
              <a:gd name="T117" fmla="*/ 39265 h 2176462"/>
              <a:gd name="T118" fmla="*/ 641900 w 1908176"/>
              <a:gd name="T119" fmla="*/ 10598 h 217646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8176" h="2176462">
                <a:moveTo>
                  <a:pt x="343493" y="760412"/>
                </a:moveTo>
                <a:lnTo>
                  <a:pt x="381995" y="760412"/>
                </a:lnTo>
                <a:lnTo>
                  <a:pt x="401638" y="797943"/>
                </a:lnTo>
                <a:lnTo>
                  <a:pt x="388084" y="812241"/>
                </a:lnTo>
                <a:lnTo>
                  <a:pt x="400263" y="898623"/>
                </a:lnTo>
                <a:lnTo>
                  <a:pt x="362744" y="1039812"/>
                </a:lnTo>
                <a:lnTo>
                  <a:pt x="325029" y="898623"/>
                </a:lnTo>
                <a:lnTo>
                  <a:pt x="337600" y="812241"/>
                </a:lnTo>
                <a:lnTo>
                  <a:pt x="323850" y="797943"/>
                </a:lnTo>
                <a:lnTo>
                  <a:pt x="343493" y="760412"/>
                </a:lnTo>
                <a:close/>
                <a:moveTo>
                  <a:pt x="199772" y="750887"/>
                </a:moveTo>
                <a:lnTo>
                  <a:pt x="161682" y="817174"/>
                </a:lnTo>
                <a:lnTo>
                  <a:pt x="213262" y="838410"/>
                </a:lnTo>
                <a:lnTo>
                  <a:pt x="150771" y="884454"/>
                </a:lnTo>
                <a:lnTo>
                  <a:pt x="362049" y="1098797"/>
                </a:lnTo>
                <a:lnTo>
                  <a:pt x="573129" y="884454"/>
                </a:lnTo>
                <a:lnTo>
                  <a:pt x="510837" y="838410"/>
                </a:lnTo>
                <a:lnTo>
                  <a:pt x="562615" y="817174"/>
                </a:lnTo>
                <a:lnTo>
                  <a:pt x="524327" y="750887"/>
                </a:lnTo>
                <a:lnTo>
                  <a:pt x="546744" y="761604"/>
                </a:lnTo>
                <a:lnTo>
                  <a:pt x="570351" y="772917"/>
                </a:lnTo>
                <a:lnTo>
                  <a:pt x="593761" y="784626"/>
                </a:lnTo>
                <a:lnTo>
                  <a:pt x="605267" y="790382"/>
                </a:lnTo>
                <a:lnTo>
                  <a:pt x="616376" y="796534"/>
                </a:lnTo>
                <a:lnTo>
                  <a:pt x="627089" y="802488"/>
                </a:lnTo>
                <a:lnTo>
                  <a:pt x="637008" y="808244"/>
                </a:lnTo>
                <a:lnTo>
                  <a:pt x="646134" y="813801"/>
                </a:lnTo>
                <a:lnTo>
                  <a:pt x="654466" y="819358"/>
                </a:lnTo>
                <a:lnTo>
                  <a:pt x="662004" y="824319"/>
                </a:lnTo>
                <a:lnTo>
                  <a:pt x="668551" y="829281"/>
                </a:lnTo>
                <a:lnTo>
                  <a:pt x="671130" y="831662"/>
                </a:lnTo>
                <a:lnTo>
                  <a:pt x="673709" y="834044"/>
                </a:lnTo>
                <a:lnTo>
                  <a:pt x="675693" y="836227"/>
                </a:lnTo>
                <a:lnTo>
                  <a:pt x="677478" y="838410"/>
                </a:lnTo>
                <a:lnTo>
                  <a:pt x="679859" y="841983"/>
                </a:lnTo>
                <a:lnTo>
                  <a:pt x="682240" y="846349"/>
                </a:lnTo>
                <a:lnTo>
                  <a:pt x="684620" y="851310"/>
                </a:lnTo>
                <a:lnTo>
                  <a:pt x="687199" y="856868"/>
                </a:lnTo>
                <a:lnTo>
                  <a:pt x="689381" y="863020"/>
                </a:lnTo>
                <a:lnTo>
                  <a:pt x="691564" y="869569"/>
                </a:lnTo>
                <a:lnTo>
                  <a:pt x="693746" y="876714"/>
                </a:lnTo>
                <a:lnTo>
                  <a:pt x="695928" y="884057"/>
                </a:lnTo>
                <a:lnTo>
                  <a:pt x="698110" y="891996"/>
                </a:lnTo>
                <a:lnTo>
                  <a:pt x="700094" y="900331"/>
                </a:lnTo>
                <a:lnTo>
                  <a:pt x="704062" y="917598"/>
                </a:lnTo>
                <a:lnTo>
                  <a:pt x="707633" y="935857"/>
                </a:lnTo>
                <a:lnTo>
                  <a:pt x="710807" y="954314"/>
                </a:lnTo>
                <a:lnTo>
                  <a:pt x="713782" y="973168"/>
                </a:lnTo>
                <a:lnTo>
                  <a:pt x="716361" y="992022"/>
                </a:lnTo>
                <a:lnTo>
                  <a:pt x="718544" y="1010281"/>
                </a:lnTo>
                <a:lnTo>
                  <a:pt x="720726" y="1027746"/>
                </a:lnTo>
                <a:lnTo>
                  <a:pt x="721916" y="1044020"/>
                </a:lnTo>
                <a:lnTo>
                  <a:pt x="723106" y="1058905"/>
                </a:lnTo>
                <a:lnTo>
                  <a:pt x="723702" y="1072004"/>
                </a:lnTo>
                <a:lnTo>
                  <a:pt x="723900" y="1082919"/>
                </a:lnTo>
                <a:lnTo>
                  <a:pt x="723900" y="1445515"/>
                </a:lnTo>
                <a:lnTo>
                  <a:pt x="628081" y="1445515"/>
                </a:lnTo>
                <a:lnTo>
                  <a:pt x="593562" y="2176462"/>
                </a:lnTo>
                <a:lnTo>
                  <a:pt x="373357" y="2176462"/>
                </a:lnTo>
                <a:lnTo>
                  <a:pt x="362049" y="1507833"/>
                </a:lnTo>
                <a:lnTo>
                  <a:pt x="350543" y="2176462"/>
                </a:lnTo>
                <a:lnTo>
                  <a:pt x="130536" y="2176462"/>
                </a:lnTo>
                <a:lnTo>
                  <a:pt x="95819" y="1445515"/>
                </a:lnTo>
                <a:lnTo>
                  <a:pt x="0" y="1445515"/>
                </a:lnTo>
                <a:lnTo>
                  <a:pt x="0" y="1082919"/>
                </a:lnTo>
                <a:lnTo>
                  <a:pt x="198" y="1072004"/>
                </a:lnTo>
                <a:lnTo>
                  <a:pt x="794" y="1058905"/>
                </a:lnTo>
                <a:lnTo>
                  <a:pt x="1984" y="1044020"/>
                </a:lnTo>
                <a:lnTo>
                  <a:pt x="3571" y="1027746"/>
                </a:lnTo>
                <a:lnTo>
                  <a:pt x="5555" y="1010281"/>
                </a:lnTo>
                <a:lnTo>
                  <a:pt x="7737" y="992022"/>
                </a:lnTo>
                <a:lnTo>
                  <a:pt x="10316" y="973168"/>
                </a:lnTo>
                <a:lnTo>
                  <a:pt x="13292" y="954314"/>
                </a:lnTo>
                <a:lnTo>
                  <a:pt x="16664" y="935857"/>
                </a:lnTo>
                <a:lnTo>
                  <a:pt x="20235" y="917598"/>
                </a:lnTo>
                <a:lnTo>
                  <a:pt x="24004" y="900331"/>
                </a:lnTo>
                <a:lnTo>
                  <a:pt x="25988" y="891996"/>
                </a:lnTo>
                <a:lnTo>
                  <a:pt x="28170" y="884057"/>
                </a:lnTo>
                <a:lnTo>
                  <a:pt x="30154" y="876714"/>
                </a:lnTo>
                <a:lnTo>
                  <a:pt x="32336" y="869569"/>
                </a:lnTo>
                <a:lnTo>
                  <a:pt x="34717" y="863020"/>
                </a:lnTo>
                <a:lnTo>
                  <a:pt x="37098" y="856868"/>
                </a:lnTo>
                <a:lnTo>
                  <a:pt x="39478" y="851310"/>
                </a:lnTo>
                <a:lnTo>
                  <a:pt x="41660" y="846349"/>
                </a:lnTo>
                <a:lnTo>
                  <a:pt x="44239" y="841983"/>
                </a:lnTo>
                <a:lnTo>
                  <a:pt x="46818" y="838410"/>
                </a:lnTo>
                <a:lnTo>
                  <a:pt x="48604" y="836227"/>
                </a:lnTo>
                <a:lnTo>
                  <a:pt x="50588" y="834044"/>
                </a:lnTo>
                <a:lnTo>
                  <a:pt x="52968" y="831662"/>
                </a:lnTo>
                <a:lnTo>
                  <a:pt x="55547" y="829281"/>
                </a:lnTo>
                <a:lnTo>
                  <a:pt x="62094" y="824319"/>
                </a:lnTo>
                <a:lnTo>
                  <a:pt x="69434" y="819358"/>
                </a:lnTo>
                <a:lnTo>
                  <a:pt x="77766" y="813801"/>
                </a:lnTo>
                <a:lnTo>
                  <a:pt x="87090" y="808244"/>
                </a:lnTo>
                <a:lnTo>
                  <a:pt x="97009" y="802488"/>
                </a:lnTo>
                <a:lnTo>
                  <a:pt x="107722" y="796534"/>
                </a:lnTo>
                <a:lnTo>
                  <a:pt x="118831" y="790382"/>
                </a:lnTo>
                <a:lnTo>
                  <a:pt x="130139" y="784626"/>
                </a:lnTo>
                <a:lnTo>
                  <a:pt x="153549" y="772917"/>
                </a:lnTo>
                <a:lnTo>
                  <a:pt x="177156" y="761604"/>
                </a:lnTo>
                <a:lnTo>
                  <a:pt x="199772" y="750887"/>
                </a:lnTo>
                <a:close/>
                <a:moveTo>
                  <a:pt x="1357193" y="747117"/>
                </a:moveTo>
                <a:lnTo>
                  <a:pt x="1591877" y="913408"/>
                </a:lnTo>
                <a:lnTo>
                  <a:pt x="1597450" y="905074"/>
                </a:lnTo>
                <a:lnTo>
                  <a:pt x="1602427" y="896342"/>
                </a:lnTo>
                <a:lnTo>
                  <a:pt x="1607602" y="887611"/>
                </a:lnTo>
                <a:lnTo>
                  <a:pt x="1612180" y="878880"/>
                </a:lnTo>
                <a:lnTo>
                  <a:pt x="1616559" y="869752"/>
                </a:lnTo>
                <a:lnTo>
                  <a:pt x="1620739" y="860623"/>
                </a:lnTo>
                <a:lnTo>
                  <a:pt x="1624521" y="851297"/>
                </a:lnTo>
                <a:lnTo>
                  <a:pt x="1628104" y="841970"/>
                </a:lnTo>
                <a:lnTo>
                  <a:pt x="1631090" y="832445"/>
                </a:lnTo>
                <a:lnTo>
                  <a:pt x="1634076" y="822722"/>
                </a:lnTo>
                <a:lnTo>
                  <a:pt x="1636465" y="813197"/>
                </a:lnTo>
                <a:lnTo>
                  <a:pt x="1638654" y="803473"/>
                </a:lnTo>
                <a:lnTo>
                  <a:pt x="1640645" y="793353"/>
                </a:lnTo>
                <a:lnTo>
                  <a:pt x="1642237" y="783629"/>
                </a:lnTo>
                <a:lnTo>
                  <a:pt x="1643631" y="773708"/>
                </a:lnTo>
                <a:lnTo>
                  <a:pt x="1644427" y="763389"/>
                </a:lnTo>
                <a:lnTo>
                  <a:pt x="1357193" y="747117"/>
                </a:lnTo>
                <a:close/>
                <a:moveTo>
                  <a:pt x="1331913" y="738187"/>
                </a:moveTo>
                <a:lnTo>
                  <a:pt x="1652588" y="756642"/>
                </a:lnTo>
                <a:lnTo>
                  <a:pt x="1651593" y="768151"/>
                </a:lnTo>
                <a:lnTo>
                  <a:pt x="1650597" y="779661"/>
                </a:lnTo>
                <a:lnTo>
                  <a:pt x="1648806" y="790972"/>
                </a:lnTo>
                <a:lnTo>
                  <a:pt x="1646815" y="802283"/>
                </a:lnTo>
                <a:lnTo>
                  <a:pt x="1644228" y="813395"/>
                </a:lnTo>
                <a:lnTo>
                  <a:pt x="1641441" y="824309"/>
                </a:lnTo>
                <a:lnTo>
                  <a:pt x="1638057" y="834826"/>
                </a:lnTo>
                <a:lnTo>
                  <a:pt x="1634474" y="845542"/>
                </a:lnTo>
                <a:lnTo>
                  <a:pt x="1630692" y="856059"/>
                </a:lnTo>
                <a:lnTo>
                  <a:pt x="1626313" y="866378"/>
                </a:lnTo>
                <a:lnTo>
                  <a:pt x="1621536" y="876300"/>
                </a:lnTo>
                <a:lnTo>
                  <a:pt x="1616758" y="886420"/>
                </a:lnTo>
                <a:lnTo>
                  <a:pt x="1611384" y="896144"/>
                </a:lnTo>
                <a:lnTo>
                  <a:pt x="1605810" y="905470"/>
                </a:lnTo>
                <a:lnTo>
                  <a:pt x="1599839" y="914797"/>
                </a:lnTo>
                <a:lnTo>
                  <a:pt x="1593668" y="923925"/>
                </a:lnTo>
                <a:lnTo>
                  <a:pt x="1331913" y="738187"/>
                </a:lnTo>
                <a:close/>
                <a:moveTo>
                  <a:pt x="459881" y="722312"/>
                </a:moveTo>
                <a:lnTo>
                  <a:pt x="473272" y="728060"/>
                </a:lnTo>
                <a:lnTo>
                  <a:pt x="488461" y="734601"/>
                </a:lnTo>
                <a:lnTo>
                  <a:pt x="507448" y="743125"/>
                </a:lnTo>
                <a:lnTo>
                  <a:pt x="547620" y="811709"/>
                </a:lnTo>
                <a:lnTo>
                  <a:pt x="488861" y="835495"/>
                </a:lnTo>
                <a:lnTo>
                  <a:pt x="557213" y="885645"/>
                </a:lnTo>
                <a:lnTo>
                  <a:pt x="361950" y="1082675"/>
                </a:lnTo>
                <a:lnTo>
                  <a:pt x="459881" y="722312"/>
                </a:lnTo>
                <a:close/>
                <a:moveTo>
                  <a:pt x="264617" y="722312"/>
                </a:moveTo>
                <a:lnTo>
                  <a:pt x="361950" y="1082675"/>
                </a:lnTo>
                <a:lnTo>
                  <a:pt x="168275" y="885645"/>
                </a:lnTo>
                <a:lnTo>
                  <a:pt x="236071" y="835495"/>
                </a:lnTo>
                <a:lnTo>
                  <a:pt x="177790" y="811709"/>
                </a:lnTo>
                <a:lnTo>
                  <a:pt x="217437" y="743125"/>
                </a:lnTo>
                <a:lnTo>
                  <a:pt x="236468" y="734601"/>
                </a:lnTo>
                <a:lnTo>
                  <a:pt x="251335" y="728060"/>
                </a:lnTo>
                <a:lnTo>
                  <a:pt x="264617" y="722312"/>
                </a:lnTo>
                <a:close/>
                <a:moveTo>
                  <a:pt x="1586365" y="509587"/>
                </a:moveTo>
                <a:lnTo>
                  <a:pt x="1594075" y="519906"/>
                </a:lnTo>
                <a:lnTo>
                  <a:pt x="1601390" y="530423"/>
                </a:lnTo>
                <a:lnTo>
                  <a:pt x="1608507" y="541535"/>
                </a:lnTo>
                <a:lnTo>
                  <a:pt x="1611868" y="547092"/>
                </a:lnTo>
                <a:lnTo>
                  <a:pt x="1614834" y="552846"/>
                </a:lnTo>
                <a:lnTo>
                  <a:pt x="1617997" y="558601"/>
                </a:lnTo>
                <a:lnTo>
                  <a:pt x="1620765" y="564356"/>
                </a:lnTo>
                <a:lnTo>
                  <a:pt x="1623730" y="570507"/>
                </a:lnTo>
                <a:lnTo>
                  <a:pt x="1626498" y="576460"/>
                </a:lnTo>
                <a:lnTo>
                  <a:pt x="1629266" y="582413"/>
                </a:lnTo>
                <a:lnTo>
                  <a:pt x="1631638" y="588367"/>
                </a:lnTo>
                <a:lnTo>
                  <a:pt x="1634011" y="594717"/>
                </a:lnTo>
                <a:lnTo>
                  <a:pt x="1636383" y="600868"/>
                </a:lnTo>
                <a:lnTo>
                  <a:pt x="1638360" y="607020"/>
                </a:lnTo>
                <a:lnTo>
                  <a:pt x="1640337" y="613568"/>
                </a:lnTo>
                <a:lnTo>
                  <a:pt x="1642314" y="619720"/>
                </a:lnTo>
                <a:lnTo>
                  <a:pt x="1644093" y="626070"/>
                </a:lnTo>
                <a:lnTo>
                  <a:pt x="1645675" y="632817"/>
                </a:lnTo>
                <a:lnTo>
                  <a:pt x="1647059" y="639167"/>
                </a:lnTo>
                <a:lnTo>
                  <a:pt x="1648443" y="645913"/>
                </a:lnTo>
                <a:lnTo>
                  <a:pt x="1649629" y="652462"/>
                </a:lnTo>
                <a:lnTo>
                  <a:pt x="1650617" y="659209"/>
                </a:lnTo>
                <a:lnTo>
                  <a:pt x="1651606" y="665757"/>
                </a:lnTo>
                <a:lnTo>
                  <a:pt x="1652397" y="672702"/>
                </a:lnTo>
                <a:lnTo>
                  <a:pt x="1653187" y="679648"/>
                </a:lnTo>
                <a:lnTo>
                  <a:pt x="1653583" y="686196"/>
                </a:lnTo>
                <a:lnTo>
                  <a:pt x="1653978" y="693340"/>
                </a:lnTo>
                <a:lnTo>
                  <a:pt x="1654176" y="700285"/>
                </a:lnTo>
                <a:lnTo>
                  <a:pt x="1654176" y="707032"/>
                </a:lnTo>
                <a:lnTo>
                  <a:pt x="1654176" y="716359"/>
                </a:lnTo>
                <a:lnTo>
                  <a:pt x="1653781" y="725487"/>
                </a:lnTo>
                <a:lnTo>
                  <a:pt x="1335088" y="707032"/>
                </a:lnTo>
                <a:lnTo>
                  <a:pt x="1586365" y="509587"/>
                </a:lnTo>
                <a:close/>
                <a:moveTo>
                  <a:pt x="1276395" y="422275"/>
                </a:moveTo>
                <a:lnTo>
                  <a:pt x="1284547" y="422275"/>
                </a:lnTo>
                <a:lnTo>
                  <a:pt x="1284547" y="742950"/>
                </a:lnTo>
                <a:lnTo>
                  <a:pt x="1546226" y="928918"/>
                </a:lnTo>
                <a:lnTo>
                  <a:pt x="1540658" y="936468"/>
                </a:lnTo>
                <a:lnTo>
                  <a:pt x="1534892" y="943819"/>
                </a:lnTo>
                <a:lnTo>
                  <a:pt x="1528927" y="950972"/>
                </a:lnTo>
                <a:lnTo>
                  <a:pt x="1522762" y="958124"/>
                </a:lnTo>
                <a:lnTo>
                  <a:pt x="1516201" y="965078"/>
                </a:lnTo>
                <a:lnTo>
                  <a:pt x="1509838" y="971635"/>
                </a:lnTo>
                <a:lnTo>
                  <a:pt x="1502878" y="978191"/>
                </a:lnTo>
                <a:lnTo>
                  <a:pt x="1495918" y="984350"/>
                </a:lnTo>
                <a:lnTo>
                  <a:pt x="1488959" y="990311"/>
                </a:lnTo>
                <a:lnTo>
                  <a:pt x="1481602" y="996271"/>
                </a:lnTo>
                <a:lnTo>
                  <a:pt x="1474046" y="1001835"/>
                </a:lnTo>
                <a:lnTo>
                  <a:pt x="1466291" y="1007398"/>
                </a:lnTo>
                <a:lnTo>
                  <a:pt x="1458536" y="1012564"/>
                </a:lnTo>
                <a:lnTo>
                  <a:pt x="1450383" y="1017729"/>
                </a:lnTo>
                <a:lnTo>
                  <a:pt x="1442429" y="1022299"/>
                </a:lnTo>
                <a:lnTo>
                  <a:pt x="1434078" y="1026869"/>
                </a:lnTo>
                <a:lnTo>
                  <a:pt x="1425528" y="1031240"/>
                </a:lnTo>
                <a:lnTo>
                  <a:pt x="1417176" y="1035213"/>
                </a:lnTo>
                <a:lnTo>
                  <a:pt x="1408427" y="1038988"/>
                </a:lnTo>
                <a:lnTo>
                  <a:pt x="1399479" y="1042565"/>
                </a:lnTo>
                <a:lnTo>
                  <a:pt x="1390531" y="1045942"/>
                </a:lnTo>
                <a:lnTo>
                  <a:pt x="1381384" y="1048724"/>
                </a:lnTo>
                <a:lnTo>
                  <a:pt x="1372237" y="1051704"/>
                </a:lnTo>
                <a:lnTo>
                  <a:pt x="1362892" y="1054088"/>
                </a:lnTo>
                <a:lnTo>
                  <a:pt x="1353546" y="1056274"/>
                </a:lnTo>
                <a:lnTo>
                  <a:pt x="1344002" y="1058261"/>
                </a:lnTo>
                <a:lnTo>
                  <a:pt x="1334258" y="1059850"/>
                </a:lnTo>
                <a:lnTo>
                  <a:pt x="1324515" y="1061241"/>
                </a:lnTo>
                <a:lnTo>
                  <a:pt x="1314573" y="1062234"/>
                </a:lnTo>
                <a:lnTo>
                  <a:pt x="1304829" y="1063029"/>
                </a:lnTo>
                <a:lnTo>
                  <a:pt x="1294887" y="1063426"/>
                </a:lnTo>
                <a:lnTo>
                  <a:pt x="1284547" y="1063625"/>
                </a:lnTo>
                <a:lnTo>
                  <a:pt x="1276395" y="1063625"/>
                </a:lnTo>
                <a:lnTo>
                  <a:pt x="1268242" y="1063228"/>
                </a:lnTo>
                <a:lnTo>
                  <a:pt x="1259891" y="1062830"/>
                </a:lnTo>
                <a:lnTo>
                  <a:pt x="1251937" y="1062036"/>
                </a:lnTo>
                <a:lnTo>
                  <a:pt x="1243784" y="1061241"/>
                </a:lnTo>
                <a:lnTo>
                  <a:pt x="1235830" y="1059850"/>
                </a:lnTo>
                <a:lnTo>
                  <a:pt x="1227877" y="1058857"/>
                </a:lnTo>
                <a:lnTo>
                  <a:pt x="1219923" y="1057267"/>
                </a:lnTo>
                <a:lnTo>
                  <a:pt x="1212168" y="1055479"/>
                </a:lnTo>
                <a:lnTo>
                  <a:pt x="1204413" y="1053691"/>
                </a:lnTo>
                <a:lnTo>
                  <a:pt x="1196857" y="1051505"/>
                </a:lnTo>
                <a:lnTo>
                  <a:pt x="1189301" y="1049320"/>
                </a:lnTo>
                <a:lnTo>
                  <a:pt x="1181745" y="1046737"/>
                </a:lnTo>
                <a:lnTo>
                  <a:pt x="1174388" y="1044154"/>
                </a:lnTo>
                <a:lnTo>
                  <a:pt x="1167030" y="1041373"/>
                </a:lnTo>
                <a:lnTo>
                  <a:pt x="1159673" y="1038591"/>
                </a:lnTo>
                <a:lnTo>
                  <a:pt x="1152714" y="1035412"/>
                </a:lnTo>
                <a:lnTo>
                  <a:pt x="1145555" y="1032034"/>
                </a:lnTo>
                <a:lnTo>
                  <a:pt x="1138596" y="1028657"/>
                </a:lnTo>
                <a:lnTo>
                  <a:pt x="1131636" y="1025081"/>
                </a:lnTo>
                <a:lnTo>
                  <a:pt x="1124875" y="1021306"/>
                </a:lnTo>
                <a:lnTo>
                  <a:pt x="1118115" y="1017332"/>
                </a:lnTo>
                <a:lnTo>
                  <a:pt x="1111752" y="1013160"/>
                </a:lnTo>
                <a:lnTo>
                  <a:pt x="1105190" y="1008789"/>
                </a:lnTo>
                <a:lnTo>
                  <a:pt x="1098827" y="1004616"/>
                </a:lnTo>
                <a:lnTo>
                  <a:pt x="1092663" y="999848"/>
                </a:lnTo>
                <a:lnTo>
                  <a:pt x="1086697" y="995278"/>
                </a:lnTo>
                <a:lnTo>
                  <a:pt x="1080533" y="990311"/>
                </a:lnTo>
                <a:lnTo>
                  <a:pt x="1074568" y="985543"/>
                </a:lnTo>
                <a:lnTo>
                  <a:pt x="1068801" y="980377"/>
                </a:lnTo>
                <a:lnTo>
                  <a:pt x="1063234" y="975012"/>
                </a:lnTo>
                <a:lnTo>
                  <a:pt x="1057666" y="969648"/>
                </a:lnTo>
                <a:lnTo>
                  <a:pt x="1052297" y="964085"/>
                </a:lnTo>
                <a:lnTo>
                  <a:pt x="1047127" y="958522"/>
                </a:lnTo>
                <a:lnTo>
                  <a:pt x="1041958" y="952760"/>
                </a:lnTo>
                <a:lnTo>
                  <a:pt x="1036986" y="946998"/>
                </a:lnTo>
                <a:lnTo>
                  <a:pt x="1032214" y="941037"/>
                </a:lnTo>
                <a:lnTo>
                  <a:pt x="1027442" y="934878"/>
                </a:lnTo>
                <a:lnTo>
                  <a:pt x="1022869" y="928719"/>
                </a:lnTo>
                <a:lnTo>
                  <a:pt x="1018693" y="922163"/>
                </a:lnTo>
                <a:lnTo>
                  <a:pt x="1014119" y="915805"/>
                </a:lnTo>
                <a:lnTo>
                  <a:pt x="1010143" y="909248"/>
                </a:lnTo>
                <a:lnTo>
                  <a:pt x="1006166" y="902692"/>
                </a:lnTo>
                <a:lnTo>
                  <a:pt x="1002388" y="895738"/>
                </a:lnTo>
                <a:lnTo>
                  <a:pt x="998808" y="888784"/>
                </a:lnTo>
                <a:lnTo>
                  <a:pt x="995229" y="882029"/>
                </a:lnTo>
                <a:lnTo>
                  <a:pt x="992247" y="874876"/>
                </a:lnTo>
                <a:lnTo>
                  <a:pt x="988866" y="867723"/>
                </a:lnTo>
                <a:lnTo>
                  <a:pt x="985884" y="860372"/>
                </a:lnTo>
                <a:lnTo>
                  <a:pt x="983299" y="853219"/>
                </a:lnTo>
                <a:lnTo>
                  <a:pt x="980515" y="845868"/>
                </a:lnTo>
                <a:lnTo>
                  <a:pt x="978129" y="838318"/>
                </a:lnTo>
                <a:lnTo>
                  <a:pt x="975941" y="830768"/>
                </a:lnTo>
                <a:lnTo>
                  <a:pt x="973754" y="823218"/>
                </a:lnTo>
                <a:lnTo>
                  <a:pt x="971964" y="815271"/>
                </a:lnTo>
                <a:lnTo>
                  <a:pt x="970175" y="807522"/>
                </a:lnTo>
                <a:lnTo>
                  <a:pt x="968584" y="799774"/>
                </a:lnTo>
                <a:lnTo>
                  <a:pt x="967391" y="791826"/>
                </a:lnTo>
                <a:lnTo>
                  <a:pt x="966397" y="783879"/>
                </a:lnTo>
                <a:lnTo>
                  <a:pt x="965204" y="775932"/>
                </a:lnTo>
                <a:lnTo>
                  <a:pt x="964607" y="767587"/>
                </a:lnTo>
                <a:lnTo>
                  <a:pt x="964210" y="759441"/>
                </a:lnTo>
                <a:lnTo>
                  <a:pt x="963613" y="751096"/>
                </a:lnTo>
                <a:lnTo>
                  <a:pt x="963613" y="742950"/>
                </a:lnTo>
                <a:lnTo>
                  <a:pt x="963613" y="734804"/>
                </a:lnTo>
                <a:lnTo>
                  <a:pt x="964210" y="726459"/>
                </a:lnTo>
                <a:lnTo>
                  <a:pt x="964607" y="718313"/>
                </a:lnTo>
                <a:lnTo>
                  <a:pt x="965204" y="710167"/>
                </a:lnTo>
                <a:lnTo>
                  <a:pt x="966397" y="702021"/>
                </a:lnTo>
                <a:lnTo>
                  <a:pt x="967391" y="694074"/>
                </a:lnTo>
                <a:lnTo>
                  <a:pt x="968584" y="686126"/>
                </a:lnTo>
                <a:lnTo>
                  <a:pt x="970175" y="678378"/>
                </a:lnTo>
                <a:lnTo>
                  <a:pt x="971964" y="670629"/>
                </a:lnTo>
                <a:lnTo>
                  <a:pt x="973754" y="662880"/>
                </a:lnTo>
                <a:lnTo>
                  <a:pt x="975941" y="654933"/>
                </a:lnTo>
                <a:lnTo>
                  <a:pt x="978129" y="647383"/>
                </a:lnTo>
                <a:lnTo>
                  <a:pt x="980515" y="640231"/>
                </a:lnTo>
                <a:lnTo>
                  <a:pt x="983299" y="632681"/>
                </a:lnTo>
                <a:lnTo>
                  <a:pt x="985884" y="625329"/>
                </a:lnTo>
                <a:lnTo>
                  <a:pt x="988866" y="618177"/>
                </a:lnTo>
                <a:lnTo>
                  <a:pt x="992247" y="610825"/>
                </a:lnTo>
                <a:lnTo>
                  <a:pt x="995229" y="603871"/>
                </a:lnTo>
                <a:lnTo>
                  <a:pt x="998808" y="596918"/>
                </a:lnTo>
                <a:lnTo>
                  <a:pt x="1002388" y="589964"/>
                </a:lnTo>
                <a:lnTo>
                  <a:pt x="1006166" y="583208"/>
                </a:lnTo>
                <a:lnTo>
                  <a:pt x="1010143" y="576652"/>
                </a:lnTo>
                <a:lnTo>
                  <a:pt x="1014119" y="569897"/>
                </a:lnTo>
                <a:lnTo>
                  <a:pt x="1018693" y="563539"/>
                </a:lnTo>
                <a:lnTo>
                  <a:pt x="1022869" y="557380"/>
                </a:lnTo>
                <a:lnTo>
                  <a:pt x="1027442" y="551022"/>
                </a:lnTo>
                <a:lnTo>
                  <a:pt x="1032214" y="544863"/>
                </a:lnTo>
                <a:lnTo>
                  <a:pt x="1036986" y="538902"/>
                </a:lnTo>
                <a:lnTo>
                  <a:pt x="1041958" y="533140"/>
                </a:lnTo>
                <a:lnTo>
                  <a:pt x="1047127" y="527378"/>
                </a:lnTo>
                <a:lnTo>
                  <a:pt x="1052297" y="521617"/>
                </a:lnTo>
                <a:lnTo>
                  <a:pt x="1057666" y="516252"/>
                </a:lnTo>
                <a:lnTo>
                  <a:pt x="1063234" y="510689"/>
                </a:lnTo>
                <a:lnTo>
                  <a:pt x="1068801" y="505523"/>
                </a:lnTo>
                <a:lnTo>
                  <a:pt x="1074568" y="500357"/>
                </a:lnTo>
                <a:lnTo>
                  <a:pt x="1080533" y="495390"/>
                </a:lnTo>
                <a:lnTo>
                  <a:pt x="1086697" y="490622"/>
                </a:lnTo>
                <a:lnTo>
                  <a:pt x="1092663" y="486052"/>
                </a:lnTo>
                <a:lnTo>
                  <a:pt x="1098827" y="481284"/>
                </a:lnTo>
                <a:lnTo>
                  <a:pt x="1105190" y="476913"/>
                </a:lnTo>
                <a:lnTo>
                  <a:pt x="1111752" y="472740"/>
                </a:lnTo>
                <a:lnTo>
                  <a:pt x="1118115" y="468767"/>
                </a:lnTo>
                <a:lnTo>
                  <a:pt x="1124875" y="464594"/>
                </a:lnTo>
                <a:lnTo>
                  <a:pt x="1131636" y="460819"/>
                </a:lnTo>
                <a:lnTo>
                  <a:pt x="1138596" y="457442"/>
                </a:lnTo>
                <a:lnTo>
                  <a:pt x="1145555" y="453866"/>
                </a:lnTo>
                <a:lnTo>
                  <a:pt x="1152714" y="450488"/>
                </a:lnTo>
                <a:lnTo>
                  <a:pt x="1159673" y="447309"/>
                </a:lnTo>
                <a:lnTo>
                  <a:pt x="1167030" y="444527"/>
                </a:lnTo>
                <a:lnTo>
                  <a:pt x="1174388" y="441547"/>
                </a:lnTo>
                <a:lnTo>
                  <a:pt x="1181745" y="438964"/>
                </a:lnTo>
                <a:lnTo>
                  <a:pt x="1189301" y="436779"/>
                </a:lnTo>
                <a:lnTo>
                  <a:pt x="1196857" y="434196"/>
                </a:lnTo>
                <a:lnTo>
                  <a:pt x="1204413" y="432209"/>
                </a:lnTo>
                <a:lnTo>
                  <a:pt x="1212168" y="430421"/>
                </a:lnTo>
                <a:lnTo>
                  <a:pt x="1219923" y="428633"/>
                </a:lnTo>
                <a:lnTo>
                  <a:pt x="1227877" y="427242"/>
                </a:lnTo>
                <a:lnTo>
                  <a:pt x="1235830" y="425851"/>
                </a:lnTo>
                <a:lnTo>
                  <a:pt x="1243784" y="424659"/>
                </a:lnTo>
                <a:lnTo>
                  <a:pt x="1251937" y="423864"/>
                </a:lnTo>
                <a:lnTo>
                  <a:pt x="1259891" y="423070"/>
                </a:lnTo>
                <a:lnTo>
                  <a:pt x="1268242" y="422474"/>
                </a:lnTo>
                <a:lnTo>
                  <a:pt x="1276395" y="422275"/>
                </a:lnTo>
                <a:close/>
                <a:moveTo>
                  <a:pt x="1312863" y="365125"/>
                </a:moveTo>
                <a:lnTo>
                  <a:pt x="1322396" y="365324"/>
                </a:lnTo>
                <a:lnTo>
                  <a:pt x="1331928" y="365721"/>
                </a:lnTo>
                <a:lnTo>
                  <a:pt x="1341262" y="366516"/>
                </a:lnTo>
                <a:lnTo>
                  <a:pt x="1350596" y="367509"/>
                </a:lnTo>
                <a:lnTo>
                  <a:pt x="1359930" y="368502"/>
                </a:lnTo>
                <a:lnTo>
                  <a:pt x="1369264" y="370092"/>
                </a:lnTo>
                <a:lnTo>
                  <a:pt x="1378399" y="371880"/>
                </a:lnTo>
                <a:lnTo>
                  <a:pt x="1387336" y="373867"/>
                </a:lnTo>
                <a:lnTo>
                  <a:pt x="1396074" y="376052"/>
                </a:lnTo>
                <a:lnTo>
                  <a:pt x="1405011" y="378437"/>
                </a:lnTo>
                <a:lnTo>
                  <a:pt x="1413749" y="381417"/>
                </a:lnTo>
                <a:lnTo>
                  <a:pt x="1422288" y="384198"/>
                </a:lnTo>
                <a:lnTo>
                  <a:pt x="1430828" y="387576"/>
                </a:lnTo>
                <a:lnTo>
                  <a:pt x="1438970" y="390954"/>
                </a:lnTo>
                <a:lnTo>
                  <a:pt x="1447510" y="394729"/>
                </a:lnTo>
                <a:lnTo>
                  <a:pt x="1455453" y="398504"/>
                </a:lnTo>
                <a:lnTo>
                  <a:pt x="1463397" y="402676"/>
                </a:lnTo>
                <a:lnTo>
                  <a:pt x="1471142" y="407047"/>
                </a:lnTo>
                <a:lnTo>
                  <a:pt x="1478888" y="411617"/>
                </a:lnTo>
                <a:lnTo>
                  <a:pt x="1486434" y="416187"/>
                </a:lnTo>
                <a:lnTo>
                  <a:pt x="1493981" y="421352"/>
                </a:lnTo>
                <a:lnTo>
                  <a:pt x="1501329" y="426518"/>
                </a:lnTo>
                <a:lnTo>
                  <a:pt x="1508478" y="431882"/>
                </a:lnTo>
                <a:lnTo>
                  <a:pt x="1515429" y="437446"/>
                </a:lnTo>
                <a:lnTo>
                  <a:pt x="1522181" y="443207"/>
                </a:lnTo>
                <a:lnTo>
                  <a:pt x="1528933" y="448969"/>
                </a:lnTo>
                <a:lnTo>
                  <a:pt x="1535288" y="455128"/>
                </a:lnTo>
                <a:lnTo>
                  <a:pt x="1541842" y="461288"/>
                </a:lnTo>
                <a:lnTo>
                  <a:pt x="1547800" y="467844"/>
                </a:lnTo>
                <a:lnTo>
                  <a:pt x="1553758" y="474401"/>
                </a:lnTo>
                <a:lnTo>
                  <a:pt x="1559517" y="481156"/>
                </a:lnTo>
                <a:lnTo>
                  <a:pt x="1565276" y="488110"/>
                </a:lnTo>
                <a:lnTo>
                  <a:pt x="1312863" y="685800"/>
                </a:lnTo>
                <a:lnTo>
                  <a:pt x="1312863" y="365125"/>
                </a:lnTo>
                <a:close/>
                <a:moveTo>
                  <a:pt x="459737" y="320675"/>
                </a:moveTo>
                <a:lnTo>
                  <a:pt x="464088" y="323056"/>
                </a:lnTo>
                <a:lnTo>
                  <a:pt x="468042" y="325437"/>
                </a:lnTo>
                <a:lnTo>
                  <a:pt x="471601" y="328216"/>
                </a:lnTo>
                <a:lnTo>
                  <a:pt x="475161" y="330795"/>
                </a:lnTo>
                <a:lnTo>
                  <a:pt x="478522" y="333772"/>
                </a:lnTo>
                <a:lnTo>
                  <a:pt x="481290" y="336748"/>
                </a:lnTo>
                <a:lnTo>
                  <a:pt x="484256" y="339923"/>
                </a:lnTo>
                <a:lnTo>
                  <a:pt x="486827" y="343297"/>
                </a:lnTo>
                <a:lnTo>
                  <a:pt x="489397" y="346869"/>
                </a:lnTo>
                <a:lnTo>
                  <a:pt x="491572" y="350441"/>
                </a:lnTo>
                <a:lnTo>
                  <a:pt x="493550" y="354211"/>
                </a:lnTo>
                <a:lnTo>
                  <a:pt x="495329" y="357981"/>
                </a:lnTo>
                <a:lnTo>
                  <a:pt x="497109" y="361950"/>
                </a:lnTo>
                <a:lnTo>
                  <a:pt x="498691" y="365919"/>
                </a:lnTo>
                <a:lnTo>
                  <a:pt x="500075" y="370086"/>
                </a:lnTo>
                <a:lnTo>
                  <a:pt x="501459" y="374253"/>
                </a:lnTo>
                <a:lnTo>
                  <a:pt x="504029" y="383381"/>
                </a:lnTo>
                <a:lnTo>
                  <a:pt x="506204" y="392708"/>
                </a:lnTo>
                <a:lnTo>
                  <a:pt x="508182" y="402630"/>
                </a:lnTo>
                <a:lnTo>
                  <a:pt x="510159" y="413147"/>
                </a:lnTo>
                <a:lnTo>
                  <a:pt x="513916" y="435173"/>
                </a:lnTo>
                <a:lnTo>
                  <a:pt x="515893" y="446683"/>
                </a:lnTo>
                <a:lnTo>
                  <a:pt x="518068" y="458589"/>
                </a:lnTo>
                <a:lnTo>
                  <a:pt x="522023" y="459184"/>
                </a:lnTo>
                <a:lnTo>
                  <a:pt x="525780" y="460375"/>
                </a:lnTo>
                <a:lnTo>
                  <a:pt x="529339" y="461764"/>
                </a:lnTo>
                <a:lnTo>
                  <a:pt x="532898" y="462955"/>
                </a:lnTo>
                <a:lnTo>
                  <a:pt x="536260" y="464741"/>
                </a:lnTo>
                <a:lnTo>
                  <a:pt x="539226" y="466725"/>
                </a:lnTo>
                <a:lnTo>
                  <a:pt x="542192" y="469106"/>
                </a:lnTo>
                <a:lnTo>
                  <a:pt x="544960" y="471289"/>
                </a:lnTo>
                <a:lnTo>
                  <a:pt x="547728" y="473670"/>
                </a:lnTo>
                <a:lnTo>
                  <a:pt x="549903" y="476647"/>
                </a:lnTo>
                <a:lnTo>
                  <a:pt x="552078" y="479425"/>
                </a:lnTo>
                <a:lnTo>
                  <a:pt x="553858" y="482402"/>
                </a:lnTo>
                <a:lnTo>
                  <a:pt x="555440" y="485577"/>
                </a:lnTo>
                <a:lnTo>
                  <a:pt x="556824" y="488950"/>
                </a:lnTo>
                <a:lnTo>
                  <a:pt x="557615" y="492324"/>
                </a:lnTo>
                <a:lnTo>
                  <a:pt x="558406" y="495895"/>
                </a:lnTo>
                <a:lnTo>
                  <a:pt x="558801" y="499666"/>
                </a:lnTo>
                <a:lnTo>
                  <a:pt x="558801" y="503436"/>
                </a:lnTo>
                <a:lnTo>
                  <a:pt x="558406" y="507405"/>
                </a:lnTo>
                <a:lnTo>
                  <a:pt x="557812" y="511374"/>
                </a:lnTo>
                <a:lnTo>
                  <a:pt x="556824" y="515342"/>
                </a:lnTo>
                <a:lnTo>
                  <a:pt x="555440" y="519509"/>
                </a:lnTo>
                <a:lnTo>
                  <a:pt x="553462" y="523875"/>
                </a:lnTo>
                <a:lnTo>
                  <a:pt x="551287" y="528042"/>
                </a:lnTo>
                <a:lnTo>
                  <a:pt x="548519" y="532408"/>
                </a:lnTo>
                <a:lnTo>
                  <a:pt x="545553" y="536774"/>
                </a:lnTo>
                <a:lnTo>
                  <a:pt x="541994" y="541139"/>
                </a:lnTo>
                <a:lnTo>
                  <a:pt x="537644" y="545505"/>
                </a:lnTo>
                <a:lnTo>
                  <a:pt x="533294" y="550069"/>
                </a:lnTo>
                <a:lnTo>
                  <a:pt x="528153" y="554236"/>
                </a:lnTo>
                <a:lnTo>
                  <a:pt x="522418" y="558602"/>
                </a:lnTo>
                <a:lnTo>
                  <a:pt x="516486" y="563166"/>
                </a:lnTo>
                <a:lnTo>
                  <a:pt x="514707" y="571302"/>
                </a:lnTo>
                <a:lnTo>
                  <a:pt x="512927" y="579239"/>
                </a:lnTo>
                <a:lnTo>
                  <a:pt x="510752" y="587177"/>
                </a:lnTo>
                <a:lnTo>
                  <a:pt x="508577" y="595313"/>
                </a:lnTo>
                <a:lnTo>
                  <a:pt x="505809" y="603052"/>
                </a:lnTo>
                <a:lnTo>
                  <a:pt x="503041" y="610791"/>
                </a:lnTo>
                <a:lnTo>
                  <a:pt x="500075" y="618331"/>
                </a:lnTo>
                <a:lnTo>
                  <a:pt x="496911" y="625872"/>
                </a:lnTo>
                <a:lnTo>
                  <a:pt x="493352" y="633214"/>
                </a:lnTo>
                <a:lnTo>
                  <a:pt x="489793" y="640556"/>
                </a:lnTo>
                <a:lnTo>
                  <a:pt x="485838" y="647303"/>
                </a:lnTo>
                <a:lnTo>
                  <a:pt x="481883" y="654249"/>
                </a:lnTo>
                <a:lnTo>
                  <a:pt x="477533" y="660996"/>
                </a:lnTo>
                <a:lnTo>
                  <a:pt x="473183" y="667346"/>
                </a:lnTo>
                <a:lnTo>
                  <a:pt x="468635" y="673497"/>
                </a:lnTo>
                <a:lnTo>
                  <a:pt x="463692" y="679450"/>
                </a:lnTo>
                <a:lnTo>
                  <a:pt x="458551" y="685007"/>
                </a:lnTo>
                <a:lnTo>
                  <a:pt x="453608" y="690563"/>
                </a:lnTo>
                <a:lnTo>
                  <a:pt x="448269" y="695722"/>
                </a:lnTo>
                <a:lnTo>
                  <a:pt x="442733" y="700683"/>
                </a:lnTo>
                <a:lnTo>
                  <a:pt x="436998" y="705247"/>
                </a:lnTo>
                <a:lnTo>
                  <a:pt x="431264" y="709414"/>
                </a:lnTo>
                <a:lnTo>
                  <a:pt x="424937" y="713383"/>
                </a:lnTo>
                <a:lnTo>
                  <a:pt x="418807" y="716955"/>
                </a:lnTo>
                <a:lnTo>
                  <a:pt x="412677" y="720130"/>
                </a:lnTo>
                <a:lnTo>
                  <a:pt x="406152" y="722908"/>
                </a:lnTo>
                <a:lnTo>
                  <a:pt x="399627" y="725488"/>
                </a:lnTo>
                <a:lnTo>
                  <a:pt x="392706" y="727671"/>
                </a:lnTo>
                <a:lnTo>
                  <a:pt x="385786" y="729457"/>
                </a:lnTo>
                <a:lnTo>
                  <a:pt x="378865" y="730449"/>
                </a:lnTo>
                <a:lnTo>
                  <a:pt x="371747" y="731441"/>
                </a:lnTo>
                <a:lnTo>
                  <a:pt x="364431" y="731838"/>
                </a:lnTo>
                <a:lnTo>
                  <a:pt x="357115" y="731441"/>
                </a:lnTo>
                <a:lnTo>
                  <a:pt x="349799" y="730449"/>
                </a:lnTo>
                <a:lnTo>
                  <a:pt x="342878" y="729457"/>
                </a:lnTo>
                <a:lnTo>
                  <a:pt x="335958" y="727671"/>
                </a:lnTo>
                <a:lnTo>
                  <a:pt x="329235" y="725488"/>
                </a:lnTo>
                <a:lnTo>
                  <a:pt x="322709" y="722908"/>
                </a:lnTo>
                <a:lnTo>
                  <a:pt x="315987" y="720130"/>
                </a:lnTo>
                <a:lnTo>
                  <a:pt x="309857" y="716955"/>
                </a:lnTo>
                <a:lnTo>
                  <a:pt x="303727" y="713383"/>
                </a:lnTo>
                <a:lnTo>
                  <a:pt x="297795" y="709414"/>
                </a:lnTo>
                <a:lnTo>
                  <a:pt x="291666" y="705247"/>
                </a:lnTo>
                <a:lnTo>
                  <a:pt x="285931" y="700683"/>
                </a:lnTo>
                <a:lnTo>
                  <a:pt x="280395" y="695722"/>
                </a:lnTo>
                <a:lnTo>
                  <a:pt x="275254" y="690563"/>
                </a:lnTo>
                <a:lnTo>
                  <a:pt x="270113" y="685007"/>
                </a:lnTo>
                <a:lnTo>
                  <a:pt x="264972" y="679450"/>
                </a:lnTo>
                <a:lnTo>
                  <a:pt x="260029" y="673497"/>
                </a:lnTo>
                <a:lnTo>
                  <a:pt x="255481" y="667346"/>
                </a:lnTo>
                <a:lnTo>
                  <a:pt x="251131" y="660996"/>
                </a:lnTo>
                <a:lnTo>
                  <a:pt x="246781" y="654249"/>
                </a:lnTo>
                <a:lnTo>
                  <a:pt x="242628" y="647303"/>
                </a:lnTo>
                <a:lnTo>
                  <a:pt x="238871" y="640556"/>
                </a:lnTo>
                <a:lnTo>
                  <a:pt x="235114" y="633214"/>
                </a:lnTo>
                <a:lnTo>
                  <a:pt x="231753" y="625872"/>
                </a:lnTo>
                <a:lnTo>
                  <a:pt x="228589" y="618331"/>
                </a:lnTo>
                <a:lnTo>
                  <a:pt x="225623" y="610791"/>
                </a:lnTo>
                <a:lnTo>
                  <a:pt x="222855" y="603052"/>
                </a:lnTo>
                <a:lnTo>
                  <a:pt x="220087" y="595313"/>
                </a:lnTo>
                <a:lnTo>
                  <a:pt x="217912" y="587177"/>
                </a:lnTo>
                <a:lnTo>
                  <a:pt x="215737" y="579239"/>
                </a:lnTo>
                <a:lnTo>
                  <a:pt x="213957" y="571302"/>
                </a:lnTo>
                <a:lnTo>
                  <a:pt x="212178" y="563166"/>
                </a:lnTo>
                <a:lnTo>
                  <a:pt x="206246" y="558602"/>
                </a:lnTo>
                <a:lnTo>
                  <a:pt x="200511" y="554236"/>
                </a:lnTo>
                <a:lnTo>
                  <a:pt x="195370" y="550069"/>
                </a:lnTo>
                <a:lnTo>
                  <a:pt x="191020" y="545505"/>
                </a:lnTo>
                <a:lnTo>
                  <a:pt x="187066" y="541139"/>
                </a:lnTo>
                <a:lnTo>
                  <a:pt x="183309" y="536774"/>
                </a:lnTo>
                <a:lnTo>
                  <a:pt x="180145" y="532408"/>
                </a:lnTo>
                <a:lnTo>
                  <a:pt x="177377" y="528042"/>
                </a:lnTo>
                <a:lnTo>
                  <a:pt x="175202" y="523875"/>
                </a:lnTo>
                <a:lnTo>
                  <a:pt x="173224" y="519509"/>
                </a:lnTo>
                <a:lnTo>
                  <a:pt x="172038" y="515342"/>
                </a:lnTo>
                <a:lnTo>
                  <a:pt x="170852" y="511374"/>
                </a:lnTo>
                <a:lnTo>
                  <a:pt x="170258" y="507405"/>
                </a:lnTo>
                <a:lnTo>
                  <a:pt x="169863" y="503436"/>
                </a:lnTo>
                <a:lnTo>
                  <a:pt x="169863" y="499666"/>
                </a:lnTo>
                <a:lnTo>
                  <a:pt x="170456" y="495895"/>
                </a:lnTo>
                <a:lnTo>
                  <a:pt x="171049" y="492324"/>
                </a:lnTo>
                <a:lnTo>
                  <a:pt x="172038" y="488950"/>
                </a:lnTo>
                <a:lnTo>
                  <a:pt x="173224" y="485577"/>
                </a:lnTo>
                <a:lnTo>
                  <a:pt x="174806" y="482402"/>
                </a:lnTo>
                <a:lnTo>
                  <a:pt x="176586" y="479425"/>
                </a:lnTo>
                <a:lnTo>
                  <a:pt x="178761" y="476647"/>
                </a:lnTo>
                <a:lnTo>
                  <a:pt x="180936" y="473670"/>
                </a:lnTo>
                <a:lnTo>
                  <a:pt x="183704" y="471289"/>
                </a:lnTo>
                <a:lnTo>
                  <a:pt x="186275" y="469106"/>
                </a:lnTo>
                <a:lnTo>
                  <a:pt x="189438" y="466725"/>
                </a:lnTo>
                <a:lnTo>
                  <a:pt x="192404" y="464741"/>
                </a:lnTo>
                <a:lnTo>
                  <a:pt x="195766" y="462955"/>
                </a:lnTo>
                <a:lnTo>
                  <a:pt x="199325" y="461764"/>
                </a:lnTo>
                <a:lnTo>
                  <a:pt x="202884" y="460375"/>
                </a:lnTo>
                <a:lnTo>
                  <a:pt x="206641" y="459184"/>
                </a:lnTo>
                <a:lnTo>
                  <a:pt x="210398" y="458589"/>
                </a:lnTo>
                <a:lnTo>
                  <a:pt x="213562" y="442913"/>
                </a:lnTo>
                <a:lnTo>
                  <a:pt x="216132" y="427831"/>
                </a:lnTo>
                <a:lnTo>
                  <a:pt x="218505" y="413345"/>
                </a:lnTo>
                <a:lnTo>
                  <a:pt x="221075" y="399852"/>
                </a:lnTo>
                <a:lnTo>
                  <a:pt x="222262" y="393303"/>
                </a:lnTo>
                <a:lnTo>
                  <a:pt x="223646" y="386953"/>
                </a:lnTo>
                <a:lnTo>
                  <a:pt x="225228" y="381000"/>
                </a:lnTo>
                <a:lnTo>
                  <a:pt x="227007" y="375047"/>
                </a:lnTo>
                <a:lnTo>
                  <a:pt x="228787" y="369491"/>
                </a:lnTo>
                <a:lnTo>
                  <a:pt x="230764" y="363934"/>
                </a:lnTo>
                <a:lnTo>
                  <a:pt x="232939" y="358576"/>
                </a:lnTo>
                <a:lnTo>
                  <a:pt x="235312" y="353417"/>
                </a:lnTo>
                <a:lnTo>
                  <a:pt x="240453" y="355203"/>
                </a:lnTo>
                <a:lnTo>
                  <a:pt x="247176" y="357187"/>
                </a:lnTo>
                <a:lnTo>
                  <a:pt x="255481" y="359767"/>
                </a:lnTo>
                <a:lnTo>
                  <a:pt x="265367" y="361950"/>
                </a:lnTo>
                <a:lnTo>
                  <a:pt x="270904" y="362942"/>
                </a:lnTo>
                <a:lnTo>
                  <a:pt x="276638" y="363934"/>
                </a:lnTo>
                <a:lnTo>
                  <a:pt x="282965" y="364926"/>
                </a:lnTo>
                <a:lnTo>
                  <a:pt x="289293" y="365720"/>
                </a:lnTo>
                <a:lnTo>
                  <a:pt x="296213" y="366316"/>
                </a:lnTo>
                <a:lnTo>
                  <a:pt x="303134" y="366712"/>
                </a:lnTo>
                <a:lnTo>
                  <a:pt x="310450" y="367308"/>
                </a:lnTo>
                <a:lnTo>
                  <a:pt x="317964" y="367308"/>
                </a:lnTo>
                <a:lnTo>
                  <a:pt x="325675" y="366911"/>
                </a:lnTo>
                <a:lnTo>
                  <a:pt x="333782" y="366712"/>
                </a:lnTo>
                <a:lnTo>
                  <a:pt x="341889" y="366117"/>
                </a:lnTo>
                <a:lnTo>
                  <a:pt x="350392" y="364926"/>
                </a:lnTo>
                <a:lnTo>
                  <a:pt x="358894" y="363736"/>
                </a:lnTo>
                <a:lnTo>
                  <a:pt x="367595" y="362148"/>
                </a:lnTo>
                <a:lnTo>
                  <a:pt x="376295" y="359966"/>
                </a:lnTo>
                <a:lnTo>
                  <a:pt x="385390" y="357386"/>
                </a:lnTo>
                <a:lnTo>
                  <a:pt x="394486" y="354608"/>
                </a:lnTo>
                <a:lnTo>
                  <a:pt x="403582" y="351234"/>
                </a:lnTo>
                <a:lnTo>
                  <a:pt x="412875" y="347464"/>
                </a:lnTo>
                <a:lnTo>
                  <a:pt x="422168" y="343297"/>
                </a:lnTo>
                <a:lnTo>
                  <a:pt x="431660" y="338336"/>
                </a:lnTo>
                <a:lnTo>
                  <a:pt x="440953" y="332978"/>
                </a:lnTo>
                <a:lnTo>
                  <a:pt x="450444" y="327223"/>
                </a:lnTo>
                <a:lnTo>
                  <a:pt x="459737" y="320675"/>
                </a:lnTo>
                <a:close/>
                <a:moveTo>
                  <a:pt x="364231" y="215900"/>
                </a:moveTo>
                <a:lnTo>
                  <a:pt x="373939" y="216099"/>
                </a:lnTo>
                <a:lnTo>
                  <a:pt x="383251" y="216695"/>
                </a:lnTo>
                <a:lnTo>
                  <a:pt x="392562" y="217689"/>
                </a:lnTo>
                <a:lnTo>
                  <a:pt x="401676" y="218881"/>
                </a:lnTo>
                <a:lnTo>
                  <a:pt x="410591" y="220471"/>
                </a:lnTo>
                <a:lnTo>
                  <a:pt x="418912" y="222260"/>
                </a:lnTo>
                <a:lnTo>
                  <a:pt x="427233" y="224446"/>
                </a:lnTo>
                <a:lnTo>
                  <a:pt x="434959" y="227229"/>
                </a:lnTo>
                <a:lnTo>
                  <a:pt x="442290" y="229813"/>
                </a:lnTo>
                <a:lnTo>
                  <a:pt x="449026" y="232993"/>
                </a:lnTo>
                <a:lnTo>
                  <a:pt x="455563" y="236173"/>
                </a:lnTo>
                <a:lnTo>
                  <a:pt x="461507" y="239751"/>
                </a:lnTo>
                <a:lnTo>
                  <a:pt x="467054" y="243527"/>
                </a:lnTo>
                <a:lnTo>
                  <a:pt x="471809" y="247502"/>
                </a:lnTo>
                <a:lnTo>
                  <a:pt x="473988" y="249490"/>
                </a:lnTo>
                <a:lnTo>
                  <a:pt x="476168" y="251875"/>
                </a:lnTo>
                <a:lnTo>
                  <a:pt x="478149" y="253863"/>
                </a:lnTo>
                <a:lnTo>
                  <a:pt x="479932" y="256049"/>
                </a:lnTo>
                <a:lnTo>
                  <a:pt x="483696" y="256248"/>
                </a:lnTo>
                <a:lnTo>
                  <a:pt x="487460" y="256645"/>
                </a:lnTo>
                <a:lnTo>
                  <a:pt x="490828" y="257440"/>
                </a:lnTo>
                <a:lnTo>
                  <a:pt x="494196" y="258235"/>
                </a:lnTo>
                <a:lnTo>
                  <a:pt x="497564" y="259428"/>
                </a:lnTo>
                <a:lnTo>
                  <a:pt x="500734" y="260621"/>
                </a:lnTo>
                <a:lnTo>
                  <a:pt x="503706" y="262012"/>
                </a:lnTo>
                <a:lnTo>
                  <a:pt x="506678" y="263801"/>
                </a:lnTo>
                <a:lnTo>
                  <a:pt x="509253" y="265788"/>
                </a:lnTo>
                <a:lnTo>
                  <a:pt x="512027" y="267776"/>
                </a:lnTo>
                <a:lnTo>
                  <a:pt x="514404" y="269962"/>
                </a:lnTo>
                <a:lnTo>
                  <a:pt x="516782" y="272546"/>
                </a:lnTo>
                <a:lnTo>
                  <a:pt x="519159" y="275130"/>
                </a:lnTo>
                <a:lnTo>
                  <a:pt x="521537" y="277714"/>
                </a:lnTo>
                <a:lnTo>
                  <a:pt x="523518" y="280695"/>
                </a:lnTo>
                <a:lnTo>
                  <a:pt x="525499" y="283478"/>
                </a:lnTo>
                <a:lnTo>
                  <a:pt x="527282" y="286857"/>
                </a:lnTo>
                <a:lnTo>
                  <a:pt x="529065" y="290037"/>
                </a:lnTo>
                <a:lnTo>
                  <a:pt x="530848" y="293614"/>
                </a:lnTo>
                <a:lnTo>
                  <a:pt x="532235" y="296993"/>
                </a:lnTo>
                <a:lnTo>
                  <a:pt x="535207" y="304149"/>
                </a:lnTo>
                <a:lnTo>
                  <a:pt x="537584" y="312099"/>
                </a:lnTo>
                <a:lnTo>
                  <a:pt x="539763" y="320049"/>
                </a:lnTo>
                <a:lnTo>
                  <a:pt x="541546" y="328397"/>
                </a:lnTo>
                <a:lnTo>
                  <a:pt x="543131" y="336944"/>
                </a:lnTo>
                <a:lnTo>
                  <a:pt x="544518" y="345490"/>
                </a:lnTo>
                <a:lnTo>
                  <a:pt x="545707" y="354236"/>
                </a:lnTo>
                <a:lnTo>
                  <a:pt x="546499" y="363180"/>
                </a:lnTo>
                <a:lnTo>
                  <a:pt x="546896" y="371925"/>
                </a:lnTo>
                <a:lnTo>
                  <a:pt x="547292" y="380671"/>
                </a:lnTo>
                <a:lnTo>
                  <a:pt x="547688" y="389416"/>
                </a:lnTo>
                <a:lnTo>
                  <a:pt x="547688" y="397764"/>
                </a:lnTo>
                <a:lnTo>
                  <a:pt x="547292" y="414062"/>
                </a:lnTo>
                <a:lnTo>
                  <a:pt x="546697" y="429168"/>
                </a:lnTo>
                <a:lnTo>
                  <a:pt x="545905" y="442286"/>
                </a:lnTo>
                <a:lnTo>
                  <a:pt x="544914" y="453217"/>
                </a:lnTo>
                <a:lnTo>
                  <a:pt x="544122" y="461764"/>
                </a:lnTo>
                <a:lnTo>
                  <a:pt x="539565" y="459578"/>
                </a:lnTo>
                <a:lnTo>
                  <a:pt x="535009" y="457590"/>
                </a:lnTo>
                <a:lnTo>
                  <a:pt x="530056" y="456000"/>
                </a:lnTo>
                <a:lnTo>
                  <a:pt x="525103" y="454808"/>
                </a:lnTo>
                <a:lnTo>
                  <a:pt x="521537" y="430162"/>
                </a:lnTo>
                <a:lnTo>
                  <a:pt x="519753" y="418634"/>
                </a:lnTo>
                <a:lnTo>
                  <a:pt x="517772" y="407304"/>
                </a:lnTo>
                <a:lnTo>
                  <a:pt x="515791" y="396373"/>
                </a:lnTo>
                <a:lnTo>
                  <a:pt x="513414" y="386236"/>
                </a:lnTo>
                <a:lnTo>
                  <a:pt x="510838" y="376298"/>
                </a:lnTo>
                <a:lnTo>
                  <a:pt x="509451" y="371528"/>
                </a:lnTo>
                <a:lnTo>
                  <a:pt x="507866" y="366956"/>
                </a:lnTo>
                <a:lnTo>
                  <a:pt x="506281" y="362385"/>
                </a:lnTo>
                <a:lnTo>
                  <a:pt x="504498" y="358012"/>
                </a:lnTo>
                <a:lnTo>
                  <a:pt x="502517" y="353838"/>
                </a:lnTo>
                <a:lnTo>
                  <a:pt x="500338" y="349466"/>
                </a:lnTo>
                <a:lnTo>
                  <a:pt x="498159" y="345490"/>
                </a:lnTo>
                <a:lnTo>
                  <a:pt x="495781" y="341714"/>
                </a:lnTo>
                <a:lnTo>
                  <a:pt x="493404" y="337938"/>
                </a:lnTo>
                <a:lnTo>
                  <a:pt x="490432" y="334360"/>
                </a:lnTo>
                <a:lnTo>
                  <a:pt x="487658" y="331180"/>
                </a:lnTo>
                <a:lnTo>
                  <a:pt x="484489" y="327801"/>
                </a:lnTo>
                <a:lnTo>
                  <a:pt x="481121" y="324422"/>
                </a:lnTo>
                <a:lnTo>
                  <a:pt x="477555" y="321639"/>
                </a:lnTo>
                <a:lnTo>
                  <a:pt x="473988" y="318658"/>
                </a:lnTo>
                <a:lnTo>
                  <a:pt x="470026" y="315875"/>
                </a:lnTo>
                <a:lnTo>
                  <a:pt x="465667" y="313292"/>
                </a:lnTo>
                <a:lnTo>
                  <a:pt x="461309" y="310906"/>
                </a:lnTo>
                <a:lnTo>
                  <a:pt x="451403" y="317664"/>
                </a:lnTo>
                <a:lnTo>
                  <a:pt x="441695" y="323826"/>
                </a:lnTo>
                <a:lnTo>
                  <a:pt x="431789" y="329391"/>
                </a:lnTo>
                <a:lnTo>
                  <a:pt x="422082" y="334360"/>
                </a:lnTo>
                <a:lnTo>
                  <a:pt x="412572" y="338931"/>
                </a:lnTo>
                <a:lnTo>
                  <a:pt x="402864" y="342907"/>
                </a:lnTo>
                <a:lnTo>
                  <a:pt x="393157" y="346285"/>
                </a:lnTo>
                <a:lnTo>
                  <a:pt x="384043" y="349267"/>
                </a:lnTo>
                <a:lnTo>
                  <a:pt x="374732" y="351851"/>
                </a:lnTo>
                <a:lnTo>
                  <a:pt x="365618" y="354037"/>
                </a:lnTo>
                <a:lnTo>
                  <a:pt x="356505" y="355826"/>
                </a:lnTo>
                <a:lnTo>
                  <a:pt x="347590" y="357018"/>
                </a:lnTo>
                <a:lnTo>
                  <a:pt x="339071" y="358211"/>
                </a:lnTo>
                <a:lnTo>
                  <a:pt x="330551" y="358807"/>
                </a:lnTo>
                <a:lnTo>
                  <a:pt x="322429" y="359403"/>
                </a:lnTo>
                <a:lnTo>
                  <a:pt x="314504" y="359602"/>
                </a:lnTo>
                <a:lnTo>
                  <a:pt x="306579" y="359403"/>
                </a:lnTo>
                <a:lnTo>
                  <a:pt x="299051" y="359205"/>
                </a:lnTo>
                <a:lnTo>
                  <a:pt x="291919" y="358410"/>
                </a:lnTo>
                <a:lnTo>
                  <a:pt x="284985" y="357813"/>
                </a:lnTo>
                <a:lnTo>
                  <a:pt x="278249" y="357018"/>
                </a:lnTo>
                <a:lnTo>
                  <a:pt x="271909" y="356025"/>
                </a:lnTo>
                <a:lnTo>
                  <a:pt x="265965" y="355031"/>
                </a:lnTo>
                <a:lnTo>
                  <a:pt x="260220" y="354037"/>
                </a:lnTo>
                <a:lnTo>
                  <a:pt x="249918" y="351652"/>
                </a:lnTo>
                <a:lnTo>
                  <a:pt x="241399" y="349068"/>
                </a:lnTo>
                <a:lnTo>
                  <a:pt x="234465" y="346882"/>
                </a:lnTo>
                <a:lnTo>
                  <a:pt x="229314" y="345093"/>
                </a:lnTo>
                <a:lnTo>
                  <a:pt x="226738" y="350459"/>
                </a:lnTo>
                <a:lnTo>
                  <a:pt x="224361" y="356025"/>
                </a:lnTo>
                <a:lnTo>
                  <a:pt x="222379" y="361789"/>
                </a:lnTo>
                <a:lnTo>
                  <a:pt x="220398" y="367553"/>
                </a:lnTo>
                <a:lnTo>
                  <a:pt x="218813" y="373714"/>
                </a:lnTo>
                <a:lnTo>
                  <a:pt x="217030" y="380273"/>
                </a:lnTo>
                <a:lnTo>
                  <a:pt x="215643" y="386832"/>
                </a:lnTo>
                <a:lnTo>
                  <a:pt x="214257" y="393590"/>
                </a:lnTo>
                <a:lnTo>
                  <a:pt x="211681" y="407702"/>
                </a:lnTo>
                <a:lnTo>
                  <a:pt x="209106" y="422609"/>
                </a:lnTo>
                <a:lnTo>
                  <a:pt x="206332" y="438509"/>
                </a:lnTo>
                <a:lnTo>
                  <a:pt x="203162" y="454808"/>
                </a:lnTo>
                <a:lnTo>
                  <a:pt x="198209" y="456000"/>
                </a:lnTo>
                <a:lnTo>
                  <a:pt x="193058" y="457590"/>
                </a:lnTo>
                <a:lnTo>
                  <a:pt x="188501" y="459578"/>
                </a:lnTo>
                <a:lnTo>
                  <a:pt x="183747" y="461963"/>
                </a:lnTo>
                <a:lnTo>
                  <a:pt x="182360" y="452422"/>
                </a:lnTo>
                <a:lnTo>
                  <a:pt x="181567" y="446460"/>
                </a:lnTo>
                <a:lnTo>
                  <a:pt x="180973" y="439503"/>
                </a:lnTo>
                <a:lnTo>
                  <a:pt x="180180" y="432149"/>
                </a:lnTo>
                <a:lnTo>
                  <a:pt x="179784" y="424000"/>
                </a:lnTo>
                <a:lnTo>
                  <a:pt x="179586" y="415255"/>
                </a:lnTo>
                <a:lnTo>
                  <a:pt x="179388" y="406310"/>
                </a:lnTo>
                <a:lnTo>
                  <a:pt x="179586" y="396571"/>
                </a:lnTo>
                <a:lnTo>
                  <a:pt x="179982" y="386633"/>
                </a:lnTo>
                <a:lnTo>
                  <a:pt x="180973" y="376497"/>
                </a:lnTo>
                <a:lnTo>
                  <a:pt x="181964" y="365963"/>
                </a:lnTo>
                <a:lnTo>
                  <a:pt x="183747" y="355627"/>
                </a:lnTo>
                <a:lnTo>
                  <a:pt x="185926" y="344894"/>
                </a:lnTo>
                <a:lnTo>
                  <a:pt x="187313" y="339528"/>
                </a:lnTo>
                <a:lnTo>
                  <a:pt x="188700" y="334161"/>
                </a:lnTo>
                <a:lnTo>
                  <a:pt x="190483" y="328993"/>
                </a:lnTo>
                <a:lnTo>
                  <a:pt x="192266" y="323627"/>
                </a:lnTo>
                <a:lnTo>
                  <a:pt x="194049" y="318260"/>
                </a:lnTo>
                <a:lnTo>
                  <a:pt x="196228" y="312894"/>
                </a:lnTo>
                <a:lnTo>
                  <a:pt x="198407" y="307726"/>
                </a:lnTo>
                <a:lnTo>
                  <a:pt x="200785" y="302757"/>
                </a:lnTo>
                <a:lnTo>
                  <a:pt x="203162" y="297590"/>
                </a:lnTo>
                <a:lnTo>
                  <a:pt x="206134" y="292621"/>
                </a:lnTo>
                <a:lnTo>
                  <a:pt x="209304" y="287850"/>
                </a:lnTo>
                <a:lnTo>
                  <a:pt x="212275" y="282881"/>
                </a:lnTo>
                <a:lnTo>
                  <a:pt x="215643" y="278310"/>
                </a:lnTo>
                <a:lnTo>
                  <a:pt x="219408" y="273540"/>
                </a:lnTo>
                <a:lnTo>
                  <a:pt x="223172" y="269167"/>
                </a:lnTo>
                <a:lnTo>
                  <a:pt x="227134" y="264596"/>
                </a:lnTo>
                <a:lnTo>
                  <a:pt x="231691" y="260422"/>
                </a:lnTo>
                <a:lnTo>
                  <a:pt x="236050" y="256248"/>
                </a:lnTo>
                <a:lnTo>
                  <a:pt x="240606" y="252273"/>
                </a:lnTo>
                <a:lnTo>
                  <a:pt x="245757" y="248496"/>
                </a:lnTo>
                <a:lnTo>
                  <a:pt x="251106" y="244919"/>
                </a:lnTo>
                <a:lnTo>
                  <a:pt x="256654" y="241341"/>
                </a:lnTo>
                <a:lnTo>
                  <a:pt x="262399" y="238161"/>
                </a:lnTo>
                <a:lnTo>
                  <a:pt x="268343" y="235179"/>
                </a:lnTo>
                <a:lnTo>
                  <a:pt x="274881" y="232198"/>
                </a:lnTo>
                <a:lnTo>
                  <a:pt x="281418" y="229415"/>
                </a:lnTo>
                <a:lnTo>
                  <a:pt x="288353" y="226832"/>
                </a:lnTo>
                <a:lnTo>
                  <a:pt x="295287" y="224645"/>
                </a:lnTo>
                <a:lnTo>
                  <a:pt x="302815" y="222658"/>
                </a:lnTo>
                <a:lnTo>
                  <a:pt x="310740" y="220869"/>
                </a:lnTo>
                <a:lnTo>
                  <a:pt x="318863" y="219279"/>
                </a:lnTo>
                <a:lnTo>
                  <a:pt x="327183" y="218285"/>
                </a:lnTo>
                <a:lnTo>
                  <a:pt x="335901" y="217092"/>
                </a:lnTo>
                <a:lnTo>
                  <a:pt x="345014" y="216496"/>
                </a:lnTo>
                <a:lnTo>
                  <a:pt x="354524" y="216099"/>
                </a:lnTo>
                <a:lnTo>
                  <a:pt x="364231" y="215900"/>
                </a:lnTo>
                <a:close/>
                <a:moveTo>
                  <a:pt x="797521" y="141726"/>
                </a:moveTo>
                <a:lnTo>
                  <a:pt x="797521" y="1281290"/>
                </a:lnTo>
                <a:lnTo>
                  <a:pt x="1820070" y="1281290"/>
                </a:lnTo>
                <a:lnTo>
                  <a:pt x="1820070" y="141726"/>
                </a:lnTo>
                <a:lnTo>
                  <a:pt x="797521" y="141726"/>
                </a:lnTo>
                <a:close/>
                <a:moveTo>
                  <a:pt x="766168" y="0"/>
                </a:moveTo>
                <a:lnTo>
                  <a:pt x="768946" y="0"/>
                </a:lnTo>
                <a:lnTo>
                  <a:pt x="1848645" y="0"/>
                </a:lnTo>
                <a:lnTo>
                  <a:pt x="1851820" y="0"/>
                </a:lnTo>
                <a:lnTo>
                  <a:pt x="1854796" y="595"/>
                </a:lnTo>
                <a:lnTo>
                  <a:pt x="1857773" y="794"/>
                </a:lnTo>
                <a:lnTo>
                  <a:pt x="1860749" y="1389"/>
                </a:lnTo>
                <a:lnTo>
                  <a:pt x="1863527" y="2183"/>
                </a:lnTo>
                <a:lnTo>
                  <a:pt x="1866504" y="2779"/>
                </a:lnTo>
                <a:lnTo>
                  <a:pt x="1869084" y="3771"/>
                </a:lnTo>
                <a:lnTo>
                  <a:pt x="1871862" y="4764"/>
                </a:lnTo>
                <a:lnTo>
                  <a:pt x="1874442" y="6153"/>
                </a:lnTo>
                <a:lnTo>
                  <a:pt x="1877021" y="7344"/>
                </a:lnTo>
                <a:lnTo>
                  <a:pt x="1879601" y="8734"/>
                </a:lnTo>
                <a:lnTo>
                  <a:pt x="1881982" y="10322"/>
                </a:lnTo>
                <a:lnTo>
                  <a:pt x="1884165" y="12108"/>
                </a:lnTo>
                <a:lnTo>
                  <a:pt x="1886745" y="13895"/>
                </a:lnTo>
                <a:lnTo>
                  <a:pt x="1888729" y="15681"/>
                </a:lnTo>
                <a:lnTo>
                  <a:pt x="1890912" y="17666"/>
                </a:lnTo>
                <a:lnTo>
                  <a:pt x="1892896" y="19651"/>
                </a:lnTo>
                <a:lnTo>
                  <a:pt x="1894682" y="21834"/>
                </a:lnTo>
                <a:lnTo>
                  <a:pt x="1896468" y="24018"/>
                </a:lnTo>
                <a:lnTo>
                  <a:pt x="1898056" y="26400"/>
                </a:lnTo>
                <a:lnTo>
                  <a:pt x="1899445" y="28980"/>
                </a:lnTo>
                <a:lnTo>
                  <a:pt x="1901032" y="31362"/>
                </a:lnTo>
                <a:lnTo>
                  <a:pt x="1902421" y="33943"/>
                </a:lnTo>
                <a:lnTo>
                  <a:pt x="1903413" y="36523"/>
                </a:lnTo>
                <a:lnTo>
                  <a:pt x="1904604" y="39302"/>
                </a:lnTo>
                <a:lnTo>
                  <a:pt x="1905596" y="42081"/>
                </a:lnTo>
                <a:lnTo>
                  <a:pt x="1906390" y="44860"/>
                </a:lnTo>
                <a:lnTo>
                  <a:pt x="1906985" y="47837"/>
                </a:lnTo>
                <a:lnTo>
                  <a:pt x="1907581" y="50616"/>
                </a:lnTo>
                <a:lnTo>
                  <a:pt x="1907977" y="53594"/>
                </a:lnTo>
                <a:lnTo>
                  <a:pt x="1908176" y="56770"/>
                </a:lnTo>
                <a:lnTo>
                  <a:pt x="1908176" y="59747"/>
                </a:lnTo>
                <a:lnTo>
                  <a:pt x="1908176" y="141726"/>
                </a:lnTo>
                <a:lnTo>
                  <a:pt x="1834953" y="141726"/>
                </a:lnTo>
                <a:lnTo>
                  <a:pt x="1834953" y="1281290"/>
                </a:lnTo>
                <a:lnTo>
                  <a:pt x="1873648" y="1281290"/>
                </a:lnTo>
                <a:lnTo>
                  <a:pt x="1873648" y="1322180"/>
                </a:lnTo>
                <a:lnTo>
                  <a:pt x="1572618" y="1322180"/>
                </a:lnTo>
                <a:lnTo>
                  <a:pt x="1745457" y="2033588"/>
                </a:lnTo>
                <a:lnTo>
                  <a:pt x="1699420" y="2033588"/>
                </a:lnTo>
                <a:lnTo>
                  <a:pt x="1526581" y="1322180"/>
                </a:lnTo>
                <a:lnTo>
                  <a:pt x="1331318" y="1322180"/>
                </a:lnTo>
                <a:lnTo>
                  <a:pt x="1331318" y="2010761"/>
                </a:lnTo>
                <a:lnTo>
                  <a:pt x="1286471" y="2010761"/>
                </a:lnTo>
                <a:lnTo>
                  <a:pt x="1286471" y="1322180"/>
                </a:lnTo>
                <a:lnTo>
                  <a:pt x="1091010" y="1322180"/>
                </a:lnTo>
                <a:lnTo>
                  <a:pt x="918568" y="2033588"/>
                </a:lnTo>
                <a:lnTo>
                  <a:pt x="872332" y="2033588"/>
                </a:lnTo>
                <a:lnTo>
                  <a:pt x="1045171" y="1322180"/>
                </a:lnTo>
                <a:lnTo>
                  <a:pt x="744141" y="1322180"/>
                </a:lnTo>
                <a:lnTo>
                  <a:pt x="744141" y="1281290"/>
                </a:lnTo>
                <a:lnTo>
                  <a:pt x="782638" y="1281290"/>
                </a:lnTo>
                <a:lnTo>
                  <a:pt x="782638" y="141726"/>
                </a:lnTo>
                <a:lnTo>
                  <a:pt x="709613" y="141726"/>
                </a:lnTo>
                <a:lnTo>
                  <a:pt x="709613" y="59747"/>
                </a:lnTo>
                <a:lnTo>
                  <a:pt x="709613" y="56770"/>
                </a:lnTo>
                <a:lnTo>
                  <a:pt x="709811" y="53594"/>
                </a:lnTo>
                <a:lnTo>
                  <a:pt x="710208" y="50616"/>
                </a:lnTo>
                <a:lnTo>
                  <a:pt x="710605" y="47837"/>
                </a:lnTo>
                <a:lnTo>
                  <a:pt x="711399" y="44860"/>
                </a:lnTo>
                <a:lnTo>
                  <a:pt x="712193" y="42081"/>
                </a:lnTo>
                <a:lnTo>
                  <a:pt x="713185" y="39302"/>
                </a:lnTo>
                <a:lnTo>
                  <a:pt x="714177" y="36523"/>
                </a:lnTo>
                <a:lnTo>
                  <a:pt x="715368" y="33943"/>
                </a:lnTo>
                <a:lnTo>
                  <a:pt x="716558" y="31362"/>
                </a:lnTo>
                <a:lnTo>
                  <a:pt x="718146" y="28980"/>
                </a:lnTo>
                <a:lnTo>
                  <a:pt x="719733" y="26400"/>
                </a:lnTo>
                <a:lnTo>
                  <a:pt x="721321" y="24018"/>
                </a:lnTo>
                <a:lnTo>
                  <a:pt x="723107" y="21834"/>
                </a:lnTo>
                <a:lnTo>
                  <a:pt x="725091" y="19651"/>
                </a:lnTo>
                <a:lnTo>
                  <a:pt x="727076" y="17666"/>
                </a:lnTo>
                <a:lnTo>
                  <a:pt x="729060" y="15681"/>
                </a:lnTo>
                <a:lnTo>
                  <a:pt x="731243" y="13895"/>
                </a:lnTo>
                <a:lnTo>
                  <a:pt x="733426" y="12108"/>
                </a:lnTo>
                <a:lnTo>
                  <a:pt x="735807" y="10322"/>
                </a:lnTo>
                <a:lnTo>
                  <a:pt x="738188" y="8734"/>
                </a:lnTo>
                <a:lnTo>
                  <a:pt x="740569" y="7344"/>
                </a:lnTo>
                <a:lnTo>
                  <a:pt x="743347" y="6153"/>
                </a:lnTo>
                <a:lnTo>
                  <a:pt x="745927" y="4764"/>
                </a:lnTo>
                <a:lnTo>
                  <a:pt x="748507" y="3771"/>
                </a:lnTo>
                <a:lnTo>
                  <a:pt x="751483" y="2779"/>
                </a:lnTo>
                <a:lnTo>
                  <a:pt x="754063" y="2183"/>
                </a:lnTo>
                <a:lnTo>
                  <a:pt x="757040" y="1389"/>
                </a:lnTo>
                <a:lnTo>
                  <a:pt x="760016" y="794"/>
                </a:lnTo>
                <a:lnTo>
                  <a:pt x="762993" y="595"/>
                </a:lnTo>
                <a:lnTo>
                  <a:pt x="76616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sp>
        <p:nvSpPr>
          <p:cNvPr id="4" name="文本框 3"/>
          <p:cNvSpPr txBox="1"/>
          <p:nvPr/>
        </p:nvSpPr>
        <p:spPr>
          <a:xfrm>
            <a:off x="3744574" y="2997991"/>
            <a:ext cx="7595349" cy="1754326"/>
          </a:xfrm>
          <a:prstGeom prst="rect">
            <a:avLst/>
          </a:prstGeom>
          <a:noFill/>
        </p:spPr>
        <p:txBody>
          <a:bodyPr wrap="none" rtlCol="0">
            <a:spAutoFit/>
          </a:bodyPr>
          <a:lstStyle/>
          <a:p>
            <a:pPr>
              <a:lnSpc>
                <a:spcPct val="150000"/>
              </a:lnSpc>
            </a:pPr>
            <a:r>
              <a:rPr lang="zh-CN" altLang="en-US" sz="2400" b="1" dirty="0" smtClean="0">
                <a:solidFill>
                  <a:schemeClr val="bg1"/>
                </a:solidFill>
                <a:latin typeface="微软雅黑" panose="020B0503020204020204" pitchFamily="34" charset="-122"/>
                <a:ea typeface="微软雅黑" panose="020B0503020204020204" pitchFamily="34" charset="-122"/>
              </a:rPr>
              <a:t>电子商务</a:t>
            </a:r>
            <a:r>
              <a:rPr lang="zh-CN" altLang="en-US" sz="2400" b="1" dirty="0">
                <a:solidFill>
                  <a:schemeClr val="bg1"/>
                </a:solidFill>
                <a:latin typeface="微软雅黑" panose="020B0503020204020204" pitchFamily="34" charset="-122"/>
                <a:ea typeface="微软雅黑" panose="020B0503020204020204" pitchFamily="34" charset="-122"/>
              </a:rPr>
              <a:t>物流是指在电子商务交易活动中，为实现</a:t>
            </a:r>
            <a:endParaRPr lang="en-US" altLang="zh-CN" sz="24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商流转移而进行的接收、存储、包装、搬运、配送等实</a:t>
            </a:r>
            <a:endParaRPr lang="en-US" altLang="zh-CN" sz="24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物处理与流动过程。</a:t>
            </a:r>
            <a:endParaRPr lang="zh-CN" altLang="en-US" sz="2400" b="1" dirty="0">
              <a:solidFill>
                <a:schemeClr val="bg1"/>
              </a:solidFill>
            </a:endParaRPr>
          </a:p>
        </p:txBody>
      </p:sp>
    </p:spTree>
    <p:extLst>
      <p:ext uri="{BB962C8B-B14F-4D97-AF65-F5344CB8AC3E}">
        <p14:creationId xmlns:p14="http://schemas.microsoft.com/office/powerpoint/2010/main" val="3019623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SubTitle_2"/>
          <p:cNvSpPr txBox="1"/>
          <p:nvPr>
            <p:custDataLst>
              <p:tags r:id="rId1"/>
            </p:custDataLst>
          </p:nvPr>
        </p:nvSpPr>
        <p:spPr>
          <a:xfrm>
            <a:off x="5685282" y="3695395"/>
            <a:ext cx="4194439" cy="1022351"/>
          </a:xfrm>
          <a:prstGeom prst="rect">
            <a:avLst/>
          </a:prstGeom>
          <a:noFill/>
        </p:spPr>
        <p:txBody>
          <a:bodyPr lIns="72000" tIns="0" rIns="72000" bIns="0" anchor="ctr">
            <a:normAutofit/>
          </a:bodyPr>
          <a:lstStyle/>
          <a:p>
            <a:pPr>
              <a:lnSpc>
                <a:spcPct val="130000"/>
              </a:lnSpc>
              <a:defRPr/>
            </a:pPr>
            <a:r>
              <a:rPr lang="zh-CN" altLang="en-US" sz="2400" kern="0" dirty="0">
                <a:latin typeface="微软雅黑" panose="020B0503020204020204" pitchFamily="34" charset="-122"/>
                <a:ea typeface="微软雅黑" panose="020B0503020204020204" pitchFamily="34" charset="-122"/>
                <a:cs typeface="Arial" pitchFamily="34" charset="0"/>
              </a:rPr>
              <a:t>集成物流中的所有供应链环节</a:t>
            </a:r>
          </a:p>
        </p:txBody>
      </p:sp>
      <p:sp>
        <p:nvSpPr>
          <p:cNvPr id="9" name="MH_SubTitle_1"/>
          <p:cNvSpPr txBox="1"/>
          <p:nvPr>
            <p:custDataLst>
              <p:tags r:id="rId2"/>
            </p:custDataLst>
          </p:nvPr>
        </p:nvSpPr>
        <p:spPr>
          <a:xfrm>
            <a:off x="5361565" y="2504430"/>
            <a:ext cx="4150948" cy="1022351"/>
          </a:xfrm>
          <a:prstGeom prst="rect">
            <a:avLst/>
          </a:prstGeom>
          <a:noFill/>
        </p:spPr>
        <p:txBody>
          <a:bodyPr lIns="72000" tIns="0" rIns="72000" bIns="0" anchor="ctr">
            <a:normAutofit/>
          </a:bodyPr>
          <a:lstStyle/>
          <a:p>
            <a:pPr>
              <a:lnSpc>
                <a:spcPct val="130000"/>
              </a:lnSpc>
              <a:defRPr/>
            </a:pPr>
            <a:r>
              <a:rPr lang="zh-CN" altLang="en-US" sz="2400" kern="0" dirty="0">
                <a:latin typeface="微软雅黑" panose="020B0503020204020204" pitchFamily="34" charset="-122"/>
                <a:ea typeface="微软雅黑" panose="020B0503020204020204" pitchFamily="34" charset="-122"/>
                <a:cs typeface="Arial" pitchFamily="34" charset="0"/>
              </a:rPr>
              <a:t>利用现代信息传递和处理工具</a:t>
            </a:r>
          </a:p>
        </p:txBody>
      </p:sp>
      <p:sp>
        <p:nvSpPr>
          <p:cNvPr id="10" name="MH_SubTitle_3"/>
          <p:cNvSpPr txBox="1"/>
          <p:nvPr>
            <p:custDataLst>
              <p:tags r:id="rId3"/>
            </p:custDataLst>
          </p:nvPr>
        </p:nvSpPr>
        <p:spPr>
          <a:xfrm>
            <a:off x="5321937" y="5217690"/>
            <a:ext cx="4613539" cy="1022351"/>
          </a:xfrm>
          <a:prstGeom prst="rect">
            <a:avLst/>
          </a:prstGeom>
          <a:noFill/>
        </p:spPr>
        <p:txBody>
          <a:bodyPr lIns="72000" tIns="0" rIns="72000" bIns="0" anchor="ctr">
            <a:normAutofit/>
          </a:bodyPr>
          <a:lstStyle/>
          <a:p>
            <a:pPr>
              <a:lnSpc>
                <a:spcPct val="130000"/>
              </a:lnSpc>
              <a:defRPr/>
            </a:pPr>
            <a:r>
              <a:rPr lang="zh-CN" altLang="en-US" sz="2400" kern="0" dirty="0">
                <a:latin typeface="微软雅黑" panose="020B0503020204020204" pitchFamily="34" charset="-122"/>
                <a:ea typeface="微软雅黑" panose="020B0503020204020204" pitchFamily="34" charset="-122"/>
                <a:cs typeface="Arial" pitchFamily="34" charset="0"/>
              </a:rPr>
              <a:t>提供物流全过程的信息跟踪服务</a:t>
            </a:r>
          </a:p>
        </p:txBody>
      </p:sp>
      <p:grpSp>
        <p:nvGrpSpPr>
          <p:cNvPr id="38" name="组合 37"/>
          <p:cNvGrpSpPr/>
          <p:nvPr/>
        </p:nvGrpSpPr>
        <p:grpSpPr>
          <a:xfrm>
            <a:off x="1827995" y="2504430"/>
            <a:ext cx="3841547" cy="3564124"/>
            <a:chOff x="934569" y="1770865"/>
            <a:chExt cx="3357114" cy="3114675"/>
          </a:xfrm>
        </p:grpSpPr>
        <p:sp>
          <p:nvSpPr>
            <p:cNvPr id="3" name="MH_Other_1"/>
            <p:cNvSpPr/>
            <p:nvPr>
              <p:custDataLst>
                <p:tags r:id="rId4"/>
              </p:custDataLst>
            </p:nvPr>
          </p:nvSpPr>
          <p:spPr>
            <a:xfrm>
              <a:off x="1190104" y="1770865"/>
              <a:ext cx="3101579" cy="3114675"/>
            </a:xfrm>
            <a:custGeom>
              <a:avLst/>
              <a:gdLst>
                <a:gd name="connsiteX0" fmla="*/ 3089036 w 4134954"/>
                <a:gd name="connsiteY0" fmla="*/ 19 h 4152849"/>
                <a:gd name="connsiteX1" fmla="*/ 3615265 w 4134954"/>
                <a:gd name="connsiteY1" fmla="*/ 318497 h 4152849"/>
                <a:gd name="connsiteX2" fmla="*/ 3367532 w 4134954"/>
                <a:gd name="connsiteY2" fmla="*/ 1131705 h 4152849"/>
                <a:gd name="connsiteX3" fmla="*/ 2936624 w 4134954"/>
                <a:gd name="connsiteY3" fmla="*/ 1183097 h 4152849"/>
                <a:gd name="connsiteX4" fmla="*/ 2121962 w 4134954"/>
                <a:gd name="connsiteY4" fmla="*/ 1375343 h 4152849"/>
                <a:gd name="connsiteX5" fmla="*/ 1711534 w 4134954"/>
                <a:gd name="connsiteY5" fmla="*/ 1673204 h 4152849"/>
                <a:gd name="connsiteX6" fmla="*/ 1673139 w 4134954"/>
                <a:gd name="connsiteY6" fmla="*/ 1714588 h 4152849"/>
                <a:gd name="connsiteX7" fmla="*/ 1723384 w 4134954"/>
                <a:gd name="connsiteY7" fmla="*/ 1734930 h 4152849"/>
                <a:gd name="connsiteX8" fmla="*/ 2269957 w 4134954"/>
                <a:gd name="connsiteY8" fmla="*/ 1825448 h 4152849"/>
                <a:gd name="connsiteX9" fmla="*/ 3086034 w 4134954"/>
                <a:gd name="connsiteY9" fmla="*/ 1618355 h 4152849"/>
                <a:gd name="connsiteX10" fmla="*/ 3203403 w 4134954"/>
                <a:gd name="connsiteY10" fmla="*/ 1516313 h 4152849"/>
                <a:gd name="connsiteX11" fmla="*/ 3207674 w 4134954"/>
                <a:gd name="connsiteY11" fmla="*/ 1511619 h 4152849"/>
                <a:gd name="connsiteX12" fmla="*/ 3211231 w 4134954"/>
                <a:gd name="connsiteY12" fmla="*/ 1511660 h 4152849"/>
                <a:gd name="connsiteX13" fmla="*/ 3540812 w 4134954"/>
                <a:gd name="connsiteY13" fmla="*/ 1417449 h 4152849"/>
                <a:gd name="connsiteX14" fmla="*/ 4134913 w 4134954"/>
                <a:gd name="connsiteY14" fmla="*/ 2025498 h 4152849"/>
                <a:gd name="connsiteX15" fmla="*/ 3526862 w 4134954"/>
                <a:gd name="connsiteY15" fmla="*/ 2619598 h 4152849"/>
                <a:gd name="connsiteX16" fmla="*/ 3124277 w 4134954"/>
                <a:gd name="connsiteY16" fmla="*/ 2457589 h 4152849"/>
                <a:gd name="connsiteX17" fmla="*/ 2317463 w 4134954"/>
                <a:gd name="connsiteY17" fmla="*/ 2234686 h 4152849"/>
                <a:gd name="connsiteX18" fmla="*/ 1707569 w 4134954"/>
                <a:gd name="connsiteY18" fmla="*/ 2334249 h 4152849"/>
                <a:gd name="connsiteX19" fmla="*/ 1682125 w 4134954"/>
                <a:gd name="connsiteY19" fmla="*/ 2345343 h 4152849"/>
                <a:gd name="connsiteX20" fmla="*/ 1710521 w 4134954"/>
                <a:gd name="connsiteY20" fmla="*/ 2382713 h 4152849"/>
                <a:gd name="connsiteX21" fmla="*/ 2134084 w 4134954"/>
                <a:gd name="connsiteY21" fmla="*/ 2739826 h 4152849"/>
                <a:gd name="connsiteX22" fmla="*/ 2941390 w 4134954"/>
                <a:gd name="connsiteY22" fmla="*/ 2978840 h 4152849"/>
                <a:gd name="connsiteX23" fmla="*/ 3094422 w 4134954"/>
                <a:gd name="connsiteY23" fmla="*/ 2951105 h 4152849"/>
                <a:gd name="connsiteX24" fmla="*/ 3100492 w 4134954"/>
                <a:gd name="connsiteY24" fmla="*/ 2949252 h 4152849"/>
                <a:gd name="connsiteX25" fmla="*/ 3103528 w 4134954"/>
                <a:gd name="connsiteY25" fmla="*/ 2951105 h 4152849"/>
                <a:gd name="connsiteX26" fmla="*/ 3434970 w 4134954"/>
                <a:gd name="connsiteY26" fmla="*/ 3038544 h 4152849"/>
                <a:gd name="connsiteX27" fmla="*/ 3634923 w 4134954"/>
                <a:gd name="connsiteY27" fmla="*/ 3864800 h 4152849"/>
                <a:gd name="connsiteX28" fmla="*/ 2808666 w 4134954"/>
                <a:gd name="connsiteY28" fmla="*/ 4064751 h 4152849"/>
                <a:gd name="connsiteX29" fmla="*/ 2545403 w 4134954"/>
                <a:gd name="connsiteY29" fmla="*/ 3719766 h 4152849"/>
                <a:gd name="connsiteX30" fmla="*/ 1965793 w 4134954"/>
                <a:gd name="connsiteY30" fmla="*/ 3115873 h 4152849"/>
                <a:gd name="connsiteX31" fmla="*/ 1187140 w 4134954"/>
                <a:gd name="connsiteY31" fmla="*/ 2874272 h 4152849"/>
                <a:gd name="connsiteX32" fmla="*/ 1102375 w 4134954"/>
                <a:gd name="connsiteY32" fmla="*/ 2882353 h 4152849"/>
                <a:gd name="connsiteX33" fmla="*/ 1096470 w 4134954"/>
                <a:gd name="connsiteY33" fmla="*/ 2886778 h 4152849"/>
                <a:gd name="connsiteX34" fmla="*/ 994951 w 4134954"/>
                <a:gd name="connsiteY34" fmla="*/ 2942378 h 4152849"/>
                <a:gd name="connsiteX35" fmla="*/ 977538 w 4134954"/>
                <a:gd name="connsiteY35" fmla="*/ 2952616 h 4152849"/>
                <a:gd name="connsiteX36" fmla="*/ 46328 w 4134954"/>
                <a:gd name="connsiteY36" fmla="*/ 2911558 h 4152849"/>
                <a:gd name="connsiteX37" fmla="*/ 1 w 4134954"/>
                <a:gd name="connsiteY37" fmla="*/ 2878176 h 4152849"/>
                <a:gd name="connsiteX38" fmla="*/ 0 w 4134954"/>
                <a:gd name="connsiteY38" fmla="*/ 1926001 h 4152849"/>
                <a:gd name="connsiteX39" fmla="*/ 1 w 4134954"/>
                <a:gd name="connsiteY39" fmla="*/ 1926000 h 4152849"/>
                <a:gd name="connsiteX40" fmla="*/ 1 w 4134954"/>
                <a:gd name="connsiteY40" fmla="*/ 1257695 h 4152849"/>
                <a:gd name="connsiteX41" fmla="*/ 61658 w 4134954"/>
                <a:gd name="connsiteY41" fmla="*/ 1219491 h 4152849"/>
                <a:gd name="connsiteX42" fmla="*/ 503519 w 4134954"/>
                <a:gd name="connsiteY42" fmla="*/ 1105956 h 4152849"/>
                <a:gd name="connsiteX43" fmla="*/ 569031 w 4134954"/>
                <a:gd name="connsiteY43" fmla="*/ 1109032 h 4152849"/>
                <a:gd name="connsiteX44" fmla="*/ 585555 w 4134954"/>
                <a:gd name="connsiteY44" fmla="*/ 1107907 h 4152849"/>
                <a:gd name="connsiteX45" fmla="*/ 1027609 w 4134954"/>
                <a:gd name="connsiteY45" fmla="*/ 1220683 h 4152849"/>
                <a:gd name="connsiteX46" fmla="*/ 1039650 w 4134954"/>
                <a:gd name="connsiteY46" fmla="*/ 1228036 h 4152849"/>
                <a:gd name="connsiteX47" fmla="*/ 1128582 w 4134954"/>
                <a:gd name="connsiteY47" fmla="*/ 1237940 h 4152849"/>
                <a:gd name="connsiteX48" fmla="*/ 1883635 w 4134954"/>
                <a:gd name="connsiteY48" fmla="*/ 1039286 h 4152849"/>
                <a:gd name="connsiteX49" fmla="*/ 2499782 w 4134954"/>
                <a:gd name="connsiteY49" fmla="*/ 465499 h 4152849"/>
                <a:gd name="connsiteX50" fmla="*/ 2553672 w 4134954"/>
                <a:gd name="connsiteY50" fmla="*/ 319609 h 4152849"/>
                <a:gd name="connsiteX51" fmla="*/ 2555163 w 4134954"/>
                <a:gd name="connsiteY51" fmla="*/ 313440 h 4152849"/>
                <a:gd name="connsiteX52" fmla="*/ 2558302 w 4134954"/>
                <a:gd name="connsiteY52" fmla="*/ 311766 h 4152849"/>
                <a:gd name="connsiteX53" fmla="*/ 2802058 w 4134954"/>
                <a:gd name="connsiteY53" fmla="*/ 70763 h 4152849"/>
                <a:gd name="connsiteX54" fmla="*/ 3089036 w 4134954"/>
                <a:gd name="connsiteY54" fmla="*/ 19 h 415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134954" h="4152849">
                  <a:moveTo>
                    <a:pt x="3089036" y="19"/>
                  </a:moveTo>
                  <a:cubicBezTo>
                    <a:pt x="3302275" y="1712"/>
                    <a:pt x="3507912" y="117078"/>
                    <a:pt x="3615265" y="318497"/>
                  </a:cubicBezTo>
                  <a:cubicBezTo>
                    <a:pt x="3771417" y="611467"/>
                    <a:pt x="3660503" y="975553"/>
                    <a:pt x="3367532" y="1131705"/>
                  </a:cubicBezTo>
                  <a:cubicBezTo>
                    <a:pt x="3229889" y="1205067"/>
                    <a:pt x="3076552" y="1219481"/>
                    <a:pt x="2936624" y="1183097"/>
                  </a:cubicBezTo>
                  <a:cubicBezTo>
                    <a:pt x="2713131" y="1154646"/>
                    <a:pt x="2414345" y="1219506"/>
                    <a:pt x="2121962" y="1375343"/>
                  </a:cubicBezTo>
                  <a:cubicBezTo>
                    <a:pt x="1960645" y="1461323"/>
                    <a:pt x="1821233" y="1564362"/>
                    <a:pt x="1711534" y="1673204"/>
                  </a:cubicBezTo>
                  <a:lnTo>
                    <a:pt x="1673139" y="1714588"/>
                  </a:lnTo>
                  <a:lnTo>
                    <a:pt x="1723384" y="1734930"/>
                  </a:lnTo>
                  <a:cubicBezTo>
                    <a:pt x="1880619" y="1790042"/>
                    <a:pt x="2068224" y="1823107"/>
                    <a:pt x="2269957" y="1825448"/>
                  </a:cubicBezTo>
                  <a:cubicBezTo>
                    <a:pt x="2603814" y="1829322"/>
                    <a:pt x="2900939" y="1748173"/>
                    <a:pt x="3086034" y="1618355"/>
                  </a:cubicBezTo>
                  <a:cubicBezTo>
                    <a:pt x="3120263" y="1579223"/>
                    <a:pt x="3159863" y="1545006"/>
                    <a:pt x="3203403" y="1516313"/>
                  </a:cubicBezTo>
                  <a:lnTo>
                    <a:pt x="3207674" y="1511619"/>
                  </a:lnTo>
                  <a:lnTo>
                    <a:pt x="3211231" y="1511660"/>
                  </a:lnTo>
                  <a:cubicBezTo>
                    <a:pt x="3306202" y="1450657"/>
                    <a:pt x="3419519" y="1416041"/>
                    <a:pt x="3540812" y="1417449"/>
                  </a:cubicBezTo>
                  <a:cubicBezTo>
                    <a:pt x="3872776" y="1421301"/>
                    <a:pt x="4138765" y="1693533"/>
                    <a:pt x="4134913" y="2025498"/>
                  </a:cubicBezTo>
                  <a:cubicBezTo>
                    <a:pt x="4131061" y="2357462"/>
                    <a:pt x="3858827" y="2623450"/>
                    <a:pt x="3526862" y="2619598"/>
                  </a:cubicBezTo>
                  <a:cubicBezTo>
                    <a:pt x="3370902" y="2617788"/>
                    <a:pt x="3229503" y="2556741"/>
                    <a:pt x="3124277" y="2457589"/>
                  </a:cubicBezTo>
                  <a:cubicBezTo>
                    <a:pt x="2941955" y="2325237"/>
                    <a:pt x="2648762" y="2238531"/>
                    <a:pt x="2317463" y="2234686"/>
                  </a:cubicBezTo>
                  <a:cubicBezTo>
                    <a:pt x="2088980" y="2232035"/>
                    <a:pt x="1877701" y="2269206"/>
                    <a:pt x="1707569" y="2334249"/>
                  </a:cubicBezTo>
                  <a:lnTo>
                    <a:pt x="1682125" y="2345343"/>
                  </a:lnTo>
                  <a:lnTo>
                    <a:pt x="1710521" y="2382713"/>
                  </a:lnTo>
                  <a:cubicBezTo>
                    <a:pt x="1817513" y="2510436"/>
                    <a:pt x="1961876" y="2634726"/>
                    <a:pt x="2134084" y="2739826"/>
                  </a:cubicBezTo>
                  <a:cubicBezTo>
                    <a:pt x="2419079" y="2913761"/>
                    <a:pt x="2715948" y="2995842"/>
                    <a:pt x="2941390" y="2978840"/>
                  </a:cubicBezTo>
                  <a:cubicBezTo>
                    <a:pt x="2990809" y="2962696"/>
                    <a:pt x="3042333" y="2953519"/>
                    <a:pt x="3094422" y="2951105"/>
                  </a:cubicBezTo>
                  <a:lnTo>
                    <a:pt x="3100492" y="2949252"/>
                  </a:lnTo>
                  <a:lnTo>
                    <a:pt x="3103528" y="2951105"/>
                  </a:lnTo>
                  <a:cubicBezTo>
                    <a:pt x="3216336" y="2947200"/>
                    <a:pt x="3331429" y="2975352"/>
                    <a:pt x="3434970" y="3038544"/>
                  </a:cubicBezTo>
                  <a:cubicBezTo>
                    <a:pt x="3718349" y="3211493"/>
                    <a:pt x="3807872" y="3581420"/>
                    <a:pt x="3634923" y="3864800"/>
                  </a:cubicBezTo>
                  <a:cubicBezTo>
                    <a:pt x="3461973" y="4148179"/>
                    <a:pt x="3092046" y="4237700"/>
                    <a:pt x="2808666" y="4064751"/>
                  </a:cubicBezTo>
                  <a:cubicBezTo>
                    <a:pt x="2675531" y="3983497"/>
                    <a:pt x="2585185" y="3858766"/>
                    <a:pt x="2545403" y="3719766"/>
                  </a:cubicBezTo>
                  <a:cubicBezTo>
                    <a:pt x="2456318" y="3512832"/>
                    <a:pt x="2248604" y="3288475"/>
                    <a:pt x="1965793" y="3115873"/>
                  </a:cubicBezTo>
                  <a:cubicBezTo>
                    <a:pt x="1692733" y="2949223"/>
                    <a:pt x="1408771" y="2866892"/>
                    <a:pt x="1187140" y="2874272"/>
                  </a:cubicBezTo>
                  <a:lnTo>
                    <a:pt x="1102375" y="2882353"/>
                  </a:lnTo>
                  <a:lnTo>
                    <a:pt x="1096470" y="2886778"/>
                  </a:lnTo>
                  <a:lnTo>
                    <a:pt x="994951" y="2942378"/>
                  </a:lnTo>
                  <a:lnTo>
                    <a:pt x="977538" y="2952616"/>
                  </a:lnTo>
                  <a:cubicBezTo>
                    <a:pt x="690820" y="3094618"/>
                    <a:pt x="339714" y="3090613"/>
                    <a:pt x="46328" y="2911558"/>
                  </a:cubicBezTo>
                  <a:lnTo>
                    <a:pt x="1" y="2878176"/>
                  </a:lnTo>
                  <a:lnTo>
                    <a:pt x="0" y="1926001"/>
                  </a:lnTo>
                  <a:lnTo>
                    <a:pt x="1" y="1926000"/>
                  </a:lnTo>
                  <a:lnTo>
                    <a:pt x="1" y="1257695"/>
                  </a:lnTo>
                  <a:cubicBezTo>
                    <a:pt x="19193" y="1243150"/>
                    <a:pt x="40119" y="1230971"/>
                    <a:pt x="61658" y="1219491"/>
                  </a:cubicBezTo>
                  <a:cubicBezTo>
                    <a:pt x="202725" y="1144303"/>
                    <a:pt x="354052" y="1107642"/>
                    <a:pt x="503519" y="1105956"/>
                  </a:cubicBezTo>
                  <a:lnTo>
                    <a:pt x="569031" y="1109032"/>
                  </a:lnTo>
                  <a:lnTo>
                    <a:pt x="585555" y="1107907"/>
                  </a:lnTo>
                  <a:cubicBezTo>
                    <a:pt x="745397" y="1109762"/>
                    <a:pt x="895722" y="1150334"/>
                    <a:pt x="1027609" y="1220683"/>
                  </a:cubicBezTo>
                  <a:lnTo>
                    <a:pt x="1039650" y="1228036"/>
                  </a:lnTo>
                  <a:lnTo>
                    <a:pt x="1128582" y="1237940"/>
                  </a:lnTo>
                  <a:cubicBezTo>
                    <a:pt x="1344181" y="1248064"/>
                    <a:pt x="1616580" y="1181625"/>
                    <a:pt x="1883635" y="1039286"/>
                  </a:cubicBezTo>
                  <a:cubicBezTo>
                    <a:pt x="2178277" y="882244"/>
                    <a:pt x="2399846" y="668293"/>
                    <a:pt x="2499782" y="465499"/>
                  </a:cubicBezTo>
                  <a:cubicBezTo>
                    <a:pt x="2510996" y="414732"/>
                    <a:pt x="2529280" y="365696"/>
                    <a:pt x="2553672" y="319609"/>
                  </a:cubicBezTo>
                  <a:lnTo>
                    <a:pt x="2555163" y="313440"/>
                  </a:lnTo>
                  <a:lnTo>
                    <a:pt x="2558302" y="311766"/>
                  </a:lnTo>
                  <a:cubicBezTo>
                    <a:pt x="2612273" y="212630"/>
                    <a:pt x="2695012" y="127817"/>
                    <a:pt x="2802058" y="70763"/>
                  </a:cubicBezTo>
                  <a:cubicBezTo>
                    <a:pt x="2893611" y="21965"/>
                    <a:pt x="2992110" y="-751"/>
                    <a:pt x="3089036" y="19"/>
                  </a:cubicBezTo>
                  <a:close/>
                </a:path>
              </a:pathLst>
            </a:custGeom>
            <a:solidFill>
              <a:srgbClr val="FFCC66">
                <a:alpha val="80000"/>
              </a:srgbClr>
            </a:solidFill>
            <a:ln w="25400" cap="flat" cmpd="sng" algn="ctr">
              <a:noFill/>
              <a:prstDash val="solid"/>
            </a:ln>
            <a:effectLst/>
          </p:spPr>
          <p:txBody>
            <a:bodyPr anchor="ctr"/>
            <a:lstStyle/>
            <a:p>
              <a:pPr algn="ctr">
                <a:defRPr/>
              </a:pPr>
              <a:endParaRPr lang="zh-CN" altLang="en-US" kern="0">
                <a:solidFill>
                  <a:sysClr val="window" lastClr="FFFFFF"/>
                </a:solidFill>
                <a:latin typeface="Calibri"/>
                <a:ea typeface="宋体"/>
              </a:endParaRPr>
            </a:p>
          </p:txBody>
        </p:sp>
        <p:sp>
          <p:nvSpPr>
            <p:cNvPr id="4" name="MH_Other_2"/>
            <p:cNvSpPr/>
            <p:nvPr>
              <p:custDataLst>
                <p:tags r:id="rId5"/>
              </p:custDataLst>
            </p:nvPr>
          </p:nvSpPr>
          <p:spPr>
            <a:xfrm flipH="1">
              <a:off x="3141539" y="1849446"/>
              <a:ext cx="740569" cy="740569"/>
            </a:xfrm>
            <a:prstGeom prst="ellipse">
              <a:avLst/>
            </a:prstGeom>
            <a:solidFill>
              <a:srgbClr val="EA5E66"/>
            </a:solidFill>
            <a:ln w="19050" cap="flat" cmpd="sng" algn="ctr">
              <a:noFill/>
              <a:prstDash val="solid"/>
            </a:ln>
            <a:effectLst/>
          </p:spPr>
          <p:txBody>
            <a:bodyPr lIns="0" tIns="0" rIns="0" bIns="0" anchor="ctr"/>
            <a:lstStyle/>
            <a:p>
              <a:pPr algn="ctr">
                <a:defRPr/>
              </a:pPr>
              <a:endParaRPr lang="zh-CN" altLang="en-US" sz="36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MH_Other_3"/>
            <p:cNvSpPr/>
            <p:nvPr>
              <p:custDataLst>
                <p:tags r:id="rId6"/>
              </p:custDataLst>
            </p:nvPr>
          </p:nvSpPr>
          <p:spPr>
            <a:xfrm flipH="1">
              <a:off x="3153445" y="4060437"/>
              <a:ext cx="740569" cy="740569"/>
            </a:xfrm>
            <a:prstGeom prst="ellipse">
              <a:avLst/>
            </a:prstGeom>
            <a:solidFill>
              <a:srgbClr val="0099A9"/>
            </a:solidFill>
            <a:ln w="19050" cap="flat" cmpd="sng" algn="ctr">
              <a:noFill/>
              <a:prstDash val="solid"/>
            </a:ln>
            <a:effectLst/>
          </p:spPr>
          <p:txBody>
            <a:bodyPr lIns="0" tIns="0" rIns="0" bIns="0" anchor="ctr"/>
            <a:lstStyle/>
            <a:p>
              <a:pPr algn="ctr">
                <a:defRPr/>
              </a:pPr>
              <a:endParaRPr lang="zh-CN" altLang="en-US" sz="36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 name="MH_Other_4"/>
            <p:cNvSpPr/>
            <p:nvPr>
              <p:custDataLst>
                <p:tags r:id="rId7"/>
              </p:custDataLst>
            </p:nvPr>
          </p:nvSpPr>
          <p:spPr>
            <a:xfrm flipH="1">
              <a:off x="3471342" y="2912674"/>
              <a:ext cx="740569" cy="740569"/>
            </a:xfrm>
            <a:prstGeom prst="ellipse">
              <a:avLst/>
            </a:prstGeom>
            <a:solidFill>
              <a:srgbClr val="EA6103"/>
            </a:solidFill>
            <a:ln w="19050" cap="flat" cmpd="sng" algn="ctr">
              <a:noFill/>
              <a:prstDash val="solid"/>
            </a:ln>
            <a:effectLst/>
          </p:spPr>
          <p:txBody>
            <a:bodyPr lIns="0" tIns="0" rIns="0" bIns="0" anchor="ctr"/>
            <a:lstStyle/>
            <a:p>
              <a:pPr algn="ctr">
                <a:defRPr/>
              </a:pPr>
              <a:endParaRPr lang="zh-CN" altLang="en-US" sz="36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MH_Title_1"/>
            <p:cNvSpPr/>
            <p:nvPr>
              <p:custDataLst>
                <p:tags r:id="rId8"/>
              </p:custDataLst>
            </p:nvPr>
          </p:nvSpPr>
          <p:spPr>
            <a:xfrm>
              <a:off x="1192485" y="2666215"/>
              <a:ext cx="1058466" cy="1320403"/>
            </a:xfrm>
            <a:custGeom>
              <a:avLst/>
              <a:gdLst>
                <a:gd name="connsiteX0" fmla="*/ 586959 w 1529609"/>
                <a:gd name="connsiteY0" fmla="*/ 65 h 1907431"/>
                <a:gd name="connsiteX1" fmla="*/ 1529544 w 1529609"/>
                <a:gd name="connsiteY1" fmla="*/ 964782 h 1907431"/>
                <a:gd name="connsiteX2" fmla="*/ 564827 w 1529609"/>
                <a:gd name="connsiteY2" fmla="*/ 1907366 h 1907431"/>
                <a:gd name="connsiteX3" fmla="*/ 0 w 1529609"/>
                <a:gd name="connsiteY3" fmla="*/ 1712632 h 1907431"/>
                <a:gd name="connsiteX4" fmla="*/ 0 w 1529609"/>
                <a:gd name="connsiteY4" fmla="*/ 194607 h 1907431"/>
                <a:gd name="connsiteX5" fmla="*/ 586959 w 1529609"/>
                <a:gd name="connsiteY5" fmla="*/ 65 h 1907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9609" h="1907431">
                  <a:moveTo>
                    <a:pt x="586959" y="65"/>
                  </a:moveTo>
                  <a:cubicBezTo>
                    <a:pt x="1113646" y="6177"/>
                    <a:pt x="1535656" y="438095"/>
                    <a:pt x="1529544" y="964782"/>
                  </a:cubicBezTo>
                  <a:cubicBezTo>
                    <a:pt x="1523433" y="1491469"/>
                    <a:pt x="1091515" y="1913478"/>
                    <a:pt x="564827" y="1907366"/>
                  </a:cubicBezTo>
                  <a:cubicBezTo>
                    <a:pt x="352169" y="1904899"/>
                    <a:pt x="156577" y="1833014"/>
                    <a:pt x="0" y="1712632"/>
                  </a:cubicBezTo>
                  <a:lnTo>
                    <a:pt x="0" y="194607"/>
                  </a:lnTo>
                  <a:cubicBezTo>
                    <a:pt x="162454" y="70026"/>
                    <a:pt x="366397" y="-2494"/>
                    <a:pt x="586959" y="65"/>
                  </a:cubicBezTo>
                  <a:close/>
                </a:path>
              </a:pathLst>
            </a:custGeom>
            <a:solidFill>
              <a:srgbClr val="A9A9A9"/>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bIns="0" anchor="ctr">
              <a:normAutofit/>
            </a:bodyPr>
            <a:lstStyle/>
            <a:p>
              <a:pPr algn="ctr">
                <a:lnSpc>
                  <a:spcPct val="130000"/>
                </a:lnSpc>
                <a:defRPr/>
              </a:pPr>
              <a:r>
                <a:rPr lang="en-US" altLang="zh-CN" sz="3200">
                  <a:solidFill>
                    <a:srgbClr val="FFFFFF"/>
                  </a:solidFill>
                </a:rPr>
                <a:t>LOREM</a:t>
              </a:r>
              <a:endParaRPr lang="zh-CN" altLang="en-US" sz="3200" dirty="0">
                <a:solidFill>
                  <a:srgbClr val="FFFFFF"/>
                </a:solidFill>
              </a:endParaRPr>
            </a:p>
          </p:txBody>
        </p:sp>
        <p:sp>
          <p:nvSpPr>
            <p:cNvPr id="15" name="KSO_Shape"/>
            <p:cNvSpPr/>
            <p:nvPr/>
          </p:nvSpPr>
          <p:spPr>
            <a:xfrm>
              <a:off x="934569" y="2648709"/>
              <a:ext cx="1336200" cy="1337909"/>
            </a:xfrm>
            <a:prstGeom prst="ellipse">
              <a:avLst/>
            </a:prstGeom>
            <a:blipFill>
              <a:blip r:embed="rId10"/>
              <a:stretch>
                <a:fillRect/>
              </a:stretch>
            </a:blip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400">
                <a:solidFill>
                  <a:srgbClr val="FFFFFF"/>
                </a:solidFill>
              </a:endParaRPr>
            </a:p>
          </p:txBody>
        </p:sp>
        <p:sp>
          <p:nvSpPr>
            <p:cNvPr id="17" name="KSO_Shape"/>
            <p:cNvSpPr/>
            <p:nvPr/>
          </p:nvSpPr>
          <p:spPr bwMode="auto">
            <a:xfrm>
              <a:off x="3341675" y="2001846"/>
              <a:ext cx="404948" cy="405146"/>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latin typeface="微软雅黑" pitchFamily="34" charset="-122"/>
                <a:ea typeface="微软雅黑" pitchFamily="34" charset="-122"/>
              </a:endParaRPr>
            </a:p>
          </p:txBody>
        </p:sp>
        <p:sp>
          <p:nvSpPr>
            <p:cNvPr id="18" name="KSO_Shape"/>
            <p:cNvSpPr/>
            <p:nvPr/>
          </p:nvSpPr>
          <p:spPr bwMode="auto">
            <a:xfrm>
              <a:off x="3613373" y="3022142"/>
              <a:ext cx="476816" cy="445249"/>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defRPr/>
              </a:pPr>
              <a:endParaRPr lang="zh-CN" altLang="en-US" sz="2400">
                <a:solidFill>
                  <a:srgbClr val="FFFFFF"/>
                </a:solidFill>
                <a:latin typeface="微软雅黑" pitchFamily="34" charset="-122"/>
                <a:ea typeface="微软雅黑" pitchFamily="34" charset="-122"/>
              </a:endParaRPr>
            </a:p>
          </p:txBody>
        </p:sp>
        <p:sp>
          <p:nvSpPr>
            <p:cNvPr id="19" name="KSO_Shape"/>
            <p:cNvSpPr/>
            <p:nvPr/>
          </p:nvSpPr>
          <p:spPr bwMode="auto">
            <a:xfrm>
              <a:off x="3364314" y="4155781"/>
              <a:ext cx="382309" cy="485197"/>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defRPr/>
              </a:pPr>
              <a:endParaRPr lang="zh-CN" altLang="en-US" sz="2400">
                <a:solidFill>
                  <a:srgbClr val="FFFFFF"/>
                </a:solidFill>
                <a:latin typeface="微软雅黑" pitchFamily="34" charset="-122"/>
                <a:ea typeface="微软雅黑" pitchFamily="34" charset="-122"/>
              </a:endParaRPr>
            </a:p>
          </p:txBody>
        </p:sp>
      </p:grpSp>
      <p:grpSp>
        <p:nvGrpSpPr>
          <p:cNvPr id="31" name="组合 30">
            <a:extLst>
              <a:ext uri="{FF2B5EF4-FFF2-40B4-BE49-F238E27FC236}">
                <a16:creationId xmlns:a16="http://schemas.microsoft.com/office/drawing/2014/main" id="{3B0D8D49-BB2C-4D00-AA68-BA62D56D1006}"/>
              </a:ext>
            </a:extLst>
          </p:cNvPr>
          <p:cNvGrpSpPr/>
          <p:nvPr/>
        </p:nvGrpSpPr>
        <p:grpSpPr>
          <a:xfrm>
            <a:off x="2454794" y="1896770"/>
            <a:ext cx="7458209" cy="92071"/>
            <a:chOff x="688893" y="2574256"/>
            <a:chExt cx="7739508" cy="81111"/>
          </a:xfrm>
        </p:grpSpPr>
        <p:sp>
          <p:nvSpPr>
            <p:cNvPr id="32" name="Rectangle 4">
              <a:extLst>
                <a:ext uri="{FF2B5EF4-FFF2-40B4-BE49-F238E27FC236}">
                  <a16:creationId xmlns:a16="http://schemas.microsoft.com/office/drawing/2014/main" id="{BB206870-3F68-4002-9FC2-958F5567B880}"/>
                </a:ext>
              </a:extLst>
            </p:cNvPr>
            <p:cNvSpPr/>
            <p:nvPr/>
          </p:nvSpPr>
          <p:spPr>
            <a:xfrm>
              <a:off x="688893" y="2574256"/>
              <a:ext cx="1539000" cy="81111"/>
            </a:xfrm>
            <a:prstGeom prst="rect">
              <a:avLst/>
            </a:prstGeom>
            <a:solidFill>
              <a:srgbClr val="202F3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33" name="Rectangle 5">
              <a:extLst>
                <a:ext uri="{FF2B5EF4-FFF2-40B4-BE49-F238E27FC236}">
                  <a16:creationId xmlns:a16="http://schemas.microsoft.com/office/drawing/2014/main" id="{FA38A9F4-5939-4C37-9B5E-33E89031B2F1}"/>
                </a:ext>
              </a:extLst>
            </p:cNvPr>
            <p:cNvSpPr/>
            <p:nvPr/>
          </p:nvSpPr>
          <p:spPr>
            <a:xfrm>
              <a:off x="2239021" y="2574256"/>
              <a:ext cx="1539000" cy="81111"/>
            </a:xfrm>
            <a:prstGeom prst="rect">
              <a:avLst/>
            </a:prstGeom>
            <a:solidFill>
              <a:srgbClr val="1C949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34" name="Rectangle 6">
              <a:extLst>
                <a:ext uri="{FF2B5EF4-FFF2-40B4-BE49-F238E27FC236}">
                  <a16:creationId xmlns:a16="http://schemas.microsoft.com/office/drawing/2014/main" id="{E442A85F-78A5-4FCD-82CC-F8C53C4E9456}"/>
                </a:ext>
              </a:extLst>
            </p:cNvPr>
            <p:cNvSpPr/>
            <p:nvPr/>
          </p:nvSpPr>
          <p:spPr>
            <a:xfrm>
              <a:off x="3789153" y="2574256"/>
              <a:ext cx="1539000" cy="81111"/>
            </a:xfrm>
            <a:prstGeom prst="rect">
              <a:avLst/>
            </a:prstGeom>
            <a:solidFill>
              <a:srgbClr val="7CB55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35" name="Rectangle 7">
              <a:extLst>
                <a:ext uri="{FF2B5EF4-FFF2-40B4-BE49-F238E27FC236}">
                  <a16:creationId xmlns:a16="http://schemas.microsoft.com/office/drawing/2014/main" id="{1896916F-5FE6-49F5-814E-A2D9036518E9}"/>
                </a:ext>
              </a:extLst>
            </p:cNvPr>
            <p:cNvSpPr/>
            <p:nvPr/>
          </p:nvSpPr>
          <p:spPr>
            <a:xfrm>
              <a:off x="5339276" y="2574256"/>
              <a:ext cx="1539000" cy="81111"/>
            </a:xfrm>
            <a:prstGeom prst="rect">
              <a:avLst/>
            </a:prstGeom>
            <a:solidFill>
              <a:srgbClr val="FAC14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36" name="Rectangle 8">
              <a:extLst>
                <a:ext uri="{FF2B5EF4-FFF2-40B4-BE49-F238E27FC236}">
                  <a16:creationId xmlns:a16="http://schemas.microsoft.com/office/drawing/2014/main" id="{72213222-5601-41A1-B662-336EAE9370A3}"/>
                </a:ext>
              </a:extLst>
            </p:cNvPr>
            <p:cNvSpPr/>
            <p:nvPr/>
          </p:nvSpPr>
          <p:spPr>
            <a:xfrm>
              <a:off x="6889401" y="2574256"/>
              <a:ext cx="1539000" cy="81111"/>
            </a:xfrm>
            <a:prstGeom prst="rect">
              <a:avLst/>
            </a:prstGeom>
            <a:solidFill>
              <a:srgbClr val="F95647"/>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grpSp>
      <p:sp>
        <p:nvSpPr>
          <p:cNvPr id="24" name="文本框 23"/>
          <p:cNvSpPr txBox="1"/>
          <p:nvPr/>
        </p:nvSpPr>
        <p:spPr>
          <a:xfrm>
            <a:off x="982237" y="521133"/>
            <a:ext cx="5825471"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dirty="0" smtClean="0">
                <a:solidFill>
                  <a:srgbClr val="524F6A"/>
                </a:solidFill>
                <a:latin typeface="微软雅黑" panose="020B0503020204020204" pitchFamily="34" charset="-122"/>
                <a:ea typeface="微软雅黑" panose="020B0503020204020204" pitchFamily="34" charset="-122"/>
              </a:rPr>
              <a:t>电子商务物流的概念</a:t>
            </a:r>
            <a:endParaRPr lang="zh-CN" altLang="en-US" sz="3200"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19094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MH_Other_6"/>
          <p:cNvSpPr>
            <a:spLocks noEditPoints="1"/>
          </p:cNvSpPr>
          <p:nvPr>
            <p:custDataLst>
              <p:tags r:id="rId2"/>
            </p:custDataLst>
          </p:nvPr>
        </p:nvSpPr>
        <p:spPr bwMode="auto">
          <a:xfrm>
            <a:off x="4508500" y="2267977"/>
            <a:ext cx="3160712" cy="3160713"/>
          </a:xfrm>
          <a:custGeom>
            <a:avLst/>
            <a:gdLst>
              <a:gd name="T0" fmla="*/ 556 w 1252"/>
              <a:gd name="T1" fmla="*/ 1248 h 1252"/>
              <a:gd name="T2" fmla="*/ 375 w 1252"/>
              <a:gd name="T3" fmla="*/ 1200 h 1252"/>
              <a:gd name="T4" fmla="*/ 255 w 1252"/>
              <a:gd name="T5" fmla="*/ 1130 h 1252"/>
              <a:gd name="T6" fmla="*/ 122 w 1252"/>
              <a:gd name="T7" fmla="*/ 998 h 1252"/>
              <a:gd name="T8" fmla="*/ 52 w 1252"/>
              <a:gd name="T9" fmla="*/ 877 h 1252"/>
              <a:gd name="T10" fmla="*/ 4 w 1252"/>
              <a:gd name="T11" fmla="*/ 696 h 1252"/>
              <a:gd name="T12" fmla="*/ 4 w 1252"/>
              <a:gd name="T13" fmla="*/ 560 h 1252"/>
              <a:gd name="T14" fmla="*/ 137 w 1252"/>
              <a:gd name="T15" fmla="*/ 458 h 1252"/>
              <a:gd name="T16" fmla="*/ 120 w 1252"/>
              <a:gd name="T17" fmla="*/ 257 h 1252"/>
              <a:gd name="T18" fmla="*/ 287 w 1252"/>
              <a:gd name="T19" fmla="*/ 236 h 1252"/>
              <a:gd name="T20" fmla="*/ 372 w 1252"/>
              <a:gd name="T21" fmla="*/ 54 h 1252"/>
              <a:gd name="T22" fmla="*/ 528 w 1252"/>
              <a:gd name="T23" fmla="*/ 119 h 1252"/>
              <a:gd name="T24" fmla="*/ 626 w 1252"/>
              <a:gd name="T25" fmla="*/ 0 h 1252"/>
              <a:gd name="T26" fmla="*/ 724 w 1252"/>
              <a:gd name="T27" fmla="*/ 119 h 1252"/>
              <a:gd name="T28" fmla="*/ 879 w 1252"/>
              <a:gd name="T29" fmla="*/ 54 h 1252"/>
              <a:gd name="T30" fmla="*/ 965 w 1252"/>
              <a:gd name="T31" fmla="*/ 236 h 1252"/>
              <a:gd name="T32" fmla="*/ 1132 w 1252"/>
              <a:gd name="T33" fmla="*/ 257 h 1252"/>
              <a:gd name="T34" fmla="*/ 1115 w 1252"/>
              <a:gd name="T35" fmla="*/ 458 h 1252"/>
              <a:gd name="T36" fmla="*/ 1248 w 1252"/>
              <a:gd name="T37" fmla="*/ 560 h 1252"/>
              <a:gd name="T38" fmla="*/ 1248 w 1252"/>
              <a:gd name="T39" fmla="*/ 696 h 1252"/>
              <a:gd name="T40" fmla="*/ 1200 w 1252"/>
              <a:gd name="T41" fmla="*/ 877 h 1252"/>
              <a:gd name="T42" fmla="*/ 1130 w 1252"/>
              <a:gd name="T43" fmla="*/ 998 h 1252"/>
              <a:gd name="T44" fmla="*/ 997 w 1252"/>
              <a:gd name="T45" fmla="*/ 1130 h 1252"/>
              <a:gd name="T46" fmla="*/ 877 w 1252"/>
              <a:gd name="T47" fmla="*/ 1200 h 1252"/>
              <a:gd name="T48" fmla="*/ 696 w 1252"/>
              <a:gd name="T49" fmla="*/ 1248 h 1252"/>
              <a:gd name="T50" fmla="*/ 563 w 1252"/>
              <a:gd name="T51" fmla="*/ 1241 h 1252"/>
              <a:gd name="T52" fmla="*/ 717 w 1252"/>
              <a:gd name="T53" fmla="*/ 1126 h 1252"/>
              <a:gd name="T54" fmla="*/ 797 w 1252"/>
              <a:gd name="T55" fmla="*/ 1105 h 1252"/>
              <a:gd name="T56" fmla="*/ 955 w 1252"/>
              <a:gd name="T57" fmla="*/ 1014 h 1252"/>
              <a:gd name="T58" fmla="*/ 1013 w 1252"/>
              <a:gd name="T59" fmla="*/ 955 h 1252"/>
              <a:gd name="T60" fmla="*/ 1105 w 1252"/>
              <a:gd name="T61" fmla="*/ 797 h 1252"/>
              <a:gd name="T62" fmla="*/ 1126 w 1252"/>
              <a:gd name="T63" fmla="*/ 718 h 1252"/>
              <a:gd name="T64" fmla="*/ 1240 w 1252"/>
              <a:gd name="T65" fmla="*/ 563 h 1252"/>
              <a:gd name="T66" fmla="*/ 1106 w 1252"/>
              <a:gd name="T67" fmla="*/ 458 h 1252"/>
              <a:gd name="T68" fmla="*/ 1127 w 1252"/>
              <a:gd name="T69" fmla="*/ 265 h 1252"/>
              <a:gd name="T70" fmla="*/ 957 w 1252"/>
              <a:gd name="T71" fmla="*/ 241 h 1252"/>
              <a:gd name="T72" fmla="*/ 879 w 1252"/>
              <a:gd name="T73" fmla="*/ 63 h 1252"/>
              <a:gd name="T74" fmla="*/ 720 w 1252"/>
              <a:gd name="T75" fmla="*/ 127 h 1252"/>
              <a:gd name="T76" fmla="*/ 626 w 1252"/>
              <a:gd name="T77" fmla="*/ 9 h 1252"/>
              <a:gd name="T78" fmla="*/ 532 w 1252"/>
              <a:gd name="T79" fmla="*/ 127 h 1252"/>
              <a:gd name="T80" fmla="*/ 373 w 1252"/>
              <a:gd name="T81" fmla="*/ 63 h 1252"/>
              <a:gd name="T82" fmla="*/ 295 w 1252"/>
              <a:gd name="T83" fmla="*/ 241 h 1252"/>
              <a:gd name="T84" fmla="*/ 125 w 1252"/>
              <a:gd name="T85" fmla="*/ 265 h 1252"/>
              <a:gd name="T86" fmla="*/ 146 w 1252"/>
              <a:gd name="T87" fmla="*/ 458 h 1252"/>
              <a:gd name="T88" fmla="*/ 12 w 1252"/>
              <a:gd name="T89" fmla="*/ 563 h 1252"/>
              <a:gd name="T90" fmla="*/ 126 w 1252"/>
              <a:gd name="T91" fmla="*/ 718 h 1252"/>
              <a:gd name="T92" fmla="*/ 147 w 1252"/>
              <a:gd name="T93" fmla="*/ 797 h 1252"/>
              <a:gd name="T94" fmla="*/ 239 w 1252"/>
              <a:gd name="T95" fmla="*/ 955 h 1252"/>
              <a:gd name="T96" fmla="*/ 297 w 1252"/>
              <a:gd name="T97" fmla="*/ 1014 h 1252"/>
              <a:gd name="T98" fmla="*/ 455 w 1252"/>
              <a:gd name="T99" fmla="*/ 1105 h 1252"/>
              <a:gd name="T100" fmla="*/ 535 w 1252"/>
              <a:gd name="T101" fmla="*/ 1126 h 1252"/>
              <a:gd name="T102" fmla="*/ 288 w 1252"/>
              <a:gd name="T103" fmla="*/ 964 h 1252"/>
              <a:gd name="T104" fmla="*/ 626 w 1252"/>
              <a:gd name="T105" fmla="*/ 148 h 1252"/>
              <a:gd name="T106" fmla="*/ 964 w 1252"/>
              <a:gd name="T107" fmla="*/ 964 h 1252"/>
              <a:gd name="T108" fmla="*/ 157 w 1252"/>
              <a:gd name="T109" fmla="*/ 626 h 1252"/>
              <a:gd name="T110" fmla="*/ 626 w 1252"/>
              <a:gd name="T111" fmla="*/ 157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52" h="1252">
                <a:moveTo>
                  <a:pt x="626" y="1252"/>
                </a:moveTo>
                <a:cubicBezTo>
                  <a:pt x="604" y="1252"/>
                  <a:pt x="581" y="1251"/>
                  <a:pt x="559" y="1249"/>
                </a:cubicBezTo>
                <a:cubicBezTo>
                  <a:pt x="556" y="1248"/>
                  <a:pt x="556" y="1248"/>
                  <a:pt x="556" y="1248"/>
                </a:cubicBezTo>
                <a:cubicBezTo>
                  <a:pt x="528" y="1134"/>
                  <a:pt x="528" y="1134"/>
                  <a:pt x="528" y="1134"/>
                </a:cubicBezTo>
                <a:cubicBezTo>
                  <a:pt x="504" y="1129"/>
                  <a:pt x="480" y="1123"/>
                  <a:pt x="458" y="1115"/>
                </a:cubicBezTo>
                <a:cubicBezTo>
                  <a:pt x="375" y="1200"/>
                  <a:pt x="375" y="1200"/>
                  <a:pt x="375" y="1200"/>
                </a:cubicBezTo>
                <a:cubicBezTo>
                  <a:pt x="372" y="1199"/>
                  <a:pt x="372" y="1199"/>
                  <a:pt x="372" y="1199"/>
                </a:cubicBezTo>
                <a:cubicBezTo>
                  <a:pt x="332" y="1181"/>
                  <a:pt x="293" y="1158"/>
                  <a:pt x="257" y="1132"/>
                </a:cubicBezTo>
                <a:cubicBezTo>
                  <a:pt x="255" y="1130"/>
                  <a:pt x="255" y="1130"/>
                  <a:pt x="255" y="1130"/>
                </a:cubicBezTo>
                <a:cubicBezTo>
                  <a:pt x="287" y="1016"/>
                  <a:pt x="287" y="1016"/>
                  <a:pt x="287" y="1016"/>
                </a:cubicBezTo>
                <a:cubicBezTo>
                  <a:pt x="269" y="1001"/>
                  <a:pt x="252" y="983"/>
                  <a:pt x="236" y="965"/>
                </a:cubicBezTo>
                <a:cubicBezTo>
                  <a:pt x="122" y="998"/>
                  <a:pt x="122" y="998"/>
                  <a:pt x="122" y="998"/>
                </a:cubicBezTo>
                <a:cubicBezTo>
                  <a:pt x="120" y="995"/>
                  <a:pt x="120" y="995"/>
                  <a:pt x="120" y="995"/>
                </a:cubicBezTo>
                <a:cubicBezTo>
                  <a:pt x="94" y="959"/>
                  <a:pt x="72" y="921"/>
                  <a:pt x="54" y="880"/>
                </a:cubicBezTo>
                <a:cubicBezTo>
                  <a:pt x="52" y="877"/>
                  <a:pt x="52" y="877"/>
                  <a:pt x="52" y="877"/>
                </a:cubicBezTo>
                <a:cubicBezTo>
                  <a:pt x="137" y="795"/>
                  <a:pt x="137" y="795"/>
                  <a:pt x="137" y="795"/>
                </a:cubicBezTo>
                <a:cubicBezTo>
                  <a:pt x="130" y="772"/>
                  <a:pt x="123" y="748"/>
                  <a:pt x="119" y="725"/>
                </a:cubicBezTo>
                <a:cubicBezTo>
                  <a:pt x="4" y="696"/>
                  <a:pt x="4" y="696"/>
                  <a:pt x="4" y="696"/>
                </a:cubicBezTo>
                <a:cubicBezTo>
                  <a:pt x="4" y="693"/>
                  <a:pt x="4" y="693"/>
                  <a:pt x="4" y="693"/>
                </a:cubicBezTo>
                <a:cubicBezTo>
                  <a:pt x="1" y="671"/>
                  <a:pt x="0" y="648"/>
                  <a:pt x="0" y="626"/>
                </a:cubicBezTo>
                <a:cubicBezTo>
                  <a:pt x="0" y="604"/>
                  <a:pt x="1" y="582"/>
                  <a:pt x="4" y="560"/>
                </a:cubicBezTo>
                <a:cubicBezTo>
                  <a:pt x="4" y="557"/>
                  <a:pt x="4" y="557"/>
                  <a:pt x="4" y="557"/>
                </a:cubicBezTo>
                <a:cubicBezTo>
                  <a:pt x="119" y="528"/>
                  <a:pt x="119" y="528"/>
                  <a:pt x="119" y="528"/>
                </a:cubicBezTo>
                <a:cubicBezTo>
                  <a:pt x="123" y="504"/>
                  <a:pt x="130" y="481"/>
                  <a:pt x="137" y="458"/>
                </a:cubicBezTo>
                <a:cubicBezTo>
                  <a:pt x="52" y="376"/>
                  <a:pt x="52" y="376"/>
                  <a:pt x="52" y="376"/>
                </a:cubicBezTo>
                <a:cubicBezTo>
                  <a:pt x="54" y="373"/>
                  <a:pt x="54" y="373"/>
                  <a:pt x="54" y="373"/>
                </a:cubicBezTo>
                <a:cubicBezTo>
                  <a:pt x="72" y="332"/>
                  <a:pt x="94" y="293"/>
                  <a:pt x="120" y="257"/>
                </a:cubicBezTo>
                <a:cubicBezTo>
                  <a:pt x="122" y="255"/>
                  <a:pt x="122" y="255"/>
                  <a:pt x="122" y="255"/>
                </a:cubicBezTo>
                <a:cubicBezTo>
                  <a:pt x="236" y="287"/>
                  <a:pt x="236" y="287"/>
                  <a:pt x="236" y="287"/>
                </a:cubicBezTo>
                <a:cubicBezTo>
                  <a:pt x="252" y="269"/>
                  <a:pt x="269" y="252"/>
                  <a:pt x="287" y="236"/>
                </a:cubicBezTo>
                <a:cubicBezTo>
                  <a:pt x="255" y="122"/>
                  <a:pt x="255" y="122"/>
                  <a:pt x="255" y="122"/>
                </a:cubicBezTo>
                <a:cubicBezTo>
                  <a:pt x="257" y="121"/>
                  <a:pt x="257" y="121"/>
                  <a:pt x="257" y="121"/>
                </a:cubicBezTo>
                <a:cubicBezTo>
                  <a:pt x="293" y="94"/>
                  <a:pt x="332" y="72"/>
                  <a:pt x="372" y="54"/>
                </a:cubicBezTo>
                <a:cubicBezTo>
                  <a:pt x="375" y="53"/>
                  <a:pt x="375" y="53"/>
                  <a:pt x="375" y="53"/>
                </a:cubicBezTo>
                <a:cubicBezTo>
                  <a:pt x="458" y="138"/>
                  <a:pt x="458" y="138"/>
                  <a:pt x="458" y="138"/>
                </a:cubicBezTo>
                <a:cubicBezTo>
                  <a:pt x="480" y="130"/>
                  <a:pt x="504" y="123"/>
                  <a:pt x="528" y="119"/>
                </a:cubicBezTo>
                <a:cubicBezTo>
                  <a:pt x="556" y="4"/>
                  <a:pt x="556" y="4"/>
                  <a:pt x="556" y="4"/>
                </a:cubicBezTo>
                <a:cubicBezTo>
                  <a:pt x="559" y="4"/>
                  <a:pt x="559" y="4"/>
                  <a:pt x="559" y="4"/>
                </a:cubicBezTo>
                <a:cubicBezTo>
                  <a:pt x="581" y="2"/>
                  <a:pt x="604" y="0"/>
                  <a:pt x="626" y="0"/>
                </a:cubicBezTo>
                <a:cubicBezTo>
                  <a:pt x="648" y="0"/>
                  <a:pt x="671" y="2"/>
                  <a:pt x="693" y="4"/>
                </a:cubicBezTo>
                <a:cubicBezTo>
                  <a:pt x="696" y="4"/>
                  <a:pt x="696" y="4"/>
                  <a:pt x="696" y="4"/>
                </a:cubicBezTo>
                <a:cubicBezTo>
                  <a:pt x="724" y="119"/>
                  <a:pt x="724" y="119"/>
                  <a:pt x="724" y="119"/>
                </a:cubicBezTo>
                <a:cubicBezTo>
                  <a:pt x="748" y="123"/>
                  <a:pt x="772" y="130"/>
                  <a:pt x="794" y="138"/>
                </a:cubicBezTo>
                <a:cubicBezTo>
                  <a:pt x="877" y="53"/>
                  <a:pt x="877" y="53"/>
                  <a:pt x="877" y="53"/>
                </a:cubicBezTo>
                <a:cubicBezTo>
                  <a:pt x="879" y="54"/>
                  <a:pt x="879" y="54"/>
                  <a:pt x="879" y="54"/>
                </a:cubicBezTo>
                <a:cubicBezTo>
                  <a:pt x="920" y="72"/>
                  <a:pt x="959" y="94"/>
                  <a:pt x="995" y="121"/>
                </a:cubicBezTo>
                <a:cubicBezTo>
                  <a:pt x="997" y="122"/>
                  <a:pt x="997" y="122"/>
                  <a:pt x="997" y="122"/>
                </a:cubicBezTo>
                <a:cubicBezTo>
                  <a:pt x="965" y="236"/>
                  <a:pt x="965" y="236"/>
                  <a:pt x="965" y="236"/>
                </a:cubicBezTo>
                <a:cubicBezTo>
                  <a:pt x="983" y="252"/>
                  <a:pt x="1000" y="269"/>
                  <a:pt x="1016" y="287"/>
                </a:cubicBezTo>
                <a:cubicBezTo>
                  <a:pt x="1130" y="255"/>
                  <a:pt x="1130" y="255"/>
                  <a:pt x="1130" y="255"/>
                </a:cubicBezTo>
                <a:cubicBezTo>
                  <a:pt x="1132" y="257"/>
                  <a:pt x="1132" y="257"/>
                  <a:pt x="1132" y="257"/>
                </a:cubicBezTo>
                <a:cubicBezTo>
                  <a:pt x="1158" y="293"/>
                  <a:pt x="1180" y="332"/>
                  <a:pt x="1198" y="373"/>
                </a:cubicBezTo>
                <a:cubicBezTo>
                  <a:pt x="1200" y="376"/>
                  <a:pt x="1200" y="376"/>
                  <a:pt x="1200" y="376"/>
                </a:cubicBezTo>
                <a:cubicBezTo>
                  <a:pt x="1115" y="458"/>
                  <a:pt x="1115" y="458"/>
                  <a:pt x="1115" y="458"/>
                </a:cubicBezTo>
                <a:cubicBezTo>
                  <a:pt x="1123" y="481"/>
                  <a:pt x="1129" y="504"/>
                  <a:pt x="1133" y="528"/>
                </a:cubicBezTo>
                <a:cubicBezTo>
                  <a:pt x="1248" y="557"/>
                  <a:pt x="1248" y="557"/>
                  <a:pt x="1248" y="557"/>
                </a:cubicBezTo>
                <a:cubicBezTo>
                  <a:pt x="1248" y="560"/>
                  <a:pt x="1248" y="560"/>
                  <a:pt x="1248" y="560"/>
                </a:cubicBezTo>
                <a:cubicBezTo>
                  <a:pt x="1251" y="582"/>
                  <a:pt x="1252" y="604"/>
                  <a:pt x="1252" y="626"/>
                </a:cubicBezTo>
                <a:cubicBezTo>
                  <a:pt x="1252" y="649"/>
                  <a:pt x="1251" y="671"/>
                  <a:pt x="1248" y="693"/>
                </a:cubicBezTo>
                <a:cubicBezTo>
                  <a:pt x="1248" y="696"/>
                  <a:pt x="1248" y="696"/>
                  <a:pt x="1248" y="696"/>
                </a:cubicBezTo>
                <a:cubicBezTo>
                  <a:pt x="1133" y="725"/>
                  <a:pt x="1133" y="725"/>
                  <a:pt x="1133" y="725"/>
                </a:cubicBezTo>
                <a:cubicBezTo>
                  <a:pt x="1129" y="748"/>
                  <a:pt x="1122" y="772"/>
                  <a:pt x="1115" y="795"/>
                </a:cubicBezTo>
                <a:cubicBezTo>
                  <a:pt x="1200" y="877"/>
                  <a:pt x="1200" y="877"/>
                  <a:pt x="1200" y="877"/>
                </a:cubicBezTo>
                <a:cubicBezTo>
                  <a:pt x="1198" y="880"/>
                  <a:pt x="1198" y="880"/>
                  <a:pt x="1198" y="880"/>
                </a:cubicBezTo>
                <a:cubicBezTo>
                  <a:pt x="1180" y="920"/>
                  <a:pt x="1158" y="959"/>
                  <a:pt x="1132" y="995"/>
                </a:cubicBezTo>
                <a:cubicBezTo>
                  <a:pt x="1130" y="998"/>
                  <a:pt x="1130" y="998"/>
                  <a:pt x="1130" y="998"/>
                </a:cubicBezTo>
                <a:cubicBezTo>
                  <a:pt x="1016" y="965"/>
                  <a:pt x="1016" y="965"/>
                  <a:pt x="1016" y="965"/>
                </a:cubicBezTo>
                <a:cubicBezTo>
                  <a:pt x="1000" y="983"/>
                  <a:pt x="983" y="1001"/>
                  <a:pt x="965" y="1016"/>
                </a:cubicBezTo>
                <a:cubicBezTo>
                  <a:pt x="997" y="1130"/>
                  <a:pt x="997" y="1130"/>
                  <a:pt x="997" y="1130"/>
                </a:cubicBezTo>
                <a:cubicBezTo>
                  <a:pt x="995" y="1132"/>
                  <a:pt x="995" y="1132"/>
                  <a:pt x="995" y="1132"/>
                </a:cubicBezTo>
                <a:cubicBezTo>
                  <a:pt x="959" y="1158"/>
                  <a:pt x="920" y="1181"/>
                  <a:pt x="879" y="1199"/>
                </a:cubicBezTo>
                <a:cubicBezTo>
                  <a:pt x="877" y="1200"/>
                  <a:pt x="877" y="1200"/>
                  <a:pt x="877" y="1200"/>
                </a:cubicBezTo>
                <a:cubicBezTo>
                  <a:pt x="794" y="1115"/>
                  <a:pt x="794" y="1115"/>
                  <a:pt x="794" y="1115"/>
                </a:cubicBezTo>
                <a:cubicBezTo>
                  <a:pt x="772" y="1123"/>
                  <a:pt x="748" y="1129"/>
                  <a:pt x="724" y="1134"/>
                </a:cubicBezTo>
                <a:cubicBezTo>
                  <a:pt x="696" y="1248"/>
                  <a:pt x="696" y="1248"/>
                  <a:pt x="696" y="1248"/>
                </a:cubicBezTo>
                <a:cubicBezTo>
                  <a:pt x="693" y="1249"/>
                  <a:pt x="693" y="1249"/>
                  <a:pt x="693" y="1249"/>
                </a:cubicBezTo>
                <a:cubicBezTo>
                  <a:pt x="671" y="1251"/>
                  <a:pt x="648" y="1252"/>
                  <a:pt x="626" y="1252"/>
                </a:cubicBezTo>
                <a:close/>
                <a:moveTo>
                  <a:pt x="563" y="1241"/>
                </a:moveTo>
                <a:cubicBezTo>
                  <a:pt x="584" y="1243"/>
                  <a:pt x="605" y="1244"/>
                  <a:pt x="626" y="1244"/>
                </a:cubicBezTo>
                <a:cubicBezTo>
                  <a:pt x="647" y="1244"/>
                  <a:pt x="668" y="1243"/>
                  <a:pt x="689" y="1241"/>
                </a:cubicBezTo>
                <a:cubicBezTo>
                  <a:pt x="717" y="1126"/>
                  <a:pt x="717" y="1126"/>
                  <a:pt x="717" y="1126"/>
                </a:cubicBezTo>
                <a:cubicBezTo>
                  <a:pt x="720" y="1126"/>
                  <a:pt x="720" y="1126"/>
                  <a:pt x="720" y="1126"/>
                </a:cubicBezTo>
                <a:cubicBezTo>
                  <a:pt x="745" y="1121"/>
                  <a:pt x="770" y="1114"/>
                  <a:pt x="794" y="1106"/>
                </a:cubicBezTo>
                <a:cubicBezTo>
                  <a:pt x="797" y="1105"/>
                  <a:pt x="797" y="1105"/>
                  <a:pt x="797" y="1105"/>
                </a:cubicBezTo>
                <a:cubicBezTo>
                  <a:pt x="879" y="1190"/>
                  <a:pt x="879" y="1190"/>
                  <a:pt x="879" y="1190"/>
                </a:cubicBezTo>
                <a:cubicBezTo>
                  <a:pt x="917" y="1173"/>
                  <a:pt x="953" y="1151"/>
                  <a:pt x="988" y="1127"/>
                </a:cubicBezTo>
                <a:cubicBezTo>
                  <a:pt x="955" y="1014"/>
                  <a:pt x="955" y="1014"/>
                  <a:pt x="955" y="1014"/>
                </a:cubicBezTo>
                <a:cubicBezTo>
                  <a:pt x="957" y="1012"/>
                  <a:pt x="957" y="1012"/>
                  <a:pt x="957" y="1012"/>
                </a:cubicBezTo>
                <a:cubicBezTo>
                  <a:pt x="977" y="995"/>
                  <a:pt x="995" y="977"/>
                  <a:pt x="1011" y="958"/>
                </a:cubicBezTo>
                <a:cubicBezTo>
                  <a:pt x="1013" y="955"/>
                  <a:pt x="1013" y="955"/>
                  <a:pt x="1013" y="955"/>
                </a:cubicBezTo>
                <a:cubicBezTo>
                  <a:pt x="1127" y="988"/>
                  <a:pt x="1127" y="988"/>
                  <a:pt x="1127" y="988"/>
                </a:cubicBezTo>
                <a:cubicBezTo>
                  <a:pt x="1151" y="954"/>
                  <a:pt x="1172" y="917"/>
                  <a:pt x="1189" y="879"/>
                </a:cubicBezTo>
                <a:cubicBezTo>
                  <a:pt x="1105" y="797"/>
                  <a:pt x="1105" y="797"/>
                  <a:pt x="1105" y="797"/>
                </a:cubicBezTo>
                <a:cubicBezTo>
                  <a:pt x="1106" y="795"/>
                  <a:pt x="1106" y="795"/>
                  <a:pt x="1106" y="795"/>
                </a:cubicBezTo>
                <a:cubicBezTo>
                  <a:pt x="1114" y="771"/>
                  <a:pt x="1121" y="746"/>
                  <a:pt x="1125" y="720"/>
                </a:cubicBezTo>
                <a:cubicBezTo>
                  <a:pt x="1126" y="718"/>
                  <a:pt x="1126" y="718"/>
                  <a:pt x="1126" y="718"/>
                </a:cubicBezTo>
                <a:cubicBezTo>
                  <a:pt x="1240" y="689"/>
                  <a:pt x="1240" y="689"/>
                  <a:pt x="1240" y="689"/>
                </a:cubicBezTo>
                <a:cubicBezTo>
                  <a:pt x="1242" y="668"/>
                  <a:pt x="1243" y="647"/>
                  <a:pt x="1243" y="626"/>
                </a:cubicBezTo>
                <a:cubicBezTo>
                  <a:pt x="1243" y="605"/>
                  <a:pt x="1242" y="584"/>
                  <a:pt x="1240" y="563"/>
                </a:cubicBezTo>
                <a:cubicBezTo>
                  <a:pt x="1126" y="535"/>
                  <a:pt x="1126" y="535"/>
                  <a:pt x="1126" y="535"/>
                </a:cubicBezTo>
                <a:cubicBezTo>
                  <a:pt x="1125" y="532"/>
                  <a:pt x="1125" y="532"/>
                  <a:pt x="1125" y="532"/>
                </a:cubicBezTo>
                <a:cubicBezTo>
                  <a:pt x="1121" y="507"/>
                  <a:pt x="1114" y="482"/>
                  <a:pt x="1106" y="458"/>
                </a:cubicBezTo>
                <a:cubicBezTo>
                  <a:pt x="1105" y="455"/>
                  <a:pt x="1105" y="455"/>
                  <a:pt x="1105" y="455"/>
                </a:cubicBezTo>
                <a:cubicBezTo>
                  <a:pt x="1189" y="374"/>
                  <a:pt x="1189" y="374"/>
                  <a:pt x="1189" y="374"/>
                </a:cubicBezTo>
                <a:cubicBezTo>
                  <a:pt x="1172" y="335"/>
                  <a:pt x="1151" y="299"/>
                  <a:pt x="1127" y="265"/>
                </a:cubicBezTo>
                <a:cubicBezTo>
                  <a:pt x="1013" y="297"/>
                  <a:pt x="1013" y="297"/>
                  <a:pt x="1013" y="297"/>
                </a:cubicBezTo>
                <a:cubicBezTo>
                  <a:pt x="1011" y="295"/>
                  <a:pt x="1011" y="295"/>
                  <a:pt x="1011" y="295"/>
                </a:cubicBezTo>
                <a:cubicBezTo>
                  <a:pt x="995" y="276"/>
                  <a:pt x="977" y="257"/>
                  <a:pt x="957" y="241"/>
                </a:cubicBezTo>
                <a:cubicBezTo>
                  <a:pt x="955" y="239"/>
                  <a:pt x="955" y="239"/>
                  <a:pt x="955" y="239"/>
                </a:cubicBezTo>
                <a:cubicBezTo>
                  <a:pt x="988" y="126"/>
                  <a:pt x="988" y="126"/>
                  <a:pt x="988" y="126"/>
                </a:cubicBezTo>
                <a:cubicBezTo>
                  <a:pt x="953" y="101"/>
                  <a:pt x="917" y="80"/>
                  <a:pt x="879" y="63"/>
                </a:cubicBezTo>
                <a:cubicBezTo>
                  <a:pt x="797" y="148"/>
                  <a:pt x="797" y="148"/>
                  <a:pt x="797" y="148"/>
                </a:cubicBezTo>
                <a:cubicBezTo>
                  <a:pt x="794" y="147"/>
                  <a:pt x="794" y="147"/>
                  <a:pt x="794" y="147"/>
                </a:cubicBezTo>
                <a:cubicBezTo>
                  <a:pt x="770" y="138"/>
                  <a:pt x="745" y="131"/>
                  <a:pt x="720" y="127"/>
                </a:cubicBezTo>
                <a:cubicBezTo>
                  <a:pt x="717" y="126"/>
                  <a:pt x="717" y="126"/>
                  <a:pt x="717" y="126"/>
                </a:cubicBezTo>
                <a:cubicBezTo>
                  <a:pt x="689" y="12"/>
                  <a:pt x="689" y="12"/>
                  <a:pt x="689" y="12"/>
                </a:cubicBezTo>
                <a:cubicBezTo>
                  <a:pt x="668" y="10"/>
                  <a:pt x="647" y="9"/>
                  <a:pt x="626" y="9"/>
                </a:cubicBezTo>
                <a:cubicBezTo>
                  <a:pt x="605" y="9"/>
                  <a:pt x="584" y="10"/>
                  <a:pt x="563" y="12"/>
                </a:cubicBezTo>
                <a:cubicBezTo>
                  <a:pt x="535" y="126"/>
                  <a:pt x="535" y="126"/>
                  <a:pt x="535" y="126"/>
                </a:cubicBezTo>
                <a:cubicBezTo>
                  <a:pt x="532" y="127"/>
                  <a:pt x="532" y="127"/>
                  <a:pt x="532" y="127"/>
                </a:cubicBezTo>
                <a:cubicBezTo>
                  <a:pt x="507" y="131"/>
                  <a:pt x="482" y="138"/>
                  <a:pt x="458" y="147"/>
                </a:cubicBezTo>
                <a:cubicBezTo>
                  <a:pt x="455" y="148"/>
                  <a:pt x="455" y="148"/>
                  <a:pt x="455" y="148"/>
                </a:cubicBezTo>
                <a:cubicBezTo>
                  <a:pt x="373" y="63"/>
                  <a:pt x="373" y="63"/>
                  <a:pt x="373" y="63"/>
                </a:cubicBezTo>
                <a:cubicBezTo>
                  <a:pt x="335" y="80"/>
                  <a:pt x="298" y="101"/>
                  <a:pt x="264" y="126"/>
                </a:cubicBezTo>
                <a:cubicBezTo>
                  <a:pt x="297" y="239"/>
                  <a:pt x="297" y="239"/>
                  <a:pt x="297" y="239"/>
                </a:cubicBezTo>
                <a:cubicBezTo>
                  <a:pt x="295" y="241"/>
                  <a:pt x="295" y="241"/>
                  <a:pt x="295" y="241"/>
                </a:cubicBezTo>
                <a:cubicBezTo>
                  <a:pt x="275" y="257"/>
                  <a:pt x="257" y="276"/>
                  <a:pt x="241" y="295"/>
                </a:cubicBezTo>
                <a:cubicBezTo>
                  <a:pt x="239" y="297"/>
                  <a:pt x="239" y="297"/>
                  <a:pt x="239" y="297"/>
                </a:cubicBezTo>
                <a:cubicBezTo>
                  <a:pt x="125" y="265"/>
                  <a:pt x="125" y="265"/>
                  <a:pt x="125" y="265"/>
                </a:cubicBezTo>
                <a:cubicBezTo>
                  <a:pt x="101" y="299"/>
                  <a:pt x="80" y="335"/>
                  <a:pt x="63" y="374"/>
                </a:cubicBezTo>
                <a:cubicBezTo>
                  <a:pt x="147" y="455"/>
                  <a:pt x="147" y="455"/>
                  <a:pt x="147" y="455"/>
                </a:cubicBezTo>
                <a:cubicBezTo>
                  <a:pt x="146" y="458"/>
                  <a:pt x="146" y="458"/>
                  <a:pt x="146" y="458"/>
                </a:cubicBezTo>
                <a:cubicBezTo>
                  <a:pt x="138" y="482"/>
                  <a:pt x="131" y="507"/>
                  <a:pt x="127" y="532"/>
                </a:cubicBezTo>
                <a:cubicBezTo>
                  <a:pt x="126" y="535"/>
                  <a:pt x="126" y="535"/>
                  <a:pt x="126" y="535"/>
                </a:cubicBezTo>
                <a:cubicBezTo>
                  <a:pt x="12" y="563"/>
                  <a:pt x="12" y="563"/>
                  <a:pt x="12" y="563"/>
                </a:cubicBezTo>
                <a:cubicBezTo>
                  <a:pt x="10" y="584"/>
                  <a:pt x="9" y="606"/>
                  <a:pt x="9" y="626"/>
                </a:cubicBezTo>
                <a:cubicBezTo>
                  <a:pt x="9" y="647"/>
                  <a:pt x="10" y="668"/>
                  <a:pt x="12" y="689"/>
                </a:cubicBezTo>
                <a:cubicBezTo>
                  <a:pt x="126" y="718"/>
                  <a:pt x="126" y="718"/>
                  <a:pt x="126" y="718"/>
                </a:cubicBezTo>
                <a:cubicBezTo>
                  <a:pt x="127" y="720"/>
                  <a:pt x="127" y="720"/>
                  <a:pt x="127" y="720"/>
                </a:cubicBezTo>
                <a:cubicBezTo>
                  <a:pt x="131" y="746"/>
                  <a:pt x="138" y="771"/>
                  <a:pt x="146" y="795"/>
                </a:cubicBezTo>
                <a:cubicBezTo>
                  <a:pt x="147" y="797"/>
                  <a:pt x="147" y="797"/>
                  <a:pt x="147" y="797"/>
                </a:cubicBezTo>
                <a:cubicBezTo>
                  <a:pt x="63" y="879"/>
                  <a:pt x="63" y="879"/>
                  <a:pt x="63" y="879"/>
                </a:cubicBezTo>
                <a:cubicBezTo>
                  <a:pt x="80" y="917"/>
                  <a:pt x="101" y="954"/>
                  <a:pt x="125" y="988"/>
                </a:cubicBezTo>
                <a:cubicBezTo>
                  <a:pt x="239" y="955"/>
                  <a:pt x="239" y="955"/>
                  <a:pt x="239" y="955"/>
                </a:cubicBezTo>
                <a:cubicBezTo>
                  <a:pt x="241" y="958"/>
                  <a:pt x="241" y="958"/>
                  <a:pt x="241" y="958"/>
                </a:cubicBezTo>
                <a:cubicBezTo>
                  <a:pt x="257" y="977"/>
                  <a:pt x="275" y="995"/>
                  <a:pt x="295" y="1012"/>
                </a:cubicBezTo>
                <a:cubicBezTo>
                  <a:pt x="297" y="1014"/>
                  <a:pt x="297" y="1014"/>
                  <a:pt x="297" y="1014"/>
                </a:cubicBezTo>
                <a:cubicBezTo>
                  <a:pt x="264" y="1127"/>
                  <a:pt x="264" y="1127"/>
                  <a:pt x="264" y="1127"/>
                </a:cubicBezTo>
                <a:cubicBezTo>
                  <a:pt x="298" y="1151"/>
                  <a:pt x="335" y="1173"/>
                  <a:pt x="373" y="1190"/>
                </a:cubicBezTo>
                <a:cubicBezTo>
                  <a:pt x="455" y="1105"/>
                  <a:pt x="455" y="1105"/>
                  <a:pt x="455" y="1105"/>
                </a:cubicBezTo>
                <a:cubicBezTo>
                  <a:pt x="458" y="1106"/>
                  <a:pt x="458" y="1106"/>
                  <a:pt x="458" y="1106"/>
                </a:cubicBezTo>
                <a:cubicBezTo>
                  <a:pt x="482" y="1114"/>
                  <a:pt x="507" y="1121"/>
                  <a:pt x="532" y="1126"/>
                </a:cubicBezTo>
                <a:cubicBezTo>
                  <a:pt x="535" y="1126"/>
                  <a:pt x="535" y="1126"/>
                  <a:pt x="535" y="1126"/>
                </a:cubicBezTo>
                <a:lnTo>
                  <a:pt x="563" y="1241"/>
                </a:lnTo>
                <a:close/>
                <a:moveTo>
                  <a:pt x="626" y="1104"/>
                </a:moveTo>
                <a:cubicBezTo>
                  <a:pt x="498" y="1104"/>
                  <a:pt x="378" y="1055"/>
                  <a:pt x="288" y="964"/>
                </a:cubicBezTo>
                <a:cubicBezTo>
                  <a:pt x="198" y="874"/>
                  <a:pt x="148" y="754"/>
                  <a:pt x="148" y="626"/>
                </a:cubicBezTo>
                <a:cubicBezTo>
                  <a:pt x="148" y="499"/>
                  <a:pt x="198" y="379"/>
                  <a:pt x="288" y="288"/>
                </a:cubicBezTo>
                <a:cubicBezTo>
                  <a:pt x="378" y="198"/>
                  <a:pt x="498" y="148"/>
                  <a:pt x="626" y="148"/>
                </a:cubicBezTo>
                <a:cubicBezTo>
                  <a:pt x="754" y="148"/>
                  <a:pt x="874" y="198"/>
                  <a:pt x="964" y="288"/>
                </a:cubicBezTo>
                <a:cubicBezTo>
                  <a:pt x="1054" y="379"/>
                  <a:pt x="1104" y="499"/>
                  <a:pt x="1104" y="626"/>
                </a:cubicBezTo>
                <a:cubicBezTo>
                  <a:pt x="1104" y="754"/>
                  <a:pt x="1054" y="874"/>
                  <a:pt x="964" y="964"/>
                </a:cubicBezTo>
                <a:cubicBezTo>
                  <a:pt x="874" y="1055"/>
                  <a:pt x="754" y="1104"/>
                  <a:pt x="626" y="1104"/>
                </a:cubicBezTo>
                <a:close/>
                <a:moveTo>
                  <a:pt x="626" y="157"/>
                </a:moveTo>
                <a:cubicBezTo>
                  <a:pt x="367" y="157"/>
                  <a:pt x="157" y="367"/>
                  <a:pt x="157" y="626"/>
                </a:cubicBezTo>
                <a:cubicBezTo>
                  <a:pt x="157" y="885"/>
                  <a:pt x="367" y="1096"/>
                  <a:pt x="626" y="1096"/>
                </a:cubicBezTo>
                <a:cubicBezTo>
                  <a:pt x="885" y="1096"/>
                  <a:pt x="1095" y="885"/>
                  <a:pt x="1095" y="626"/>
                </a:cubicBezTo>
                <a:cubicBezTo>
                  <a:pt x="1095" y="367"/>
                  <a:pt x="885" y="157"/>
                  <a:pt x="626" y="157"/>
                </a:cubicBezTo>
                <a:close/>
              </a:path>
            </a:pathLst>
          </a:custGeom>
          <a:solidFill>
            <a:schemeClr val="bg1">
              <a:lumMod val="75000"/>
            </a:schemeClr>
          </a:solidFill>
          <a:ln>
            <a:noFill/>
          </a:ln>
        </p:spPr>
        <p:txBody>
          <a:bodyPr/>
          <a:lstStyle/>
          <a:p>
            <a:pPr>
              <a:defRPr/>
            </a:pPr>
            <a:endParaRPr lang="zh-CN" altLang="en-US"/>
          </a:p>
        </p:txBody>
      </p:sp>
      <p:sp>
        <p:nvSpPr>
          <p:cNvPr id="4" name="MH_Other_7"/>
          <p:cNvSpPr>
            <a:spLocks/>
          </p:cNvSpPr>
          <p:nvPr>
            <p:custDataLst>
              <p:tags r:id="rId3"/>
            </p:custDataLst>
          </p:nvPr>
        </p:nvSpPr>
        <p:spPr bwMode="auto">
          <a:xfrm>
            <a:off x="5032375" y="2756926"/>
            <a:ext cx="2127251" cy="3311525"/>
          </a:xfrm>
          <a:custGeom>
            <a:avLst/>
            <a:gdLst>
              <a:gd name="T0" fmla="*/ 2147483646 w 842"/>
              <a:gd name="T1" fmla="*/ 2147483646 h 1312"/>
              <a:gd name="T2" fmla="*/ 2147483646 w 842"/>
              <a:gd name="T3" fmla="*/ 2147483646 h 1312"/>
              <a:gd name="T4" fmla="*/ 2147483646 w 842"/>
              <a:gd name="T5" fmla="*/ 2147483646 h 1312"/>
              <a:gd name="T6" fmla="*/ 2147483646 w 842"/>
              <a:gd name="T7" fmla="*/ 2147483646 h 1312"/>
              <a:gd name="T8" fmla="*/ 2147483646 w 842"/>
              <a:gd name="T9" fmla="*/ 2147483646 h 1312"/>
              <a:gd name="T10" fmla="*/ 2147483646 w 842"/>
              <a:gd name="T11" fmla="*/ 2147483646 h 1312"/>
              <a:gd name="T12" fmla="*/ 2147483646 w 842"/>
              <a:gd name="T13" fmla="*/ 2147483646 h 1312"/>
              <a:gd name="T14" fmla="*/ 2147483646 w 842"/>
              <a:gd name="T15" fmla="*/ 2147483646 h 1312"/>
              <a:gd name="T16" fmla="*/ 2147483646 w 842"/>
              <a:gd name="T17" fmla="*/ 2147483646 h 1312"/>
              <a:gd name="T18" fmla="*/ 2147483646 w 842"/>
              <a:gd name="T19" fmla="*/ 2147483646 h 1312"/>
              <a:gd name="T20" fmla="*/ 2147483646 w 842"/>
              <a:gd name="T21" fmla="*/ 2147483646 h 1312"/>
              <a:gd name="T22" fmla="*/ 2147483646 w 842"/>
              <a:gd name="T23" fmla="*/ 2147483646 h 1312"/>
              <a:gd name="T24" fmla="*/ 2147483646 w 842"/>
              <a:gd name="T25" fmla="*/ 2147483646 h 1312"/>
              <a:gd name="T26" fmla="*/ 2147483646 w 842"/>
              <a:gd name="T27" fmla="*/ 2147483646 h 1312"/>
              <a:gd name="T28" fmla="*/ 2147483646 w 842"/>
              <a:gd name="T29" fmla="*/ 2147483646 h 1312"/>
              <a:gd name="T30" fmla="*/ 2147483646 w 842"/>
              <a:gd name="T31" fmla="*/ 2147483646 h 1312"/>
              <a:gd name="T32" fmla="*/ 2147483646 w 842"/>
              <a:gd name="T33" fmla="*/ 2147483646 h 1312"/>
              <a:gd name="T34" fmla="*/ 0 w 842"/>
              <a:gd name="T35" fmla="*/ 2147483646 h 1312"/>
              <a:gd name="T36" fmla="*/ 2147483646 w 842"/>
              <a:gd name="T37" fmla="*/ 0 h 1312"/>
              <a:gd name="T38" fmla="*/ 2147483646 w 842"/>
              <a:gd name="T39" fmla="*/ 0 h 1312"/>
              <a:gd name="T40" fmla="*/ 2147483646 w 842"/>
              <a:gd name="T41" fmla="*/ 2147483646 h 1312"/>
              <a:gd name="T42" fmla="*/ 2147483646 w 842"/>
              <a:gd name="T43" fmla="*/ 2147483646 h 1312"/>
              <a:gd name="T44" fmla="*/ 2147483646 w 842"/>
              <a:gd name="T45" fmla="*/ 2147483646 h 1312"/>
              <a:gd name="T46" fmla="*/ 2147483646 w 842"/>
              <a:gd name="T47" fmla="*/ 2147483646 h 1312"/>
              <a:gd name="T48" fmla="*/ 2147483646 w 842"/>
              <a:gd name="T49" fmla="*/ 2147483646 h 1312"/>
              <a:gd name="T50" fmla="*/ 2147483646 w 842"/>
              <a:gd name="T51" fmla="*/ 2147483646 h 1312"/>
              <a:gd name="T52" fmla="*/ 2147483646 w 842"/>
              <a:gd name="T53" fmla="*/ 2147483646 h 1312"/>
              <a:gd name="T54" fmla="*/ 2147483646 w 842"/>
              <a:gd name="T55" fmla="*/ 2147483646 h 1312"/>
              <a:gd name="T56" fmla="*/ 2147483646 w 842"/>
              <a:gd name="T57" fmla="*/ 2147483646 h 1312"/>
              <a:gd name="T58" fmla="*/ 2147483646 w 842"/>
              <a:gd name="T59" fmla="*/ 2147483646 h 1312"/>
              <a:gd name="T60" fmla="*/ 2147483646 w 842"/>
              <a:gd name="T61" fmla="*/ 2147483646 h 1312"/>
              <a:gd name="T62" fmla="*/ 2147483646 w 842"/>
              <a:gd name="T63" fmla="*/ 2147483646 h 1312"/>
              <a:gd name="T64" fmla="*/ 2147483646 w 842"/>
              <a:gd name="T65" fmla="*/ 2147483646 h 1312"/>
              <a:gd name="T66" fmla="*/ 2147483646 w 842"/>
              <a:gd name="T67" fmla="*/ 2147483646 h 1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42" h="1312">
                <a:moveTo>
                  <a:pt x="388" y="1312"/>
                </a:moveTo>
                <a:cubicBezTo>
                  <a:pt x="362" y="1312"/>
                  <a:pt x="340" y="1291"/>
                  <a:pt x="340" y="1265"/>
                </a:cubicBezTo>
                <a:cubicBezTo>
                  <a:pt x="340" y="1259"/>
                  <a:pt x="341" y="1254"/>
                  <a:pt x="343" y="1249"/>
                </a:cubicBezTo>
                <a:cubicBezTo>
                  <a:pt x="278" y="1249"/>
                  <a:pt x="278" y="1249"/>
                  <a:pt x="278" y="1249"/>
                </a:cubicBezTo>
                <a:cubicBezTo>
                  <a:pt x="250" y="1249"/>
                  <a:pt x="228" y="1226"/>
                  <a:pt x="228" y="1199"/>
                </a:cubicBezTo>
                <a:cubicBezTo>
                  <a:pt x="228" y="1186"/>
                  <a:pt x="233" y="1173"/>
                  <a:pt x="241" y="1164"/>
                </a:cubicBezTo>
                <a:cubicBezTo>
                  <a:pt x="228" y="1156"/>
                  <a:pt x="219" y="1140"/>
                  <a:pt x="219" y="1121"/>
                </a:cubicBezTo>
                <a:cubicBezTo>
                  <a:pt x="219" y="1108"/>
                  <a:pt x="223" y="1095"/>
                  <a:pt x="232" y="1086"/>
                </a:cubicBezTo>
                <a:cubicBezTo>
                  <a:pt x="210" y="1073"/>
                  <a:pt x="196" y="1049"/>
                  <a:pt x="196" y="1022"/>
                </a:cubicBezTo>
                <a:cubicBezTo>
                  <a:pt x="196" y="982"/>
                  <a:pt x="196" y="982"/>
                  <a:pt x="196" y="982"/>
                </a:cubicBezTo>
                <a:cubicBezTo>
                  <a:pt x="196" y="982"/>
                  <a:pt x="196" y="982"/>
                  <a:pt x="196" y="982"/>
                </a:cubicBezTo>
                <a:cubicBezTo>
                  <a:pt x="196" y="976"/>
                  <a:pt x="196" y="976"/>
                  <a:pt x="196" y="976"/>
                </a:cubicBezTo>
                <a:cubicBezTo>
                  <a:pt x="196" y="966"/>
                  <a:pt x="196" y="957"/>
                  <a:pt x="196" y="947"/>
                </a:cubicBezTo>
                <a:cubicBezTo>
                  <a:pt x="197" y="940"/>
                  <a:pt x="197" y="940"/>
                  <a:pt x="197" y="940"/>
                </a:cubicBezTo>
                <a:cubicBezTo>
                  <a:pt x="197" y="917"/>
                  <a:pt x="197" y="917"/>
                  <a:pt x="197" y="917"/>
                </a:cubicBezTo>
                <a:cubicBezTo>
                  <a:pt x="196" y="897"/>
                  <a:pt x="194" y="871"/>
                  <a:pt x="180" y="849"/>
                </a:cubicBezTo>
                <a:cubicBezTo>
                  <a:pt x="166" y="824"/>
                  <a:pt x="148" y="802"/>
                  <a:pt x="129" y="779"/>
                </a:cubicBezTo>
                <a:cubicBezTo>
                  <a:pt x="69" y="706"/>
                  <a:pt x="0" y="623"/>
                  <a:pt x="0" y="419"/>
                </a:cubicBezTo>
                <a:cubicBezTo>
                  <a:pt x="0" y="188"/>
                  <a:pt x="188" y="0"/>
                  <a:pt x="419" y="0"/>
                </a:cubicBezTo>
                <a:cubicBezTo>
                  <a:pt x="423" y="0"/>
                  <a:pt x="423" y="0"/>
                  <a:pt x="423" y="0"/>
                </a:cubicBezTo>
                <a:cubicBezTo>
                  <a:pt x="654" y="0"/>
                  <a:pt x="842" y="188"/>
                  <a:pt x="842" y="419"/>
                </a:cubicBezTo>
                <a:cubicBezTo>
                  <a:pt x="842" y="623"/>
                  <a:pt x="773" y="706"/>
                  <a:pt x="713" y="779"/>
                </a:cubicBezTo>
                <a:cubicBezTo>
                  <a:pt x="694" y="802"/>
                  <a:pt x="676" y="824"/>
                  <a:pt x="662" y="849"/>
                </a:cubicBezTo>
                <a:cubicBezTo>
                  <a:pt x="653" y="863"/>
                  <a:pt x="649" y="879"/>
                  <a:pt x="647" y="899"/>
                </a:cubicBezTo>
                <a:cubicBezTo>
                  <a:pt x="646" y="1023"/>
                  <a:pt x="646" y="1023"/>
                  <a:pt x="646" y="1023"/>
                </a:cubicBezTo>
                <a:cubicBezTo>
                  <a:pt x="646" y="1049"/>
                  <a:pt x="632" y="1073"/>
                  <a:pt x="610" y="1086"/>
                </a:cubicBezTo>
                <a:cubicBezTo>
                  <a:pt x="619" y="1095"/>
                  <a:pt x="623" y="1108"/>
                  <a:pt x="623" y="1121"/>
                </a:cubicBezTo>
                <a:cubicBezTo>
                  <a:pt x="623" y="1140"/>
                  <a:pt x="614" y="1156"/>
                  <a:pt x="601" y="1164"/>
                </a:cubicBezTo>
                <a:cubicBezTo>
                  <a:pt x="609" y="1173"/>
                  <a:pt x="614" y="1186"/>
                  <a:pt x="614" y="1199"/>
                </a:cubicBezTo>
                <a:cubicBezTo>
                  <a:pt x="614" y="1226"/>
                  <a:pt x="592" y="1249"/>
                  <a:pt x="564" y="1249"/>
                </a:cubicBezTo>
                <a:cubicBezTo>
                  <a:pt x="499" y="1249"/>
                  <a:pt x="499" y="1249"/>
                  <a:pt x="499" y="1249"/>
                </a:cubicBezTo>
                <a:cubicBezTo>
                  <a:pt x="501" y="1254"/>
                  <a:pt x="502" y="1259"/>
                  <a:pt x="502" y="1265"/>
                </a:cubicBezTo>
                <a:cubicBezTo>
                  <a:pt x="502" y="1291"/>
                  <a:pt x="480" y="1312"/>
                  <a:pt x="455" y="1312"/>
                </a:cubicBezTo>
                <a:lnTo>
                  <a:pt x="388" y="1312"/>
                </a:lnTo>
                <a:close/>
              </a:path>
            </a:pathLst>
          </a:custGeom>
          <a:solidFill>
            <a:srgbClr val="F4F4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 name="MH_Other_8"/>
          <p:cNvSpPr>
            <a:spLocks/>
          </p:cNvSpPr>
          <p:nvPr>
            <p:custDataLst>
              <p:tags r:id="rId4"/>
            </p:custDataLst>
          </p:nvPr>
        </p:nvSpPr>
        <p:spPr bwMode="auto">
          <a:xfrm>
            <a:off x="5980112" y="5927165"/>
            <a:ext cx="233363" cy="65087"/>
          </a:xfrm>
          <a:custGeom>
            <a:avLst/>
            <a:gdLst>
              <a:gd name="T0" fmla="*/ 2147483646 w 93"/>
              <a:gd name="T1" fmla="*/ 2147483646 h 26"/>
              <a:gd name="T2" fmla="*/ 0 w 93"/>
              <a:gd name="T3" fmla="*/ 2147483646 h 26"/>
              <a:gd name="T4" fmla="*/ 2147483646 w 93"/>
              <a:gd name="T5" fmla="*/ 0 h 26"/>
              <a:gd name="T6" fmla="*/ 2147483646 w 93"/>
              <a:gd name="T7" fmla="*/ 0 h 26"/>
              <a:gd name="T8" fmla="*/ 2147483646 w 93"/>
              <a:gd name="T9" fmla="*/ 2147483646 h 26"/>
              <a:gd name="T10" fmla="*/ 2147483646 w 93"/>
              <a:gd name="T11" fmla="*/ 2147483646 h 26"/>
              <a:gd name="T12" fmla="*/ 2147483646 w 93"/>
              <a:gd name="T13" fmla="*/ 2147483646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3" h="26">
                <a:moveTo>
                  <a:pt x="13" y="26"/>
                </a:moveTo>
                <a:cubicBezTo>
                  <a:pt x="5" y="26"/>
                  <a:pt x="0" y="20"/>
                  <a:pt x="0" y="13"/>
                </a:cubicBezTo>
                <a:cubicBezTo>
                  <a:pt x="0" y="6"/>
                  <a:pt x="5" y="0"/>
                  <a:pt x="13" y="0"/>
                </a:cubicBezTo>
                <a:cubicBezTo>
                  <a:pt x="80" y="0"/>
                  <a:pt x="80" y="0"/>
                  <a:pt x="80" y="0"/>
                </a:cubicBezTo>
                <a:cubicBezTo>
                  <a:pt x="87" y="0"/>
                  <a:pt x="93" y="6"/>
                  <a:pt x="93" y="13"/>
                </a:cubicBezTo>
                <a:cubicBezTo>
                  <a:pt x="93" y="20"/>
                  <a:pt x="87" y="26"/>
                  <a:pt x="80" y="26"/>
                </a:cubicBezTo>
                <a:lnTo>
                  <a:pt x="13" y="26"/>
                </a:lnTo>
                <a:close/>
              </a:path>
            </a:pathLst>
          </a:custGeom>
          <a:solidFill>
            <a:srgbClr val="8586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MH_Other_9"/>
          <p:cNvSpPr>
            <a:spLocks/>
          </p:cNvSpPr>
          <p:nvPr>
            <p:custDataLst>
              <p:tags r:id="rId5"/>
            </p:custDataLst>
          </p:nvPr>
        </p:nvSpPr>
        <p:spPr bwMode="auto">
          <a:xfrm>
            <a:off x="5694363" y="5750951"/>
            <a:ext cx="803275" cy="82551"/>
          </a:xfrm>
          <a:custGeom>
            <a:avLst/>
            <a:gdLst>
              <a:gd name="T0" fmla="*/ 2147483646 w 318"/>
              <a:gd name="T1" fmla="*/ 2147483646 h 33"/>
              <a:gd name="T2" fmla="*/ 0 w 318"/>
              <a:gd name="T3" fmla="*/ 2147483646 h 33"/>
              <a:gd name="T4" fmla="*/ 2147483646 w 318"/>
              <a:gd name="T5" fmla="*/ 0 h 33"/>
              <a:gd name="T6" fmla="*/ 2147483646 w 318"/>
              <a:gd name="T7" fmla="*/ 0 h 33"/>
              <a:gd name="T8" fmla="*/ 2147483646 w 318"/>
              <a:gd name="T9" fmla="*/ 2147483646 h 33"/>
              <a:gd name="T10" fmla="*/ 2147483646 w 318"/>
              <a:gd name="T11" fmla="*/ 2147483646 h 33"/>
              <a:gd name="T12" fmla="*/ 2147483646 w 318"/>
              <a:gd name="T13" fmla="*/ 2147483646 h 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8" h="33">
                <a:moveTo>
                  <a:pt x="16" y="33"/>
                </a:moveTo>
                <a:cubicBezTo>
                  <a:pt x="7" y="33"/>
                  <a:pt x="0" y="25"/>
                  <a:pt x="0" y="16"/>
                </a:cubicBezTo>
                <a:cubicBezTo>
                  <a:pt x="0" y="7"/>
                  <a:pt x="7" y="0"/>
                  <a:pt x="16" y="0"/>
                </a:cubicBezTo>
                <a:cubicBezTo>
                  <a:pt x="302" y="0"/>
                  <a:pt x="302" y="0"/>
                  <a:pt x="302" y="0"/>
                </a:cubicBezTo>
                <a:cubicBezTo>
                  <a:pt x="311" y="0"/>
                  <a:pt x="318" y="7"/>
                  <a:pt x="318" y="16"/>
                </a:cubicBezTo>
                <a:cubicBezTo>
                  <a:pt x="318" y="25"/>
                  <a:pt x="311" y="33"/>
                  <a:pt x="302" y="33"/>
                </a:cubicBezTo>
                <a:lnTo>
                  <a:pt x="16" y="33"/>
                </a:lnTo>
                <a:close/>
              </a:path>
            </a:pathLst>
          </a:custGeom>
          <a:solidFill>
            <a:srgbClr val="8586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 name="MH_Other_10"/>
          <p:cNvSpPr>
            <a:spLocks/>
          </p:cNvSpPr>
          <p:nvPr>
            <p:custDataLst>
              <p:tags r:id="rId6"/>
            </p:custDataLst>
          </p:nvPr>
        </p:nvSpPr>
        <p:spPr bwMode="auto">
          <a:xfrm>
            <a:off x="5668961" y="5539814"/>
            <a:ext cx="838200" cy="85725"/>
          </a:xfrm>
          <a:custGeom>
            <a:avLst/>
            <a:gdLst>
              <a:gd name="T0" fmla="*/ 2147483646 w 332"/>
              <a:gd name="T1" fmla="*/ 2147483646 h 34"/>
              <a:gd name="T2" fmla="*/ 0 w 332"/>
              <a:gd name="T3" fmla="*/ 2147483646 h 34"/>
              <a:gd name="T4" fmla="*/ 2147483646 w 332"/>
              <a:gd name="T5" fmla="*/ 0 h 34"/>
              <a:gd name="T6" fmla="*/ 2147483646 w 332"/>
              <a:gd name="T7" fmla="*/ 0 h 34"/>
              <a:gd name="T8" fmla="*/ 2147483646 w 332"/>
              <a:gd name="T9" fmla="*/ 2147483646 h 34"/>
              <a:gd name="T10" fmla="*/ 2147483646 w 332"/>
              <a:gd name="T11" fmla="*/ 2147483646 h 34"/>
              <a:gd name="T12" fmla="*/ 2147483646 w 332"/>
              <a:gd name="T13" fmla="*/ 2147483646 h 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2" h="34">
                <a:moveTo>
                  <a:pt x="17" y="34"/>
                </a:moveTo>
                <a:cubicBezTo>
                  <a:pt x="8" y="34"/>
                  <a:pt x="0" y="26"/>
                  <a:pt x="0" y="17"/>
                </a:cubicBezTo>
                <a:cubicBezTo>
                  <a:pt x="0" y="7"/>
                  <a:pt x="8" y="0"/>
                  <a:pt x="17" y="0"/>
                </a:cubicBezTo>
                <a:cubicBezTo>
                  <a:pt x="315" y="0"/>
                  <a:pt x="315" y="0"/>
                  <a:pt x="315" y="0"/>
                </a:cubicBezTo>
                <a:cubicBezTo>
                  <a:pt x="324" y="0"/>
                  <a:pt x="332" y="7"/>
                  <a:pt x="332" y="17"/>
                </a:cubicBezTo>
                <a:cubicBezTo>
                  <a:pt x="332" y="26"/>
                  <a:pt x="324" y="34"/>
                  <a:pt x="315" y="34"/>
                </a:cubicBezTo>
                <a:lnTo>
                  <a:pt x="17" y="34"/>
                </a:lnTo>
                <a:close/>
              </a:path>
            </a:pathLst>
          </a:custGeom>
          <a:solidFill>
            <a:srgbClr val="8586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 name="MH_Other_11"/>
          <p:cNvSpPr>
            <a:spLocks/>
          </p:cNvSpPr>
          <p:nvPr>
            <p:custDataLst>
              <p:tags r:id="rId7"/>
            </p:custDataLst>
          </p:nvPr>
        </p:nvSpPr>
        <p:spPr bwMode="auto">
          <a:xfrm>
            <a:off x="5608638" y="4993714"/>
            <a:ext cx="974725" cy="439737"/>
          </a:xfrm>
          <a:custGeom>
            <a:avLst/>
            <a:gdLst>
              <a:gd name="T0" fmla="*/ 2147483646 w 386"/>
              <a:gd name="T1" fmla="*/ 2147483646 h 174"/>
              <a:gd name="T2" fmla="*/ 2147483646 w 386"/>
              <a:gd name="T3" fmla="*/ 2147483646 h 174"/>
              <a:gd name="T4" fmla="*/ 2147483646 w 386"/>
              <a:gd name="T5" fmla="*/ 2147483646 h 174"/>
              <a:gd name="T6" fmla="*/ 2147483646 w 386"/>
              <a:gd name="T7" fmla="*/ 2147483646 h 174"/>
              <a:gd name="T8" fmla="*/ 2147483646 w 386"/>
              <a:gd name="T9" fmla="*/ 2147483646 h 174"/>
              <a:gd name="T10" fmla="*/ 2147483646 w 386"/>
              <a:gd name="T11" fmla="*/ 2147483646 h 174"/>
              <a:gd name="T12" fmla="*/ 2147483646 w 386"/>
              <a:gd name="T13" fmla="*/ 2147483646 h 174"/>
              <a:gd name="T14" fmla="*/ 2147483646 w 386"/>
              <a:gd name="T15" fmla="*/ 2147483646 h 174"/>
              <a:gd name="T16" fmla="*/ 2147483646 w 386"/>
              <a:gd name="T17" fmla="*/ 2147483646 h 174"/>
              <a:gd name="T18" fmla="*/ 2147483646 w 386"/>
              <a:gd name="T19" fmla="*/ 2147483646 h 174"/>
              <a:gd name="T20" fmla="*/ 2147483646 w 386"/>
              <a:gd name="T21" fmla="*/ 2147483646 h 174"/>
              <a:gd name="T22" fmla="*/ 2147483646 w 386"/>
              <a:gd name="T23" fmla="*/ 0 h 174"/>
              <a:gd name="T24" fmla="*/ 0 w 386"/>
              <a:gd name="T25" fmla="*/ 0 h 174"/>
              <a:gd name="T26" fmla="*/ 2147483646 w 386"/>
              <a:gd name="T27" fmla="*/ 2147483646 h 1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6" h="174">
                <a:moveTo>
                  <a:pt x="3" y="30"/>
                </a:moveTo>
                <a:cubicBezTo>
                  <a:pt x="3" y="30"/>
                  <a:pt x="3" y="30"/>
                  <a:pt x="3" y="30"/>
                </a:cubicBezTo>
                <a:cubicBezTo>
                  <a:pt x="3" y="54"/>
                  <a:pt x="3" y="54"/>
                  <a:pt x="3" y="54"/>
                </a:cubicBezTo>
                <a:cubicBezTo>
                  <a:pt x="3" y="54"/>
                  <a:pt x="2" y="62"/>
                  <a:pt x="2" y="62"/>
                </a:cubicBezTo>
                <a:cubicBezTo>
                  <a:pt x="3" y="62"/>
                  <a:pt x="3" y="62"/>
                  <a:pt x="3" y="62"/>
                </a:cubicBezTo>
                <a:cubicBezTo>
                  <a:pt x="2" y="137"/>
                  <a:pt x="2" y="137"/>
                  <a:pt x="2" y="137"/>
                </a:cubicBezTo>
                <a:cubicBezTo>
                  <a:pt x="2" y="153"/>
                  <a:pt x="12" y="168"/>
                  <a:pt x="27" y="174"/>
                </a:cubicBezTo>
                <a:cubicBezTo>
                  <a:pt x="34" y="173"/>
                  <a:pt x="359" y="174"/>
                  <a:pt x="359" y="174"/>
                </a:cubicBezTo>
                <a:cubicBezTo>
                  <a:pt x="374" y="168"/>
                  <a:pt x="384" y="153"/>
                  <a:pt x="384" y="136"/>
                </a:cubicBezTo>
                <a:cubicBezTo>
                  <a:pt x="385" y="11"/>
                  <a:pt x="385" y="11"/>
                  <a:pt x="385" y="11"/>
                </a:cubicBezTo>
                <a:cubicBezTo>
                  <a:pt x="385" y="10"/>
                  <a:pt x="385" y="10"/>
                  <a:pt x="385" y="10"/>
                </a:cubicBezTo>
                <a:cubicBezTo>
                  <a:pt x="385" y="6"/>
                  <a:pt x="385" y="3"/>
                  <a:pt x="386" y="0"/>
                </a:cubicBezTo>
                <a:cubicBezTo>
                  <a:pt x="0" y="0"/>
                  <a:pt x="0" y="0"/>
                  <a:pt x="0" y="0"/>
                </a:cubicBezTo>
                <a:cubicBezTo>
                  <a:pt x="2" y="11"/>
                  <a:pt x="2" y="21"/>
                  <a:pt x="3" y="3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MH_Other_12"/>
          <p:cNvSpPr>
            <a:spLocks/>
          </p:cNvSpPr>
          <p:nvPr>
            <p:custDataLst>
              <p:tags r:id="rId8"/>
            </p:custDataLst>
          </p:nvPr>
        </p:nvSpPr>
        <p:spPr bwMode="auto">
          <a:xfrm>
            <a:off x="5121276" y="2842651"/>
            <a:ext cx="1952625" cy="2052639"/>
          </a:xfrm>
          <a:custGeom>
            <a:avLst/>
            <a:gdLst>
              <a:gd name="T0" fmla="*/ 2147483646 w 773"/>
              <a:gd name="T1" fmla="*/ 2147483646 h 813"/>
              <a:gd name="T2" fmla="*/ 2147483646 w 773"/>
              <a:gd name="T3" fmla="*/ 2147483646 h 813"/>
              <a:gd name="T4" fmla="*/ 2147483646 w 773"/>
              <a:gd name="T5" fmla="*/ 2147483646 h 813"/>
              <a:gd name="T6" fmla="*/ 2147483646 w 773"/>
              <a:gd name="T7" fmla="*/ 0 h 813"/>
              <a:gd name="T8" fmla="*/ 2147483646 w 773"/>
              <a:gd name="T9" fmla="*/ 0 h 813"/>
              <a:gd name="T10" fmla="*/ 0 w 773"/>
              <a:gd name="T11" fmla="*/ 2147483646 h 813"/>
              <a:gd name="T12" fmla="*/ 2147483646 w 773"/>
              <a:gd name="T13" fmla="*/ 2147483646 h 813"/>
              <a:gd name="T14" fmla="*/ 2147483646 w 773"/>
              <a:gd name="T15" fmla="*/ 2147483646 h 813"/>
              <a:gd name="T16" fmla="*/ 2147483646 w 773"/>
              <a:gd name="T17" fmla="*/ 2147483646 h 813"/>
              <a:gd name="T18" fmla="*/ 2147483646 w 773"/>
              <a:gd name="T19" fmla="*/ 2147483646 h 813"/>
              <a:gd name="T20" fmla="*/ 2147483646 w 773"/>
              <a:gd name="T21" fmla="*/ 2147483646 h 8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73" h="813">
                <a:moveTo>
                  <a:pt x="597" y="797"/>
                </a:moveTo>
                <a:cubicBezTo>
                  <a:pt x="613" y="771"/>
                  <a:pt x="632" y="748"/>
                  <a:pt x="652" y="723"/>
                </a:cubicBezTo>
                <a:cubicBezTo>
                  <a:pt x="709" y="655"/>
                  <a:pt x="773" y="577"/>
                  <a:pt x="773" y="385"/>
                </a:cubicBezTo>
                <a:cubicBezTo>
                  <a:pt x="773" y="173"/>
                  <a:pt x="600" y="0"/>
                  <a:pt x="388" y="0"/>
                </a:cubicBezTo>
                <a:cubicBezTo>
                  <a:pt x="384" y="0"/>
                  <a:pt x="384" y="0"/>
                  <a:pt x="384" y="0"/>
                </a:cubicBezTo>
                <a:cubicBezTo>
                  <a:pt x="172" y="0"/>
                  <a:pt x="0" y="173"/>
                  <a:pt x="0" y="385"/>
                </a:cubicBezTo>
                <a:cubicBezTo>
                  <a:pt x="0" y="577"/>
                  <a:pt x="64" y="655"/>
                  <a:pt x="120" y="723"/>
                </a:cubicBezTo>
                <a:cubicBezTo>
                  <a:pt x="140" y="748"/>
                  <a:pt x="159" y="771"/>
                  <a:pt x="175" y="797"/>
                </a:cubicBezTo>
                <a:cubicBezTo>
                  <a:pt x="178" y="803"/>
                  <a:pt x="180" y="808"/>
                  <a:pt x="183" y="813"/>
                </a:cubicBezTo>
                <a:cubicBezTo>
                  <a:pt x="589" y="813"/>
                  <a:pt x="589" y="813"/>
                  <a:pt x="589" y="813"/>
                </a:cubicBezTo>
                <a:cubicBezTo>
                  <a:pt x="592" y="808"/>
                  <a:pt x="594" y="802"/>
                  <a:pt x="597" y="79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0" name="组合 9"/>
          <p:cNvGrpSpPr/>
          <p:nvPr/>
        </p:nvGrpSpPr>
        <p:grpSpPr>
          <a:xfrm>
            <a:off x="5492749" y="1032901"/>
            <a:ext cx="1154112" cy="1173163"/>
            <a:chOff x="4119562" y="1062708"/>
            <a:chExt cx="865584" cy="879872"/>
          </a:xfrm>
        </p:grpSpPr>
        <p:pic>
          <p:nvPicPr>
            <p:cNvPr id="11" name="MH_Other_2"/>
            <p:cNvPicPr>
              <a:picLocks noChangeAspect="1"/>
            </p:cNvPicPr>
            <p:nvPr>
              <p:custDataLst>
                <p:tags r:id="rId31"/>
              </p:custDataLst>
            </p:nvPr>
          </p:nvPicPr>
          <p:blipFill>
            <a:blip r:embed="rId36"/>
            <a:stretch>
              <a:fillRect/>
            </a:stretch>
          </p:blipFill>
          <p:spPr>
            <a:xfrm>
              <a:off x="4119562" y="1062708"/>
              <a:ext cx="865584" cy="879872"/>
            </a:xfrm>
            <a:prstGeom prst="rect">
              <a:avLst/>
            </a:prstGeom>
            <a:effectLst>
              <a:outerShdw blurRad="50800" dist="38100" dir="8100000" algn="tr" rotWithShape="0">
                <a:prstClr val="black">
                  <a:alpha val="40000"/>
                </a:prstClr>
              </a:outerShdw>
            </a:effectLst>
          </p:spPr>
        </p:pic>
        <p:sp>
          <p:nvSpPr>
            <p:cNvPr id="12" name="MH_Other_13"/>
            <p:cNvSpPr>
              <a:spLocks noEditPoints="1"/>
            </p:cNvSpPr>
            <p:nvPr>
              <p:custDataLst>
                <p:tags r:id="rId32"/>
              </p:custDataLst>
            </p:nvPr>
          </p:nvSpPr>
          <p:spPr bwMode="auto">
            <a:xfrm>
              <a:off x="4379118" y="1409179"/>
              <a:ext cx="103584" cy="185738"/>
            </a:xfrm>
            <a:custGeom>
              <a:avLst/>
              <a:gdLst>
                <a:gd name="T0" fmla="*/ 2147483646 w 46"/>
                <a:gd name="T1" fmla="*/ 0 h 82"/>
                <a:gd name="T2" fmla="*/ 2147483646 w 46"/>
                <a:gd name="T3" fmla="*/ 0 h 82"/>
                <a:gd name="T4" fmla="*/ 0 w 46"/>
                <a:gd name="T5" fmla="*/ 2147483646 h 82"/>
                <a:gd name="T6" fmla="*/ 0 w 46"/>
                <a:gd name="T7" fmla="*/ 2147483646 h 82"/>
                <a:gd name="T8" fmla="*/ 2147483646 w 46"/>
                <a:gd name="T9" fmla="*/ 2147483646 h 82"/>
                <a:gd name="T10" fmla="*/ 2147483646 w 46"/>
                <a:gd name="T11" fmla="*/ 2147483646 h 82"/>
                <a:gd name="T12" fmla="*/ 2147483646 w 46"/>
                <a:gd name="T13" fmla="*/ 2147483646 h 82"/>
                <a:gd name="T14" fmla="*/ 2147483646 w 46"/>
                <a:gd name="T15" fmla="*/ 2147483646 h 82"/>
                <a:gd name="T16" fmla="*/ 2147483646 w 46"/>
                <a:gd name="T17" fmla="*/ 0 h 82"/>
                <a:gd name="T18" fmla="*/ 2147483646 w 46"/>
                <a:gd name="T19" fmla="*/ 2147483646 h 82"/>
                <a:gd name="T20" fmla="*/ 2147483646 w 46"/>
                <a:gd name="T21" fmla="*/ 2147483646 h 82"/>
                <a:gd name="T22" fmla="*/ 2147483646 w 46"/>
                <a:gd name="T23" fmla="*/ 2147483646 h 82"/>
                <a:gd name="T24" fmla="*/ 2147483646 w 46"/>
                <a:gd name="T25" fmla="*/ 2147483646 h 82"/>
                <a:gd name="T26" fmla="*/ 2147483646 w 46"/>
                <a:gd name="T27" fmla="*/ 2147483646 h 82"/>
                <a:gd name="T28" fmla="*/ 2147483646 w 46"/>
                <a:gd name="T29" fmla="*/ 2147483646 h 82"/>
                <a:gd name="T30" fmla="*/ 2147483646 w 46"/>
                <a:gd name="T31" fmla="*/ 2147483646 h 82"/>
                <a:gd name="T32" fmla="*/ 2147483646 w 46"/>
                <a:gd name="T33" fmla="*/ 2147483646 h 82"/>
                <a:gd name="T34" fmla="*/ 2147483646 w 46"/>
                <a:gd name="T35" fmla="*/ 2147483646 h 82"/>
                <a:gd name="T36" fmla="*/ 2147483646 w 46"/>
                <a:gd name="T37" fmla="*/ 2147483646 h 82"/>
                <a:gd name="T38" fmla="*/ 2147483646 w 46"/>
                <a:gd name="T39" fmla="*/ 2147483646 h 82"/>
                <a:gd name="T40" fmla="*/ 2147483646 w 46"/>
                <a:gd name="T41" fmla="*/ 2147483646 h 82"/>
                <a:gd name="T42" fmla="*/ 2147483646 w 46"/>
                <a:gd name="T43" fmla="*/ 2147483646 h 82"/>
                <a:gd name="T44" fmla="*/ 2147483646 w 46"/>
                <a:gd name="T45" fmla="*/ 2147483646 h 82"/>
                <a:gd name="T46" fmla="*/ 2147483646 w 46"/>
                <a:gd name="T47" fmla="*/ 2147483646 h 82"/>
                <a:gd name="T48" fmla="*/ 2147483646 w 46"/>
                <a:gd name="T49" fmla="*/ 2147483646 h 82"/>
                <a:gd name="T50" fmla="*/ 2147483646 w 46"/>
                <a:gd name="T51" fmla="*/ 2147483646 h 82"/>
                <a:gd name="T52" fmla="*/ 2147483646 w 46"/>
                <a:gd name="T53" fmla="*/ 2147483646 h 82"/>
                <a:gd name="T54" fmla="*/ 2147483646 w 46"/>
                <a:gd name="T55" fmla="*/ 2147483646 h 82"/>
                <a:gd name="T56" fmla="*/ 2147483646 w 46"/>
                <a:gd name="T57" fmla="*/ 2147483646 h 82"/>
                <a:gd name="T58" fmla="*/ 2147483646 w 46"/>
                <a:gd name="T59" fmla="*/ 2147483646 h 8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6" h="82">
                  <a:moveTo>
                    <a:pt x="36" y="0"/>
                  </a:moveTo>
                  <a:cubicBezTo>
                    <a:pt x="10" y="0"/>
                    <a:pt x="10" y="0"/>
                    <a:pt x="10" y="0"/>
                  </a:cubicBezTo>
                  <a:cubicBezTo>
                    <a:pt x="5" y="0"/>
                    <a:pt x="0" y="4"/>
                    <a:pt x="0" y="9"/>
                  </a:cubicBezTo>
                  <a:cubicBezTo>
                    <a:pt x="0" y="73"/>
                    <a:pt x="0" y="73"/>
                    <a:pt x="0" y="73"/>
                  </a:cubicBezTo>
                  <a:cubicBezTo>
                    <a:pt x="0" y="78"/>
                    <a:pt x="5" y="82"/>
                    <a:pt x="10" y="82"/>
                  </a:cubicBezTo>
                  <a:cubicBezTo>
                    <a:pt x="36" y="82"/>
                    <a:pt x="36" y="82"/>
                    <a:pt x="36" y="82"/>
                  </a:cubicBezTo>
                  <a:cubicBezTo>
                    <a:pt x="41" y="82"/>
                    <a:pt x="46" y="78"/>
                    <a:pt x="46" y="73"/>
                  </a:cubicBezTo>
                  <a:cubicBezTo>
                    <a:pt x="46" y="9"/>
                    <a:pt x="46" y="9"/>
                    <a:pt x="46" y="9"/>
                  </a:cubicBezTo>
                  <a:cubicBezTo>
                    <a:pt x="46" y="4"/>
                    <a:pt x="41" y="0"/>
                    <a:pt x="36" y="0"/>
                  </a:cubicBezTo>
                  <a:close/>
                  <a:moveTo>
                    <a:pt x="24" y="71"/>
                  </a:moveTo>
                  <a:cubicBezTo>
                    <a:pt x="23" y="71"/>
                    <a:pt x="23" y="71"/>
                    <a:pt x="23" y="71"/>
                  </a:cubicBezTo>
                  <a:cubicBezTo>
                    <a:pt x="21" y="71"/>
                    <a:pt x="19" y="69"/>
                    <a:pt x="19" y="67"/>
                  </a:cubicBezTo>
                  <a:cubicBezTo>
                    <a:pt x="19" y="65"/>
                    <a:pt x="21" y="63"/>
                    <a:pt x="23" y="63"/>
                  </a:cubicBezTo>
                  <a:cubicBezTo>
                    <a:pt x="24" y="63"/>
                    <a:pt x="24" y="63"/>
                    <a:pt x="24" y="63"/>
                  </a:cubicBezTo>
                  <a:cubicBezTo>
                    <a:pt x="26" y="63"/>
                    <a:pt x="28" y="65"/>
                    <a:pt x="28" y="67"/>
                  </a:cubicBezTo>
                  <a:cubicBezTo>
                    <a:pt x="28" y="69"/>
                    <a:pt x="26" y="71"/>
                    <a:pt x="24" y="71"/>
                  </a:cubicBezTo>
                  <a:close/>
                  <a:moveTo>
                    <a:pt x="36" y="26"/>
                  </a:moveTo>
                  <a:cubicBezTo>
                    <a:pt x="10" y="26"/>
                    <a:pt x="10" y="26"/>
                    <a:pt x="10" y="26"/>
                  </a:cubicBezTo>
                  <a:cubicBezTo>
                    <a:pt x="8" y="26"/>
                    <a:pt x="7" y="25"/>
                    <a:pt x="7" y="23"/>
                  </a:cubicBezTo>
                  <a:cubicBezTo>
                    <a:pt x="7" y="21"/>
                    <a:pt x="8" y="20"/>
                    <a:pt x="10" y="20"/>
                  </a:cubicBezTo>
                  <a:cubicBezTo>
                    <a:pt x="36" y="20"/>
                    <a:pt x="36" y="20"/>
                    <a:pt x="36" y="20"/>
                  </a:cubicBezTo>
                  <a:cubicBezTo>
                    <a:pt x="37" y="20"/>
                    <a:pt x="39" y="21"/>
                    <a:pt x="39" y="23"/>
                  </a:cubicBezTo>
                  <a:cubicBezTo>
                    <a:pt x="39" y="25"/>
                    <a:pt x="37" y="26"/>
                    <a:pt x="36" y="26"/>
                  </a:cubicBezTo>
                  <a:close/>
                  <a:moveTo>
                    <a:pt x="36" y="16"/>
                  </a:moveTo>
                  <a:cubicBezTo>
                    <a:pt x="10" y="16"/>
                    <a:pt x="10" y="16"/>
                    <a:pt x="10" y="16"/>
                  </a:cubicBezTo>
                  <a:cubicBezTo>
                    <a:pt x="8" y="16"/>
                    <a:pt x="7" y="15"/>
                    <a:pt x="7" y="13"/>
                  </a:cubicBezTo>
                  <a:cubicBezTo>
                    <a:pt x="7" y="11"/>
                    <a:pt x="8" y="10"/>
                    <a:pt x="10" y="10"/>
                  </a:cubicBezTo>
                  <a:cubicBezTo>
                    <a:pt x="36" y="10"/>
                    <a:pt x="36" y="10"/>
                    <a:pt x="36" y="10"/>
                  </a:cubicBezTo>
                  <a:cubicBezTo>
                    <a:pt x="37" y="10"/>
                    <a:pt x="39" y="11"/>
                    <a:pt x="39" y="13"/>
                  </a:cubicBezTo>
                  <a:cubicBezTo>
                    <a:pt x="39" y="15"/>
                    <a:pt x="37" y="16"/>
                    <a:pt x="36" y="1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MH_Other_14"/>
            <p:cNvSpPr>
              <a:spLocks noEditPoints="1"/>
            </p:cNvSpPr>
            <p:nvPr>
              <p:custDataLst>
                <p:tags r:id="rId33"/>
              </p:custDataLst>
            </p:nvPr>
          </p:nvSpPr>
          <p:spPr bwMode="auto">
            <a:xfrm>
              <a:off x="4495800" y="1406798"/>
              <a:ext cx="229790" cy="155972"/>
            </a:xfrm>
            <a:custGeom>
              <a:avLst/>
              <a:gdLst>
                <a:gd name="T0" fmla="*/ 2147483646 w 102"/>
                <a:gd name="T1" fmla="*/ 0 h 69"/>
                <a:gd name="T2" fmla="*/ 2147483646 w 102"/>
                <a:gd name="T3" fmla="*/ 0 h 69"/>
                <a:gd name="T4" fmla="*/ 0 w 102"/>
                <a:gd name="T5" fmla="*/ 2147483646 h 69"/>
                <a:gd name="T6" fmla="*/ 0 w 102"/>
                <a:gd name="T7" fmla="*/ 2147483646 h 69"/>
                <a:gd name="T8" fmla="*/ 2147483646 w 102"/>
                <a:gd name="T9" fmla="*/ 2147483646 h 69"/>
                <a:gd name="T10" fmla="*/ 2147483646 w 102"/>
                <a:gd name="T11" fmla="*/ 2147483646 h 69"/>
                <a:gd name="T12" fmla="*/ 2147483646 w 102"/>
                <a:gd name="T13" fmla="*/ 2147483646 h 69"/>
                <a:gd name="T14" fmla="*/ 2147483646 w 102"/>
                <a:gd name="T15" fmla="*/ 2147483646 h 69"/>
                <a:gd name="T16" fmla="*/ 2147483646 w 102"/>
                <a:gd name="T17" fmla="*/ 0 h 69"/>
                <a:gd name="T18" fmla="*/ 2147483646 w 102"/>
                <a:gd name="T19" fmla="*/ 2147483646 h 69"/>
                <a:gd name="T20" fmla="*/ 2147483646 w 102"/>
                <a:gd name="T21" fmla="*/ 2147483646 h 69"/>
                <a:gd name="T22" fmla="*/ 2147483646 w 102"/>
                <a:gd name="T23" fmla="*/ 2147483646 h 69"/>
                <a:gd name="T24" fmla="*/ 2147483646 w 102"/>
                <a:gd name="T25" fmla="*/ 2147483646 h 69"/>
                <a:gd name="T26" fmla="*/ 2147483646 w 102"/>
                <a:gd name="T27" fmla="*/ 2147483646 h 69"/>
                <a:gd name="T28" fmla="*/ 2147483646 w 102"/>
                <a:gd name="T29" fmla="*/ 2147483646 h 69"/>
                <a:gd name="T30" fmla="*/ 2147483646 w 102"/>
                <a:gd name="T31" fmla="*/ 2147483646 h 69"/>
                <a:gd name="T32" fmla="*/ 2147483646 w 102"/>
                <a:gd name="T33" fmla="*/ 2147483646 h 69"/>
                <a:gd name="T34" fmla="*/ 2147483646 w 102"/>
                <a:gd name="T35" fmla="*/ 2147483646 h 6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2" h="69">
                  <a:moveTo>
                    <a:pt x="90" y="0"/>
                  </a:moveTo>
                  <a:cubicBezTo>
                    <a:pt x="12" y="0"/>
                    <a:pt x="12" y="0"/>
                    <a:pt x="12" y="0"/>
                  </a:cubicBezTo>
                  <a:cubicBezTo>
                    <a:pt x="5" y="0"/>
                    <a:pt x="0" y="6"/>
                    <a:pt x="0" y="12"/>
                  </a:cubicBezTo>
                  <a:cubicBezTo>
                    <a:pt x="0" y="56"/>
                    <a:pt x="0" y="56"/>
                    <a:pt x="0" y="56"/>
                  </a:cubicBezTo>
                  <a:cubicBezTo>
                    <a:pt x="0" y="63"/>
                    <a:pt x="5" y="69"/>
                    <a:pt x="12" y="69"/>
                  </a:cubicBezTo>
                  <a:cubicBezTo>
                    <a:pt x="90" y="69"/>
                    <a:pt x="90" y="69"/>
                    <a:pt x="90" y="69"/>
                  </a:cubicBezTo>
                  <a:cubicBezTo>
                    <a:pt x="97" y="69"/>
                    <a:pt x="102" y="63"/>
                    <a:pt x="102" y="56"/>
                  </a:cubicBezTo>
                  <a:cubicBezTo>
                    <a:pt x="102" y="12"/>
                    <a:pt x="102" y="12"/>
                    <a:pt x="102" y="12"/>
                  </a:cubicBezTo>
                  <a:cubicBezTo>
                    <a:pt x="102" y="6"/>
                    <a:pt x="97" y="0"/>
                    <a:pt x="90" y="0"/>
                  </a:cubicBezTo>
                  <a:close/>
                  <a:moveTo>
                    <a:pt x="98" y="56"/>
                  </a:moveTo>
                  <a:cubicBezTo>
                    <a:pt x="98" y="60"/>
                    <a:pt x="94" y="64"/>
                    <a:pt x="90" y="64"/>
                  </a:cubicBezTo>
                  <a:cubicBezTo>
                    <a:pt x="12" y="64"/>
                    <a:pt x="12" y="64"/>
                    <a:pt x="12" y="64"/>
                  </a:cubicBezTo>
                  <a:cubicBezTo>
                    <a:pt x="8" y="64"/>
                    <a:pt x="5" y="60"/>
                    <a:pt x="5" y="56"/>
                  </a:cubicBezTo>
                  <a:cubicBezTo>
                    <a:pt x="5" y="12"/>
                    <a:pt x="5" y="12"/>
                    <a:pt x="5" y="12"/>
                  </a:cubicBezTo>
                  <a:cubicBezTo>
                    <a:pt x="5" y="8"/>
                    <a:pt x="8" y="5"/>
                    <a:pt x="12" y="5"/>
                  </a:cubicBezTo>
                  <a:cubicBezTo>
                    <a:pt x="90" y="5"/>
                    <a:pt x="90" y="5"/>
                    <a:pt x="90" y="5"/>
                  </a:cubicBezTo>
                  <a:cubicBezTo>
                    <a:pt x="94" y="5"/>
                    <a:pt x="98" y="8"/>
                    <a:pt x="98" y="12"/>
                  </a:cubicBezTo>
                  <a:lnTo>
                    <a:pt x="98" y="5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MH_Other_15"/>
            <p:cNvSpPr>
              <a:spLocks/>
            </p:cNvSpPr>
            <p:nvPr>
              <p:custDataLst>
                <p:tags r:id="rId34"/>
              </p:custDataLst>
            </p:nvPr>
          </p:nvSpPr>
          <p:spPr bwMode="auto">
            <a:xfrm>
              <a:off x="4588669" y="1569914"/>
              <a:ext cx="40481" cy="29766"/>
            </a:xfrm>
            <a:custGeom>
              <a:avLst/>
              <a:gdLst>
                <a:gd name="T0" fmla="*/ 2147483646 w 18"/>
                <a:gd name="T1" fmla="*/ 0 h 13"/>
                <a:gd name="T2" fmla="*/ 2147483646 w 18"/>
                <a:gd name="T3" fmla="*/ 0 h 13"/>
                <a:gd name="T4" fmla="*/ 0 w 18"/>
                <a:gd name="T5" fmla="*/ 2147483646 h 13"/>
                <a:gd name="T6" fmla="*/ 2147483646 w 18"/>
                <a:gd name="T7" fmla="*/ 2147483646 h 13"/>
                <a:gd name="T8" fmla="*/ 2147483646 w 18"/>
                <a:gd name="T9" fmla="*/ 2147483646 h 13"/>
                <a:gd name="T10" fmla="*/ 2147483646 w 18"/>
                <a:gd name="T11" fmla="*/ 2147483646 h 13"/>
                <a:gd name="T12" fmla="*/ 2147483646 w 18"/>
                <a:gd name="T13" fmla="*/ 0 h 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13">
                  <a:moveTo>
                    <a:pt x="12" y="0"/>
                  </a:moveTo>
                  <a:cubicBezTo>
                    <a:pt x="7" y="0"/>
                    <a:pt x="7" y="0"/>
                    <a:pt x="7" y="0"/>
                  </a:cubicBezTo>
                  <a:cubicBezTo>
                    <a:pt x="3" y="0"/>
                    <a:pt x="0" y="3"/>
                    <a:pt x="0" y="7"/>
                  </a:cubicBezTo>
                  <a:cubicBezTo>
                    <a:pt x="0" y="10"/>
                    <a:pt x="3" y="13"/>
                    <a:pt x="7" y="13"/>
                  </a:cubicBezTo>
                  <a:cubicBezTo>
                    <a:pt x="12" y="13"/>
                    <a:pt x="12" y="13"/>
                    <a:pt x="12" y="13"/>
                  </a:cubicBezTo>
                  <a:cubicBezTo>
                    <a:pt x="15" y="13"/>
                    <a:pt x="18" y="10"/>
                    <a:pt x="18" y="7"/>
                  </a:cubicBezTo>
                  <a:cubicBezTo>
                    <a:pt x="18" y="3"/>
                    <a:pt x="15" y="0"/>
                    <a:pt x="1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5" name="组合 14"/>
          <p:cNvGrpSpPr/>
          <p:nvPr/>
        </p:nvGrpSpPr>
        <p:grpSpPr>
          <a:xfrm>
            <a:off x="3852862" y="1913963"/>
            <a:ext cx="1155700" cy="1174751"/>
            <a:chOff x="2889646" y="1723504"/>
            <a:chExt cx="866775" cy="881063"/>
          </a:xfrm>
        </p:grpSpPr>
        <p:pic>
          <p:nvPicPr>
            <p:cNvPr id="16" name="MH_Other_1"/>
            <p:cNvPicPr>
              <a:picLocks noChangeAspect="1"/>
            </p:cNvPicPr>
            <p:nvPr>
              <p:custDataLst>
                <p:tags r:id="rId29"/>
              </p:custDataLst>
            </p:nvPr>
          </p:nvPicPr>
          <p:blipFill>
            <a:blip r:embed="rId36"/>
            <a:stretch>
              <a:fillRect/>
            </a:stretch>
          </p:blipFill>
          <p:spPr>
            <a:xfrm>
              <a:off x="2889646" y="1723504"/>
              <a:ext cx="866775" cy="881063"/>
            </a:xfrm>
            <a:prstGeom prst="rect">
              <a:avLst/>
            </a:prstGeom>
            <a:effectLst>
              <a:outerShdw blurRad="50800" dist="38100" dir="8100000" algn="tr" rotWithShape="0">
                <a:prstClr val="black">
                  <a:alpha val="40000"/>
                </a:prstClr>
              </a:outerShdw>
            </a:effectLst>
          </p:spPr>
        </p:pic>
        <p:sp>
          <p:nvSpPr>
            <p:cNvPr id="17" name="MH_Other_16"/>
            <p:cNvSpPr>
              <a:spLocks/>
            </p:cNvSpPr>
            <p:nvPr>
              <p:custDataLst>
                <p:tags r:id="rId30"/>
              </p:custDataLst>
            </p:nvPr>
          </p:nvSpPr>
          <p:spPr bwMode="auto">
            <a:xfrm>
              <a:off x="3195637" y="2039020"/>
              <a:ext cx="255984" cy="250031"/>
            </a:xfrm>
            <a:custGeom>
              <a:avLst/>
              <a:gdLst>
                <a:gd name="T0" fmla="*/ 173585 w 342470"/>
                <a:gd name="T1" fmla="*/ 57494 h 333044"/>
                <a:gd name="T2" fmla="*/ 269144 w 342470"/>
                <a:gd name="T3" fmla="*/ 57494 h 333044"/>
                <a:gd name="T4" fmla="*/ 329956 w 342470"/>
                <a:gd name="T5" fmla="*/ 118700 h 333044"/>
                <a:gd name="T6" fmla="*/ 329956 w 342470"/>
                <a:gd name="T7" fmla="*/ 167663 h 333044"/>
                <a:gd name="T8" fmla="*/ 280728 w 342470"/>
                <a:gd name="T9" fmla="*/ 228870 h 333044"/>
                <a:gd name="T10" fmla="*/ 295206 w 342470"/>
                <a:gd name="T11" fmla="*/ 320680 h 333044"/>
                <a:gd name="T12" fmla="*/ 248873 w 342470"/>
                <a:gd name="T13" fmla="*/ 228870 h 333044"/>
                <a:gd name="T14" fmla="*/ 173585 w 342470"/>
                <a:gd name="T15" fmla="*/ 228870 h 333044"/>
                <a:gd name="T16" fmla="*/ 115668 w 342470"/>
                <a:gd name="T17" fmla="*/ 167663 h 333044"/>
                <a:gd name="T18" fmla="*/ 115668 w 342470"/>
                <a:gd name="T19" fmla="*/ 118700 h 333044"/>
                <a:gd name="T20" fmla="*/ 173585 w 342470"/>
                <a:gd name="T21" fmla="*/ 57494 h 333044"/>
                <a:gd name="T22" fmla="*/ 60791 w 342470"/>
                <a:gd name="T23" fmla="*/ 0 h 333044"/>
                <a:gd name="T24" fmla="*/ 225795 w 342470"/>
                <a:gd name="T25" fmla="*/ 0 h 333044"/>
                <a:gd name="T26" fmla="*/ 283690 w 342470"/>
                <a:gd name="T27" fmla="*/ 48880 h 333044"/>
                <a:gd name="T28" fmla="*/ 275005 w 342470"/>
                <a:gd name="T29" fmla="*/ 45824 h 333044"/>
                <a:gd name="T30" fmla="*/ 170791 w 342470"/>
                <a:gd name="T31" fmla="*/ 45824 h 333044"/>
                <a:gd name="T32" fmla="*/ 104213 w 342470"/>
                <a:gd name="T33" fmla="*/ 116095 h 333044"/>
                <a:gd name="T34" fmla="*/ 104213 w 342470"/>
                <a:gd name="T35" fmla="*/ 168035 h 333044"/>
                <a:gd name="T36" fmla="*/ 144739 w 342470"/>
                <a:gd name="T37" fmla="*/ 232192 h 333044"/>
                <a:gd name="T38" fmla="*/ 31843 w 342470"/>
                <a:gd name="T39" fmla="*/ 336067 h 333044"/>
                <a:gd name="T40" fmla="*/ 86848 w 342470"/>
                <a:gd name="T41" fmla="*/ 232192 h 333044"/>
                <a:gd name="T42" fmla="*/ 60791 w 342470"/>
                <a:gd name="T43" fmla="*/ 232192 h 333044"/>
                <a:gd name="T44" fmla="*/ 0 w 342470"/>
                <a:gd name="T45" fmla="*/ 168035 h 333044"/>
                <a:gd name="T46" fmla="*/ 0 w 342470"/>
                <a:gd name="T47" fmla="*/ 61102 h 333044"/>
                <a:gd name="T48" fmla="*/ 60791 w 342470"/>
                <a:gd name="T49" fmla="*/ 0 h 3330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42470" h="333044">
                  <a:moveTo>
                    <a:pt x="180167" y="56867"/>
                  </a:moveTo>
                  <a:cubicBezTo>
                    <a:pt x="180167" y="56867"/>
                    <a:pt x="180167" y="56867"/>
                    <a:pt x="279352" y="56867"/>
                  </a:cubicBezTo>
                  <a:cubicBezTo>
                    <a:pt x="312414" y="56867"/>
                    <a:pt x="342470" y="84111"/>
                    <a:pt x="342470" y="117409"/>
                  </a:cubicBezTo>
                  <a:cubicBezTo>
                    <a:pt x="342470" y="117409"/>
                    <a:pt x="342470" y="117409"/>
                    <a:pt x="342470" y="165842"/>
                  </a:cubicBezTo>
                  <a:cubicBezTo>
                    <a:pt x="342470" y="196112"/>
                    <a:pt x="318425" y="220329"/>
                    <a:pt x="291375" y="226383"/>
                  </a:cubicBezTo>
                  <a:cubicBezTo>
                    <a:pt x="285363" y="256654"/>
                    <a:pt x="306403" y="317195"/>
                    <a:pt x="306403" y="317195"/>
                  </a:cubicBezTo>
                  <a:cubicBezTo>
                    <a:pt x="270335" y="308114"/>
                    <a:pt x="261318" y="247573"/>
                    <a:pt x="258313" y="226383"/>
                  </a:cubicBezTo>
                  <a:cubicBezTo>
                    <a:pt x="258313" y="226383"/>
                    <a:pt x="258313" y="226383"/>
                    <a:pt x="180167" y="226383"/>
                  </a:cubicBezTo>
                  <a:cubicBezTo>
                    <a:pt x="147105" y="226383"/>
                    <a:pt x="120054" y="199139"/>
                    <a:pt x="120054" y="165842"/>
                  </a:cubicBezTo>
                  <a:cubicBezTo>
                    <a:pt x="120054" y="165842"/>
                    <a:pt x="120054" y="165842"/>
                    <a:pt x="120054" y="117409"/>
                  </a:cubicBezTo>
                  <a:cubicBezTo>
                    <a:pt x="120054" y="84111"/>
                    <a:pt x="147105" y="56867"/>
                    <a:pt x="180167" y="56867"/>
                  </a:cubicBezTo>
                  <a:close/>
                  <a:moveTo>
                    <a:pt x="63096" y="0"/>
                  </a:moveTo>
                  <a:cubicBezTo>
                    <a:pt x="63096" y="0"/>
                    <a:pt x="63096" y="0"/>
                    <a:pt x="234358" y="0"/>
                  </a:cubicBezTo>
                  <a:cubicBezTo>
                    <a:pt x="264403" y="0"/>
                    <a:pt x="288440" y="21154"/>
                    <a:pt x="294449" y="48351"/>
                  </a:cubicBezTo>
                  <a:cubicBezTo>
                    <a:pt x="291445" y="48351"/>
                    <a:pt x="288440" y="45329"/>
                    <a:pt x="285435" y="45329"/>
                  </a:cubicBezTo>
                  <a:cubicBezTo>
                    <a:pt x="285435" y="45329"/>
                    <a:pt x="285435" y="45329"/>
                    <a:pt x="177270" y="45329"/>
                  </a:cubicBezTo>
                  <a:cubicBezTo>
                    <a:pt x="138211" y="45329"/>
                    <a:pt x="108165" y="75549"/>
                    <a:pt x="108165" y="114834"/>
                  </a:cubicBezTo>
                  <a:cubicBezTo>
                    <a:pt x="108165" y="114834"/>
                    <a:pt x="108165" y="114834"/>
                    <a:pt x="108165" y="166208"/>
                  </a:cubicBezTo>
                  <a:cubicBezTo>
                    <a:pt x="108165" y="196427"/>
                    <a:pt x="126193" y="220603"/>
                    <a:pt x="150229" y="229669"/>
                  </a:cubicBezTo>
                  <a:cubicBezTo>
                    <a:pt x="120183" y="347525"/>
                    <a:pt x="33051" y="332415"/>
                    <a:pt x="33051" y="332415"/>
                  </a:cubicBezTo>
                  <a:cubicBezTo>
                    <a:pt x="78119" y="320328"/>
                    <a:pt x="87133" y="256866"/>
                    <a:pt x="90138" y="229669"/>
                  </a:cubicBezTo>
                  <a:cubicBezTo>
                    <a:pt x="90138" y="229669"/>
                    <a:pt x="90138" y="229669"/>
                    <a:pt x="63096" y="229669"/>
                  </a:cubicBezTo>
                  <a:cubicBezTo>
                    <a:pt x="27041" y="229669"/>
                    <a:pt x="0" y="202471"/>
                    <a:pt x="0" y="166208"/>
                  </a:cubicBezTo>
                  <a:cubicBezTo>
                    <a:pt x="0" y="166208"/>
                    <a:pt x="0" y="166208"/>
                    <a:pt x="0" y="60439"/>
                  </a:cubicBezTo>
                  <a:cubicBezTo>
                    <a:pt x="0" y="27198"/>
                    <a:pt x="27041" y="0"/>
                    <a:pt x="6309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8" name="组合 17"/>
          <p:cNvGrpSpPr/>
          <p:nvPr/>
        </p:nvGrpSpPr>
        <p:grpSpPr>
          <a:xfrm>
            <a:off x="7229475" y="1913963"/>
            <a:ext cx="1155700" cy="1174751"/>
            <a:chOff x="5422106" y="1723504"/>
            <a:chExt cx="866775" cy="881063"/>
          </a:xfrm>
        </p:grpSpPr>
        <p:pic>
          <p:nvPicPr>
            <p:cNvPr id="19" name="MH_Other_3"/>
            <p:cNvPicPr>
              <a:picLocks noChangeAspect="1"/>
            </p:cNvPicPr>
            <p:nvPr>
              <p:custDataLst>
                <p:tags r:id="rId19"/>
              </p:custDataLst>
            </p:nvPr>
          </p:nvPicPr>
          <p:blipFill>
            <a:blip r:embed="rId36"/>
            <a:stretch>
              <a:fillRect/>
            </a:stretch>
          </p:blipFill>
          <p:spPr>
            <a:xfrm>
              <a:off x="5422106" y="1723504"/>
              <a:ext cx="866775" cy="881063"/>
            </a:xfrm>
            <a:prstGeom prst="rect">
              <a:avLst/>
            </a:prstGeom>
            <a:effectLst>
              <a:outerShdw blurRad="50800" dist="38100" dir="8100000" algn="tr" rotWithShape="0">
                <a:prstClr val="black">
                  <a:alpha val="40000"/>
                </a:prstClr>
              </a:outerShdw>
            </a:effectLst>
          </p:spPr>
        </p:pic>
        <p:sp>
          <p:nvSpPr>
            <p:cNvPr id="20" name="MH_Other_17"/>
            <p:cNvSpPr>
              <a:spLocks noEditPoints="1"/>
            </p:cNvSpPr>
            <p:nvPr>
              <p:custDataLst>
                <p:tags r:id="rId20"/>
              </p:custDataLst>
            </p:nvPr>
          </p:nvSpPr>
          <p:spPr bwMode="auto">
            <a:xfrm>
              <a:off x="5707856" y="2053307"/>
              <a:ext cx="63103" cy="219075"/>
            </a:xfrm>
            <a:custGeom>
              <a:avLst/>
              <a:gdLst>
                <a:gd name="T0" fmla="*/ 27 w 28"/>
                <a:gd name="T1" fmla="*/ 0 h 97"/>
                <a:gd name="T2" fmla="*/ 1 w 28"/>
                <a:gd name="T3" fmla="*/ 0 h 97"/>
                <a:gd name="T4" fmla="*/ 0 w 28"/>
                <a:gd name="T5" fmla="*/ 1 h 97"/>
                <a:gd name="T6" fmla="*/ 0 w 28"/>
                <a:gd name="T7" fmla="*/ 96 h 97"/>
                <a:gd name="T8" fmla="*/ 1 w 28"/>
                <a:gd name="T9" fmla="*/ 97 h 97"/>
                <a:gd name="T10" fmla="*/ 27 w 28"/>
                <a:gd name="T11" fmla="*/ 97 h 97"/>
                <a:gd name="T12" fmla="*/ 28 w 28"/>
                <a:gd name="T13" fmla="*/ 96 h 97"/>
                <a:gd name="T14" fmla="*/ 28 w 28"/>
                <a:gd name="T15" fmla="*/ 1 h 97"/>
                <a:gd name="T16" fmla="*/ 27 w 28"/>
                <a:gd name="T17" fmla="*/ 0 h 97"/>
                <a:gd name="T18" fmla="*/ 14 w 28"/>
                <a:gd name="T19" fmla="*/ 94 h 97"/>
                <a:gd name="T20" fmla="*/ 7 w 28"/>
                <a:gd name="T21" fmla="*/ 87 h 97"/>
                <a:gd name="T22" fmla="*/ 14 w 28"/>
                <a:gd name="T23" fmla="*/ 80 h 97"/>
                <a:gd name="T24" fmla="*/ 21 w 28"/>
                <a:gd name="T25" fmla="*/ 87 h 97"/>
                <a:gd name="T26" fmla="*/ 14 w 28"/>
                <a:gd name="T27" fmla="*/ 94 h 97"/>
                <a:gd name="T28" fmla="*/ 24 w 28"/>
                <a:gd name="T29" fmla="*/ 54 h 97"/>
                <a:gd name="T30" fmla="*/ 23 w 28"/>
                <a:gd name="T31" fmla="*/ 55 h 97"/>
                <a:gd name="T32" fmla="*/ 5 w 28"/>
                <a:gd name="T33" fmla="*/ 55 h 97"/>
                <a:gd name="T34" fmla="*/ 4 w 28"/>
                <a:gd name="T35" fmla="*/ 54 h 97"/>
                <a:gd name="T36" fmla="*/ 4 w 28"/>
                <a:gd name="T37" fmla="*/ 6 h 97"/>
                <a:gd name="T38" fmla="*/ 5 w 28"/>
                <a:gd name="T39" fmla="*/ 5 h 97"/>
                <a:gd name="T40" fmla="*/ 23 w 28"/>
                <a:gd name="T41" fmla="*/ 5 h 97"/>
                <a:gd name="T42" fmla="*/ 24 w 28"/>
                <a:gd name="T43" fmla="*/ 6 h 97"/>
                <a:gd name="T44" fmla="*/ 24 w 28"/>
                <a:gd name="T45" fmla="*/ 5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97">
                  <a:moveTo>
                    <a:pt x="27" y="0"/>
                  </a:moveTo>
                  <a:cubicBezTo>
                    <a:pt x="1" y="0"/>
                    <a:pt x="1" y="0"/>
                    <a:pt x="1" y="0"/>
                  </a:cubicBezTo>
                  <a:cubicBezTo>
                    <a:pt x="1" y="0"/>
                    <a:pt x="0" y="1"/>
                    <a:pt x="0" y="1"/>
                  </a:cubicBezTo>
                  <a:cubicBezTo>
                    <a:pt x="0" y="96"/>
                    <a:pt x="0" y="96"/>
                    <a:pt x="0" y="96"/>
                  </a:cubicBezTo>
                  <a:cubicBezTo>
                    <a:pt x="0" y="97"/>
                    <a:pt x="1" y="97"/>
                    <a:pt x="1" y="97"/>
                  </a:cubicBezTo>
                  <a:cubicBezTo>
                    <a:pt x="27" y="97"/>
                    <a:pt x="27" y="97"/>
                    <a:pt x="27" y="97"/>
                  </a:cubicBezTo>
                  <a:cubicBezTo>
                    <a:pt x="27" y="97"/>
                    <a:pt x="28" y="97"/>
                    <a:pt x="28" y="96"/>
                  </a:cubicBezTo>
                  <a:cubicBezTo>
                    <a:pt x="28" y="1"/>
                    <a:pt x="28" y="1"/>
                    <a:pt x="28" y="1"/>
                  </a:cubicBezTo>
                  <a:cubicBezTo>
                    <a:pt x="28" y="1"/>
                    <a:pt x="27" y="0"/>
                    <a:pt x="27" y="0"/>
                  </a:cubicBezTo>
                  <a:close/>
                  <a:moveTo>
                    <a:pt x="14" y="94"/>
                  </a:moveTo>
                  <a:cubicBezTo>
                    <a:pt x="10" y="94"/>
                    <a:pt x="7" y="91"/>
                    <a:pt x="7" y="87"/>
                  </a:cubicBezTo>
                  <a:cubicBezTo>
                    <a:pt x="7" y="83"/>
                    <a:pt x="10" y="80"/>
                    <a:pt x="14" y="80"/>
                  </a:cubicBezTo>
                  <a:cubicBezTo>
                    <a:pt x="18" y="80"/>
                    <a:pt x="21" y="83"/>
                    <a:pt x="21" y="87"/>
                  </a:cubicBezTo>
                  <a:cubicBezTo>
                    <a:pt x="21" y="91"/>
                    <a:pt x="18" y="94"/>
                    <a:pt x="14" y="94"/>
                  </a:cubicBezTo>
                  <a:close/>
                  <a:moveTo>
                    <a:pt x="24" y="54"/>
                  </a:moveTo>
                  <a:cubicBezTo>
                    <a:pt x="24" y="55"/>
                    <a:pt x="24" y="55"/>
                    <a:pt x="23" y="55"/>
                  </a:cubicBezTo>
                  <a:cubicBezTo>
                    <a:pt x="5" y="55"/>
                    <a:pt x="5" y="55"/>
                    <a:pt x="5" y="55"/>
                  </a:cubicBezTo>
                  <a:cubicBezTo>
                    <a:pt x="5" y="55"/>
                    <a:pt x="4" y="55"/>
                    <a:pt x="4" y="54"/>
                  </a:cubicBezTo>
                  <a:cubicBezTo>
                    <a:pt x="4" y="6"/>
                    <a:pt x="4" y="6"/>
                    <a:pt x="4" y="6"/>
                  </a:cubicBezTo>
                  <a:cubicBezTo>
                    <a:pt x="4" y="6"/>
                    <a:pt x="5" y="5"/>
                    <a:pt x="5" y="5"/>
                  </a:cubicBezTo>
                  <a:cubicBezTo>
                    <a:pt x="23" y="5"/>
                    <a:pt x="23" y="5"/>
                    <a:pt x="23" y="5"/>
                  </a:cubicBezTo>
                  <a:cubicBezTo>
                    <a:pt x="24" y="5"/>
                    <a:pt x="24" y="6"/>
                    <a:pt x="24" y="6"/>
                  </a:cubicBezTo>
                  <a:lnTo>
                    <a:pt x="24" y="5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1" name="MH_Other_18"/>
            <p:cNvSpPr>
              <a:spLocks/>
            </p:cNvSpPr>
            <p:nvPr>
              <p:custDataLst>
                <p:tags r:id="rId21"/>
              </p:custDataLst>
            </p:nvPr>
          </p:nvSpPr>
          <p:spPr bwMode="auto">
            <a:xfrm>
              <a:off x="5723333" y="2080692"/>
              <a:ext cx="33338" cy="8334"/>
            </a:xfrm>
            <a:custGeom>
              <a:avLst/>
              <a:gdLst>
                <a:gd name="T0" fmla="*/ 15 w 15"/>
                <a:gd name="T1" fmla="*/ 3 h 4"/>
                <a:gd name="T2" fmla="*/ 14 w 15"/>
                <a:gd name="T3" fmla="*/ 4 h 4"/>
                <a:gd name="T4" fmla="*/ 0 w 15"/>
                <a:gd name="T5" fmla="*/ 4 h 4"/>
                <a:gd name="T6" fmla="*/ 0 w 15"/>
                <a:gd name="T7" fmla="*/ 3 h 4"/>
                <a:gd name="T8" fmla="*/ 0 w 15"/>
                <a:gd name="T9" fmla="*/ 1 h 4"/>
                <a:gd name="T10" fmla="*/ 0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5" y="0"/>
                    <a:pt x="15" y="1"/>
                  </a:cubicBezTo>
                  <a:lnTo>
                    <a:pt x="15" y="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2" name="MH_Other_19"/>
            <p:cNvSpPr>
              <a:spLocks/>
            </p:cNvSpPr>
            <p:nvPr>
              <p:custDataLst>
                <p:tags r:id="rId22"/>
              </p:custDataLst>
            </p:nvPr>
          </p:nvSpPr>
          <p:spPr bwMode="auto">
            <a:xfrm>
              <a:off x="5723333" y="2091407"/>
              <a:ext cx="33338" cy="9525"/>
            </a:xfrm>
            <a:custGeom>
              <a:avLst/>
              <a:gdLst>
                <a:gd name="T0" fmla="*/ 15 w 15"/>
                <a:gd name="T1" fmla="*/ 3 h 4"/>
                <a:gd name="T2" fmla="*/ 14 w 15"/>
                <a:gd name="T3" fmla="*/ 4 h 4"/>
                <a:gd name="T4" fmla="*/ 1 w 15"/>
                <a:gd name="T5" fmla="*/ 4 h 4"/>
                <a:gd name="T6" fmla="*/ 0 w 15"/>
                <a:gd name="T7" fmla="*/ 3 h 4"/>
                <a:gd name="T8" fmla="*/ 0 w 15"/>
                <a:gd name="T9" fmla="*/ 1 h 4"/>
                <a:gd name="T10" fmla="*/ 1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1" y="4"/>
                    <a:pt x="1" y="4"/>
                    <a:pt x="1" y="4"/>
                  </a:cubicBezTo>
                  <a:cubicBezTo>
                    <a:pt x="0" y="4"/>
                    <a:pt x="0" y="3"/>
                    <a:pt x="0" y="3"/>
                  </a:cubicBezTo>
                  <a:cubicBezTo>
                    <a:pt x="0" y="1"/>
                    <a:pt x="0" y="1"/>
                    <a:pt x="0" y="1"/>
                  </a:cubicBezTo>
                  <a:cubicBezTo>
                    <a:pt x="0" y="0"/>
                    <a:pt x="0" y="0"/>
                    <a:pt x="1" y="0"/>
                  </a:cubicBezTo>
                  <a:cubicBezTo>
                    <a:pt x="14" y="0"/>
                    <a:pt x="14" y="0"/>
                    <a:pt x="14" y="0"/>
                  </a:cubicBezTo>
                  <a:cubicBezTo>
                    <a:pt x="14" y="0"/>
                    <a:pt x="15" y="0"/>
                    <a:pt x="15" y="1"/>
                  </a:cubicBezTo>
                  <a:lnTo>
                    <a:pt x="15" y="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3" name="MH_Other_20"/>
            <p:cNvSpPr>
              <a:spLocks noEditPoints="1"/>
            </p:cNvSpPr>
            <p:nvPr>
              <p:custDataLst>
                <p:tags r:id="rId23"/>
              </p:custDataLst>
            </p:nvPr>
          </p:nvSpPr>
          <p:spPr bwMode="auto">
            <a:xfrm>
              <a:off x="5782865" y="2053307"/>
              <a:ext cx="60722" cy="219075"/>
            </a:xfrm>
            <a:custGeom>
              <a:avLst/>
              <a:gdLst>
                <a:gd name="T0" fmla="*/ 27 w 27"/>
                <a:gd name="T1" fmla="*/ 0 h 97"/>
                <a:gd name="T2" fmla="*/ 1 w 27"/>
                <a:gd name="T3" fmla="*/ 0 h 97"/>
                <a:gd name="T4" fmla="*/ 0 w 27"/>
                <a:gd name="T5" fmla="*/ 1 h 97"/>
                <a:gd name="T6" fmla="*/ 0 w 27"/>
                <a:gd name="T7" fmla="*/ 96 h 97"/>
                <a:gd name="T8" fmla="*/ 1 w 27"/>
                <a:gd name="T9" fmla="*/ 97 h 97"/>
                <a:gd name="T10" fmla="*/ 27 w 27"/>
                <a:gd name="T11" fmla="*/ 97 h 97"/>
                <a:gd name="T12" fmla="*/ 27 w 27"/>
                <a:gd name="T13" fmla="*/ 96 h 97"/>
                <a:gd name="T14" fmla="*/ 27 w 27"/>
                <a:gd name="T15" fmla="*/ 1 h 97"/>
                <a:gd name="T16" fmla="*/ 27 w 27"/>
                <a:gd name="T17" fmla="*/ 0 h 97"/>
                <a:gd name="T18" fmla="*/ 14 w 27"/>
                <a:gd name="T19" fmla="*/ 94 h 97"/>
                <a:gd name="T20" fmla="*/ 7 w 27"/>
                <a:gd name="T21" fmla="*/ 87 h 97"/>
                <a:gd name="T22" fmla="*/ 14 w 27"/>
                <a:gd name="T23" fmla="*/ 80 h 97"/>
                <a:gd name="T24" fmla="*/ 21 w 27"/>
                <a:gd name="T25" fmla="*/ 87 h 97"/>
                <a:gd name="T26" fmla="*/ 14 w 27"/>
                <a:gd name="T27" fmla="*/ 94 h 97"/>
                <a:gd name="T28" fmla="*/ 24 w 27"/>
                <a:gd name="T29" fmla="*/ 54 h 97"/>
                <a:gd name="T30" fmla="*/ 23 w 27"/>
                <a:gd name="T31" fmla="*/ 55 h 97"/>
                <a:gd name="T32" fmla="*/ 5 w 27"/>
                <a:gd name="T33" fmla="*/ 55 h 97"/>
                <a:gd name="T34" fmla="*/ 4 w 27"/>
                <a:gd name="T35" fmla="*/ 54 h 97"/>
                <a:gd name="T36" fmla="*/ 4 w 27"/>
                <a:gd name="T37" fmla="*/ 6 h 97"/>
                <a:gd name="T38" fmla="*/ 5 w 27"/>
                <a:gd name="T39" fmla="*/ 5 h 97"/>
                <a:gd name="T40" fmla="*/ 23 w 27"/>
                <a:gd name="T41" fmla="*/ 5 h 97"/>
                <a:gd name="T42" fmla="*/ 24 w 27"/>
                <a:gd name="T43" fmla="*/ 6 h 97"/>
                <a:gd name="T44" fmla="*/ 24 w 27"/>
                <a:gd name="T45" fmla="*/ 5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97">
                  <a:moveTo>
                    <a:pt x="27" y="0"/>
                  </a:moveTo>
                  <a:cubicBezTo>
                    <a:pt x="1" y="0"/>
                    <a:pt x="1" y="0"/>
                    <a:pt x="1" y="0"/>
                  </a:cubicBezTo>
                  <a:cubicBezTo>
                    <a:pt x="1" y="0"/>
                    <a:pt x="0" y="1"/>
                    <a:pt x="0" y="1"/>
                  </a:cubicBezTo>
                  <a:cubicBezTo>
                    <a:pt x="0" y="96"/>
                    <a:pt x="0" y="96"/>
                    <a:pt x="0" y="96"/>
                  </a:cubicBezTo>
                  <a:cubicBezTo>
                    <a:pt x="0" y="97"/>
                    <a:pt x="1" y="97"/>
                    <a:pt x="1" y="97"/>
                  </a:cubicBezTo>
                  <a:cubicBezTo>
                    <a:pt x="27" y="97"/>
                    <a:pt x="27" y="97"/>
                    <a:pt x="27" y="97"/>
                  </a:cubicBezTo>
                  <a:cubicBezTo>
                    <a:pt x="27" y="97"/>
                    <a:pt x="27" y="97"/>
                    <a:pt x="27" y="96"/>
                  </a:cubicBezTo>
                  <a:cubicBezTo>
                    <a:pt x="27" y="1"/>
                    <a:pt x="27" y="1"/>
                    <a:pt x="27" y="1"/>
                  </a:cubicBezTo>
                  <a:cubicBezTo>
                    <a:pt x="27" y="1"/>
                    <a:pt x="27" y="0"/>
                    <a:pt x="27" y="0"/>
                  </a:cubicBezTo>
                  <a:close/>
                  <a:moveTo>
                    <a:pt x="14" y="94"/>
                  </a:moveTo>
                  <a:cubicBezTo>
                    <a:pt x="10" y="94"/>
                    <a:pt x="7" y="91"/>
                    <a:pt x="7" y="87"/>
                  </a:cubicBezTo>
                  <a:cubicBezTo>
                    <a:pt x="7" y="83"/>
                    <a:pt x="10" y="80"/>
                    <a:pt x="14" y="80"/>
                  </a:cubicBezTo>
                  <a:cubicBezTo>
                    <a:pt x="18" y="80"/>
                    <a:pt x="21" y="83"/>
                    <a:pt x="21" y="87"/>
                  </a:cubicBezTo>
                  <a:cubicBezTo>
                    <a:pt x="21" y="91"/>
                    <a:pt x="18" y="94"/>
                    <a:pt x="14" y="94"/>
                  </a:cubicBezTo>
                  <a:close/>
                  <a:moveTo>
                    <a:pt x="24" y="54"/>
                  </a:moveTo>
                  <a:cubicBezTo>
                    <a:pt x="24" y="55"/>
                    <a:pt x="24" y="55"/>
                    <a:pt x="23" y="55"/>
                  </a:cubicBezTo>
                  <a:cubicBezTo>
                    <a:pt x="5" y="55"/>
                    <a:pt x="5" y="55"/>
                    <a:pt x="5" y="55"/>
                  </a:cubicBezTo>
                  <a:cubicBezTo>
                    <a:pt x="5" y="55"/>
                    <a:pt x="4" y="55"/>
                    <a:pt x="4" y="54"/>
                  </a:cubicBezTo>
                  <a:cubicBezTo>
                    <a:pt x="4" y="6"/>
                    <a:pt x="4" y="6"/>
                    <a:pt x="4" y="6"/>
                  </a:cubicBezTo>
                  <a:cubicBezTo>
                    <a:pt x="4" y="6"/>
                    <a:pt x="5" y="5"/>
                    <a:pt x="5" y="5"/>
                  </a:cubicBezTo>
                  <a:cubicBezTo>
                    <a:pt x="23" y="5"/>
                    <a:pt x="23" y="5"/>
                    <a:pt x="23" y="5"/>
                  </a:cubicBezTo>
                  <a:cubicBezTo>
                    <a:pt x="24" y="5"/>
                    <a:pt x="24" y="6"/>
                    <a:pt x="24" y="6"/>
                  </a:cubicBezTo>
                  <a:lnTo>
                    <a:pt x="24" y="5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4" name="MH_Other_21"/>
            <p:cNvSpPr>
              <a:spLocks/>
            </p:cNvSpPr>
            <p:nvPr>
              <p:custDataLst>
                <p:tags r:id="rId24"/>
              </p:custDataLst>
            </p:nvPr>
          </p:nvSpPr>
          <p:spPr bwMode="auto">
            <a:xfrm>
              <a:off x="5797153" y="2080692"/>
              <a:ext cx="32147" cy="8334"/>
            </a:xfrm>
            <a:custGeom>
              <a:avLst/>
              <a:gdLst>
                <a:gd name="T0" fmla="*/ 14 w 14"/>
                <a:gd name="T1" fmla="*/ 3 h 4"/>
                <a:gd name="T2" fmla="*/ 14 w 14"/>
                <a:gd name="T3" fmla="*/ 4 h 4"/>
                <a:gd name="T4" fmla="*/ 0 w 14"/>
                <a:gd name="T5" fmla="*/ 4 h 4"/>
                <a:gd name="T6" fmla="*/ 0 w 14"/>
                <a:gd name="T7" fmla="*/ 3 h 4"/>
                <a:gd name="T8" fmla="*/ 0 w 14"/>
                <a:gd name="T9" fmla="*/ 1 h 4"/>
                <a:gd name="T10" fmla="*/ 0 w 14"/>
                <a:gd name="T11" fmla="*/ 0 h 4"/>
                <a:gd name="T12" fmla="*/ 14 w 14"/>
                <a:gd name="T13" fmla="*/ 0 h 4"/>
                <a:gd name="T14" fmla="*/ 14 w 14"/>
                <a:gd name="T15" fmla="*/ 1 h 4"/>
                <a:gd name="T16" fmla="*/ 14 w 14"/>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4" y="3"/>
                  </a:moveTo>
                  <a:cubicBezTo>
                    <a:pt x="14"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4" y="0"/>
                    <a:pt x="14" y="1"/>
                  </a:cubicBezTo>
                  <a:lnTo>
                    <a:pt x="14" y="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5" name="MH_Other_22"/>
            <p:cNvSpPr>
              <a:spLocks/>
            </p:cNvSpPr>
            <p:nvPr>
              <p:custDataLst>
                <p:tags r:id="rId25"/>
              </p:custDataLst>
            </p:nvPr>
          </p:nvSpPr>
          <p:spPr bwMode="auto">
            <a:xfrm>
              <a:off x="5797152" y="2091407"/>
              <a:ext cx="34529" cy="9525"/>
            </a:xfrm>
            <a:custGeom>
              <a:avLst/>
              <a:gdLst>
                <a:gd name="T0" fmla="*/ 15 w 15"/>
                <a:gd name="T1" fmla="*/ 3 h 4"/>
                <a:gd name="T2" fmla="*/ 14 w 15"/>
                <a:gd name="T3" fmla="*/ 4 h 4"/>
                <a:gd name="T4" fmla="*/ 0 w 15"/>
                <a:gd name="T5" fmla="*/ 4 h 4"/>
                <a:gd name="T6" fmla="*/ 0 w 15"/>
                <a:gd name="T7" fmla="*/ 3 h 4"/>
                <a:gd name="T8" fmla="*/ 0 w 15"/>
                <a:gd name="T9" fmla="*/ 1 h 4"/>
                <a:gd name="T10" fmla="*/ 0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5" y="0"/>
                    <a:pt x="15" y="1"/>
                  </a:cubicBezTo>
                  <a:lnTo>
                    <a:pt x="15" y="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6" name="MH_Other_23"/>
            <p:cNvSpPr>
              <a:spLocks noEditPoints="1"/>
            </p:cNvSpPr>
            <p:nvPr>
              <p:custDataLst>
                <p:tags r:id="rId26"/>
              </p:custDataLst>
            </p:nvPr>
          </p:nvSpPr>
          <p:spPr bwMode="auto">
            <a:xfrm>
              <a:off x="5849540" y="2053308"/>
              <a:ext cx="153591" cy="221456"/>
            </a:xfrm>
            <a:custGeom>
              <a:avLst/>
              <a:gdLst>
                <a:gd name="T0" fmla="*/ 23 w 68"/>
                <a:gd name="T1" fmla="*/ 0 h 98"/>
                <a:gd name="T2" fmla="*/ 0 w 68"/>
                <a:gd name="T3" fmla="*/ 12 h 98"/>
                <a:gd name="T4" fmla="*/ 0 w 68"/>
                <a:gd name="T5" fmla="*/ 13 h 98"/>
                <a:gd name="T6" fmla="*/ 44 w 68"/>
                <a:gd name="T7" fmla="*/ 97 h 98"/>
                <a:gd name="T8" fmla="*/ 45 w 68"/>
                <a:gd name="T9" fmla="*/ 98 h 98"/>
                <a:gd name="T10" fmla="*/ 67 w 68"/>
                <a:gd name="T11" fmla="*/ 86 h 98"/>
                <a:gd name="T12" fmla="*/ 68 w 68"/>
                <a:gd name="T13" fmla="*/ 85 h 98"/>
                <a:gd name="T14" fmla="*/ 24 w 68"/>
                <a:gd name="T15" fmla="*/ 0 h 98"/>
                <a:gd name="T16" fmla="*/ 23 w 68"/>
                <a:gd name="T17" fmla="*/ 0 h 98"/>
                <a:gd name="T18" fmla="*/ 54 w 68"/>
                <a:gd name="T19" fmla="*/ 89 h 98"/>
                <a:gd name="T20" fmla="*/ 45 w 68"/>
                <a:gd name="T21" fmla="*/ 86 h 98"/>
                <a:gd name="T22" fmla="*/ 48 w 68"/>
                <a:gd name="T23" fmla="*/ 77 h 98"/>
                <a:gd name="T24" fmla="*/ 57 w 68"/>
                <a:gd name="T25" fmla="*/ 80 h 98"/>
                <a:gd name="T26" fmla="*/ 54 w 68"/>
                <a:gd name="T27" fmla="*/ 89 h 98"/>
                <a:gd name="T28" fmla="*/ 45 w 68"/>
                <a:gd name="T29" fmla="*/ 49 h 98"/>
                <a:gd name="T30" fmla="*/ 45 w 68"/>
                <a:gd name="T31" fmla="*/ 50 h 98"/>
                <a:gd name="T32" fmla="*/ 29 w 68"/>
                <a:gd name="T33" fmla="*/ 59 h 98"/>
                <a:gd name="T34" fmla="*/ 28 w 68"/>
                <a:gd name="T35" fmla="*/ 58 h 98"/>
                <a:gd name="T36" fmla="*/ 6 w 68"/>
                <a:gd name="T37" fmla="*/ 15 h 98"/>
                <a:gd name="T38" fmla="*/ 6 w 68"/>
                <a:gd name="T39" fmla="*/ 14 h 98"/>
                <a:gd name="T40" fmla="*/ 22 w 68"/>
                <a:gd name="T41" fmla="*/ 6 h 98"/>
                <a:gd name="T42" fmla="*/ 23 w 68"/>
                <a:gd name="T43" fmla="*/ 6 h 98"/>
                <a:gd name="T44" fmla="*/ 45 w 68"/>
                <a:gd name="T45" fmla="*/ 4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8" h="98">
                  <a:moveTo>
                    <a:pt x="23" y="0"/>
                  </a:moveTo>
                  <a:cubicBezTo>
                    <a:pt x="0" y="12"/>
                    <a:pt x="0" y="12"/>
                    <a:pt x="0" y="12"/>
                  </a:cubicBezTo>
                  <a:cubicBezTo>
                    <a:pt x="0" y="12"/>
                    <a:pt x="0" y="12"/>
                    <a:pt x="0" y="13"/>
                  </a:cubicBezTo>
                  <a:cubicBezTo>
                    <a:pt x="44" y="97"/>
                    <a:pt x="44" y="97"/>
                    <a:pt x="44" y="97"/>
                  </a:cubicBezTo>
                  <a:cubicBezTo>
                    <a:pt x="44" y="98"/>
                    <a:pt x="44" y="98"/>
                    <a:pt x="45" y="98"/>
                  </a:cubicBezTo>
                  <a:cubicBezTo>
                    <a:pt x="67" y="86"/>
                    <a:pt x="67" y="86"/>
                    <a:pt x="67" y="86"/>
                  </a:cubicBezTo>
                  <a:cubicBezTo>
                    <a:pt x="68" y="86"/>
                    <a:pt x="68" y="85"/>
                    <a:pt x="68" y="85"/>
                  </a:cubicBezTo>
                  <a:cubicBezTo>
                    <a:pt x="24" y="0"/>
                    <a:pt x="24" y="0"/>
                    <a:pt x="24" y="0"/>
                  </a:cubicBezTo>
                  <a:cubicBezTo>
                    <a:pt x="24" y="0"/>
                    <a:pt x="23" y="0"/>
                    <a:pt x="23" y="0"/>
                  </a:cubicBezTo>
                  <a:close/>
                  <a:moveTo>
                    <a:pt x="54" y="89"/>
                  </a:moveTo>
                  <a:cubicBezTo>
                    <a:pt x="51" y="90"/>
                    <a:pt x="47" y="89"/>
                    <a:pt x="45" y="86"/>
                  </a:cubicBezTo>
                  <a:cubicBezTo>
                    <a:pt x="44" y="83"/>
                    <a:pt x="45" y="79"/>
                    <a:pt x="48" y="77"/>
                  </a:cubicBezTo>
                  <a:cubicBezTo>
                    <a:pt x="52" y="75"/>
                    <a:pt x="56" y="76"/>
                    <a:pt x="57" y="80"/>
                  </a:cubicBezTo>
                  <a:cubicBezTo>
                    <a:pt x="59" y="83"/>
                    <a:pt x="58" y="87"/>
                    <a:pt x="54" y="89"/>
                  </a:cubicBezTo>
                  <a:close/>
                  <a:moveTo>
                    <a:pt x="45" y="49"/>
                  </a:moveTo>
                  <a:cubicBezTo>
                    <a:pt x="46" y="50"/>
                    <a:pt x="45" y="50"/>
                    <a:pt x="45" y="50"/>
                  </a:cubicBezTo>
                  <a:cubicBezTo>
                    <a:pt x="29" y="59"/>
                    <a:pt x="29" y="59"/>
                    <a:pt x="29" y="59"/>
                  </a:cubicBezTo>
                  <a:cubicBezTo>
                    <a:pt x="29" y="59"/>
                    <a:pt x="28" y="59"/>
                    <a:pt x="28" y="58"/>
                  </a:cubicBezTo>
                  <a:cubicBezTo>
                    <a:pt x="6" y="15"/>
                    <a:pt x="6" y="15"/>
                    <a:pt x="6" y="15"/>
                  </a:cubicBezTo>
                  <a:cubicBezTo>
                    <a:pt x="6" y="15"/>
                    <a:pt x="6" y="14"/>
                    <a:pt x="6" y="14"/>
                  </a:cubicBezTo>
                  <a:cubicBezTo>
                    <a:pt x="22" y="6"/>
                    <a:pt x="22" y="6"/>
                    <a:pt x="22" y="6"/>
                  </a:cubicBezTo>
                  <a:cubicBezTo>
                    <a:pt x="22" y="6"/>
                    <a:pt x="23" y="6"/>
                    <a:pt x="23" y="6"/>
                  </a:cubicBezTo>
                  <a:lnTo>
                    <a:pt x="45" y="4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7" name="MH_Other_24"/>
            <p:cNvSpPr>
              <a:spLocks/>
            </p:cNvSpPr>
            <p:nvPr>
              <p:custDataLst>
                <p:tags r:id="rId27"/>
              </p:custDataLst>
            </p:nvPr>
          </p:nvSpPr>
          <p:spPr bwMode="auto">
            <a:xfrm>
              <a:off x="5874544" y="2081882"/>
              <a:ext cx="30956" cy="23813"/>
            </a:xfrm>
            <a:custGeom>
              <a:avLst/>
              <a:gdLst>
                <a:gd name="T0" fmla="*/ 14 w 14"/>
                <a:gd name="T1" fmla="*/ 2 h 10"/>
                <a:gd name="T2" fmla="*/ 14 w 14"/>
                <a:gd name="T3" fmla="*/ 3 h 10"/>
                <a:gd name="T4" fmla="*/ 2 w 14"/>
                <a:gd name="T5" fmla="*/ 9 h 10"/>
                <a:gd name="T6" fmla="*/ 1 w 14"/>
                <a:gd name="T7" fmla="*/ 9 h 10"/>
                <a:gd name="T8" fmla="*/ 0 w 14"/>
                <a:gd name="T9" fmla="*/ 7 h 10"/>
                <a:gd name="T10" fmla="*/ 0 w 14"/>
                <a:gd name="T11" fmla="*/ 6 h 10"/>
                <a:gd name="T12" fmla="*/ 12 w 14"/>
                <a:gd name="T13" fmla="*/ 0 h 10"/>
                <a:gd name="T14" fmla="*/ 13 w 14"/>
                <a:gd name="T15" fmla="*/ 0 h 10"/>
                <a:gd name="T16" fmla="*/ 14 w 14"/>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0">
                  <a:moveTo>
                    <a:pt x="14" y="2"/>
                  </a:moveTo>
                  <a:cubicBezTo>
                    <a:pt x="14" y="3"/>
                    <a:pt x="14" y="3"/>
                    <a:pt x="14" y="3"/>
                  </a:cubicBezTo>
                  <a:cubicBezTo>
                    <a:pt x="2" y="9"/>
                    <a:pt x="2" y="9"/>
                    <a:pt x="2" y="9"/>
                  </a:cubicBezTo>
                  <a:cubicBezTo>
                    <a:pt x="1" y="10"/>
                    <a:pt x="1" y="9"/>
                    <a:pt x="1" y="9"/>
                  </a:cubicBezTo>
                  <a:cubicBezTo>
                    <a:pt x="0" y="7"/>
                    <a:pt x="0" y="7"/>
                    <a:pt x="0" y="7"/>
                  </a:cubicBezTo>
                  <a:cubicBezTo>
                    <a:pt x="0" y="7"/>
                    <a:pt x="0" y="6"/>
                    <a:pt x="0" y="6"/>
                  </a:cubicBezTo>
                  <a:cubicBezTo>
                    <a:pt x="12" y="0"/>
                    <a:pt x="12" y="0"/>
                    <a:pt x="12" y="0"/>
                  </a:cubicBezTo>
                  <a:cubicBezTo>
                    <a:pt x="12" y="0"/>
                    <a:pt x="13" y="0"/>
                    <a:pt x="13" y="0"/>
                  </a:cubicBezTo>
                  <a:lnTo>
                    <a:pt x="14" y="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8" name="MH_Other_25"/>
            <p:cNvSpPr>
              <a:spLocks/>
            </p:cNvSpPr>
            <p:nvPr>
              <p:custDataLst>
                <p:tags r:id="rId28"/>
              </p:custDataLst>
            </p:nvPr>
          </p:nvSpPr>
          <p:spPr bwMode="auto">
            <a:xfrm>
              <a:off x="5879306" y="2091408"/>
              <a:ext cx="33338" cy="22622"/>
            </a:xfrm>
            <a:custGeom>
              <a:avLst/>
              <a:gdLst>
                <a:gd name="T0" fmla="*/ 14 w 15"/>
                <a:gd name="T1" fmla="*/ 3 h 10"/>
                <a:gd name="T2" fmla="*/ 14 w 15"/>
                <a:gd name="T3" fmla="*/ 4 h 10"/>
                <a:gd name="T4" fmla="*/ 2 w 15"/>
                <a:gd name="T5" fmla="*/ 10 h 10"/>
                <a:gd name="T6" fmla="*/ 1 w 15"/>
                <a:gd name="T7" fmla="*/ 9 h 10"/>
                <a:gd name="T8" fmla="*/ 0 w 15"/>
                <a:gd name="T9" fmla="*/ 8 h 10"/>
                <a:gd name="T10" fmla="*/ 1 w 15"/>
                <a:gd name="T11" fmla="*/ 6 h 10"/>
                <a:gd name="T12" fmla="*/ 12 w 15"/>
                <a:gd name="T13" fmla="*/ 0 h 10"/>
                <a:gd name="T14" fmla="*/ 13 w 15"/>
                <a:gd name="T15" fmla="*/ 1 h 10"/>
                <a:gd name="T16" fmla="*/ 14 w 15"/>
                <a:gd name="T1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0">
                  <a:moveTo>
                    <a:pt x="14" y="3"/>
                  </a:moveTo>
                  <a:cubicBezTo>
                    <a:pt x="15" y="3"/>
                    <a:pt x="14" y="3"/>
                    <a:pt x="14" y="4"/>
                  </a:cubicBezTo>
                  <a:cubicBezTo>
                    <a:pt x="2" y="10"/>
                    <a:pt x="2" y="10"/>
                    <a:pt x="2" y="10"/>
                  </a:cubicBezTo>
                  <a:cubicBezTo>
                    <a:pt x="2" y="10"/>
                    <a:pt x="1" y="10"/>
                    <a:pt x="1" y="9"/>
                  </a:cubicBezTo>
                  <a:cubicBezTo>
                    <a:pt x="0" y="8"/>
                    <a:pt x="0" y="8"/>
                    <a:pt x="0" y="8"/>
                  </a:cubicBezTo>
                  <a:cubicBezTo>
                    <a:pt x="0" y="7"/>
                    <a:pt x="0" y="7"/>
                    <a:pt x="1" y="6"/>
                  </a:cubicBezTo>
                  <a:cubicBezTo>
                    <a:pt x="12" y="0"/>
                    <a:pt x="12" y="0"/>
                    <a:pt x="12" y="0"/>
                  </a:cubicBezTo>
                  <a:cubicBezTo>
                    <a:pt x="13" y="0"/>
                    <a:pt x="13" y="0"/>
                    <a:pt x="13" y="1"/>
                  </a:cubicBezTo>
                  <a:lnTo>
                    <a:pt x="14" y="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grpSp>
        <p:nvGrpSpPr>
          <p:cNvPr id="29" name="组合 28"/>
          <p:cNvGrpSpPr/>
          <p:nvPr/>
        </p:nvGrpSpPr>
        <p:grpSpPr>
          <a:xfrm>
            <a:off x="7646988" y="3652276"/>
            <a:ext cx="1154113" cy="1173163"/>
            <a:chOff x="5735240" y="3027239"/>
            <a:chExt cx="865585" cy="879872"/>
          </a:xfrm>
        </p:grpSpPr>
        <p:pic>
          <p:nvPicPr>
            <p:cNvPr id="30" name="MH_Other_4"/>
            <p:cNvPicPr>
              <a:picLocks noChangeAspect="1"/>
            </p:cNvPicPr>
            <p:nvPr>
              <p:custDataLst>
                <p:tags r:id="rId17"/>
              </p:custDataLst>
            </p:nvPr>
          </p:nvPicPr>
          <p:blipFill>
            <a:blip r:embed="rId36"/>
            <a:stretch>
              <a:fillRect/>
            </a:stretch>
          </p:blipFill>
          <p:spPr>
            <a:xfrm>
              <a:off x="5735240" y="3027239"/>
              <a:ext cx="865585" cy="879872"/>
            </a:xfrm>
            <a:prstGeom prst="rect">
              <a:avLst/>
            </a:prstGeom>
            <a:effectLst>
              <a:outerShdw blurRad="50800" dist="38100" dir="8100000" algn="tr" rotWithShape="0">
                <a:prstClr val="black">
                  <a:alpha val="40000"/>
                </a:prstClr>
              </a:outerShdw>
            </a:effectLst>
          </p:spPr>
        </p:pic>
        <p:sp>
          <p:nvSpPr>
            <p:cNvPr id="31" name="MH_Other_31"/>
            <p:cNvSpPr>
              <a:spLocks/>
            </p:cNvSpPr>
            <p:nvPr>
              <p:custDataLst>
                <p:tags r:id="rId18"/>
              </p:custDataLst>
            </p:nvPr>
          </p:nvSpPr>
          <p:spPr bwMode="auto">
            <a:xfrm>
              <a:off x="6041231" y="3347518"/>
              <a:ext cx="252413" cy="239315"/>
            </a:xfrm>
            <a:custGeom>
              <a:avLst/>
              <a:gdLst>
                <a:gd name="T0" fmla="*/ 312022 w 336152"/>
                <a:gd name="T1" fmla="*/ 294158 h 318969"/>
                <a:gd name="T2" fmla="*/ 260870 w 336152"/>
                <a:gd name="T3" fmla="*/ 294158 h 318969"/>
                <a:gd name="T4" fmla="*/ 156010 w 336152"/>
                <a:gd name="T5" fmla="*/ 268157 h 318969"/>
                <a:gd name="T6" fmla="*/ 156010 w 336152"/>
                <a:gd name="T7" fmla="*/ 320159 h 318969"/>
                <a:gd name="T8" fmla="*/ 156010 w 336152"/>
                <a:gd name="T9" fmla="*/ 268157 h 318969"/>
                <a:gd name="T10" fmla="*/ 263428 w 336152"/>
                <a:gd name="T11" fmla="*/ 186977 h 318969"/>
                <a:gd name="T12" fmla="*/ 230179 w 336152"/>
                <a:gd name="T13" fmla="*/ 186977 h 318969"/>
                <a:gd name="T14" fmla="*/ 192456 w 336152"/>
                <a:gd name="T15" fmla="*/ 171753 h 318969"/>
                <a:gd name="T16" fmla="*/ 192456 w 336152"/>
                <a:gd name="T17" fmla="*/ 202193 h 318969"/>
                <a:gd name="T18" fmla="*/ 192456 w 336152"/>
                <a:gd name="T19" fmla="*/ 171753 h 318969"/>
                <a:gd name="T20" fmla="*/ 291561 w 336152"/>
                <a:gd name="T21" fmla="*/ 133701 h 318969"/>
                <a:gd name="T22" fmla="*/ 258311 w 336152"/>
                <a:gd name="T23" fmla="*/ 133701 h 318969"/>
                <a:gd name="T24" fmla="*/ 162404 w 336152"/>
                <a:gd name="T25" fmla="*/ 117212 h 318969"/>
                <a:gd name="T26" fmla="*/ 162404 w 336152"/>
                <a:gd name="T27" fmla="*/ 150190 h 318969"/>
                <a:gd name="T28" fmla="*/ 162404 w 336152"/>
                <a:gd name="T29" fmla="*/ 117212 h 318969"/>
                <a:gd name="T30" fmla="*/ 6072 w 336152"/>
                <a:gd name="T31" fmla="*/ 53786 h 318969"/>
                <a:gd name="T32" fmla="*/ 94149 w 336152"/>
                <a:gd name="T33" fmla="*/ 53786 h 318969"/>
                <a:gd name="T34" fmla="*/ 164002 w 336152"/>
                <a:gd name="T35" fmla="*/ 223173 h 318969"/>
                <a:gd name="T36" fmla="*/ 279411 w 336152"/>
                <a:gd name="T37" fmla="*/ 220149 h 318969"/>
                <a:gd name="T38" fmla="*/ 315857 w 336152"/>
                <a:gd name="T39" fmla="*/ 117310 h 318969"/>
                <a:gd name="T40" fmla="*/ 340152 w 336152"/>
                <a:gd name="T41" fmla="*/ 129404 h 318969"/>
                <a:gd name="T42" fmla="*/ 297634 w 336152"/>
                <a:gd name="T43" fmla="*/ 250394 h 318969"/>
                <a:gd name="T44" fmla="*/ 142743 w 336152"/>
                <a:gd name="T45" fmla="*/ 247371 h 318969"/>
                <a:gd name="T46" fmla="*/ 72889 w 336152"/>
                <a:gd name="T47" fmla="*/ 81008 h 318969"/>
                <a:gd name="T48" fmla="*/ 0 w 336152"/>
                <a:gd name="T49" fmla="*/ 77984 h 318969"/>
                <a:gd name="T50" fmla="*/ 218447 w 336152"/>
                <a:gd name="T51" fmla="*/ 2275 h 318969"/>
                <a:gd name="T52" fmla="*/ 254475 w 336152"/>
                <a:gd name="T53" fmla="*/ 53787 h 318969"/>
                <a:gd name="T54" fmla="*/ 236461 w 336152"/>
                <a:gd name="T55" fmla="*/ 56815 h 318969"/>
                <a:gd name="T56" fmla="*/ 233457 w 336152"/>
                <a:gd name="T57" fmla="*/ 159843 h 318969"/>
                <a:gd name="T58" fmla="*/ 209440 w 336152"/>
                <a:gd name="T59" fmla="*/ 162877 h 318969"/>
                <a:gd name="T60" fmla="*/ 206438 w 336152"/>
                <a:gd name="T61" fmla="*/ 56815 h 318969"/>
                <a:gd name="T62" fmla="*/ 188424 w 336152"/>
                <a:gd name="T63" fmla="*/ 53787 h 31896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36152" h="318969">
                  <a:moveTo>
                    <a:pt x="283076" y="267157"/>
                  </a:moveTo>
                  <a:cubicBezTo>
                    <a:pt x="297035" y="267157"/>
                    <a:pt x="308351" y="278756"/>
                    <a:pt x="308351" y="293063"/>
                  </a:cubicBezTo>
                  <a:cubicBezTo>
                    <a:pt x="308351" y="307370"/>
                    <a:pt x="297035" y="318969"/>
                    <a:pt x="283076" y="318969"/>
                  </a:cubicBezTo>
                  <a:cubicBezTo>
                    <a:pt x="269117" y="318969"/>
                    <a:pt x="257801" y="307370"/>
                    <a:pt x="257801" y="293063"/>
                  </a:cubicBezTo>
                  <a:cubicBezTo>
                    <a:pt x="257801" y="278756"/>
                    <a:pt x="269117" y="267157"/>
                    <a:pt x="283076" y="267157"/>
                  </a:cubicBezTo>
                  <a:close/>
                  <a:moveTo>
                    <a:pt x="154175" y="267157"/>
                  </a:moveTo>
                  <a:cubicBezTo>
                    <a:pt x="168134" y="267157"/>
                    <a:pt x="179450" y="278756"/>
                    <a:pt x="179450" y="293063"/>
                  </a:cubicBezTo>
                  <a:cubicBezTo>
                    <a:pt x="179450" y="307370"/>
                    <a:pt x="168134" y="318969"/>
                    <a:pt x="154175" y="318969"/>
                  </a:cubicBezTo>
                  <a:cubicBezTo>
                    <a:pt x="140216" y="318969"/>
                    <a:pt x="128900" y="307370"/>
                    <a:pt x="128900" y="293063"/>
                  </a:cubicBezTo>
                  <a:cubicBezTo>
                    <a:pt x="128900" y="278756"/>
                    <a:pt x="140216" y="267157"/>
                    <a:pt x="154175" y="267157"/>
                  </a:cubicBezTo>
                  <a:close/>
                  <a:moveTo>
                    <a:pt x="243900" y="171113"/>
                  </a:moveTo>
                  <a:cubicBezTo>
                    <a:pt x="252973" y="171113"/>
                    <a:pt x="260329" y="177903"/>
                    <a:pt x="260329" y="186278"/>
                  </a:cubicBezTo>
                  <a:cubicBezTo>
                    <a:pt x="260329" y="194653"/>
                    <a:pt x="252973" y="201443"/>
                    <a:pt x="243900" y="201443"/>
                  </a:cubicBezTo>
                  <a:cubicBezTo>
                    <a:pt x="234827" y="201443"/>
                    <a:pt x="227471" y="194653"/>
                    <a:pt x="227471" y="186278"/>
                  </a:cubicBezTo>
                  <a:cubicBezTo>
                    <a:pt x="227471" y="177903"/>
                    <a:pt x="234827" y="171113"/>
                    <a:pt x="243900" y="171113"/>
                  </a:cubicBezTo>
                  <a:close/>
                  <a:moveTo>
                    <a:pt x="190192" y="171113"/>
                  </a:moveTo>
                  <a:cubicBezTo>
                    <a:pt x="199615" y="171113"/>
                    <a:pt x="207253" y="177903"/>
                    <a:pt x="207253" y="186278"/>
                  </a:cubicBezTo>
                  <a:cubicBezTo>
                    <a:pt x="207253" y="194653"/>
                    <a:pt x="199615" y="201443"/>
                    <a:pt x="190192" y="201443"/>
                  </a:cubicBezTo>
                  <a:cubicBezTo>
                    <a:pt x="180769" y="201443"/>
                    <a:pt x="173131" y="194653"/>
                    <a:pt x="173131" y="186278"/>
                  </a:cubicBezTo>
                  <a:cubicBezTo>
                    <a:pt x="173131" y="177903"/>
                    <a:pt x="180769" y="171113"/>
                    <a:pt x="190192" y="171113"/>
                  </a:cubicBezTo>
                  <a:close/>
                  <a:moveTo>
                    <a:pt x="271702" y="116772"/>
                  </a:moveTo>
                  <a:cubicBezTo>
                    <a:pt x="280775" y="116772"/>
                    <a:pt x="288131" y="124128"/>
                    <a:pt x="288131" y="133201"/>
                  </a:cubicBezTo>
                  <a:cubicBezTo>
                    <a:pt x="288131" y="142274"/>
                    <a:pt x="280775" y="149630"/>
                    <a:pt x="271702" y="149630"/>
                  </a:cubicBezTo>
                  <a:cubicBezTo>
                    <a:pt x="262629" y="149630"/>
                    <a:pt x="255273" y="142274"/>
                    <a:pt x="255273" y="133201"/>
                  </a:cubicBezTo>
                  <a:cubicBezTo>
                    <a:pt x="255273" y="124128"/>
                    <a:pt x="262629" y="116772"/>
                    <a:pt x="271702" y="116772"/>
                  </a:cubicBezTo>
                  <a:close/>
                  <a:moveTo>
                    <a:pt x="160494" y="116772"/>
                  </a:moveTo>
                  <a:cubicBezTo>
                    <a:pt x="169567" y="116772"/>
                    <a:pt x="176923" y="124128"/>
                    <a:pt x="176923" y="133201"/>
                  </a:cubicBezTo>
                  <a:cubicBezTo>
                    <a:pt x="176923" y="142274"/>
                    <a:pt x="169567" y="149630"/>
                    <a:pt x="160494" y="149630"/>
                  </a:cubicBezTo>
                  <a:cubicBezTo>
                    <a:pt x="151421" y="149630"/>
                    <a:pt x="144065" y="142274"/>
                    <a:pt x="144065" y="133201"/>
                  </a:cubicBezTo>
                  <a:cubicBezTo>
                    <a:pt x="144065" y="124128"/>
                    <a:pt x="151421" y="116772"/>
                    <a:pt x="160494" y="116772"/>
                  </a:cubicBezTo>
                  <a:close/>
                  <a:moveTo>
                    <a:pt x="3001" y="53586"/>
                  </a:moveTo>
                  <a:cubicBezTo>
                    <a:pt x="3001" y="53586"/>
                    <a:pt x="3001" y="53586"/>
                    <a:pt x="6002" y="53586"/>
                  </a:cubicBezTo>
                  <a:cubicBezTo>
                    <a:pt x="90040" y="53586"/>
                    <a:pt x="90040" y="53586"/>
                    <a:pt x="90040" y="53586"/>
                  </a:cubicBezTo>
                  <a:cubicBezTo>
                    <a:pt x="90040" y="53586"/>
                    <a:pt x="93042" y="53586"/>
                    <a:pt x="93042" y="53586"/>
                  </a:cubicBezTo>
                  <a:cubicBezTo>
                    <a:pt x="159072" y="219329"/>
                    <a:pt x="159072" y="219329"/>
                    <a:pt x="159072" y="219329"/>
                  </a:cubicBezTo>
                  <a:cubicBezTo>
                    <a:pt x="159072" y="219329"/>
                    <a:pt x="159072" y="222343"/>
                    <a:pt x="162073" y="222343"/>
                  </a:cubicBezTo>
                  <a:cubicBezTo>
                    <a:pt x="273124" y="222343"/>
                    <a:pt x="273124" y="222343"/>
                    <a:pt x="273124" y="222343"/>
                  </a:cubicBezTo>
                  <a:cubicBezTo>
                    <a:pt x="273124" y="222343"/>
                    <a:pt x="276125" y="219329"/>
                    <a:pt x="276125" y="219329"/>
                  </a:cubicBezTo>
                  <a:cubicBezTo>
                    <a:pt x="309140" y="119883"/>
                    <a:pt x="309140" y="119883"/>
                    <a:pt x="309140" y="119883"/>
                  </a:cubicBezTo>
                  <a:cubicBezTo>
                    <a:pt x="309140" y="116870"/>
                    <a:pt x="312141" y="116870"/>
                    <a:pt x="312141" y="116870"/>
                  </a:cubicBezTo>
                  <a:lnTo>
                    <a:pt x="333151" y="125910"/>
                  </a:lnTo>
                  <a:cubicBezTo>
                    <a:pt x="336152" y="125910"/>
                    <a:pt x="336152" y="125910"/>
                    <a:pt x="336152" y="128924"/>
                  </a:cubicBezTo>
                  <a:cubicBezTo>
                    <a:pt x="294133" y="246451"/>
                    <a:pt x="294133" y="246451"/>
                    <a:pt x="294133" y="246451"/>
                  </a:cubicBezTo>
                  <a:cubicBezTo>
                    <a:pt x="294133" y="246451"/>
                    <a:pt x="294133" y="249464"/>
                    <a:pt x="294133" y="249464"/>
                  </a:cubicBezTo>
                  <a:cubicBezTo>
                    <a:pt x="141064" y="249464"/>
                    <a:pt x="141064" y="249464"/>
                    <a:pt x="141064" y="249464"/>
                  </a:cubicBezTo>
                  <a:cubicBezTo>
                    <a:pt x="141064" y="249464"/>
                    <a:pt x="141064" y="246451"/>
                    <a:pt x="141064" y="246451"/>
                  </a:cubicBezTo>
                  <a:cubicBezTo>
                    <a:pt x="75034" y="80708"/>
                    <a:pt x="75034" y="80708"/>
                    <a:pt x="75034" y="80708"/>
                  </a:cubicBezTo>
                  <a:cubicBezTo>
                    <a:pt x="72032" y="80708"/>
                    <a:pt x="72032" y="80708"/>
                    <a:pt x="72032" y="80708"/>
                  </a:cubicBezTo>
                  <a:cubicBezTo>
                    <a:pt x="6002" y="80708"/>
                    <a:pt x="6002" y="80708"/>
                    <a:pt x="6002" y="80708"/>
                  </a:cubicBezTo>
                  <a:cubicBezTo>
                    <a:pt x="3001" y="80708"/>
                    <a:pt x="3001" y="80708"/>
                    <a:pt x="0" y="77694"/>
                  </a:cubicBezTo>
                  <a:cubicBezTo>
                    <a:pt x="3001" y="53586"/>
                    <a:pt x="3001" y="53586"/>
                    <a:pt x="3001" y="53586"/>
                  </a:cubicBezTo>
                  <a:close/>
                  <a:moveTo>
                    <a:pt x="215877" y="2265"/>
                  </a:moveTo>
                  <a:cubicBezTo>
                    <a:pt x="218844" y="-754"/>
                    <a:pt x="218844" y="-754"/>
                    <a:pt x="218844" y="2265"/>
                  </a:cubicBezTo>
                  <a:cubicBezTo>
                    <a:pt x="251481" y="53587"/>
                    <a:pt x="251481" y="53587"/>
                    <a:pt x="251481" y="53587"/>
                  </a:cubicBezTo>
                  <a:cubicBezTo>
                    <a:pt x="251481" y="56605"/>
                    <a:pt x="251481" y="56605"/>
                    <a:pt x="248514" y="56605"/>
                  </a:cubicBezTo>
                  <a:cubicBezTo>
                    <a:pt x="233679" y="56605"/>
                    <a:pt x="233679" y="56605"/>
                    <a:pt x="233679" y="56605"/>
                  </a:cubicBezTo>
                  <a:cubicBezTo>
                    <a:pt x="230712" y="56605"/>
                    <a:pt x="230712" y="56605"/>
                    <a:pt x="230712" y="56605"/>
                  </a:cubicBezTo>
                  <a:cubicBezTo>
                    <a:pt x="230712" y="159248"/>
                    <a:pt x="230712" y="159248"/>
                    <a:pt x="230712" y="159248"/>
                  </a:cubicBezTo>
                  <a:cubicBezTo>
                    <a:pt x="230712" y="162267"/>
                    <a:pt x="230712" y="162267"/>
                    <a:pt x="230712" y="162267"/>
                  </a:cubicBezTo>
                  <a:lnTo>
                    <a:pt x="206976" y="162267"/>
                  </a:lnTo>
                  <a:cubicBezTo>
                    <a:pt x="204009" y="162267"/>
                    <a:pt x="204009" y="162267"/>
                    <a:pt x="204009" y="159248"/>
                  </a:cubicBezTo>
                  <a:cubicBezTo>
                    <a:pt x="204009" y="56605"/>
                    <a:pt x="204009" y="56605"/>
                    <a:pt x="204009" y="56605"/>
                  </a:cubicBezTo>
                  <a:cubicBezTo>
                    <a:pt x="186207" y="56605"/>
                    <a:pt x="186207" y="56605"/>
                    <a:pt x="186207" y="56605"/>
                  </a:cubicBezTo>
                  <a:cubicBezTo>
                    <a:pt x="186207" y="56605"/>
                    <a:pt x="183240" y="56605"/>
                    <a:pt x="186207" y="53587"/>
                  </a:cubicBezTo>
                  <a:cubicBezTo>
                    <a:pt x="215877" y="2265"/>
                    <a:pt x="215877" y="2265"/>
                    <a:pt x="215877" y="226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2" name="MH_SubTitle_3"/>
          <p:cNvSpPr txBox="1">
            <a:spLocks noChangeArrowheads="1"/>
          </p:cNvSpPr>
          <p:nvPr>
            <p:custDataLst>
              <p:tags r:id="rId9"/>
            </p:custDataLst>
          </p:nvPr>
        </p:nvSpPr>
        <p:spPr bwMode="auto">
          <a:xfrm>
            <a:off x="6724649" y="1342465"/>
            <a:ext cx="1314451"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dirty="0">
                <a:solidFill>
                  <a:srgbClr val="282828"/>
                </a:solidFill>
                <a:latin typeface="微软雅黑" panose="020B0503020204020204" pitchFamily="34" charset="-122"/>
                <a:ea typeface="微软雅黑" panose="020B0503020204020204" pitchFamily="34" charset="-122"/>
                <a:cs typeface="Tahoma" panose="020B0604030504040204" pitchFamily="34" charset="0"/>
              </a:rPr>
              <a:t>网络化</a:t>
            </a:r>
          </a:p>
        </p:txBody>
      </p:sp>
      <p:sp>
        <p:nvSpPr>
          <p:cNvPr id="33" name="MH_SubTitle_2"/>
          <p:cNvSpPr txBox="1">
            <a:spLocks noChangeArrowheads="1"/>
          </p:cNvSpPr>
          <p:nvPr>
            <p:custDataLst>
              <p:tags r:id="rId10"/>
            </p:custDataLst>
          </p:nvPr>
        </p:nvSpPr>
        <p:spPr bwMode="auto">
          <a:xfrm>
            <a:off x="2468561" y="2228289"/>
            <a:ext cx="1314451"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2400" dirty="0">
                <a:solidFill>
                  <a:srgbClr val="282828"/>
                </a:solidFill>
                <a:latin typeface="微软雅黑" panose="020B0503020204020204" pitchFamily="34" charset="-122"/>
                <a:ea typeface="微软雅黑" panose="020B0503020204020204" pitchFamily="34" charset="-122"/>
                <a:cs typeface="Tahoma" panose="020B0604030504040204" pitchFamily="34" charset="0"/>
              </a:rPr>
              <a:t>自动化</a:t>
            </a:r>
          </a:p>
        </p:txBody>
      </p:sp>
      <p:sp>
        <p:nvSpPr>
          <p:cNvPr id="34" name="MH_SubTitle_4"/>
          <p:cNvSpPr txBox="1">
            <a:spLocks noChangeArrowheads="1"/>
          </p:cNvSpPr>
          <p:nvPr>
            <p:custDataLst>
              <p:tags r:id="rId11"/>
            </p:custDataLst>
          </p:nvPr>
        </p:nvSpPr>
        <p:spPr bwMode="auto">
          <a:xfrm>
            <a:off x="8385175" y="2264800"/>
            <a:ext cx="1314451"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dirty="0">
                <a:solidFill>
                  <a:srgbClr val="282828"/>
                </a:solidFill>
                <a:latin typeface="微软雅黑" panose="020B0503020204020204" pitchFamily="34" charset="-122"/>
                <a:ea typeface="微软雅黑" panose="020B0503020204020204" pitchFamily="34" charset="-122"/>
                <a:cs typeface="Tahoma" panose="020B0604030504040204" pitchFamily="34" charset="0"/>
              </a:rPr>
              <a:t>智能化</a:t>
            </a:r>
          </a:p>
        </p:txBody>
      </p:sp>
      <p:sp>
        <p:nvSpPr>
          <p:cNvPr id="35" name="MH_SubTitle_1"/>
          <p:cNvSpPr txBox="1"/>
          <p:nvPr>
            <p:custDataLst>
              <p:tags r:id="rId12"/>
            </p:custDataLst>
          </p:nvPr>
        </p:nvSpPr>
        <p:spPr>
          <a:xfrm>
            <a:off x="2074863" y="4034865"/>
            <a:ext cx="1311275" cy="547687"/>
          </a:xfrm>
          <a:prstGeom prst="rect">
            <a:avLst/>
          </a:prstGeom>
          <a:noFill/>
        </p:spPr>
        <p:txBody>
          <a:bodyPr/>
          <a:lstStyle/>
          <a:p>
            <a:pPr algn="r">
              <a:defRPr/>
            </a:pPr>
            <a:r>
              <a:rPr lang="zh-CN" altLang="en-US" sz="2400" dirty="0">
                <a:solidFill>
                  <a:srgbClr val="282828"/>
                </a:solidFill>
                <a:latin typeface="微软雅黑" panose="020B0503020204020204" pitchFamily="34" charset="-122"/>
                <a:ea typeface="微软雅黑" panose="020B0503020204020204" pitchFamily="34" charset="-122"/>
                <a:cs typeface="Tahoma" panose="020B0604030504040204" pitchFamily="34" charset="0"/>
              </a:rPr>
              <a:t>信息化</a:t>
            </a:r>
          </a:p>
        </p:txBody>
      </p:sp>
      <p:sp>
        <p:nvSpPr>
          <p:cNvPr id="36" name="MH_SubTitle_5"/>
          <p:cNvSpPr txBox="1">
            <a:spLocks noChangeArrowheads="1"/>
          </p:cNvSpPr>
          <p:nvPr>
            <p:custDataLst>
              <p:tags r:id="rId13"/>
            </p:custDataLst>
          </p:nvPr>
        </p:nvSpPr>
        <p:spPr bwMode="auto">
          <a:xfrm>
            <a:off x="8801099" y="3965015"/>
            <a:ext cx="1314451"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dirty="0">
                <a:solidFill>
                  <a:srgbClr val="282828"/>
                </a:solidFill>
                <a:latin typeface="微软雅黑" panose="020B0503020204020204" pitchFamily="34" charset="-122"/>
                <a:ea typeface="微软雅黑" panose="020B0503020204020204" pitchFamily="34" charset="-122"/>
                <a:cs typeface="Tahoma" panose="020B0604030504040204" pitchFamily="34" charset="0"/>
              </a:rPr>
              <a:t>柔性化</a:t>
            </a:r>
          </a:p>
        </p:txBody>
      </p:sp>
      <p:grpSp>
        <p:nvGrpSpPr>
          <p:cNvPr id="37" name="组合 36"/>
          <p:cNvGrpSpPr/>
          <p:nvPr/>
        </p:nvGrpSpPr>
        <p:grpSpPr>
          <a:xfrm>
            <a:off x="3400424" y="3652276"/>
            <a:ext cx="1154112" cy="1173163"/>
            <a:chOff x="2550318" y="3027239"/>
            <a:chExt cx="865584" cy="879872"/>
          </a:xfrm>
        </p:grpSpPr>
        <p:pic>
          <p:nvPicPr>
            <p:cNvPr id="38" name="MH_Other_5"/>
            <p:cNvPicPr>
              <a:picLocks noChangeAspect="1"/>
            </p:cNvPicPr>
            <p:nvPr>
              <p:custDataLst>
                <p:tags r:id="rId15"/>
              </p:custDataLst>
            </p:nvPr>
          </p:nvPicPr>
          <p:blipFill>
            <a:blip r:embed="rId36"/>
            <a:stretch>
              <a:fillRect/>
            </a:stretch>
          </p:blipFill>
          <p:spPr>
            <a:xfrm>
              <a:off x="2550318" y="3027239"/>
              <a:ext cx="865584" cy="879872"/>
            </a:xfrm>
            <a:prstGeom prst="rect">
              <a:avLst/>
            </a:prstGeom>
            <a:effectLst>
              <a:outerShdw blurRad="50800" dist="38100" dir="8100000" algn="tr" rotWithShape="0">
                <a:prstClr val="black">
                  <a:alpha val="40000"/>
                </a:prstClr>
              </a:outerShdw>
            </a:effectLst>
          </p:spPr>
        </p:pic>
        <p:sp>
          <p:nvSpPr>
            <p:cNvPr id="39" name="MH_Other_32"/>
            <p:cNvSpPr>
              <a:spLocks/>
            </p:cNvSpPr>
            <p:nvPr>
              <p:custDataLst>
                <p:tags r:id="rId16"/>
              </p:custDataLst>
            </p:nvPr>
          </p:nvSpPr>
          <p:spPr bwMode="auto">
            <a:xfrm flipH="1">
              <a:off x="2889646" y="3332039"/>
              <a:ext cx="186929" cy="270272"/>
            </a:xfrm>
            <a:custGeom>
              <a:avLst/>
              <a:gdLst>
                <a:gd name="T0" fmla="*/ 1112819 w 1519238"/>
                <a:gd name="T1" fmla="*/ 1659429 h 2201863"/>
                <a:gd name="T2" fmla="*/ 665489 w 1519238"/>
                <a:gd name="T3" fmla="*/ 1481972 h 2201863"/>
                <a:gd name="T4" fmla="*/ 263714 w 1519238"/>
                <a:gd name="T5" fmla="*/ 1362218 h 2201863"/>
                <a:gd name="T6" fmla="*/ 1202097 w 1519238"/>
                <a:gd name="T7" fmla="*/ 1234102 h 2201863"/>
                <a:gd name="T8" fmla="*/ 1186988 w 1519238"/>
                <a:gd name="T9" fmla="*/ 1231904 h 2201863"/>
                <a:gd name="T10" fmla="*/ 1132872 w 1519238"/>
                <a:gd name="T11" fmla="*/ 1234102 h 2201863"/>
                <a:gd name="T12" fmla="*/ 1115566 w 1519238"/>
                <a:gd name="T13" fmla="*/ 1233003 h 2201863"/>
                <a:gd name="T14" fmla="*/ 1099908 w 1519238"/>
                <a:gd name="T15" fmla="*/ 1222288 h 2201863"/>
                <a:gd name="T16" fmla="*/ 1094139 w 1519238"/>
                <a:gd name="T17" fmla="*/ 1231355 h 2201863"/>
                <a:gd name="T18" fmla="*/ 1074360 w 1519238"/>
                <a:gd name="T19" fmla="*/ 1230256 h 2201863"/>
                <a:gd name="T20" fmla="*/ 1070790 w 1519238"/>
                <a:gd name="T21" fmla="*/ 1222838 h 2201863"/>
                <a:gd name="T22" fmla="*/ 1052110 w 1519238"/>
                <a:gd name="T23" fmla="*/ 1231904 h 2201863"/>
                <a:gd name="T24" fmla="*/ 1044968 w 1519238"/>
                <a:gd name="T25" fmla="*/ 1222288 h 2201863"/>
                <a:gd name="T26" fmla="*/ 267010 w 1519238"/>
                <a:gd name="T27" fmla="*/ 1230256 h 2201863"/>
                <a:gd name="T28" fmla="*/ 262889 w 1519238"/>
                <a:gd name="T29" fmla="*/ 1222563 h 2201863"/>
                <a:gd name="T30" fmla="*/ 246682 w 1519238"/>
                <a:gd name="T31" fmla="*/ 1234102 h 2201863"/>
                <a:gd name="T32" fmla="*/ 228003 w 1519238"/>
                <a:gd name="T33" fmla="*/ 1222838 h 2201863"/>
                <a:gd name="T34" fmla="*/ 224157 w 1519238"/>
                <a:gd name="T35" fmla="*/ 1224212 h 2201863"/>
                <a:gd name="T36" fmla="*/ 204378 w 1519238"/>
                <a:gd name="T37" fmla="*/ 1230805 h 2201863"/>
                <a:gd name="T38" fmla="*/ 196961 w 1519238"/>
                <a:gd name="T39" fmla="*/ 1222288 h 2201863"/>
                <a:gd name="T40" fmla="*/ 182952 w 1519238"/>
                <a:gd name="T41" fmla="*/ 1222288 h 2201863"/>
                <a:gd name="T42" fmla="*/ 118122 w 1519238"/>
                <a:gd name="T43" fmla="*/ 1223387 h 2201863"/>
                <a:gd name="T44" fmla="*/ 112353 w 1519238"/>
                <a:gd name="T45" fmla="*/ 1222288 h 2201863"/>
                <a:gd name="T46" fmla="*/ 707618 w 1519238"/>
                <a:gd name="T47" fmla="*/ 1031689 h 2201863"/>
                <a:gd name="T48" fmla="*/ 753371 w 1519238"/>
                <a:gd name="T49" fmla="*/ 858417 h 2201863"/>
                <a:gd name="T50" fmla="*/ 572108 w 1519238"/>
                <a:gd name="T51" fmla="*/ 866060 h 2201863"/>
                <a:gd name="T52" fmla="*/ 730708 w 1519238"/>
                <a:gd name="T53" fmla="*/ 865285 h 2201863"/>
                <a:gd name="T54" fmla="*/ 723340 w 1519238"/>
                <a:gd name="T55" fmla="*/ 863087 h 2201863"/>
                <a:gd name="T56" fmla="*/ 595105 w 1519238"/>
                <a:gd name="T57" fmla="*/ 854846 h 2201863"/>
                <a:gd name="T58" fmla="*/ 852126 w 1519238"/>
                <a:gd name="T59" fmla="*/ 800731 h 2201863"/>
                <a:gd name="T60" fmla="*/ 730801 w 1519238"/>
                <a:gd name="T61" fmla="*/ 756780 h 2201863"/>
                <a:gd name="T62" fmla="*/ 572474 w 1519238"/>
                <a:gd name="T63" fmla="*/ 758423 h 2201863"/>
                <a:gd name="T64" fmla="*/ 712394 w 1519238"/>
                <a:gd name="T65" fmla="*/ 365034 h 2201863"/>
                <a:gd name="T66" fmla="*/ 601801 w 1519238"/>
                <a:gd name="T67" fmla="*/ 360115 h 2201863"/>
                <a:gd name="T68" fmla="*/ 622417 w 1519238"/>
                <a:gd name="T69" fmla="*/ 349650 h 2201863"/>
                <a:gd name="T70" fmla="*/ 659011 w 1519238"/>
                <a:gd name="T71" fmla="*/ 27748 h 2201863"/>
                <a:gd name="T72" fmla="*/ 718071 w 1519238"/>
                <a:gd name="T73" fmla="*/ 297536 h 2201863"/>
                <a:gd name="T74" fmla="*/ 728236 w 1519238"/>
                <a:gd name="T75" fmla="*/ 341219 h 2201863"/>
                <a:gd name="T76" fmla="*/ 747190 w 1519238"/>
                <a:gd name="T77" fmla="*/ 486002 h 2201863"/>
                <a:gd name="T78" fmla="*/ 820536 w 1519238"/>
                <a:gd name="T79" fmla="*/ 575291 h 2201863"/>
                <a:gd name="T80" fmla="*/ 868334 w 1519238"/>
                <a:gd name="T81" fmla="*/ 639029 h 2201863"/>
                <a:gd name="T82" fmla="*/ 903221 w 1519238"/>
                <a:gd name="T83" fmla="*/ 711833 h 2201863"/>
                <a:gd name="T84" fmla="*/ 912286 w 1519238"/>
                <a:gd name="T85" fmla="*/ 763208 h 2201863"/>
                <a:gd name="T86" fmla="*/ 922725 w 1519238"/>
                <a:gd name="T87" fmla="*/ 789308 h 2201863"/>
                <a:gd name="T88" fmla="*/ 933439 w 1519238"/>
                <a:gd name="T89" fmla="*/ 852772 h 2201863"/>
                <a:gd name="T90" fmla="*/ 1000740 w 1519238"/>
                <a:gd name="T91" fmla="*/ 966237 h 2201863"/>
                <a:gd name="T92" fmla="*/ 982885 w 1519238"/>
                <a:gd name="T93" fmla="*/ 999204 h 2201863"/>
                <a:gd name="T94" fmla="*/ 978764 w 1519238"/>
                <a:gd name="T95" fmla="*/ 1033272 h 2201863"/>
                <a:gd name="T96" fmla="*/ 1277915 w 1519238"/>
                <a:gd name="T97" fmla="*/ 1867087 h 2201863"/>
                <a:gd name="T98" fmla="*/ 335686 w 1519238"/>
                <a:gd name="T99" fmla="*/ 1040414 h 2201863"/>
                <a:gd name="T100" fmla="*/ 331016 w 1519238"/>
                <a:gd name="T101" fmla="*/ 1004424 h 2201863"/>
                <a:gd name="T102" fmla="*/ 314809 w 1519238"/>
                <a:gd name="T103" fmla="*/ 977501 h 2201863"/>
                <a:gd name="T104" fmla="*/ 370024 w 1519238"/>
                <a:gd name="T105" fmla="*/ 875849 h 2201863"/>
                <a:gd name="T106" fmla="*/ 387330 w 1519238"/>
                <a:gd name="T107" fmla="*/ 794528 h 2201863"/>
                <a:gd name="T108" fmla="*/ 407384 w 1519238"/>
                <a:gd name="T109" fmla="*/ 772000 h 2201863"/>
                <a:gd name="T110" fmla="*/ 408207 w 1519238"/>
                <a:gd name="T111" fmla="*/ 715405 h 2201863"/>
                <a:gd name="T112" fmla="*/ 447215 w 1519238"/>
                <a:gd name="T113" fmla="*/ 644249 h 2201863"/>
                <a:gd name="T114" fmla="*/ 491717 w 1519238"/>
                <a:gd name="T115" fmla="*/ 583259 h 2201863"/>
                <a:gd name="T116" fmla="*/ 567260 w 1519238"/>
                <a:gd name="T117" fmla="*/ 507981 h 2201863"/>
                <a:gd name="T118" fmla="*/ 579072 w 1519238"/>
                <a:gd name="T119" fmla="*/ 358802 h 2201863"/>
                <a:gd name="T120" fmla="*/ 591159 w 1519238"/>
                <a:gd name="T121" fmla="*/ 293689 h 2201863"/>
                <a:gd name="T122" fmla="*/ 643352 w 1519238"/>
                <a:gd name="T123" fmla="*/ 89288 h 22018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19238" h="2201863">
                  <a:moveTo>
                    <a:pt x="745439" y="1962150"/>
                  </a:moveTo>
                  <a:lnTo>
                    <a:pt x="739140" y="1962469"/>
                  </a:lnTo>
                  <a:lnTo>
                    <a:pt x="733471" y="1962788"/>
                  </a:lnTo>
                  <a:lnTo>
                    <a:pt x="728117" y="1963426"/>
                  </a:lnTo>
                  <a:lnTo>
                    <a:pt x="723078" y="1964383"/>
                  </a:lnTo>
                  <a:lnTo>
                    <a:pt x="714890" y="1966296"/>
                  </a:lnTo>
                  <a:lnTo>
                    <a:pt x="708591" y="1968209"/>
                  </a:lnTo>
                  <a:lnTo>
                    <a:pt x="704181" y="1969804"/>
                  </a:lnTo>
                  <a:lnTo>
                    <a:pt x="700087" y="1971398"/>
                  </a:lnTo>
                  <a:lnTo>
                    <a:pt x="700087" y="2179638"/>
                  </a:lnTo>
                  <a:lnTo>
                    <a:pt x="748589" y="2179638"/>
                  </a:lnTo>
                  <a:lnTo>
                    <a:pt x="769060" y="2179638"/>
                  </a:lnTo>
                  <a:lnTo>
                    <a:pt x="817562" y="2179638"/>
                  </a:lnTo>
                  <a:lnTo>
                    <a:pt x="817562" y="1971398"/>
                  </a:lnTo>
                  <a:lnTo>
                    <a:pt x="813468" y="1969804"/>
                  </a:lnTo>
                  <a:lnTo>
                    <a:pt x="808744" y="1968209"/>
                  </a:lnTo>
                  <a:lnTo>
                    <a:pt x="802760" y="1966296"/>
                  </a:lnTo>
                  <a:lnTo>
                    <a:pt x="794256" y="1964383"/>
                  </a:lnTo>
                  <a:lnTo>
                    <a:pt x="789532" y="1963426"/>
                  </a:lnTo>
                  <a:lnTo>
                    <a:pt x="784178" y="1962788"/>
                  </a:lnTo>
                  <a:lnTo>
                    <a:pt x="778509" y="1962469"/>
                  </a:lnTo>
                  <a:lnTo>
                    <a:pt x="772210" y="1962150"/>
                  </a:lnTo>
                  <a:lnTo>
                    <a:pt x="765596" y="1962150"/>
                  </a:lnTo>
                  <a:lnTo>
                    <a:pt x="758667" y="1962469"/>
                  </a:lnTo>
                  <a:lnTo>
                    <a:pt x="751738" y="1962150"/>
                  </a:lnTo>
                  <a:lnTo>
                    <a:pt x="745439" y="1962150"/>
                  </a:lnTo>
                  <a:close/>
                  <a:moveTo>
                    <a:pt x="1243330" y="1914525"/>
                  </a:moveTo>
                  <a:lnTo>
                    <a:pt x="1238568" y="1914843"/>
                  </a:lnTo>
                  <a:lnTo>
                    <a:pt x="1234758" y="1915161"/>
                  </a:lnTo>
                  <a:lnTo>
                    <a:pt x="1227138" y="1916116"/>
                  </a:lnTo>
                  <a:lnTo>
                    <a:pt x="1220788" y="1918024"/>
                  </a:lnTo>
                  <a:lnTo>
                    <a:pt x="1216025" y="1919614"/>
                  </a:lnTo>
                  <a:lnTo>
                    <a:pt x="1212533" y="1920886"/>
                  </a:lnTo>
                  <a:lnTo>
                    <a:pt x="1209675" y="1922159"/>
                  </a:lnTo>
                  <a:lnTo>
                    <a:pt x="1209675" y="2095500"/>
                  </a:lnTo>
                  <a:lnTo>
                    <a:pt x="1245553" y="2095500"/>
                  </a:lnTo>
                  <a:lnTo>
                    <a:pt x="1261111" y="2095500"/>
                  </a:lnTo>
                  <a:lnTo>
                    <a:pt x="1296988" y="2095500"/>
                  </a:lnTo>
                  <a:lnTo>
                    <a:pt x="1296988" y="1922159"/>
                  </a:lnTo>
                  <a:lnTo>
                    <a:pt x="1294131" y="1920886"/>
                  </a:lnTo>
                  <a:lnTo>
                    <a:pt x="1290956" y="1919614"/>
                  </a:lnTo>
                  <a:lnTo>
                    <a:pt x="1286193" y="1918024"/>
                  </a:lnTo>
                  <a:lnTo>
                    <a:pt x="1279843" y="1916116"/>
                  </a:lnTo>
                  <a:lnTo>
                    <a:pt x="1272541" y="1915161"/>
                  </a:lnTo>
                  <a:lnTo>
                    <a:pt x="1268096" y="1914843"/>
                  </a:lnTo>
                  <a:lnTo>
                    <a:pt x="1263651" y="1914525"/>
                  </a:lnTo>
                  <a:lnTo>
                    <a:pt x="1258571" y="1914525"/>
                  </a:lnTo>
                  <a:lnTo>
                    <a:pt x="1253490" y="1914525"/>
                  </a:lnTo>
                  <a:lnTo>
                    <a:pt x="1248410" y="1914525"/>
                  </a:lnTo>
                  <a:lnTo>
                    <a:pt x="1243330" y="1914525"/>
                  </a:lnTo>
                  <a:close/>
                  <a:moveTo>
                    <a:pt x="255588" y="1914525"/>
                  </a:moveTo>
                  <a:lnTo>
                    <a:pt x="251143" y="1914843"/>
                  </a:lnTo>
                  <a:lnTo>
                    <a:pt x="246698" y="1915161"/>
                  </a:lnTo>
                  <a:lnTo>
                    <a:pt x="239395" y="1916116"/>
                  </a:lnTo>
                  <a:lnTo>
                    <a:pt x="233045" y="1918024"/>
                  </a:lnTo>
                  <a:lnTo>
                    <a:pt x="228600" y="1919614"/>
                  </a:lnTo>
                  <a:lnTo>
                    <a:pt x="224790" y="1920886"/>
                  </a:lnTo>
                  <a:lnTo>
                    <a:pt x="222250" y="1922159"/>
                  </a:lnTo>
                  <a:lnTo>
                    <a:pt x="222250" y="2095500"/>
                  </a:lnTo>
                  <a:lnTo>
                    <a:pt x="258128" y="2095500"/>
                  </a:lnTo>
                  <a:lnTo>
                    <a:pt x="273685" y="2095500"/>
                  </a:lnTo>
                  <a:lnTo>
                    <a:pt x="309563" y="2095500"/>
                  </a:lnTo>
                  <a:lnTo>
                    <a:pt x="309563" y="1922159"/>
                  </a:lnTo>
                  <a:lnTo>
                    <a:pt x="306388" y="1920886"/>
                  </a:lnTo>
                  <a:lnTo>
                    <a:pt x="303213" y="1919614"/>
                  </a:lnTo>
                  <a:lnTo>
                    <a:pt x="298451" y="1918024"/>
                  </a:lnTo>
                  <a:lnTo>
                    <a:pt x="292101" y="1916116"/>
                  </a:lnTo>
                  <a:lnTo>
                    <a:pt x="284798" y="1915161"/>
                  </a:lnTo>
                  <a:lnTo>
                    <a:pt x="280670" y="1914843"/>
                  </a:lnTo>
                  <a:lnTo>
                    <a:pt x="275908" y="1914525"/>
                  </a:lnTo>
                  <a:lnTo>
                    <a:pt x="271145" y="1914525"/>
                  </a:lnTo>
                  <a:lnTo>
                    <a:pt x="265748" y="1914525"/>
                  </a:lnTo>
                  <a:lnTo>
                    <a:pt x="260668" y="1914525"/>
                  </a:lnTo>
                  <a:lnTo>
                    <a:pt x="255588" y="1914525"/>
                  </a:lnTo>
                  <a:close/>
                  <a:moveTo>
                    <a:pt x="745294" y="1574800"/>
                  </a:moveTo>
                  <a:lnTo>
                    <a:pt x="733515" y="1575116"/>
                  </a:lnTo>
                  <a:lnTo>
                    <a:pt x="723327" y="1576064"/>
                  </a:lnTo>
                  <a:lnTo>
                    <a:pt x="714732" y="1577013"/>
                  </a:lnTo>
                  <a:lnTo>
                    <a:pt x="708364" y="1578593"/>
                  </a:lnTo>
                  <a:lnTo>
                    <a:pt x="703907" y="1579857"/>
                  </a:lnTo>
                  <a:lnTo>
                    <a:pt x="700087" y="1580805"/>
                  </a:lnTo>
                  <a:lnTo>
                    <a:pt x="700087" y="1712913"/>
                  </a:lnTo>
                  <a:lnTo>
                    <a:pt x="748478" y="1712913"/>
                  </a:lnTo>
                  <a:lnTo>
                    <a:pt x="769171" y="1712913"/>
                  </a:lnTo>
                  <a:lnTo>
                    <a:pt x="817562" y="1712913"/>
                  </a:lnTo>
                  <a:lnTo>
                    <a:pt x="817562" y="1580805"/>
                  </a:lnTo>
                  <a:lnTo>
                    <a:pt x="813742" y="1579857"/>
                  </a:lnTo>
                  <a:lnTo>
                    <a:pt x="808966" y="1578593"/>
                  </a:lnTo>
                  <a:lnTo>
                    <a:pt x="802918" y="1577013"/>
                  </a:lnTo>
                  <a:lnTo>
                    <a:pt x="794322" y="1576064"/>
                  </a:lnTo>
                  <a:lnTo>
                    <a:pt x="784453" y="1575116"/>
                  </a:lnTo>
                  <a:lnTo>
                    <a:pt x="772355" y="1574800"/>
                  </a:lnTo>
                  <a:lnTo>
                    <a:pt x="758665" y="1574800"/>
                  </a:lnTo>
                  <a:lnTo>
                    <a:pt x="745294" y="1574800"/>
                  </a:lnTo>
                  <a:close/>
                  <a:moveTo>
                    <a:pt x="1245919" y="1568450"/>
                  </a:moveTo>
                  <a:lnTo>
                    <a:pt x="1237883" y="1569087"/>
                  </a:lnTo>
                  <a:lnTo>
                    <a:pt x="1231454" y="1569723"/>
                  </a:lnTo>
                  <a:lnTo>
                    <a:pt x="1225668" y="1571314"/>
                  </a:lnTo>
                  <a:lnTo>
                    <a:pt x="1221811" y="1572269"/>
                  </a:lnTo>
                  <a:lnTo>
                    <a:pt x="1218275" y="1573542"/>
                  </a:lnTo>
                  <a:lnTo>
                    <a:pt x="1216025" y="1574497"/>
                  </a:lnTo>
                  <a:lnTo>
                    <a:pt x="1216025" y="1704975"/>
                  </a:lnTo>
                  <a:lnTo>
                    <a:pt x="1248169" y="1704975"/>
                  </a:lnTo>
                  <a:lnTo>
                    <a:pt x="1261669" y="1704975"/>
                  </a:lnTo>
                  <a:lnTo>
                    <a:pt x="1293813" y="1704975"/>
                  </a:lnTo>
                  <a:lnTo>
                    <a:pt x="1293813" y="1574497"/>
                  </a:lnTo>
                  <a:lnTo>
                    <a:pt x="1291242" y="1573542"/>
                  </a:lnTo>
                  <a:lnTo>
                    <a:pt x="1288349" y="1572269"/>
                  </a:lnTo>
                  <a:lnTo>
                    <a:pt x="1283849" y="1571314"/>
                  </a:lnTo>
                  <a:lnTo>
                    <a:pt x="1278706" y="1569723"/>
                  </a:lnTo>
                  <a:lnTo>
                    <a:pt x="1271955" y="1569087"/>
                  </a:lnTo>
                  <a:lnTo>
                    <a:pt x="1264241" y="1568450"/>
                  </a:lnTo>
                  <a:lnTo>
                    <a:pt x="1255241" y="1568768"/>
                  </a:lnTo>
                  <a:lnTo>
                    <a:pt x="1245919" y="1568450"/>
                  </a:lnTo>
                  <a:close/>
                  <a:moveTo>
                    <a:pt x="257030" y="1568450"/>
                  </a:moveTo>
                  <a:lnTo>
                    <a:pt x="248961" y="1569087"/>
                  </a:lnTo>
                  <a:lnTo>
                    <a:pt x="242505" y="1569723"/>
                  </a:lnTo>
                  <a:lnTo>
                    <a:pt x="236695" y="1571314"/>
                  </a:lnTo>
                  <a:lnTo>
                    <a:pt x="232176" y="1572269"/>
                  </a:lnTo>
                  <a:lnTo>
                    <a:pt x="229272" y="1573542"/>
                  </a:lnTo>
                  <a:lnTo>
                    <a:pt x="227012" y="1574497"/>
                  </a:lnTo>
                  <a:lnTo>
                    <a:pt x="227012" y="1704975"/>
                  </a:lnTo>
                  <a:lnTo>
                    <a:pt x="258967" y="1704975"/>
                  </a:lnTo>
                  <a:lnTo>
                    <a:pt x="272846" y="1704975"/>
                  </a:lnTo>
                  <a:lnTo>
                    <a:pt x="304800" y="1704975"/>
                  </a:lnTo>
                  <a:lnTo>
                    <a:pt x="304800" y="1574497"/>
                  </a:lnTo>
                  <a:lnTo>
                    <a:pt x="302541" y="1573542"/>
                  </a:lnTo>
                  <a:lnTo>
                    <a:pt x="299636" y="1572269"/>
                  </a:lnTo>
                  <a:lnTo>
                    <a:pt x="295117" y="1571314"/>
                  </a:lnTo>
                  <a:lnTo>
                    <a:pt x="289630" y="1569723"/>
                  </a:lnTo>
                  <a:lnTo>
                    <a:pt x="282852" y="1569087"/>
                  </a:lnTo>
                  <a:lnTo>
                    <a:pt x="275105" y="1568450"/>
                  </a:lnTo>
                  <a:lnTo>
                    <a:pt x="266068" y="1568768"/>
                  </a:lnTo>
                  <a:lnTo>
                    <a:pt x="257030" y="1568450"/>
                  </a:lnTo>
                  <a:close/>
                  <a:moveTo>
                    <a:pt x="1395413" y="1412762"/>
                  </a:moveTo>
                  <a:lnTo>
                    <a:pt x="1394778" y="1413079"/>
                  </a:lnTo>
                  <a:lnTo>
                    <a:pt x="1394143" y="1414032"/>
                  </a:lnTo>
                  <a:lnTo>
                    <a:pt x="1394143" y="1414667"/>
                  </a:lnTo>
                  <a:lnTo>
                    <a:pt x="1394143" y="1414985"/>
                  </a:lnTo>
                  <a:lnTo>
                    <a:pt x="1394143" y="1421971"/>
                  </a:lnTo>
                  <a:lnTo>
                    <a:pt x="1394778" y="1422606"/>
                  </a:lnTo>
                  <a:lnTo>
                    <a:pt x="1395413" y="1423876"/>
                  </a:lnTo>
                  <a:lnTo>
                    <a:pt x="1395413" y="1425146"/>
                  </a:lnTo>
                  <a:lnTo>
                    <a:pt x="1395413" y="1426416"/>
                  </a:lnTo>
                  <a:lnTo>
                    <a:pt x="1397001" y="1426416"/>
                  </a:lnTo>
                  <a:lnTo>
                    <a:pt x="1397318" y="1426416"/>
                  </a:lnTo>
                  <a:lnTo>
                    <a:pt x="1397001" y="1425146"/>
                  </a:lnTo>
                  <a:lnTo>
                    <a:pt x="1397318" y="1423876"/>
                  </a:lnTo>
                  <a:lnTo>
                    <a:pt x="1397953" y="1422606"/>
                  </a:lnTo>
                  <a:lnTo>
                    <a:pt x="1398271" y="1421971"/>
                  </a:lnTo>
                  <a:lnTo>
                    <a:pt x="1398271" y="1414985"/>
                  </a:lnTo>
                  <a:lnTo>
                    <a:pt x="1398271" y="1414667"/>
                  </a:lnTo>
                  <a:lnTo>
                    <a:pt x="1398271" y="1414032"/>
                  </a:lnTo>
                  <a:lnTo>
                    <a:pt x="1397636" y="1413079"/>
                  </a:lnTo>
                  <a:lnTo>
                    <a:pt x="1397001" y="1412762"/>
                  </a:lnTo>
                  <a:lnTo>
                    <a:pt x="1396366" y="1412762"/>
                  </a:lnTo>
                  <a:lnTo>
                    <a:pt x="1395413" y="1412762"/>
                  </a:lnTo>
                  <a:close/>
                  <a:moveTo>
                    <a:pt x="1387793" y="1412762"/>
                  </a:moveTo>
                  <a:lnTo>
                    <a:pt x="1387158" y="1413079"/>
                  </a:lnTo>
                  <a:lnTo>
                    <a:pt x="1386523" y="1414032"/>
                  </a:lnTo>
                  <a:lnTo>
                    <a:pt x="1386206" y="1414667"/>
                  </a:lnTo>
                  <a:lnTo>
                    <a:pt x="1386206" y="1414985"/>
                  </a:lnTo>
                  <a:lnTo>
                    <a:pt x="1386206" y="1421971"/>
                  </a:lnTo>
                  <a:lnTo>
                    <a:pt x="1386841" y="1422606"/>
                  </a:lnTo>
                  <a:lnTo>
                    <a:pt x="1387476" y="1423876"/>
                  </a:lnTo>
                  <a:lnTo>
                    <a:pt x="1387793" y="1425146"/>
                  </a:lnTo>
                  <a:lnTo>
                    <a:pt x="1387476" y="1426416"/>
                  </a:lnTo>
                  <a:lnTo>
                    <a:pt x="1389381" y="1426416"/>
                  </a:lnTo>
                  <a:lnTo>
                    <a:pt x="1389381" y="1425146"/>
                  </a:lnTo>
                  <a:lnTo>
                    <a:pt x="1389381" y="1423876"/>
                  </a:lnTo>
                  <a:lnTo>
                    <a:pt x="1390016" y="1422606"/>
                  </a:lnTo>
                  <a:lnTo>
                    <a:pt x="1390651" y="1421971"/>
                  </a:lnTo>
                  <a:lnTo>
                    <a:pt x="1390651" y="1414985"/>
                  </a:lnTo>
                  <a:lnTo>
                    <a:pt x="1390651" y="1414667"/>
                  </a:lnTo>
                  <a:lnTo>
                    <a:pt x="1390333" y="1414032"/>
                  </a:lnTo>
                  <a:lnTo>
                    <a:pt x="1389698" y="1413079"/>
                  </a:lnTo>
                  <a:lnTo>
                    <a:pt x="1389381" y="1412762"/>
                  </a:lnTo>
                  <a:lnTo>
                    <a:pt x="1388428" y="1412762"/>
                  </a:lnTo>
                  <a:lnTo>
                    <a:pt x="1387793" y="1412762"/>
                  </a:lnTo>
                  <a:close/>
                  <a:moveTo>
                    <a:pt x="1379856" y="1412762"/>
                  </a:moveTo>
                  <a:lnTo>
                    <a:pt x="1379221" y="1413079"/>
                  </a:lnTo>
                  <a:lnTo>
                    <a:pt x="1378586" y="1414032"/>
                  </a:lnTo>
                  <a:lnTo>
                    <a:pt x="1378586" y="1414667"/>
                  </a:lnTo>
                  <a:lnTo>
                    <a:pt x="1378586" y="1414985"/>
                  </a:lnTo>
                  <a:lnTo>
                    <a:pt x="1378586" y="1421971"/>
                  </a:lnTo>
                  <a:lnTo>
                    <a:pt x="1379221" y="1422606"/>
                  </a:lnTo>
                  <a:lnTo>
                    <a:pt x="1379856" y="1423876"/>
                  </a:lnTo>
                  <a:lnTo>
                    <a:pt x="1379856" y="1425146"/>
                  </a:lnTo>
                  <a:lnTo>
                    <a:pt x="1379856" y="1426416"/>
                  </a:lnTo>
                  <a:lnTo>
                    <a:pt x="1381443" y="1426416"/>
                  </a:lnTo>
                  <a:lnTo>
                    <a:pt x="1381761" y="1426416"/>
                  </a:lnTo>
                  <a:lnTo>
                    <a:pt x="1381443" y="1425146"/>
                  </a:lnTo>
                  <a:lnTo>
                    <a:pt x="1381443" y="1423876"/>
                  </a:lnTo>
                  <a:lnTo>
                    <a:pt x="1382078" y="1422606"/>
                  </a:lnTo>
                  <a:lnTo>
                    <a:pt x="1382713" y="1421971"/>
                  </a:lnTo>
                  <a:lnTo>
                    <a:pt x="1382713" y="1414985"/>
                  </a:lnTo>
                  <a:lnTo>
                    <a:pt x="1382713" y="1414667"/>
                  </a:lnTo>
                  <a:lnTo>
                    <a:pt x="1382713" y="1414032"/>
                  </a:lnTo>
                  <a:lnTo>
                    <a:pt x="1382078" y="1413079"/>
                  </a:lnTo>
                  <a:lnTo>
                    <a:pt x="1381443" y="1412762"/>
                  </a:lnTo>
                  <a:lnTo>
                    <a:pt x="1380808" y="1412762"/>
                  </a:lnTo>
                  <a:lnTo>
                    <a:pt x="1379856" y="1412762"/>
                  </a:lnTo>
                  <a:close/>
                  <a:moveTo>
                    <a:pt x="1371918" y="1412762"/>
                  </a:moveTo>
                  <a:lnTo>
                    <a:pt x="1371283" y="1413079"/>
                  </a:lnTo>
                  <a:lnTo>
                    <a:pt x="1370648" y="1414032"/>
                  </a:lnTo>
                  <a:lnTo>
                    <a:pt x="1370648" y="1414667"/>
                  </a:lnTo>
                  <a:lnTo>
                    <a:pt x="1370648" y="1414985"/>
                  </a:lnTo>
                  <a:lnTo>
                    <a:pt x="1370648" y="1421971"/>
                  </a:lnTo>
                  <a:lnTo>
                    <a:pt x="1371283" y="1422606"/>
                  </a:lnTo>
                  <a:lnTo>
                    <a:pt x="1371918" y="1423876"/>
                  </a:lnTo>
                  <a:lnTo>
                    <a:pt x="1371918" y="1425146"/>
                  </a:lnTo>
                  <a:lnTo>
                    <a:pt x="1371918" y="1426416"/>
                  </a:lnTo>
                  <a:lnTo>
                    <a:pt x="1373506" y="1426416"/>
                  </a:lnTo>
                  <a:lnTo>
                    <a:pt x="1373823" y="1426416"/>
                  </a:lnTo>
                  <a:lnTo>
                    <a:pt x="1373506" y="1425146"/>
                  </a:lnTo>
                  <a:lnTo>
                    <a:pt x="1373823" y="1423876"/>
                  </a:lnTo>
                  <a:lnTo>
                    <a:pt x="1374141" y="1422606"/>
                  </a:lnTo>
                  <a:lnTo>
                    <a:pt x="1374776" y="1421971"/>
                  </a:lnTo>
                  <a:lnTo>
                    <a:pt x="1374776" y="1414985"/>
                  </a:lnTo>
                  <a:lnTo>
                    <a:pt x="1374776" y="1414667"/>
                  </a:lnTo>
                  <a:lnTo>
                    <a:pt x="1374776" y="1414032"/>
                  </a:lnTo>
                  <a:lnTo>
                    <a:pt x="1374141" y="1413079"/>
                  </a:lnTo>
                  <a:lnTo>
                    <a:pt x="1373506" y="1412762"/>
                  </a:lnTo>
                  <a:lnTo>
                    <a:pt x="1372871" y="1412762"/>
                  </a:lnTo>
                  <a:lnTo>
                    <a:pt x="1371918" y="1412762"/>
                  </a:lnTo>
                  <a:close/>
                  <a:moveTo>
                    <a:pt x="1364933" y="1412762"/>
                  </a:moveTo>
                  <a:lnTo>
                    <a:pt x="1364933" y="1426416"/>
                  </a:lnTo>
                  <a:lnTo>
                    <a:pt x="1366203" y="1426416"/>
                  </a:lnTo>
                  <a:lnTo>
                    <a:pt x="1366203" y="1425146"/>
                  </a:lnTo>
                  <a:lnTo>
                    <a:pt x="1366203" y="1423876"/>
                  </a:lnTo>
                  <a:lnTo>
                    <a:pt x="1366838" y="1422606"/>
                  </a:lnTo>
                  <a:lnTo>
                    <a:pt x="1367473" y="1421971"/>
                  </a:lnTo>
                  <a:lnTo>
                    <a:pt x="1367473" y="1414985"/>
                  </a:lnTo>
                  <a:lnTo>
                    <a:pt x="1367473" y="1414667"/>
                  </a:lnTo>
                  <a:lnTo>
                    <a:pt x="1367473" y="1414032"/>
                  </a:lnTo>
                  <a:lnTo>
                    <a:pt x="1366838" y="1413079"/>
                  </a:lnTo>
                  <a:lnTo>
                    <a:pt x="1366203" y="1412762"/>
                  </a:lnTo>
                  <a:lnTo>
                    <a:pt x="1365251" y="1412762"/>
                  </a:lnTo>
                  <a:lnTo>
                    <a:pt x="1364933" y="1412762"/>
                  </a:lnTo>
                  <a:close/>
                  <a:moveTo>
                    <a:pt x="1307783" y="1412762"/>
                  </a:moveTo>
                  <a:lnTo>
                    <a:pt x="1307148" y="1413079"/>
                  </a:lnTo>
                  <a:lnTo>
                    <a:pt x="1306513" y="1413397"/>
                  </a:lnTo>
                  <a:lnTo>
                    <a:pt x="1306196" y="1414032"/>
                  </a:lnTo>
                  <a:lnTo>
                    <a:pt x="1305878" y="1414667"/>
                  </a:lnTo>
                  <a:lnTo>
                    <a:pt x="1305878" y="1414985"/>
                  </a:lnTo>
                  <a:lnTo>
                    <a:pt x="1305878" y="1421971"/>
                  </a:lnTo>
                  <a:lnTo>
                    <a:pt x="1306831" y="1422606"/>
                  </a:lnTo>
                  <a:lnTo>
                    <a:pt x="1307466" y="1423241"/>
                  </a:lnTo>
                  <a:lnTo>
                    <a:pt x="1307783" y="1423876"/>
                  </a:lnTo>
                  <a:lnTo>
                    <a:pt x="1307783" y="1425146"/>
                  </a:lnTo>
                  <a:lnTo>
                    <a:pt x="1307783" y="1426416"/>
                  </a:lnTo>
                  <a:lnTo>
                    <a:pt x="1309371" y="1426416"/>
                  </a:lnTo>
                  <a:lnTo>
                    <a:pt x="1309371" y="1412762"/>
                  </a:lnTo>
                  <a:lnTo>
                    <a:pt x="1309053" y="1412762"/>
                  </a:lnTo>
                  <a:lnTo>
                    <a:pt x="1307783" y="1412762"/>
                  </a:lnTo>
                  <a:close/>
                  <a:moveTo>
                    <a:pt x="1298893" y="1412762"/>
                  </a:moveTo>
                  <a:lnTo>
                    <a:pt x="1298258" y="1413079"/>
                  </a:lnTo>
                  <a:lnTo>
                    <a:pt x="1297306" y="1413397"/>
                  </a:lnTo>
                  <a:lnTo>
                    <a:pt x="1296988" y="1414032"/>
                  </a:lnTo>
                  <a:lnTo>
                    <a:pt x="1296988" y="1414667"/>
                  </a:lnTo>
                  <a:lnTo>
                    <a:pt x="1296988" y="1414985"/>
                  </a:lnTo>
                  <a:lnTo>
                    <a:pt x="1296988" y="1421971"/>
                  </a:lnTo>
                  <a:lnTo>
                    <a:pt x="1297623" y="1422606"/>
                  </a:lnTo>
                  <a:lnTo>
                    <a:pt x="1298258" y="1423241"/>
                  </a:lnTo>
                  <a:lnTo>
                    <a:pt x="1298576" y="1423876"/>
                  </a:lnTo>
                  <a:lnTo>
                    <a:pt x="1298893" y="1425146"/>
                  </a:lnTo>
                  <a:lnTo>
                    <a:pt x="1298576" y="1426416"/>
                  </a:lnTo>
                  <a:lnTo>
                    <a:pt x="1298893" y="1426416"/>
                  </a:lnTo>
                  <a:lnTo>
                    <a:pt x="1300798" y="1426416"/>
                  </a:lnTo>
                  <a:lnTo>
                    <a:pt x="1301116" y="1426416"/>
                  </a:lnTo>
                  <a:lnTo>
                    <a:pt x="1300798" y="1425146"/>
                  </a:lnTo>
                  <a:lnTo>
                    <a:pt x="1301116" y="1423876"/>
                  </a:lnTo>
                  <a:lnTo>
                    <a:pt x="1301433" y="1423241"/>
                  </a:lnTo>
                  <a:lnTo>
                    <a:pt x="1301751" y="1422606"/>
                  </a:lnTo>
                  <a:lnTo>
                    <a:pt x="1302386" y="1421971"/>
                  </a:lnTo>
                  <a:lnTo>
                    <a:pt x="1302386" y="1414985"/>
                  </a:lnTo>
                  <a:lnTo>
                    <a:pt x="1302386" y="1414667"/>
                  </a:lnTo>
                  <a:lnTo>
                    <a:pt x="1302386" y="1414032"/>
                  </a:lnTo>
                  <a:lnTo>
                    <a:pt x="1302068" y="1413397"/>
                  </a:lnTo>
                  <a:lnTo>
                    <a:pt x="1301433" y="1413079"/>
                  </a:lnTo>
                  <a:lnTo>
                    <a:pt x="1300798" y="1412762"/>
                  </a:lnTo>
                  <a:lnTo>
                    <a:pt x="1299846" y="1412762"/>
                  </a:lnTo>
                  <a:lnTo>
                    <a:pt x="1298893" y="1412762"/>
                  </a:lnTo>
                  <a:close/>
                  <a:moveTo>
                    <a:pt x="1289368" y="1412762"/>
                  </a:moveTo>
                  <a:lnTo>
                    <a:pt x="1288733" y="1413079"/>
                  </a:lnTo>
                  <a:lnTo>
                    <a:pt x="1288416" y="1413397"/>
                  </a:lnTo>
                  <a:lnTo>
                    <a:pt x="1288098" y="1414032"/>
                  </a:lnTo>
                  <a:lnTo>
                    <a:pt x="1287781" y="1414667"/>
                  </a:lnTo>
                  <a:lnTo>
                    <a:pt x="1287781" y="1414985"/>
                  </a:lnTo>
                  <a:lnTo>
                    <a:pt x="1287781" y="1421971"/>
                  </a:lnTo>
                  <a:lnTo>
                    <a:pt x="1288733" y="1422606"/>
                  </a:lnTo>
                  <a:lnTo>
                    <a:pt x="1289051" y="1423241"/>
                  </a:lnTo>
                  <a:lnTo>
                    <a:pt x="1289368" y="1423876"/>
                  </a:lnTo>
                  <a:lnTo>
                    <a:pt x="1289368" y="1425146"/>
                  </a:lnTo>
                  <a:lnTo>
                    <a:pt x="1289368" y="1426416"/>
                  </a:lnTo>
                  <a:lnTo>
                    <a:pt x="1291908" y="1426416"/>
                  </a:lnTo>
                  <a:lnTo>
                    <a:pt x="1291908" y="1425146"/>
                  </a:lnTo>
                  <a:lnTo>
                    <a:pt x="1291908" y="1423876"/>
                  </a:lnTo>
                  <a:lnTo>
                    <a:pt x="1292861" y="1422606"/>
                  </a:lnTo>
                  <a:lnTo>
                    <a:pt x="1293496" y="1421971"/>
                  </a:lnTo>
                  <a:lnTo>
                    <a:pt x="1293496" y="1414985"/>
                  </a:lnTo>
                  <a:lnTo>
                    <a:pt x="1293496" y="1414667"/>
                  </a:lnTo>
                  <a:lnTo>
                    <a:pt x="1293496" y="1414032"/>
                  </a:lnTo>
                  <a:lnTo>
                    <a:pt x="1293178" y="1413397"/>
                  </a:lnTo>
                  <a:lnTo>
                    <a:pt x="1292543" y="1413079"/>
                  </a:lnTo>
                  <a:lnTo>
                    <a:pt x="1291908" y="1412762"/>
                  </a:lnTo>
                  <a:lnTo>
                    <a:pt x="1290638" y="1412762"/>
                  </a:lnTo>
                  <a:lnTo>
                    <a:pt x="1290321" y="1412762"/>
                  </a:lnTo>
                  <a:lnTo>
                    <a:pt x="1289368" y="1412762"/>
                  </a:lnTo>
                  <a:close/>
                  <a:moveTo>
                    <a:pt x="1280161" y="1412762"/>
                  </a:moveTo>
                  <a:lnTo>
                    <a:pt x="1279526" y="1413079"/>
                  </a:lnTo>
                  <a:lnTo>
                    <a:pt x="1278891" y="1413397"/>
                  </a:lnTo>
                  <a:lnTo>
                    <a:pt x="1278573" y="1414032"/>
                  </a:lnTo>
                  <a:lnTo>
                    <a:pt x="1278573" y="1414667"/>
                  </a:lnTo>
                  <a:lnTo>
                    <a:pt x="1278573" y="1414985"/>
                  </a:lnTo>
                  <a:lnTo>
                    <a:pt x="1278573" y="1421971"/>
                  </a:lnTo>
                  <a:lnTo>
                    <a:pt x="1279208" y="1422606"/>
                  </a:lnTo>
                  <a:lnTo>
                    <a:pt x="1279843" y="1423241"/>
                  </a:lnTo>
                  <a:lnTo>
                    <a:pt x="1280161" y="1423876"/>
                  </a:lnTo>
                  <a:lnTo>
                    <a:pt x="1280161" y="1425146"/>
                  </a:lnTo>
                  <a:lnTo>
                    <a:pt x="1280161" y="1426416"/>
                  </a:lnTo>
                  <a:lnTo>
                    <a:pt x="1282383" y="1426416"/>
                  </a:lnTo>
                  <a:lnTo>
                    <a:pt x="1282066" y="1425146"/>
                  </a:lnTo>
                  <a:lnTo>
                    <a:pt x="1282383" y="1423876"/>
                  </a:lnTo>
                  <a:lnTo>
                    <a:pt x="1282701" y="1423241"/>
                  </a:lnTo>
                  <a:lnTo>
                    <a:pt x="1283018" y="1422606"/>
                  </a:lnTo>
                  <a:lnTo>
                    <a:pt x="1284288" y="1421971"/>
                  </a:lnTo>
                  <a:lnTo>
                    <a:pt x="1284288" y="1414985"/>
                  </a:lnTo>
                  <a:lnTo>
                    <a:pt x="1284288" y="1414667"/>
                  </a:lnTo>
                  <a:lnTo>
                    <a:pt x="1283971" y="1414032"/>
                  </a:lnTo>
                  <a:lnTo>
                    <a:pt x="1283336" y="1413397"/>
                  </a:lnTo>
                  <a:lnTo>
                    <a:pt x="1283018" y="1413079"/>
                  </a:lnTo>
                  <a:lnTo>
                    <a:pt x="1282066" y="1412762"/>
                  </a:lnTo>
                  <a:lnTo>
                    <a:pt x="1281113" y="1412762"/>
                  </a:lnTo>
                  <a:lnTo>
                    <a:pt x="1280161" y="1412762"/>
                  </a:lnTo>
                  <a:close/>
                  <a:moveTo>
                    <a:pt x="1271271" y="1412762"/>
                  </a:moveTo>
                  <a:lnTo>
                    <a:pt x="1270318" y="1413079"/>
                  </a:lnTo>
                  <a:lnTo>
                    <a:pt x="1270001" y="1413397"/>
                  </a:lnTo>
                  <a:lnTo>
                    <a:pt x="1269683" y="1414032"/>
                  </a:lnTo>
                  <a:lnTo>
                    <a:pt x="1269048" y="1414667"/>
                  </a:lnTo>
                  <a:lnTo>
                    <a:pt x="1269048" y="1414985"/>
                  </a:lnTo>
                  <a:lnTo>
                    <a:pt x="1269048" y="1421971"/>
                  </a:lnTo>
                  <a:lnTo>
                    <a:pt x="1270318" y="1422606"/>
                  </a:lnTo>
                  <a:lnTo>
                    <a:pt x="1270636" y="1423241"/>
                  </a:lnTo>
                  <a:lnTo>
                    <a:pt x="1270953" y="1423876"/>
                  </a:lnTo>
                  <a:lnTo>
                    <a:pt x="1271271" y="1425146"/>
                  </a:lnTo>
                  <a:lnTo>
                    <a:pt x="1270953" y="1426416"/>
                  </a:lnTo>
                  <a:lnTo>
                    <a:pt x="1271271" y="1426416"/>
                  </a:lnTo>
                  <a:lnTo>
                    <a:pt x="1273176" y="1426416"/>
                  </a:lnTo>
                  <a:lnTo>
                    <a:pt x="1273493" y="1426416"/>
                  </a:lnTo>
                  <a:lnTo>
                    <a:pt x="1273176" y="1425146"/>
                  </a:lnTo>
                  <a:lnTo>
                    <a:pt x="1273493" y="1423876"/>
                  </a:lnTo>
                  <a:lnTo>
                    <a:pt x="1274128" y="1422606"/>
                  </a:lnTo>
                  <a:lnTo>
                    <a:pt x="1274763" y="1421971"/>
                  </a:lnTo>
                  <a:lnTo>
                    <a:pt x="1274763" y="1414985"/>
                  </a:lnTo>
                  <a:lnTo>
                    <a:pt x="1274763" y="1414667"/>
                  </a:lnTo>
                  <a:lnTo>
                    <a:pt x="1274763" y="1414032"/>
                  </a:lnTo>
                  <a:lnTo>
                    <a:pt x="1274446" y="1413397"/>
                  </a:lnTo>
                  <a:lnTo>
                    <a:pt x="1273811" y="1413079"/>
                  </a:lnTo>
                  <a:lnTo>
                    <a:pt x="1273176" y="1412762"/>
                  </a:lnTo>
                  <a:lnTo>
                    <a:pt x="1272223" y="1412762"/>
                  </a:lnTo>
                  <a:lnTo>
                    <a:pt x="1271271" y="1412762"/>
                  </a:lnTo>
                  <a:close/>
                  <a:moveTo>
                    <a:pt x="1261746" y="1412762"/>
                  </a:moveTo>
                  <a:lnTo>
                    <a:pt x="1261111" y="1413079"/>
                  </a:lnTo>
                  <a:lnTo>
                    <a:pt x="1260793" y="1413397"/>
                  </a:lnTo>
                  <a:lnTo>
                    <a:pt x="1260476" y="1414032"/>
                  </a:lnTo>
                  <a:lnTo>
                    <a:pt x="1260158" y="1414667"/>
                  </a:lnTo>
                  <a:lnTo>
                    <a:pt x="1260158" y="1414985"/>
                  </a:lnTo>
                  <a:lnTo>
                    <a:pt x="1260158" y="1421971"/>
                  </a:lnTo>
                  <a:lnTo>
                    <a:pt x="1260793" y="1422606"/>
                  </a:lnTo>
                  <a:lnTo>
                    <a:pt x="1261428" y="1423241"/>
                  </a:lnTo>
                  <a:lnTo>
                    <a:pt x="1261746" y="1423876"/>
                  </a:lnTo>
                  <a:lnTo>
                    <a:pt x="1261746" y="1425146"/>
                  </a:lnTo>
                  <a:lnTo>
                    <a:pt x="1261746" y="1426416"/>
                  </a:lnTo>
                  <a:lnTo>
                    <a:pt x="1264286" y="1426416"/>
                  </a:lnTo>
                  <a:lnTo>
                    <a:pt x="1264286" y="1425146"/>
                  </a:lnTo>
                  <a:lnTo>
                    <a:pt x="1264286" y="1423876"/>
                  </a:lnTo>
                  <a:lnTo>
                    <a:pt x="1264603" y="1423241"/>
                  </a:lnTo>
                  <a:lnTo>
                    <a:pt x="1265238" y="1422606"/>
                  </a:lnTo>
                  <a:lnTo>
                    <a:pt x="1265873" y="1421971"/>
                  </a:lnTo>
                  <a:lnTo>
                    <a:pt x="1265873" y="1414985"/>
                  </a:lnTo>
                  <a:lnTo>
                    <a:pt x="1265873" y="1414667"/>
                  </a:lnTo>
                  <a:lnTo>
                    <a:pt x="1265556" y="1414032"/>
                  </a:lnTo>
                  <a:lnTo>
                    <a:pt x="1265556" y="1413397"/>
                  </a:lnTo>
                  <a:lnTo>
                    <a:pt x="1264921" y="1413079"/>
                  </a:lnTo>
                  <a:lnTo>
                    <a:pt x="1264286" y="1412762"/>
                  </a:lnTo>
                  <a:lnTo>
                    <a:pt x="1263333" y="1412762"/>
                  </a:lnTo>
                  <a:lnTo>
                    <a:pt x="1261746" y="1412762"/>
                  </a:lnTo>
                  <a:close/>
                  <a:moveTo>
                    <a:pt x="1252538" y="1412762"/>
                  </a:moveTo>
                  <a:lnTo>
                    <a:pt x="1251903" y="1413079"/>
                  </a:lnTo>
                  <a:lnTo>
                    <a:pt x="1251268" y="1413397"/>
                  </a:lnTo>
                  <a:lnTo>
                    <a:pt x="1250951" y="1414032"/>
                  </a:lnTo>
                  <a:lnTo>
                    <a:pt x="1250951" y="1414667"/>
                  </a:lnTo>
                  <a:lnTo>
                    <a:pt x="1250951" y="1414985"/>
                  </a:lnTo>
                  <a:lnTo>
                    <a:pt x="1250951" y="1421971"/>
                  </a:lnTo>
                  <a:lnTo>
                    <a:pt x="1251586" y="1422606"/>
                  </a:lnTo>
                  <a:lnTo>
                    <a:pt x="1252221" y="1423876"/>
                  </a:lnTo>
                  <a:lnTo>
                    <a:pt x="1252538" y="1425146"/>
                  </a:lnTo>
                  <a:lnTo>
                    <a:pt x="1252221" y="1426416"/>
                  </a:lnTo>
                  <a:lnTo>
                    <a:pt x="1252538" y="1426416"/>
                  </a:lnTo>
                  <a:lnTo>
                    <a:pt x="1255078" y="1426416"/>
                  </a:lnTo>
                  <a:lnTo>
                    <a:pt x="1254443" y="1425146"/>
                  </a:lnTo>
                  <a:lnTo>
                    <a:pt x="1255078" y="1423876"/>
                  </a:lnTo>
                  <a:lnTo>
                    <a:pt x="1255713" y="1422606"/>
                  </a:lnTo>
                  <a:lnTo>
                    <a:pt x="1256666" y="1421971"/>
                  </a:lnTo>
                  <a:lnTo>
                    <a:pt x="1256666" y="1414985"/>
                  </a:lnTo>
                  <a:lnTo>
                    <a:pt x="1256666" y="1414667"/>
                  </a:lnTo>
                  <a:lnTo>
                    <a:pt x="1256348" y="1414032"/>
                  </a:lnTo>
                  <a:lnTo>
                    <a:pt x="1256031" y="1413397"/>
                  </a:lnTo>
                  <a:lnTo>
                    <a:pt x="1255713" y="1413079"/>
                  </a:lnTo>
                  <a:lnTo>
                    <a:pt x="1254443" y="1412762"/>
                  </a:lnTo>
                  <a:lnTo>
                    <a:pt x="1253491" y="1412762"/>
                  </a:lnTo>
                  <a:lnTo>
                    <a:pt x="1252538" y="1412762"/>
                  </a:lnTo>
                  <a:close/>
                  <a:moveTo>
                    <a:pt x="1243648" y="1412762"/>
                  </a:moveTo>
                  <a:lnTo>
                    <a:pt x="1242696" y="1413079"/>
                  </a:lnTo>
                  <a:lnTo>
                    <a:pt x="1242378" y="1413397"/>
                  </a:lnTo>
                  <a:lnTo>
                    <a:pt x="1242061" y="1414032"/>
                  </a:lnTo>
                  <a:lnTo>
                    <a:pt x="1241743" y="1414667"/>
                  </a:lnTo>
                  <a:lnTo>
                    <a:pt x="1241743" y="1414985"/>
                  </a:lnTo>
                  <a:lnTo>
                    <a:pt x="1241743" y="1421971"/>
                  </a:lnTo>
                  <a:lnTo>
                    <a:pt x="1242696" y="1422606"/>
                  </a:lnTo>
                  <a:lnTo>
                    <a:pt x="1243013" y="1423241"/>
                  </a:lnTo>
                  <a:lnTo>
                    <a:pt x="1243331" y="1423876"/>
                  </a:lnTo>
                  <a:lnTo>
                    <a:pt x="1243648" y="1425146"/>
                  </a:lnTo>
                  <a:lnTo>
                    <a:pt x="1243331" y="1426416"/>
                  </a:lnTo>
                  <a:lnTo>
                    <a:pt x="1243648" y="1426416"/>
                  </a:lnTo>
                  <a:lnTo>
                    <a:pt x="1245553" y="1426416"/>
                  </a:lnTo>
                  <a:lnTo>
                    <a:pt x="1245871" y="1426416"/>
                  </a:lnTo>
                  <a:lnTo>
                    <a:pt x="1245553" y="1425146"/>
                  </a:lnTo>
                  <a:lnTo>
                    <a:pt x="1245871" y="1423876"/>
                  </a:lnTo>
                  <a:lnTo>
                    <a:pt x="1245871" y="1423241"/>
                  </a:lnTo>
                  <a:lnTo>
                    <a:pt x="1246506" y="1422606"/>
                  </a:lnTo>
                  <a:lnTo>
                    <a:pt x="1247141" y="1421971"/>
                  </a:lnTo>
                  <a:lnTo>
                    <a:pt x="1247141" y="1414985"/>
                  </a:lnTo>
                  <a:lnTo>
                    <a:pt x="1247141" y="1414667"/>
                  </a:lnTo>
                  <a:lnTo>
                    <a:pt x="1247141" y="1414032"/>
                  </a:lnTo>
                  <a:lnTo>
                    <a:pt x="1246823" y="1413397"/>
                  </a:lnTo>
                  <a:lnTo>
                    <a:pt x="1246188" y="1413079"/>
                  </a:lnTo>
                  <a:lnTo>
                    <a:pt x="1245553" y="1412762"/>
                  </a:lnTo>
                  <a:lnTo>
                    <a:pt x="1244601" y="1412762"/>
                  </a:lnTo>
                  <a:lnTo>
                    <a:pt x="1243648" y="1412762"/>
                  </a:lnTo>
                  <a:close/>
                  <a:moveTo>
                    <a:pt x="1234441" y="1412762"/>
                  </a:moveTo>
                  <a:lnTo>
                    <a:pt x="1233806" y="1413079"/>
                  </a:lnTo>
                  <a:lnTo>
                    <a:pt x="1232853" y="1413397"/>
                  </a:lnTo>
                  <a:lnTo>
                    <a:pt x="1232853" y="1414032"/>
                  </a:lnTo>
                  <a:lnTo>
                    <a:pt x="1232536" y="1414667"/>
                  </a:lnTo>
                  <a:lnTo>
                    <a:pt x="1232536" y="1414985"/>
                  </a:lnTo>
                  <a:lnTo>
                    <a:pt x="1232536" y="1421971"/>
                  </a:lnTo>
                  <a:lnTo>
                    <a:pt x="1233171" y="1422606"/>
                  </a:lnTo>
                  <a:lnTo>
                    <a:pt x="1234441" y="1423876"/>
                  </a:lnTo>
                  <a:lnTo>
                    <a:pt x="1234441" y="1425146"/>
                  </a:lnTo>
                  <a:lnTo>
                    <a:pt x="1234441" y="1426416"/>
                  </a:lnTo>
                  <a:lnTo>
                    <a:pt x="1236663" y="1426416"/>
                  </a:lnTo>
                  <a:lnTo>
                    <a:pt x="1236663" y="1425146"/>
                  </a:lnTo>
                  <a:lnTo>
                    <a:pt x="1236663" y="1423876"/>
                  </a:lnTo>
                  <a:lnTo>
                    <a:pt x="1236981" y="1423241"/>
                  </a:lnTo>
                  <a:lnTo>
                    <a:pt x="1237616" y="1422606"/>
                  </a:lnTo>
                  <a:lnTo>
                    <a:pt x="1238251" y="1421971"/>
                  </a:lnTo>
                  <a:lnTo>
                    <a:pt x="1238251" y="1414985"/>
                  </a:lnTo>
                  <a:lnTo>
                    <a:pt x="1238251" y="1414667"/>
                  </a:lnTo>
                  <a:lnTo>
                    <a:pt x="1237933" y="1414032"/>
                  </a:lnTo>
                  <a:lnTo>
                    <a:pt x="1237616" y="1413397"/>
                  </a:lnTo>
                  <a:lnTo>
                    <a:pt x="1237298" y="1413079"/>
                  </a:lnTo>
                  <a:lnTo>
                    <a:pt x="1236663" y="1412762"/>
                  </a:lnTo>
                  <a:lnTo>
                    <a:pt x="1235711" y="1412762"/>
                  </a:lnTo>
                  <a:lnTo>
                    <a:pt x="1235393" y="1412762"/>
                  </a:lnTo>
                  <a:lnTo>
                    <a:pt x="1234441" y="1412762"/>
                  </a:lnTo>
                  <a:close/>
                  <a:moveTo>
                    <a:pt x="1224916" y="1412762"/>
                  </a:moveTo>
                  <a:lnTo>
                    <a:pt x="1224281" y="1413079"/>
                  </a:lnTo>
                  <a:lnTo>
                    <a:pt x="1223646" y="1413397"/>
                  </a:lnTo>
                  <a:lnTo>
                    <a:pt x="1223328" y="1414032"/>
                  </a:lnTo>
                  <a:lnTo>
                    <a:pt x="1223328" y="1414667"/>
                  </a:lnTo>
                  <a:lnTo>
                    <a:pt x="1223328" y="1414985"/>
                  </a:lnTo>
                  <a:lnTo>
                    <a:pt x="1223328" y="1421971"/>
                  </a:lnTo>
                  <a:lnTo>
                    <a:pt x="1223963" y="1422606"/>
                  </a:lnTo>
                  <a:lnTo>
                    <a:pt x="1224281" y="1423241"/>
                  </a:lnTo>
                  <a:lnTo>
                    <a:pt x="1224598" y="1423876"/>
                  </a:lnTo>
                  <a:lnTo>
                    <a:pt x="1224916" y="1425146"/>
                  </a:lnTo>
                  <a:lnTo>
                    <a:pt x="1224598" y="1426416"/>
                  </a:lnTo>
                  <a:lnTo>
                    <a:pt x="1224916" y="1426416"/>
                  </a:lnTo>
                  <a:lnTo>
                    <a:pt x="1227456" y="1426416"/>
                  </a:lnTo>
                  <a:lnTo>
                    <a:pt x="1227138" y="1425146"/>
                  </a:lnTo>
                  <a:lnTo>
                    <a:pt x="1227456" y="1423876"/>
                  </a:lnTo>
                  <a:lnTo>
                    <a:pt x="1227773" y="1423241"/>
                  </a:lnTo>
                  <a:lnTo>
                    <a:pt x="1228091" y="1422606"/>
                  </a:lnTo>
                  <a:lnTo>
                    <a:pt x="1229043" y="1421971"/>
                  </a:lnTo>
                  <a:lnTo>
                    <a:pt x="1229043" y="1414985"/>
                  </a:lnTo>
                  <a:lnTo>
                    <a:pt x="1229043" y="1414667"/>
                  </a:lnTo>
                  <a:lnTo>
                    <a:pt x="1228726" y="1414032"/>
                  </a:lnTo>
                  <a:lnTo>
                    <a:pt x="1228408" y="1413397"/>
                  </a:lnTo>
                  <a:lnTo>
                    <a:pt x="1228091" y="1413079"/>
                  </a:lnTo>
                  <a:lnTo>
                    <a:pt x="1227138" y="1412762"/>
                  </a:lnTo>
                  <a:lnTo>
                    <a:pt x="1225868" y="1412762"/>
                  </a:lnTo>
                  <a:lnTo>
                    <a:pt x="1224916" y="1412762"/>
                  </a:lnTo>
                  <a:close/>
                  <a:moveTo>
                    <a:pt x="1216343" y="1412762"/>
                  </a:moveTo>
                  <a:lnTo>
                    <a:pt x="1215391" y="1413079"/>
                  </a:lnTo>
                  <a:lnTo>
                    <a:pt x="1215073" y="1413397"/>
                  </a:lnTo>
                  <a:lnTo>
                    <a:pt x="1214756" y="1414032"/>
                  </a:lnTo>
                  <a:lnTo>
                    <a:pt x="1214438" y="1414667"/>
                  </a:lnTo>
                  <a:lnTo>
                    <a:pt x="1214438" y="1414985"/>
                  </a:lnTo>
                  <a:lnTo>
                    <a:pt x="1214438" y="1421971"/>
                  </a:lnTo>
                  <a:lnTo>
                    <a:pt x="1215391" y="1422606"/>
                  </a:lnTo>
                  <a:lnTo>
                    <a:pt x="1215708" y="1423241"/>
                  </a:lnTo>
                  <a:lnTo>
                    <a:pt x="1216026" y="1423876"/>
                  </a:lnTo>
                  <a:lnTo>
                    <a:pt x="1216343" y="1425146"/>
                  </a:lnTo>
                  <a:lnTo>
                    <a:pt x="1216026" y="1426416"/>
                  </a:lnTo>
                  <a:lnTo>
                    <a:pt x="1218248" y="1426416"/>
                  </a:lnTo>
                  <a:lnTo>
                    <a:pt x="1218248" y="1425146"/>
                  </a:lnTo>
                  <a:lnTo>
                    <a:pt x="1218248" y="1423876"/>
                  </a:lnTo>
                  <a:lnTo>
                    <a:pt x="1218566" y="1423241"/>
                  </a:lnTo>
                  <a:lnTo>
                    <a:pt x="1219518" y="1422606"/>
                  </a:lnTo>
                  <a:lnTo>
                    <a:pt x="1220153" y="1421971"/>
                  </a:lnTo>
                  <a:lnTo>
                    <a:pt x="1220153" y="1414985"/>
                  </a:lnTo>
                  <a:lnTo>
                    <a:pt x="1220153" y="1414667"/>
                  </a:lnTo>
                  <a:lnTo>
                    <a:pt x="1220153" y="1414032"/>
                  </a:lnTo>
                  <a:lnTo>
                    <a:pt x="1219836" y="1413397"/>
                  </a:lnTo>
                  <a:lnTo>
                    <a:pt x="1219201" y="1413079"/>
                  </a:lnTo>
                  <a:lnTo>
                    <a:pt x="1218248" y="1412762"/>
                  </a:lnTo>
                  <a:lnTo>
                    <a:pt x="1217296" y="1412762"/>
                  </a:lnTo>
                  <a:lnTo>
                    <a:pt x="1216343" y="1412762"/>
                  </a:lnTo>
                  <a:close/>
                  <a:moveTo>
                    <a:pt x="1206818" y="1412762"/>
                  </a:moveTo>
                  <a:lnTo>
                    <a:pt x="1206183" y="1413079"/>
                  </a:lnTo>
                  <a:lnTo>
                    <a:pt x="1205548" y="1413397"/>
                  </a:lnTo>
                  <a:lnTo>
                    <a:pt x="1205548" y="1414032"/>
                  </a:lnTo>
                  <a:lnTo>
                    <a:pt x="1205231" y="1414667"/>
                  </a:lnTo>
                  <a:lnTo>
                    <a:pt x="1205231" y="1414985"/>
                  </a:lnTo>
                  <a:lnTo>
                    <a:pt x="1205231" y="1421971"/>
                  </a:lnTo>
                  <a:lnTo>
                    <a:pt x="1205866" y="1422606"/>
                  </a:lnTo>
                  <a:lnTo>
                    <a:pt x="1206501" y="1423241"/>
                  </a:lnTo>
                  <a:lnTo>
                    <a:pt x="1206818" y="1423876"/>
                  </a:lnTo>
                  <a:lnTo>
                    <a:pt x="1206818" y="1425146"/>
                  </a:lnTo>
                  <a:lnTo>
                    <a:pt x="1206818" y="1426416"/>
                  </a:lnTo>
                  <a:lnTo>
                    <a:pt x="1209041" y="1426416"/>
                  </a:lnTo>
                  <a:lnTo>
                    <a:pt x="1209041" y="1425146"/>
                  </a:lnTo>
                  <a:lnTo>
                    <a:pt x="1209041" y="1423876"/>
                  </a:lnTo>
                  <a:lnTo>
                    <a:pt x="1209358" y="1423241"/>
                  </a:lnTo>
                  <a:lnTo>
                    <a:pt x="1209676" y="1422606"/>
                  </a:lnTo>
                  <a:lnTo>
                    <a:pt x="1210628" y="1421971"/>
                  </a:lnTo>
                  <a:lnTo>
                    <a:pt x="1210628" y="1414985"/>
                  </a:lnTo>
                  <a:lnTo>
                    <a:pt x="1210628" y="1414667"/>
                  </a:lnTo>
                  <a:lnTo>
                    <a:pt x="1210311" y="1414032"/>
                  </a:lnTo>
                  <a:lnTo>
                    <a:pt x="1209993" y="1413397"/>
                  </a:lnTo>
                  <a:lnTo>
                    <a:pt x="1209676" y="1413079"/>
                  </a:lnTo>
                  <a:lnTo>
                    <a:pt x="1209041" y="1412762"/>
                  </a:lnTo>
                  <a:lnTo>
                    <a:pt x="1208088" y="1412762"/>
                  </a:lnTo>
                  <a:lnTo>
                    <a:pt x="1207771" y="1412762"/>
                  </a:lnTo>
                  <a:lnTo>
                    <a:pt x="1206818" y="1412762"/>
                  </a:lnTo>
                  <a:close/>
                  <a:moveTo>
                    <a:pt x="1198881" y="1412762"/>
                  </a:moveTo>
                  <a:lnTo>
                    <a:pt x="1198881" y="1426416"/>
                  </a:lnTo>
                  <a:lnTo>
                    <a:pt x="1200468" y="1426416"/>
                  </a:lnTo>
                  <a:lnTo>
                    <a:pt x="1200786" y="1426416"/>
                  </a:lnTo>
                  <a:lnTo>
                    <a:pt x="1200468" y="1425146"/>
                  </a:lnTo>
                  <a:lnTo>
                    <a:pt x="1200786" y="1423876"/>
                  </a:lnTo>
                  <a:lnTo>
                    <a:pt x="1201103" y="1423241"/>
                  </a:lnTo>
                  <a:lnTo>
                    <a:pt x="1201738" y="1422606"/>
                  </a:lnTo>
                  <a:lnTo>
                    <a:pt x="1202691" y="1421971"/>
                  </a:lnTo>
                  <a:lnTo>
                    <a:pt x="1202691" y="1414985"/>
                  </a:lnTo>
                  <a:lnTo>
                    <a:pt x="1202691" y="1414667"/>
                  </a:lnTo>
                  <a:lnTo>
                    <a:pt x="1202373" y="1414032"/>
                  </a:lnTo>
                  <a:lnTo>
                    <a:pt x="1202056" y="1413397"/>
                  </a:lnTo>
                  <a:lnTo>
                    <a:pt x="1201421" y="1413079"/>
                  </a:lnTo>
                  <a:lnTo>
                    <a:pt x="1200468" y="1412762"/>
                  </a:lnTo>
                  <a:lnTo>
                    <a:pt x="1199198" y="1412762"/>
                  </a:lnTo>
                  <a:lnTo>
                    <a:pt x="1198881" y="1412762"/>
                  </a:lnTo>
                  <a:close/>
                  <a:moveTo>
                    <a:pt x="318770" y="1412762"/>
                  </a:moveTo>
                  <a:lnTo>
                    <a:pt x="317817" y="1413079"/>
                  </a:lnTo>
                  <a:lnTo>
                    <a:pt x="317182" y="1413397"/>
                  </a:lnTo>
                  <a:lnTo>
                    <a:pt x="316865" y="1414032"/>
                  </a:lnTo>
                  <a:lnTo>
                    <a:pt x="316547" y="1414667"/>
                  </a:lnTo>
                  <a:lnTo>
                    <a:pt x="316547" y="1414985"/>
                  </a:lnTo>
                  <a:lnTo>
                    <a:pt x="316547" y="1421971"/>
                  </a:lnTo>
                  <a:lnTo>
                    <a:pt x="317500" y="1422606"/>
                  </a:lnTo>
                  <a:lnTo>
                    <a:pt x="318135" y="1423241"/>
                  </a:lnTo>
                  <a:lnTo>
                    <a:pt x="318452" y="1423876"/>
                  </a:lnTo>
                  <a:lnTo>
                    <a:pt x="318770" y="1425146"/>
                  </a:lnTo>
                  <a:lnTo>
                    <a:pt x="318452" y="1426416"/>
                  </a:lnTo>
                  <a:lnTo>
                    <a:pt x="318770" y="1426416"/>
                  </a:lnTo>
                  <a:lnTo>
                    <a:pt x="320675" y="1426416"/>
                  </a:lnTo>
                  <a:lnTo>
                    <a:pt x="320675" y="1412762"/>
                  </a:lnTo>
                  <a:lnTo>
                    <a:pt x="320040" y="1412762"/>
                  </a:lnTo>
                  <a:lnTo>
                    <a:pt x="318770" y="1412762"/>
                  </a:lnTo>
                  <a:close/>
                  <a:moveTo>
                    <a:pt x="310197" y="1412762"/>
                  </a:moveTo>
                  <a:lnTo>
                    <a:pt x="309562" y="1413079"/>
                  </a:lnTo>
                  <a:lnTo>
                    <a:pt x="309245" y="1413397"/>
                  </a:lnTo>
                  <a:lnTo>
                    <a:pt x="308927" y="1414032"/>
                  </a:lnTo>
                  <a:lnTo>
                    <a:pt x="308610" y="1414667"/>
                  </a:lnTo>
                  <a:lnTo>
                    <a:pt x="308610" y="1414985"/>
                  </a:lnTo>
                  <a:lnTo>
                    <a:pt x="308610" y="1421971"/>
                  </a:lnTo>
                  <a:lnTo>
                    <a:pt x="309245" y="1422606"/>
                  </a:lnTo>
                  <a:lnTo>
                    <a:pt x="309880" y="1423241"/>
                  </a:lnTo>
                  <a:lnTo>
                    <a:pt x="310197" y="1423876"/>
                  </a:lnTo>
                  <a:lnTo>
                    <a:pt x="310197" y="1425146"/>
                  </a:lnTo>
                  <a:lnTo>
                    <a:pt x="310197" y="1426416"/>
                  </a:lnTo>
                  <a:lnTo>
                    <a:pt x="312420" y="1426416"/>
                  </a:lnTo>
                  <a:lnTo>
                    <a:pt x="312420" y="1425146"/>
                  </a:lnTo>
                  <a:lnTo>
                    <a:pt x="312420" y="1423876"/>
                  </a:lnTo>
                  <a:lnTo>
                    <a:pt x="312737" y="1423241"/>
                  </a:lnTo>
                  <a:lnTo>
                    <a:pt x="313690" y="1422606"/>
                  </a:lnTo>
                  <a:lnTo>
                    <a:pt x="314325" y="1421971"/>
                  </a:lnTo>
                  <a:lnTo>
                    <a:pt x="314325" y="1414985"/>
                  </a:lnTo>
                  <a:lnTo>
                    <a:pt x="314325" y="1414667"/>
                  </a:lnTo>
                  <a:lnTo>
                    <a:pt x="314007" y="1414032"/>
                  </a:lnTo>
                  <a:lnTo>
                    <a:pt x="313690" y="1413397"/>
                  </a:lnTo>
                  <a:lnTo>
                    <a:pt x="313055" y="1413079"/>
                  </a:lnTo>
                  <a:lnTo>
                    <a:pt x="312420" y="1412762"/>
                  </a:lnTo>
                  <a:lnTo>
                    <a:pt x="311467" y="1412762"/>
                  </a:lnTo>
                  <a:lnTo>
                    <a:pt x="311150" y="1412762"/>
                  </a:lnTo>
                  <a:lnTo>
                    <a:pt x="310197" y="1412762"/>
                  </a:lnTo>
                  <a:close/>
                  <a:moveTo>
                    <a:pt x="300990" y="1412762"/>
                  </a:moveTo>
                  <a:lnTo>
                    <a:pt x="300355" y="1413079"/>
                  </a:lnTo>
                  <a:lnTo>
                    <a:pt x="299720" y="1413397"/>
                  </a:lnTo>
                  <a:lnTo>
                    <a:pt x="299402" y="1414032"/>
                  </a:lnTo>
                  <a:lnTo>
                    <a:pt x="299402" y="1414667"/>
                  </a:lnTo>
                  <a:lnTo>
                    <a:pt x="299402" y="1414985"/>
                  </a:lnTo>
                  <a:lnTo>
                    <a:pt x="299402" y="1421971"/>
                  </a:lnTo>
                  <a:lnTo>
                    <a:pt x="300037" y="1422606"/>
                  </a:lnTo>
                  <a:lnTo>
                    <a:pt x="300672" y="1423876"/>
                  </a:lnTo>
                  <a:lnTo>
                    <a:pt x="300990" y="1425146"/>
                  </a:lnTo>
                  <a:lnTo>
                    <a:pt x="300990" y="1426416"/>
                  </a:lnTo>
                  <a:lnTo>
                    <a:pt x="303212" y="1426416"/>
                  </a:lnTo>
                  <a:lnTo>
                    <a:pt x="302895" y="1425146"/>
                  </a:lnTo>
                  <a:lnTo>
                    <a:pt x="303212" y="1423876"/>
                  </a:lnTo>
                  <a:lnTo>
                    <a:pt x="303530" y="1423241"/>
                  </a:lnTo>
                  <a:lnTo>
                    <a:pt x="303847" y="1422606"/>
                  </a:lnTo>
                  <a:lnTo>
                    <a:pt x="304800" y="1421971"/>
                  </a:lnTo>
                  <a:lnTo>
                    <a:pt x="304800" y="1414985"/>
                  </a:lnTo>
                  <a:lnTo>
                    <a:pt x="304800" y="1414667"/>
                  </a:lnTo>
                  <a:lnTo>
                    <a:pt x="304482" y="1414032"/>
                  </a:lnTo>
                  <a:lnTo>
                    <a:pt x="304165" y="1413397"/>
                  </a:lnTo>
                  <a:lnTo>
                    <a:pt x="303847" y="1413079"/>
                  </a:lnTo>
                  <a:lnTo>
                    <a:pt x="302895" y="1412762"/>
                  </a:lnTo>
                  <a:lnTo>
                    <a:pt x="301942" y="1412762"/>
                  </a:lnTo>
                  <a:lnTo>
                    <a:pt x="300990" y="1412762"/>
                  </a:lnTo>
                  <a:close/>
                  <a:moveTo>
                    <a:pt x="292417" y="1412762"/>
                  </a:moveTo>
                  <a:lnTo>
                    <a:pt x="291147" y="1413079"/>
                  </a:lnTo>
                  <a:lnTo>
                    <a:pt x="290830" y="1413397"/>
                  </a:lnTo>
                  <a:lnTo>
                    <a:pt x="290512" y="1414032"/>
                  </a:lnTo>
                  <a:lnTo>
                    <a:pt x="290195" y="1414667"/>
                  </a:lnTo>
                  <a:lnTo>
                    <a:pt x="290195" y="1414985"/>
                  </a:lnTo>
                  <a:lnTo>
                    <a:pt x="290195" y="1421971"/>
                  </a:lnTo>
                  <a:lnTo>
                    <a:pt x="291147" y="1422606"/>
                  </a:lnTo>
                  <a:lnTo>
                    <a:pt x="292100" y="1423876"/>
                  </a:lnTo>
                  <a:lnTo>
                    <a:pt x="292417" y="1425146"/>
                  </a:lnTo>
                  <a:lnTo>
                    <a:pt x="292100" y="1426416"/>
                  </a:lnTo>
                  <a:lnTo>
                    <a:pt x="294322" y="1426416"/>
                  </a:lnTo>
                  <a:lnTo>
                    <a:pt x="294640" y="1426416"/>
                  </a:lnTo>
                  <a:lnTo>
                    <a:pt x="294322" y="1425146"/>
                  </a:lnTo>
                  <a:lnTo>
                    <a:pt x="294640" y="1423876"/>
                  </a:lnTo>
                  <a:lnTo>
                    <a:pt x="294640" y="1423241"/>
                  </a:lnTo>
                  <a:lnTo>
                    <a:pt x="295275" y="1422606"/>
                  </a:lnTo>
                  <a:lnTo>
                    <a:pt x="295910" y="1421971"/>
                  </a:lnTo>
                  <a:lnTo>
                    <a:pt x="295910" y="1414985"/>
                  </a:lnTo>
                  <a:lnTo>
                    <a:pt x="295910" y="1414667"/>
                  </a:lnTo>
                  <a:lnTo>
                    <a:pt x="295910" y="1414032"/>
                  </a:lnTo>
                  <a:lnTo>
                    <a:pt x="295592" y="1413397"/>
                  </a:lnTo>
                  <a:lnTo>
                    <a:pt x="294957" y="1413079"/>
                  </a:lnTo>
                  <a:lnTo>
                    <a:pt x="294322" y="1412762"/>
                  </a:lnTo>
                  <a:lnTo>
                    <a:pt x="293370" y="1412762"/>
                  </a:lnTo>
                  <a:lnTo>
                    <a:pt x="292417" y="1412762"/>
                  </a:lnTo>
                  <a:close/>
                  <a:moveTo>
                    <a:pt x="282575" y="1412762"/>
                  </a:moveTo>
                  <a:lnTo>
                    <a:pt x="281940" y="1413079"/>
                  </a:lnTo>
                  <a:lnTo>
                    <a:pt x="281305" y="1413397"/>
                  </a:lnTo>
                  <a:lnTo>
                    <a:pt x="281305" y="1414032"/>
                  </a:lnTo>
                  <a:lnTo>
                    <a:pt x="280987" y="1414667"/>
                  </a:lnTo>
                  <a:lnTo>
                    <a:pt x="280987" y="1414985"/>
                  </a:lnTo>
                  <a:lnTo>
                    <a:pt x="280987" y="1421971"/>
                  </a:lnTo>
                  <a:lnTo>
                    <a:pt x="281622" y="1422606"/>
                  </a:lnTo>
                  <a:lnTo>
                    <a:pt x="282257" y="1423241"/>
                  </a:lnTo>
                  <a:lnTo>
                    <a:pt x="282575" y="1423876"/>
                  </a:lnTo>
                  <a:lnTo>
                    <a:pt x="282575" y="1425146"/>
                  </a:lnTo>
                  <a:lnTo>
                    <a:pt x="282575" y="1426416"/>
                  </a:lnTo>
                  <a:lnTo>
                    <a:pt x="285115" y="1426416"/>
                  </a:lnTo>
                  <a:lnTo>
                    <a:pt x="285115" y="1425146"/>
                  </a:lnTo>
                  <a:lnTo>
                    <a:pt x="285115" y="1423876"/>
                  </a:lnTo>
                  <a:lnTo>
                    <a:pt x="286067" y="1422606"/>
                  </a:lnTo>
                  <a:lnTo>
                    <a:pt x="286702" y="1421971"/>
                  </a:lnTo>
                  <a:lnTo>
                    <a:pt x="286702" y="1414985"/>
                  </a:lnTo>
                  <a:lnTo>
                    <a:pt x="286702" y="1414667"/>
                  </a:lnTo>
                  <a:lnTo>
                    <a:pt x="286385" y="1414032"/>
                  </a:lnTo>
                  <a:lnTo>
                    <a:pt x="286067" y="1413397"/>
                  </a:lnTo>
                  <a:lnTo>
                    <a:pt x="285750" y="1413079"/>
                  </a:lnTo>
                  <a:lnTo>
                    <a:pt x="285115" y="1412762"/>
                  </a:lnTo>
                  <a:lnTo>
                    <a:pt x="283527" y="1412762"/>
                  </a:lnTo>
                  <a:lnTo>
                    <a:pt x="282575" y="1412762"/>
                  </a:lnTo>
                  <a:close/>
                  <a:moveTo>
                    <a:pt x="273685" y="1412762"/>
                  </a:moveTo>
                  <a:lnTo>
                    <a:pt x="273050" y="1413079"/>
                  </a:lnTo>
                  <a:lnTo>
                    <a:pt x="272415" y="1413397"/>
                  </a:lnTo>
                  <a:lnTo>
                    <a:pt x="272097" y="1414032"/>
                  </a:lnTo>
                  <a:lnTo>
                    <a:pt x="272097" y="1414667"/>
                  </a:lnTo>
                  <a:lnTo>
                    <a:pt x="272097" y="1414985"/>
                  </a:lnTo>
                  <a:lnTo>
                    <a:pt x="272097" y="1421971"/>
                  </a:lnTo>
                  <a:lnTo>
                    <a:pt x="272732" y="1422606"/>
                  </a:lnTo>
                  <a:lnTo>
                    <a:pt x="273367" y="1423876"/>
                  </a:lnTo>
                  <a:lnTo>
                    <a:pt x="273685" y="1425146"/>
                  </a:lnTo>
                  <a:lnTo>
                    <a:pt x="273367" y="1426416"/>
                  </a:lnTo>
                  <a:lnTo>
                    <a:pt x="273685" y="1426416"/>
                  </a:lnTo>
                  <a:lnTo>
                    <a:pt x="275590" y="1426416"/>
                  </a:lnTo>
                  <a:lnTo>
                    <a:pt x="275907" y="1426416"/>
                  </a:lnTo>
                  <a:lnTo>
                    <a:pt x="275590" y="1425146"/>
                  </a:lnTo>
                  <a:lnTo>
                    <a:pt x="275907" y="1423876"/>
                  </a:lnTo>
                  <a:lnTo>
                    <a:pt x="276225" y="1423241"/>
                  </a:lnTo>
                  <a:lnTo>
                    <a:pt x="276542" y="1422606"/>
                  </a:lnTo>
                  <a:lnTo>
                    <a:pt x="277812" y="1421971"/>
                  </a:lnTo>
                  <a:lnTo>
                    <a:pt x="277812" y="1414985"/>
                  </a:lnTo>
                  <a:lnTo>
                    <a:pt x="277812" y="1414667"/>
                  </a:lnTo>
                  <a:lnTo>
                    <a:pt x="277495" y="1414032"/>
                  </a:lnTo>
                  <a:lnTo>
                    <a:pt x="276860" y="1413397"/>
                  </a:lnTo>
                  <a:lnTo>
                    <a:pt x="276542" y="1413079"/>
                  </a:lnTo>
                  <a:lnTo>
                    <a:pt x="275590" y="1412762"/>
                  </a:lnTo>
                  <a:lnTo>
                    <a:pt x="274637" y="1412762"/>
                  </a:lnTo>
                  <a:lnTo>
                    <a:pt x="273685" y="1412762"/>
                  </a:lnTo>
                  <a:close/>
                  <a:moveTo>
                    <a:pt x="264795" y="1412762"/>
                  </a:moveTo>
                  <a:lnTo>
                    <a:pt x="263842" y="1413079"/>
                  </a:lnTo>
                  <a:lnTo>
                    <a:pt x="263525" y="1413397"/>
                  </a:lnTo>
                  <a:lnTo>
                    <a:pt x="263207" y="1414032"/>
                  </a:lnTo>
                  <a:lnTo>
                    <a:pt x="262572" y="1414667"/>
                  </a:lnTo>
                  <a:lnTo>
                    <a:pt x="262572" y="1414985"/>
                  </a:lnTo>
                  <a:lnTo>
                    <a:pt x="262572" y="1421971"/>
                  </a:lnTo>
                  <a:lnTo>
                    <a:pt x="263842" y="1422606"/>
                  </a:lnTo>
                  <a:lnTo>
                    <a:pt x="264160" y="1423241"/>
                  </a:lnTo>
                  <a:lnTo>
                    <a:pt x="264477" y="1423876"/>
                  </a:lnTo>
                  <a:lnTo>
                    <a:pt x="264795" y="1425146"/>
                  </a:lnTo>
                  <a:lnTo>
                    <a:pt x="264477" y="1426416"/>
                  </a:lnTo>
                  <a:lnTo>
                    <a:pt x="266700" y="1426416"/>
                  </a:lnTo>
                  <a:lnTo>
                    <a:pt x="267017" y="1426416"/>
                  </a:lnTo>
                  <a:lnTo>
                    <a:pt x="266700" y="1425146"/>
                  </a:lnTo>
                  <a:lnTo>
                    <a:pt x="266700" y="1423876"/>
                  </a:lnTo>
                  <a:lnTo>
                    <a:pt x="267652" y="1422606"/>
                  </a:lnTo>
                  <a:lnTo>
                    <a:pt x="268287" y="1421971"/>
                  </a:lnTo>
                  <a:lnTo>
                    <a:pt x="268287" y="1414985"/>
                  </a:lnTo>
                  <a:lnTo>
                    <a:pt x="268287" y="1414667"/>
                  </a:lnTo>
                  <a:lnTo>
                    <a:pt x="268287" y="1414032"/>
                  </a:lnTo>
                  <a:lnTo>
                    <a:pt x="267970" y="1413397"/>
                  </a:lnTo>
                  <a:lnTo>
                    <a:pt x="267335" y="1413079"/>
                  </a:lnTo>
                  <a:lnTo>
                    <a:pt x="266700" y="1412762"/>
                  </a:lnTo>
                  <a:lnTo>
                    <a:pt x="265747" y="1412762"/>
                  </a:lnTo>
                  <a:lnTo>
                    <a:pt x="264795" y="1412762"/>
                  </a:lnTo>
                  <a:close/>
                  <a:moveTo>
                    <a:pt x="254952" y="1412762"/>
                  </a:moveTo>
                  <a:lnTo>
                    <a:pt x="254317" y="1413079"/>
                  </a:lnTo>
                  <a:lnTo>
                    <a:pt x="253682" y="1413397"/>
                  </a:lnTo>
                  <a:lnTo>
                    <a:pt x="253365" y="1414032"/>
                  </a:lnTo>
                  <a:lnTo>
                    <a:pt x="253365" y="1414667"/>
                  </a:lnTo>
                  <a:lnTo>
                    <a:pt x="253365" y="1414985"/>
                  </a:lnTo>
                  <a:lnTo>
                    <a:pt x="253365" y="1421971"/>
                  </a:lnTo>
                  <a:lnTo>
                    <a:pt x="254000" y="1422606"/>
                  </a:lnTo>
                  <a:lnTo>
                    <a:pt x="254635" y="1423241"/>
                  </a:lnTo>
                  <a:lnTo>
                    <a:pt x="254952" y="1423876"/>
                  </a:lnTo>
                  <a:lnTo>
                    <a:pt x="254952" y="1425146"/>
                  </a:lnTo>
                  <a:lnTo>
                    <a:pt x="254952" y="1426416"/>
                  </a:lnTo>
                  <a:lnTo>
                    <a:pt x="257492" y="1426416"/>
                  </a:lnTo>
                  <a:lnTo>
                    <a:pt x="257492" y="1425146"/>
                  </a:lnTo>
                  <a:lnTo>
                    <a:pt x="257492" y="1423876"/>
                  </a:lnTo>
                  <a:lnTo>
                    <a:pt x="257810" y="1423241"/>
                  </a:lnTo>
                  <a:lnTo>
                    <a:pt x="258127" y="1422606"/>
                  </a:lnTo>
                  <a:lnTo>
                    <a:pt x="259080" y="1421971"/>
                  </a:lnTo>
                  <a:lnTo>
                    <a:pt x="259080" y="1414985"/>
                  </a:lnTo>
                  <a:lnTo>
                    <a:pt x="259080" y="1414667"/>
                  </a:lnTo>
                  <a:lnTo>
                    <a:pt x="258762" y="1414032"/>
                  </a:lnTo>
                  <a:lnTo>
                    <a:pt x="258445" y="1413397"/>
                  </a:lnTo>
                  <a:lnTo>
                    <a:pt x="258127" y="1413079"/>
                  </a:lnTo>
                  <a:lnTo>
                    <a:pt x="257492" y="1412762"/>
                  </a:lnTo>
                  <a:lnTo>
                    <a:pt x="256222" y="1412762"/>
                  </a:lnTo>
                  <a:lnTo>
                    <a:pt x="254952" y="1412762"/>
                  </a:lnTo>
                  <a:close/>
                  <a:moveTo>
                    <a:pt x="246062" y="1412762"/>
                  </a:moveTo>
                  <a:lnTo>
                    <a:pt x="245427" y="1413079"/>
                  </a:lnTo>
                  <a:lnTo>
                    <a:pt x="244792" y="1413397"/>
                  </a:lnTo>
                  <a:lnTo>
                    <a:pt x="244475" y="1414032"/>
                  </a:lnTo>
                  <a:lnTo>
                    <a:pt x="244475" y="1414667"/>
                  </a:lnTo>
                  <a:lnTo>
                    <a:pt x="244475" y="1414985"/>
                  </a:lnTo>
                  <a:lnTo>
                    <a:pt x="244475" y="1421971"/>
                  </a:lnTo>
                  <a:lnTo>
                    <a:pt x="245110" y="1422606"/>
                  </a:lnTo>
                  <a:lnTo>
                    <a:pt x="245745" y="1423876"/>
                  </a:lnTo>
                  <a:lnTo>
                    <a:pt x="246062" y="1425146"/>
                  </a:lnTo>
                  <a:lnTo>
                    <a:pt x="245745" y="1426416"/>
                  </a:lnTo>
                  <a:lnTo>
                    <a:pt x="246062" y="1426416"/>
                  </a:lnTo>
                  <a:lnTo>
                    <a:pt x="247967" y="1426416"/>
                  </a:lnTo>
                  <a:lnTo>
                    <a:pt x="248285" y="1426416"/>
                  </a:lnTo>
                  <a:lnTo>
                    <a:pt x="247967" y="1425146"/>
                  </a:lnTo>
                  <a:lnTo>
                    <a:pt x="248285" y="1423876"/>
                  </a:lnTo>
                  <a:lnTo>
                    <a:pt x="248920" y="1423241"/>
                  </a:lnTo>
                  <a:lnTo>
                    <a:pt x="249237" y="1422606"/>
                  </a:lnTo>
                  <a:lnTo>
                    <a:pt x="249872" y="1421971"/>
                  </a:lnTo>
                  <a:lnTo>
                    <a:pt x="249872" y="1414985"/>
                  </a:lnTo>
                  <a:lnTo>
                    <a:pt x="250190" y="1414667"/>
                  </a:lnTo>
                  <a:lnTo>
                    <a:pt x="249872" y="1414032"/>
                  </a:lnTo>
                  <a:lnTo>
                    <a:pt x="249555" y="1413397"/>
                  </a:lnTo>
                  <a:lnTo>
                    <a:pt x="249237" y="1413079"/>
                  </a:lnTo>
                  <a:lnTo>
                    <a:pt x="247967" y="1412762"/>
                  </a:lnTo>
                  <a:lnTo>
                    <a:pt x="247015" y="1412762"/>
                  </a:lnTo>
                  <a:lnTo>
                    <a:pt x="246062" y="1412762"/>
                  </a:lnTo>
                  <a:close/>
                  <a:moveTo>
                    <a:pt x="236855" y="1412762"/>
                  </a:moveTo>
                  <a:lnTo>
                    <a:pt x="236220" y="1413079"/>
                  </a:lnTo>
                  <a:lnTo>
                    <a:pt x="235902" y="1413397"/>
                  </a:lnTo>
                  <a:lnTo>
                    <a:pt x="235585" y="1414032"/>
                  </a:lnTo>
                  <a:lnTo>
                    <a:pt x="235267" y="1414667"/>
                  </a:lnTo>
                  <a:lnTo>
                    <a:pt x="235267" y="1414985"/>
                  </a:lnTo>
                  <a:lnTo>
                    <a:pt x="235267" y="1421971"/>
                  </a:lnTo>
                  <a:lnTo>
                    <a:pt x="236220" y="1422606"/>
                  </a:lnTo>
                  <a:lnTo>
                    <a:pt x="236537" y="1423241"/>
                  </a:lnTo>
                  <a:lnTo>
                    <a:pt x="236855" y="1423876"/>
                  </a:lnTo>
                  <a:lnTo>
                    <a:pt x="237172" y="1425146"/>
                  </a:lnTo>
                  <a:lnTo>
                    <a:pt x="236855" y="1426416"/>
                  </a:lnTo>
                  <a:lnTo>
                    <a:pt x="239077" y="1426416"/>
                  </a:lnTo>
                  <a:lnTo>
                    <a:pt x="239077" y="1425146"/>
                  </a:lnTo>
                  <a:lnTo>
                    <a:pt x="239077" y="1423876"/>
                  </a:lnTo>
                  <a:lnTo>
                    <a:pt x="240030" y="1422606"/>
                  </a:lnTo>
                  <a:lnTo>
                    <a:pt x="240665" y="1421971"/>
                  </a:lnTo>
                  <a:lnTo>
                    <a:pt x="240665" y="1414985"/>
                  </a:lnTo>
                  <a:lnTo>
                    <a:pt x="240665" y="1414667"/>
                  </a:lnTo>
                  <a:lnTo>
                    <a:pt x="240665" y="1414032"/>
                  </a:lnTo>
                  <a:lnTo>
                    <a:pt x="240347" y="1413397"/>
                  </a:lnTo>
                  <a:lnTo>
                    <a:pt x="239712" y="1413079"/>
                  </a:lnTo>
                  <a:lnTo>
                    <a:pt x="239077" y="1412762"/>
                  </a:lnTo>
                  <a:lnTo>
                    <a:pt x="238125" y="1412762"/>
                  </a:lnTo>
                  <a:lnTo>
                    <a:pt x="236855" y="1412762"/>
                  </a:lnTo>
                  <a:close/>
                  <a:moveTo>
                    <a:pt x="227647" y="1412762"/>
                  </a:moveTo>
                  <a:lnTo>
                    <a:pt x="226695" y="1413079"/>
                  </a:lnTo>
                  <a:lnTo>
                    <a:pt x="226060" y="1413397"/>
                  </a:lnTo>
                  <a:lnTo>
                    <a:pt x="225742" y="1414032"/>
                  </a:lnTo>
                  <a:lnTo>
                    <a:pt x="225742" y="1414667"/>
                  </a:lnTo>
                  <a:lnTo>
                    <a:pt x="225742" y="1414985"/>
                  </a:lnTo>
                  <a:lnTo>
                    <a:pt x="225742" y="1421971"/>
                  </a:lnTo>
                  <a:lnTo>
                    <a:pt x="226377" y="1422606"/>
                  </a:lnTo>
                  <a:lnTo>
                    <a:pt x="227647" y="1423876"/>
                  </a:lnTo>
                  <a:lnTo>
                    <a:pt x="227647" y="1425146"/>
                  </a:lnTo>
                  <a:lnTo>
                    <a:pt x="227647" y="1426416"/>
                  </a:lnTo>
                  <a:lnTo>
                    <a:pt x="229870" y="1426416"/>
                  </a:lnTo>
                  <a:lnTo>
                    <a:pt x="229552" y="1425146"/>
                  </a:lnTo>
                  <a:lnTo>
                    <a:pt x="229870" y="1423876"/>
                  </a:lnTo>
                  <a:lnTo>
                    <a:pt x="230187" y="1423241"/>
                  </a:lnTo>
                  <a:lnTo>
                    <a:pt x="230505" y="1422606"/>
                  </a:lnTo>
                  <a:lnTo>
                    <a:pt x="231457" y="1421971"/>
                  </a:lnTo>
                  <a:lnTo>
                    <a:pt x="231457" y="1414985"/>
                  </a:lnTo>
                  <a:lnTo>
                    <a:pt x="231457" y="1414667"/>
                  </a:lnTo>
                  <a:lnTo>
                    <a:pt x="231140" y="1414032"/>
                  </a:lnTo>
                  <a:lnTo>
                    <a:pt x="230822" y="1413397"/>
                  </a:lnTo>
                  <a:lnTo>
                    <a:pt x="230505" y="1413079"/>
                  </a:lnTo>
                  <a:lnTo>
                    <a:pt x="229870" y="1412762"/>
                  </a:lnTo>
                  <a:lnTo>
                    <a:pt x="228600" y="1412762"/>
                  </a:lnTo>
                  <a:lnTo>
                    <a:pt x="227647" y="1412762"/>
                  </a:lnTo>
                  <a:close/>
                  <a:moveTo>
                    <a:pt x="218440" y="1412762"/>
                  </a:moveTo>
                  <a:lnTo>
                    <a:pt x="217805" y="1413079"/>
                  </a:lnTo>
                  <a:lnTo>
                    <a:pt x="217170" y="1413397"/>
                  </a:lnTo>
                  <a:lnTo>
                    <a:pt x="216852" y="1414032"/>
                  </a:lnTo>
                  <a:lnTo>
                    <a:pt x="216852" y="1414667"/>
                  </a:lnTo>
                  <a:lnTo>
                    <a:pt x="216852" y="1414985"/>
                  </a:lnTo>
                  <a:lnTo>
                    <a:pt x="216852" y="1421971"/>
                  </a:lnTo>
                  <a:lnTo>
                    <a:pt x="217487" y="1422606"/>
                  </a:lnTo>
                  <a:lnTo>
                    <a:pt x="217805" y="1423241"/>
                  </a:lnTo>
                  <a:lnTo>
                    <a:pt x="218122" y="1423876"/>
                  </a:lnTo>
                  <a:lnTo>
                    <a:pt x="218440" y="1425146"/>
                  </a:lnTo>
                  <a:lnTo>
                    <a:pt x="218122" y="1426416"/>
                  </a:lnTo>
                  <a:lnTo>
                    <a:pt x="218440" y="1426416"/>
                  </a:lnTo>
                  <a:lnTo>
                    <a:pt x="220662" y="1426416"/>
                  </a:lnTo>
                  <a:lnTo>
                    <a:pt x="220980" y="1426416"/>
                  </a:lnTo>
                  <a:lnTo>
                    <a:pt x="220662" y="1425146"/>
                  </a:lnTo>
                  <a:lnTo>
                    <a:pt x="220980" y="1423876"/>
                  </a:lnTo>
                  <a:lnTo>
                    <a:pt x="221297" y="1423241"/>
                  </a:lnTo>
                  <a:lnTo>
                    <a:pt x="221615" y="1422606"/>
                  </a:lnTo>
                  <a:lnTo>
                    <a:pt x="222250" y="1421971"/>
                  </a:lnTo>
                  <a:lnTo>
                    <a:pt x="222250" y="1414985"/>
                  </a:lnTo>
                  <a:lnTo>
                    <a:pt x="222250" y="1414667"/>
                  </a:lnTo>
                  <a:lnTo>
                    <a:pt x="222250" y="1414032"/>
                  </a:lnTo>
                  <a:lnTo>
                    <a:pt x="221932" y="1413397"/>
                  </a:lnTo>
                  <a:lnTo>
                    <a:pt x="221297" y="1413079"/>
                  </a:lnTo>
                  <a:lnTo>
                    <a:pt x="220662" y="1412762"/>
                  </a:lnTo>
                  <a:lnTo>
                    <a:pt x="219392" y="1412762"/>
                  </a:lnTo>
                  <a:lnTo>
                    <a:pt x="218440" y="1412762"/>
                  </a:lnTo>
                  <a:close/>
                  <a:moveTo>
                    <a:pt x="209867" y="1412762"/>
                  </a:moveTo>
                  <a:lnTo>
                    <a:pt x="209867" y="1426416"/>
                  </a:lnTo>
                  <a:lnTo>
                    <a:pt x="211455" y="1426416"/>
                  </a:lnTo>
                  <a:lnTo>
                    <a:pt x="211137" y="1425146"/>
                  </a:lnTo>
                  <a:lnTo>
                    <a:pt x="211455" y="1423876"/>
                  </a:lnTo>
                  <a:lnTo>
                    <a:pt x="211772" y="1423241"/>
                  </a:lnTo>
                  <a:lnTo>
                    <a:pt x="212407" y="1422606"/>
                  </a:lnTo>
                  <a:lnTo>
                    <a:pt x="213677" y="1421971"/>
                  </a:lnTo>
                  <a:lnTo>
                    <a:pt x="213677" y="1414985"/>
                  </a:lnTo>
                  <a:lnTo>
                    <a:pt x="213677" y="1414667"/>
                  </a:lnTo>
                  <a:lnTo>
                    <a:pt x="213360" y="1414032"/>
                  </a:lnTo>
                  <a:lnTo>
                    <a:pt x="213042" y="1413397"/>
                  </a:lnTo>
                  <a:lnTo>
                    <a:pt x="212090" y="1413079"/>
                  </a:lnTo>
                  <a:lnTo>
                    <a:pt x="211455" y="1412762"/>
                  </a:lnTo>
                  <a:lnTo>
                    <a:pt x="210185" y="1412762"/>
                  </a:lnTo>
                  <a:lnTo>
                    <a:pt x="209867" y="1412762"/>
                  </a:lnTo>
                  <a:close/>
                  <a:moveTo>
                    <a:pt x="153035" y="1412762"/>
                  </a:moveTo>
                  <a:lnTo>
                    <a:pt x="152400" y="1413079"/>
                  </a:lnTo>
                  <a:lnTo>
                    <a:pt x="151765" y="1414032"/>
                  </a:lnTo>
                  <a:lnTo>
                    <a:pt x="151765" y="1414667"/>
                  </a:lnTo>
                  <a:lnTo>
                    <a:pt x="151765" y="1414985"/>
                  </a:lnTo>
                  <a:lnTo>
                    <a:pt x="151765" y="1421971"/>
                  </a:lnTo>
                  <a:lnTo>
                    <a:pt x="152400" y="1422606"/>
                  </a:lnTo>
                  <a:lnTo>
                    <a:pt x="153035" y="1423876"/>
                  </a:lnTo>
                  <a:lnTo>
                    <a:pt x="153035" y="1425146"/>
                  </a:lnTo>
                  <a:lnTo>
                    <a:pt x="153035" y="1426416"/>
                  </a:lnTo>
                  <a:lnTo>
                    <a:pt x="154305" y="1426416"/>
                  </a:lnTo>
                  <a:lnTo>
                    <a:pt x="154305" y="1412762"/>
                  </a:lnTo>
                  <a:lnTo>
                    <a:pt x="153987" y="1412762"/>
                  </a:lnTo>
                  <a:lnTo>
                    <a:pt x="153035" y="1412762"/>
                  </a:lnTo>
                  <a:close/>
                  <a:moveTo>
                    <a:pt x="145732" y="1412762"/>
                  </a:moveTo>
                  <a:lnTo>
                    <a:pt x="145097" y="1413079"/>
                  </a:lnTo>
                  <a:lnTo>
                    <a:pt x="144462" y="1414032"/>
                  </a:lnTo>
                  <a:lnTo>
                    <a:pt x="144462" y="1414667"/>
                  </a:lnTo>
                  <a:lnTo>
                    <a:pt x="144462" y="1414985"/>
                  </a:lnTo>
                  <a:lnTo>
                    <a:pt x="144462" y="1421971"/>
                  </a:lnTo>
                  <a:lnTo>
                    <a:pt x="145097" y="1422606"/>
                  </a:lnTo>
                  <a:lnTo>
                    <a:pt x="145415" y="1423876"/>
                  </a:lnTo>
                  <a:lnTo>
                    <a:pt x="145732" y="1425146"/>
                  </a:lnTo>
                  <a:lnTo>
                    <a:pt x="145415" y="1426416"/>
                  </a:lnTo>
                  <a:lnTo>
                    <a:pt x="145732" y="1426416"/>
                  </a:lnTo>
                  <a:lnTo>
                    <a:pt x="147320" y="1426416"/>
                  </a:lnTo>
                  <a:lnTo>
                    <a:pt x="147320" y="1425146"/>
                  </a:lnTo>
                  <a:lnTo>
                    <a:pt x="147320" y="1423876"/>
                  </a:lnTo>
                  <a:lnTo>
                    <a:pt x="148272" y="1422606"/>
                  </a:lnTo>
                  <a:lnTo>
                    <a:pt x="148907" y="1421971"/>
                  </a:lnTo>
                  <a:lnTo>
                    <a:pt x="148907" y="1414985"/>
                  </a:lnTo>
                  <a:lnTo>
                    <a:pt x="148907" y="1414667"/>
                  </a:lnTo>
                  <a:lnTo>
                    <a:pt x="148907" y="1414032"/>
                  </a:lnTo>
                  <a:lnTo>
                    <a:pt x="148272" y="1413079"/>
                  </a:lnTo>
                  <a:lnTo>
                    <a:pt x="147320" y="1412762"/>
                  </a:lnTo>
                  <a:lnTo>
                    <a:pt x="146367" y="1412762"/>
                  </a:lnTo>
                  <a:lnTo>
                    <a:pt x="145732" y="1412762"/>
                  </a:lnTo>
                  <a:close/>
                  <a:moveTo>
                    <a:pt x="137795" y="1412762"/>
                  </a:moveTo>
                  <a:lnTo>
                    <a:pt x="137160" y="1413079"/>
                  </a:lnTo>
                  <a:lnTo>
                    <a:pt x="136525" y="1414032"/>
                  </a:lnTo>
                  <a:lnTo>
                    <a:pt x="136525" y="1414667"/>
                  </a:lnTo>
                  <a:lnTo>
                    <a:pt x="136525" y="1414985"/>
                  </a:lnTo>
                  <a:lnTo>
                    <a:pt x="136525" y="1421971"/>
                  </a:lnTo>
                  <a:lnTo>
                    <a:pt x="137160" y="1422606"/>
                  </a:lnTo>
                  <a:lnTo>
                    <a:pt x="137477" y="1423876"/>
                  </a:lnTo>
                  <a:lnTo>
                    <a:pt x="137795" y="1425146"/>
                  </a:lnTo>
                  <a:lnTo>
                    <a:pt x="137477" y="1426416"/>
                  </a:lnTo>
                  <a:lnTo>
                    <a:pt x="137795" y="1426416"/>
                  </a:lnTo>
                  <a:lnTo>
                    <a:pt x="139382" y="1426416"/>
                  </a:lnTo>
                  <a:lnTo>
                    <a:pt x="139382" y="1425146"/>
                  </a:lnTo>
                  <a:lnTo>
                    <a:pt x="139382" y="1423876"/>
                  </a:lnTo>
                  <a:lnTo>
                    <a:pt x="140017" y="1422606"/>
                  </a:lnTo>
                  <a:lnTo>
                    <a:pt x="140970" y="1421971"/>
                  </a:lnTo>
                  <a:lnTo>
                    <a:pt x="140970" y="1414985"/>
                  </a:lnTo>
                  <a:lnTo>
                    <a:pt x="140970" y="1414667"/>
                  </a:lnTo>
                  <a:lnTo>
                    <a:pt x="140970" y="1414032"/>
                  </a:lnTo>
                  <a:lnTo>
                    <a:pt x="140017" y="1413079"/>
                  </a:lnTo>
                  <a:lnTo>
                    <a:pt x="139382" y="1412762"/>
                  </a:lnTo>
                  <a:lnTo>
                    <a:pt x="138430" y="1412762"/>
                  </a:lnTo>
                  <a:lnTo>
                    <a:pt x="137795" y="1412762"/>
                  </a:lnTo>
                  <a:close/>
                  <a:moveTo>
                    <a:pt x="129857" y="1412762"/>
                  </a:moveTo>
                  <a:lnTo>
                    <a:pt x="129540" y="1413079"/>
                  </a:lnTo>
                  <a:lnTo>
                    <a:pt x="128905" y="1414032"/>
                  </a:lnTo>
                  <a:lnTo>
                    <a:pt x="128587" y="1414667"/>
                  </a:lnTo>
                  <a:lnTo>
                    <a:pt x="128587" y="1414985"/>
                  </a:lnTo>
                  <a:lnTo>
                    <a:pt x="128587" y="1421971"/>
                  </a:lnTo>
                  <a:lnTo>
                    <a:pt x="129222" y="1422606"/>
                  </a:lnTo>
                  <a:lnTo>
                    <a:pt x="129857" y="1423876"/>
                  </a:lnTo>
                  <a:lnTo>
                    <a:pt x="129857" y="1425146"/>
                  </a:lnTo>
                  <a:lnTo>
                    <a:pt x="129857" y="1426416"/>
                  </a:lnTo>
                  <a:lnTo>
                    <a:pt x="131762" y="1426416"/>
                  </a:lnTo>
                  <a:lnTo>
                    <a:pt x="131445" y="1425146"/>
                  </a:lnTo>
                  <a:lnTo>
                    <a:pt x="131762" y="1423876"/>
                  </a:lnTo>
                  <a:lnTo>
                    <a:pt x="132397" y="1422606"/>
                  </a:lnTo>
                  <a:lnTo>
                    <a:pt x="133032" y="1421971"/>
                  </a:lnTo>
                  <a:lnTo>
                    <a:pt x="133032" y="1414985"/>
                  </a:lnTo>
                  <a:lnTo>
                    <a:pt x="133032" y="1414667"/>
                  </a:lnTo>
                  <a:lnTo>
                    <a:pt x="132715" y="1414032"/>
                  </a:lnTo>
                  <a:lnTo>
                    <a:pt x="132080" y="1413079"/>
                  </a:lnTo>
                  <a:lnTo>
                    <a:pt x="131445" y="1412762"/>
                  </a:lnTo>
                  <a:lnTo>
                    <a:pt x="130810" y="1412762"/>
                  </a:lnTo>
                  <a:lnTo>
                    <a:pt x="129857" y="1412762"/>
                  </a:lnTo>
                  <a:close/>
                  <a:moveTo>
                    <a:pt x="122237" y="1412762"/>
                  </a:moveTo>
                  <a:lnTo>
                    <a:pt x="121602" y="1413079"/>
                  </a:lnTo>
                  <a:lnTo>
                    <a:pt x="120967" y="1414032"/>
                  </a:lnTo>
                  <a:lnTo>
                    <a:pt x="120967" y="1414667"/>
                  </a:lnTo>
                  <a:lnTo>
                    <a:pt x="120967" y="1414985"/>
                  </a:lnTo>
                  <a:lnTo>
                    <a:pt x="120967" y="1421971"/>
                  </a:lnTo>
                  <a:lnTo>
                    <a:pt x="121285" y="1422606"/>
                  </a:lnTo>
                  <a:lnTo>
                    <a:pt x="121920" y="1423876"/>
                  </a:lnTo>
                  <a:lnTo>
                    <a:pt x="122237" y="1425146"/>
                  </a:lnTo>
                  <a:lnTo>
                    <a:pt x="121920" y="1426416"/>
                  </a:lnTo>
                  <a:lnTo>
                    <a:pt x="122237" y="1426416"/>
                  </a:lnTo>
                  <a:lnTo>
                    <a:pt x="123825" y="1426416"/>
                  </a:lnTo>
                  <a:lnTo>
                    <a:pt x="123825" y="1425146"/>
                  </a:lnTo>
                  <a:lnTo>
                    <a:pt x="123825" y="1423876"/>
                  </a:lnTo>
                  <a:lnTo>
                    <a:pt x="124460" y="1422606"/>
                  </a:lnTo>
                  <a:lnTo>
                    <a:pt x="125095" y="1421971"/>
                  </a:lnTo>
                  <a:lnTo>
                    <a:pt x="125095" y="1414985"/>
                  </a:lnTo>
                  <a:lnTo>
                    <a:pt x="125095" y="1414667"/>
                  </a:lnTo>
                  <a:lnTo>
                    <a:pt x="125095" y="1414032"/>
                  </a:lnTo>
                  <a:lnTo>
                    <a:pt x="124460" y="1413079"/>
                  </a:lnTo>
                  <a:lnTo>
                    <a:pt x="123825" y="1412762"/>
                  </a:lnTo>
                  <a:lnTo>
                    <a:pt x="122872" y="1412762"/>
                  </a:lnTo>
                  <a:lnTo>
                    <a:pt x="122237" y="1412762"/>
                  </a:lnTo>
                  <a:close/>
                  <a:moveTo>
                    <a:pt x="1008062" y="1235075"/>
                  </a:moveTo>
                  <a:lnTo>
                    <a:pt x="1008062" y="1284288"/>
                  </a:lnTo>
                  <a:lnTo>
                    <a:pt x="1019175" y="1284288"/>
                  </a:lnTo>
                  <a:lnTo>
                    <a:pt x="1019175" y="1247702"/>
                  </a:lnTo>
                  <a:lnTo>
                    <a:pt x="1015134" y="1242846"/>
                  </a:lnTo>
                  <a:lnTo>
                    <a:pt x="1011767" y="1238313"/>
                  </a:lnTo>
                  <a:lnTo>
                    <a:pt x="1008062" y="1235075"/>
                  </a:lnTo>
                  <a:close/>
                  <a:moveTo>
                    <a:pt x="511175" y="1235075"/>
                  </a:moveTo>
                  <a:lnTo>
                    <a:pt x="507702" y="1238313"/>
                  </a:lnTo>
                  <a:lnTo>
                    <a:pt x="503882" y="1242846"/>
                  </a:lnTo>
                  <a:lnTo>
                    <a:pt x="500062" y="1247702"/>
                  </a:lnTo>
                  <a:lnTo>
                    <a:pt x="500062" y="1284288"/>
                  </a:lnTo>
                  <a:lnTo>
                    <a:pt x="511175" y="1284288"/>
                  </a:lnTo>
                  <a:lnTo>
                    <a:pt x="511175" y="1235075"/>
                  </a:lnTo>
                  <a:close/>
                  <a:moveTo>
                    <a:pt x="837366" y="1189037"/>
                  </a:moveTo>
                  <a:lnTo>
                    <a:pt x="832962" y="1189349"/>
                  </a:lnTo>
                  <a:lnTo>
                    <a:pt x="828873" y="1190282"/>
                  </a:lnTo>
                  <a:lnTo>
                    <a:pt x="821952" y="1191527"/>
                  </a:lnTo>
                  <a:lnTo>
                    <a:pt x="817863" y="1192461"/>
                  </a:lnTo>
                  <a:lnTo>
                    <a:pt x="815975" y="1193084"/>
                  </a:lnTo>
                  <a:lnTo>
                    <a:pt x="815975" y="1209270"/>
                  </a:lnTo>
                  <a:lnTo>
                    <a:pt x="884238" y="1236662"/>
                  </a:lnTo>
                  <a:lnTo>
                    <a:pt x="884238" y="1201177"/>
                  </a:lnTo>
                  <a:lnTo>
                    <a:pt x="877947" y="1197753"/>
                  </a:lnTo>
                  <a:lnTo>
                    <a:pt x="871655" y="1194640"/>
                  </a:lnTo>
                  <a:lnTo>
                    <a:pt x="865364" y="1192773"/>
                  </a:lnTo>
                  <a:lnTo>
                    <a:pt x="859701" y="1191216"/>
                  </a:lnTo>
                  <a:lnTo>
                    <a:pt x="853724" y="1190282"/>
                  </a:lnTo>
                  <a:lnTo>
                    <a:pt x="848062" y="1189349"/>
                  </a:lnTo>
                  <a:lnTo>
                    <a:pt x="842400" y="1189037"/>
                  </a:lnTo>
                  <a:lnTo>
                    <a:pt x="837366" y="1189037"/>
                  </a:lnTo>
                  <a:close/>
                  <a:moveTo>
                    <a:pt x="671195" y="1189037"/>
                  </a:moveTo>
                  <a:lnTo>
                    <a:pt x="665480" y="1189357"/>
                  </a:lnTo>
                  <a:lnTo>
                    <a:pt x="659765" y="1189996"/>
                  </a:lnTo>
                  <a:lnTo>
                    <a:pt x="654685" y="1191275"/>
                  </a:lnTo>
                  <a:lnTo>
                    <a:pt x="650240" y="1192553"/>
                  </a:lnTo>
                  <a:lnTo>
                    <a:pt x="646430" y="1194151"/>
                  </a:lnTo>
                  <a:lnTo>
                    <a:pt x="642620" y="1196069"/>
                  </a:lnTo>
                  <a:lnTo>
                    <a:pt x="640080" y="1197667"/>
                  </a:lnTo>
                  <a:lnTo>
                    <a:pt x="637857" y="1198946"/>
                  </a:lnTo>
                  <a:lnTo>
                    <a:pt x="634365" y="1201183"/>
                  </a:lnTo>
                  <a:lnTo>
                    <a:pt x="633412" y="1202142"/>
                  </a:lnTo>
                  <a:lnTo>
                    <a:pt x="633412" y="1236662"/>
                  </a:lnTo>
                  <a:lnTo>
                    <a:pt x="701675" y="1207576"/>
                  </a:lnTo>
                  <a:lnTo>
                    <a:pt x="701675" y="1192553"/>
                  </a:lnTo>
                  <a:lnTo>
                    <a:pt x="693103" y="1190635"/>
                  </a:lnTo>
                  <a:lnTo>
                    <a:pt x="685165" y="1189677"/>
                  </a:lnTo>
                  <a:lnTo>
                    <a:pt x="677862" y="1189037"/>
                  </a:lnTo>
                  <a:lnTo>
                    <a:pt x="671195" y="1189037"/>
                  </a:lnTo>
                  <a:close/>
                  <a:moveTo>
                    <a:pt x="870744" y="992187"/>
                  </a:moveTo>
                  <a:lnTo>
                    <a:pt x="870744" y="993113"/>
                  </a:lnTo>
                  <a:lnTo>
                    <a:pt x="870744" y="993422"/>
                  </a:lnTo>
                  <a:lnTo>
                    <a:pt x="870744" y="1000831"/>
                  </a:lnTo>
                  <a:lnTo>
                    <a:pt x="870215" y="1001757"/>
                  </a:lnTo>
                  <a:lnTo>
                    <a:pt x="869950" y="1002683"/>
                  </a:lnTo>
                  <a:lnTo>
                    <a:pt x="874713" y="1003300"/>
                  </a:lnTo>
                  <a:lnTo>
                    <a:pt x="874449" y="1002683"/>
                  </a:lnTo>
                  <a:lnTo>
                    <a:pt x="873655" y="1001757"/>
                  </a:lnTo>
                  <a:lnTo>
                    <a:pt x="873655" y="994039"/>
                  </a:lnTo>
                  <a:lnTo>
                    <a:pt x="873655" y="992805"/>
                  </a:lnTo>
                  <a:lnTo>
                    <a:pt x="870744" y="992187"/>
                  </a:lnTo>
                  <a:close/>
                  <a:moveTo>
                    <a:pt x="648448" y="992187"/>
                  </a:moveTo>
                  <a:lnTo>
                    <a:pt x="645366" y="992805"/>
                  </a:lnTo>
                  <a:lnTo>
                    <a:pt x="645366" y="994039"/>
                  </a:lnTo>
                  <a:lnTo>
                    <a:pt x="645366" y="1001757"/>
                  </a:lnTo>
                  <a:lnTo>
                    <a:pt x="644805" y="1002683"/>
                  </a:lnTo>
                  <a:lnTo>
                    <a:pt x="644525" y="1003300"/>
                  </a:lnTo>
                  <a:lnTo>
                    <a:pt x="649288" y="1002683"/>
                  </a:lnTo>
                  <a:lnTo>
                    <a:pt x="649008" y="1001757"/>
                  </a:lnTo>
                  <a:lnTo>
                    <a:pt x="648448" y="1000831"/>
                  </a:lnTo>
                  <a:lnTo>
                    <a:pt x="648448" y="993422"/>
                  </a:lnTo>
                  <a:lnTo>
                    <a:pt x="648448" y="992187"/>
                  </a:lnTo>
                  <a:close/>
                  <a:moveTo>
                    <a:pt x="862806" y="990600"/>
                  </a:moveTo>
                  <a:lnTo>
                    <a:pt x="862806" y="991603"/>
                  </a:lnTo>
                  <a:lnTo>
                    <a:pt x="862806" y="992271"/>
                  </a:lnTo>
                  <a:lnTo>
                    <a:pt x="862806" y="1000292"/>
                  </a:lnTo>
                  <a:lnTo>
                    <a:pt x="862541" y="1000961"/>
                  </a:lnTo>
                  <a:lnTo>
                    <a:pt x="862012" y="1002632"/>
                  </a:lnTo>
                  <a:lnTo>
                    <a:pt x="866775" y="1003300"/>
                  </a:lnTo>
                  <a:lnTo>
                    <a:pt x="866511" y="1002298"/>
                  </a:lnTo>
                  <a:lnTo>
                    <a:pt x="865717" y="1001295"/>
                  </a:lnTo>
                  <a:lnTo>
                    <a:pt x="865717" y="993274"/>
                  </a:lnTo>
                  <a:lnTo>
                    <a:pt x="865717" y="992606"/>
                  </a:lnTo>
                  <a:lnTo>
                    <a:pt x="865981" y="991269"/>
                  </a:lnTo>
                  <a:lnTo>
                    <a:pt x="862806" y="990600"/>
                  </a:lnTo>
                  <a:close/>
                  <a:moveTo>
                    <a:pt x="855486" y="990600"/>
                  </a:moveTo>
                  <a:lnTo>
                    <a:pt x="855486" y="991577"/>
                  </a:lnTo>
                  <a:lnTo>
                    <a:pt x="855486" y="999718"/>
                  </a:lnTo>
                  <a:lnTo>
                    <a:pt x="854781" y="1000369"/>
                  </a:lnTo>
                  <a:lnTo>
                    <a:pt x="854428" y="1001346"/>
                  </a:lnTo>
                  <a:lnTo>
                    <a:pt x="854075" y="1002323"/>
                  </a:lnTo>
                  <a:lnTo>
                    <a:pt x="860425" y="1003300"/>
                  </a:lnTo>
                  <a:lnTo>
                    <a:pt x="859720" y="1001672"/>
                  </a:lnTo>
                  <a:lnTo>
                    <a:pt x="859014" y="1001021"/>
                  </a:lnTo>
                  <a:lnTo>
                    <a:pt x="859014" y="993205"/>
                  </a:lnTo>
                  <a:lnTo>
                    <a:pt x="859014" y="992554"/>
                  </a:lnTo>
                  <a:lnTo>
                    <a:pt x="859367" y="991252"/>
                  </a:lnTo>
                  <a:lnTo>
                    <a:pt x="855486" y="990600"/>
                  </a:lnTo>
                  <a:close/>
                  <a:moveTo>
                    <a:pt x="664042" y="990600"/>
                  </a:moveTo>
                  <a:lnTo>
                    <a:pt x="660960" y="991252"/>
                  </a:lnTo>
                  <a:lnTo>
                    <a:pt x="661241" y="992554"/>
                  </a:lnTo>
                  <a:lnTo>
                    <a:pt x="661241" y="993205"/>
                  </a:lnTo>
                  <a:lnTo>
                    <a:pt x="661241" y="1001021"/>
                  </a:lnTo>
                  <a:lnTo>
                    <a:pt x="660680" y="1001672"/>
                  </a:lnTo>
                  <a:lnTo>
                    <a:pt x="660400" y="1003300"/>
                  </a:lnTo>
                  <a:lnTo>
                    <a:pt x="665163" y="1002323"/>
                  </a:lnTo>
                  <a:lnTo>
                    <a:pt x="664883" y="1001346"/>
                  </a:lnTo>
                  <a:lnTo>
                    <a:pt x="664603" y="1000369"/>
                  </a:lnTo>
                  <a:lnTo>
                    <a:pt x="664042" y="999718"/>
                  </a:lnTo>
                  <a:lnTo>
                    <a:pt x="664042" y="991577"/>
                  </a:lnTo>
                  <a:lnTo>
                    <a:pt x="664042" y="990600"/>
                  </a:lnTo>
                  <a:close/>
                  <a:moveTo>
                    <a:pt x="656385" y="990600"/>
                  </a:moveTo>
                  <a:lnTo>
                    <a:pt x="653022" y="991269"/>
                  </a:lnTo>
                  <a:lnTo>
                    <a:pt x="653303" y="992606"/>
                  </a:lnTo>
                  <a:lnTo>
                    <a:pt x="653303" y="993274"/>
                  </a:lnTo>
                  <a:lnTo>
                    <a:pt x="653303" y="1001295"/>
                  </a:lnTo>
                  <a:lnTo>
                    <a:pt x="652742" y="1002298"/>
                  </a:lnTo>
                  <a:lnTo>
                    <a:pt x="652462" y="1003300"/>
                  </a:lnTo>
                  <a:lnTo>
                    <a:pt x="657225" y="1002632"/>
                  </a:lnTo>
                  <a:lnTo>
                    <a:pt x="656665" y="1000961"/>
                  </a:lnTo>
                  <a:lnTo>
                    <a:pt x="656385" y="1000292"/>
                  </a:lnTo>
                  <a:lnTo>
                    <a:pt x="656385" y="992271"/>
                  </a:lnTo>
                  <a:lnTo>
                    <a:pt x="656385" y="991603"/>
                  </a:lnTo>
                  <a:lnTo>
                    <a:pt x="656385" y="990600"/>
                  </a:lnTo>
                  <a:close/>
                  <a:moveTo>
                    <a:pt x="847474" y="989012"/>
                  </a:moveTo>
                  <a:lnTo>
                    <a:pt x="847474" y="990015"/>
                  </a:lnTo>
                  <a:lnTo>
                    <a:pt x="847474" y="998036"/>
                  </a:lnTo>
                  <a:lnTo>
                    <a:pt x="846806" y="999039"/>
                  </a:lnTo>
                  <a:lnTo>
                    <a:pt x="846471" y="1000041"/>
                  </a:lnTo>
                  <a:lnTo>
                    <a:pt x="846137" y="1001044"/>
                  </a:lnTo>
                  <a:lnTo>
                    <a:pt x="852487" y="1001712"/>
                  </a:lnTo>
                  <a:lnTo>
                    <a:pt x="852487" y="1001044"/>
                  </a:lnTo>
                  <a:lnTo>
                    <a:pt x="851819" y="1000041"/>
                  </a:lnTo>
                  <a:lnTo>
                    <a:pt x="851484" y="999373"/>
                  </a:lnTo>
                  <a:lnTo>
                    <a:pt x="851484" y="991018"/>
                  </a:lnTo>
                  <a:lnTo>
                    <a:pt x="851484" y="990683"/>
                  </a:lnTo>
                  <a:lnTo>
                    <a:pt x="851484" y="989681"/>
                  </a:lnTo>
                  <a:lnTo>
                    <a:pt x="847474" y="989012"/>
                  </a:lnTo>
                  <a:close/>
                  <a:moveTo>
                    <a:pt x="839537" y="989012"/>
                  </a:moveTo>
                  <a:lnTo>
                    <a:pt x="839537" y="989305"/>
                  </a:lnTo>
                  <a:lnTo>
                    <a:pt x="839537" y="996323"/>
                  </a:lnTo>
                  <a:lnTo>
                    <a:pt x="838869" y="997201"/>
                  </a:lnTo>
                  <a:lnTo>
                    <a:pt x="838534" y="998371"/>
                  </a:lnTo>
                  <a:lnTo>
                    <a:pt x="838200" y="999540"/>
                  </a:lnTo>
                  <a:lnTo>
                    <a:pt x="844550" y="1000125"/>
                  </a:lnTo>
                  <a:lnTo>
                    <a:pt x="844550" y="999248"/>
                  </a:lnTo>
                  <a:lnTo>
                    <a:pt x="843882" y="998371"/>
                  </a:lnTo>
                  <a:lnTo>
                    <a:pt x="843547" y="997493"/>
                  </a:lnTo>
                  <a:lnTo>
                    <a:pt x="843547" y="990474"/>
                  </a:lnTo>
                  <a:lnTo>
                    <a:pt x="843547" y="989305"/>
                  </a:lnTo>
                  <a:lnTo>
                    <a:pt x="839537" y="989012"/>
                  </a:lnTo>
                  <a:close/>
                  <a:moveTo>
                    <a:pt x="679767" y="989012"/>
                  </a:moveTo>
                  <a:lnTo>
                    <a:pt x="675640" y="989305"/>
                  </a:lnTo>
                  <a:lnTo>
                    <a:pt x="675640" y="990474"/>
                  </a:lnTo>
                  <a:lnTo>
                    <a:pt x="675640" y="997493"/>
                  </a:lnTo>
                  <a:lnTo>
                    <a:pt x="675322" y="998371"/>
                  </a:lnTo>
                  <a:lnTo>
                    <a:pt x="674687" y="999248"/>
                  </a:lnTo>
                  <a:lnTo>
                    <a:pt x="674687" y="1000125"/>
                  </a:lnTo>
                  <a:lnTo>
                    <a:pt x="681037" y="999540"/>
                  </a:lnTo>
                  <a:lnTo>
                    <a:pt x="680720" y="998371"/>
                  </a:lnTo>
                  <a:lnTo>
                    <a:pt x="680402" y="997201"/>
                  </a:lnTo>
                  <a:lnTo>
                    <a:pt x="679767" y="996323"/>
                  </a:lnTo>
                  <a:lnTo>
                    <a:pt x="679767" y="989305"/>
                  </a:lnTo>
                  <a:lnTo>
                    <a:pt x="679767" y="989012"/>
                  </a:lnTo>
                  <a:close/>
                  <a:moveTo>
                    <a:pt x="671513" y="989012"/>
                  </a:moveTo>
                  <a:lnTo>
                    <a:pt x="667703" y="989681"/>
                  </a:lnTo>
                  <a:lnTo>
                    <a:pt x="667703" y="990683"/>
                  </a:lnTo>
                  <a:lnTo>
                    <a:pt x="667703" y="991018"/>
                  </a:lnTo>
                  <a:lnTo>
                    <a:pt x="667703" y="999373"/>
                  </a:lnTo>
                  <a:lnTo>
                    <a:pt x="667385" y="1000041"/>
                  </a:lnTo>
                  <a:lnTo>
                    <a:pt x="666750" y="1001044"/>
                  </a:lnTo>
                  <a:lnTo>
                    <a:pt x="666750" y="1001712"/>
                  </a:lnTo>
                  <a:lnTo>
                    <a:pt x="673100" y="1001044"/>
                  </a:lnTo>
                  <a:lnTo>
                    <a:pt x="672783" y="1000041"/>
                  </a:lnTo>
                  <a:lnTo>
                    <a:pt x="672148" y="999039"/>
                  </a:lnTo>
                  <a:lnTo>
                    <a:pt x="671513" y="998036"/>
                  </a:lnTo>
                  <a:lnTo>
                    <a:pt x="671513" y="990015"/>
                  </a:lnTo>
                  <a:lnTo>
                    <a:pt x="671513" y="989012"/>
                  </a:lnTo>
                  <a:close/>
                  <a:moveTo>
                    <a:pt x="831705" y="987425"/>
                  </a:moveTo>
                  <a:lnTo>
                    <a:pt x="831705" y="988060"/>
                  </a:lnTo>
                  <a:lnTo>
                    <a:pt x="831705" y="995680"/>
                  </a:lnTo>
                  <a:lnTo>
                    <a:pt x="831128" y="996633"/>
                  </a:lnTo>
                  <a:lnTo>
                    <a:pt x="830551" y="997903"/>
                  </a:lnTo>
                  <a:lnTo>
                    <a:pt x="830262" y="999490"/>
                  </a:lnTo>
                  <a:lnTo>
                    <a:pt x="836612" y="1000125"/>
                  </a:lnTo>
                  <a:lnTo>
                    <a:pt x="836323" y="998855"/>
                  </a:lnTo>
                  <a:lnTo>
                    <a:pt x="836035" y="997585"/>
                  </a:lnTo>
                  <a:lnTo>
                    <a:pt x="835458" y="996633"/>
                  </a:lnTo>
                  <a:lnTo>
                    <a:pt x="835458" y="989013"/>
                  </a:lnTo>
                  <a:lnTo>
                    <a:pt x="835458" y="988060"/>
                  </a:lnTo>
                  <a:lnTo>
                    <a:pt x="831705" y="987425"/>
                  </a:lnTo>
                  <a:close/>
                  <a:moveTo>
                    <a:pt x="823595" y="987425"/>
                  </a:moveTo>
                  <a:lnTo>
                    <a:pt x="823595" y="987995"/>
                  </a:lnTo>
                  <a:lnTo>
                    <a:pt x="823595" y="995119"/>
                  </a:lnTo>
                  <a:lnTo>
                    <a:pt x="822960" y="995689"/>
                  </a:lnTo>
                  <a:lnTo>
                    <a:pt x="822643" y="996829"/>
                  </a:lnTo>
                  <a:lnTo>
                    <a:pt x="822325" y="997968"/>
                  </a:lnTo>
                  <a:lnTo>
                    <a:pt x="828675" y="998538"/>
                  </a:lnTo>
                  <a:lnTo>
                    <a:pt x="828358" y="997398"/>
                  </a:lnTo>
                  <a:lnTo>
                    <a:pt x="828040" y="996259"/>
                  </a:lnTo>
                  <a:lnTo>
                    <a:pt x="827405" y="995404"/>
                  </a:lnTo>
                  <a:lnTo>
                    <a:pt x="827405" y="988565"/>
                  </a:lnTo>
                  <a:lnTo>
                    <a:pt x="827405" y="987710"/>
                  </a:lnTo>
                  <a:lnTo>
                    <a:pt x="823595" y="987425"/>
                  </a:lnTo>
                  <a:close/>
                  <a:moveTo>
                    <a:pt x="695642" y="987425"/>
                  </a:moveTo>
                  <a:lnTo>
                    <a:pt x="691832" y="987710"/>
                  </a:lnTo>
                  <a:lnTo>
                    <a:pt x="691832" y="988565"/>
                  </a:lnTo>
                  <a:lnTo>
                    <a:pt x="691832" y="995404"/>
                  </a:lnTo>
                  <a:lnTo>
                    <a:pt x="691197" y="996259"/>
                  </a:lnTo>
                  <a:lnTo>
                    <a:pt x="690880" y="997398"/>
                  </a:lnTo>
                  <a:lnTo>
                    <a:pt x="690562" y="998538"/>
                  </a:lnTo>
                  <a:lnTo>
                    <a:pt x="696912" y="997968"/>
                  </a:lnTo>
                  <a:lnTo>
                    <a:pt x="696595" y="996829"/>
                  </a:lnTo>
                  <a:lnTo>
                    <a:pt x="696277" y="995689"/>
                  </a:lnTo>
                  <a:lnTo>
                    <a:pt x="695642" y="995119"/>
                  </a:lnTo>
                  <a:lnTo>
                    <a:pt x="695642" y="987995"/>
                  </a:lnTo>
                  <a:lnTo>
                    <a:pt x="695642" y="987425"/>
                  </a:lnTo>
                  <a:close/>
                  <a:moveTo>
                    <a:pt x="687821" y="987425"/>
                  </a:moveTo>
                  <a:lnTo>
                    <a:pt x="683780" y="988060"/>
                  </a:lnTo>
                  <a:lnTo>
                    <a:pt x="683780" y="989013"/>
                  </a:lnTo>
                  <a:lnTo>
                    <a:pt x="683780" y="996633"/>
                  </a:lnTo>
                  <a:lnTo>
                    <a:pt x="683202" y="997585"/>
                  </a:lnTo>
                  <a:lnTo>
                    <a:pt x="682914" y="998855"/>
                  </a:lnTo>
                  <a:lnTo>
                    <a:pt x="682625" y="1000125"/>
                  </a:lnTo>
                  <a:lnTo>
                    <a:pt x="688975" y="999490"/>
                  </a:lnTo>
                  <a:lnTo>
                    <a:pt x="688686" y="997903"/>
                  </a:lnTo>
                  <a:lnTo>
                    <a:pt x="688109" y="996633"/>
                  </a:lnTo>
                  <a:lnTo>
                    <a:pt x="687821" y="995680"/>
                  </a:lnTo>
                  <a:lnTo>
                    <a:pt x="687821" y="988060"/>
                  </a:lnTo>
                  <a:lnTo>
                    <a:pt x="687821" y="987425"/>
                  </a:lnTo>
                  <a:close/>
                  <a:moveTo>
                    <a:pt x="984885" y="925512"/>
                  </a:moveTo>
                  <a:lnTo>
                    <a:pt x="983297" y="926147"/>
                  </a:lnTo>
                  <a:lnTo>
                    <a:pt x="981710" y="926782"/>
                  </a:lnTo>
                  <a:lnTo>
                    <a:pt x="980440" y="927735"/>
                  </a:lnTo>
                  <a:lnTo>
                    <a:pt x="979487" y="928687"/>
                  </a:lnTo>
                  <a:lnTo>
                    <a:pt x="977900" y="931227"/>
                  </a:lnTo>
                  <a:lnTo>
                    <a:pt x="976947" y="933450"/>
                  </a:lnTo>
                  <a:lnTo>
                    <a:pt x="976312" y="935672"/>
                  </a:lnTo>
                  <a:lnTo>
                    <a:pt x="981392" y="939165"/>
                  </a:lnTo>
                  <a:lnTo>
                    <a:pt x="981392" y="943292"/>
                  </a:lnTo>
                  <a:lnTo>
                    <a:pt x="978217" y="945197"/>
                  </a:lnTo>
                  <a:lnTo>
                    <a:pt x="979170" y="946785"/>
                  </a:lnTo>
                  <a:lnTo>
                    <a:pt x="979805" y="948372"/>
                  </a:lnTo>
                  <a:lnTo>
                    <a:pt x="980440" y="950277"/>
                  </a:lnTo>
                  <a:lnTo>
                    <a:pt x="980757" y="952500"/>
                  </a:lnTo>
                  <a:lnTo>
                    <a:pt x="981075" y="956310"/>
                  </a:lnTo>
                  <a:lnTo>
                    <a:pt x="980757" y="960755"/>
                  </a:lnTo>
                  <a:lnTo>
                    <a:pt x="980440" y="964248"/>
                  </a:lnTo>
                  <a:lnTo>
                    <a:pt x="980122" y="967423"/>
                  </a:lnTo>
                  <a:lnTo>
                    <a:pt x="979487" y="969963"/>
                  </a:lnTo>
                  <a:lnTo>
                    <a:pt x="1006475" y="977900"/>
                  </a:lnTo>
                  <a:lnTo>
                    <a:pt x="1006475" y="969645"/>
                  </a:lnTo>
                  <a:lnTo>
                    <a:pt x="1003618" y="967105"/>
                  </a:lnTo>
                  <a:lnTo>
                    <a:pt x="1003618" y="964565"/>
                  </a:lnTo>
                  <a:lnTo>
                    <a:pt x="1006475" y="962343"/>
                  </a:lnTo>
                  <a:lnTo>
                    <a:pt x="1006158" y="957263"/>
                  </a:lnTo>
                  <a:lnTo>
                    <a:pt x="1005840" y="952818"/>
                  </a:lnTo>
                  <a:lnTo>
                    <a:pt x="1005205" y="948690"/>
                  </a:lnTo>
                  <a:lnTo>
                    <a:pt x="1004253" y="945197"/>
                  </a:lnTo>
                  <a:lnTo>
                    <a:pt x="1002983" y="941705"/>
                  </a:lnTo>
                  <a:lnTo>
                    <a:pt x="1002030" y="939165"/>
                  </a:lnTo>
                  <a:lnTo>
                    <a:pt x="1000760" y="936307"/>
                  </a:lnTo>
                  <a:lnTo>
                    <a:pt x="999808" y="934402"/>
                  </a:lnTo>
                  <a:lnTo>
                    <a:pt x="997585" y="931227"/>
                  </a:lnTo>
                  <a:lnTo>
                    <a:pt x="995045" y="928687"/>
                  </a:lnTo>
                  <a:lnTo>
                    <a:pt x="993775" y="927735"/>
                  </a:lnTo>
                  <a:lnTo>
                    <a:pt x="993140" y="927417"/>
                  </a:lnTo>
                  <a:lnTo>
                    <a:pt x="990917" y="926147"/>
                  </a:lnTo>
                  <a:lnTo>
                    <a:pt x="988377" y="925512"/>
                  </a:lnTo>
                  <a:lnTo>
                    <a:pt x="986472" y="925512"/>
                  </a:lnTo>
                  <a:lnTo>
                    <a:pt x="984885" y="925512"/>
                  </a:lnTo>
                  <a:close/>
                  <a:moveTo>
                    <a:pt x="531614" y="925512"/>
                  </a:moveTo>
                  <a:lnTo>
                    <a:pt x="529299" y="926147"/>
                  </a:lnTo>
                  <a:lnTo>
                    <a:pt x="526653" y="927417"/>
                  </a:lnTo>
                  <a:lnTo>
                    <a:pt x="525991" y="927735"/>
                  </a:lnTo>
                  <a:lnTo>
                    <a:pt x="524668" y="928687"/>
                  </a:lnTo>
                  <a:lnTo>
                    <a:pt x="522353" y="931227"/>
                  </a:lnTo>
                  <a:lnTo>
                    <a:pt x="519707" y="934402"/>
                  </a:lnTo>
                  <a:lnTo>
                    <a:pt x="518385" y="936307"/>
                  </a:lnTo>
                  <a:lnTo>
                    <a:pt x="517392" y="939165"/>
                  </a:lnTo>
                  <a:lnTo>
                    <a:pt x="516400" y="941705"/>
                  </a:lnTo>
                  <a:lnTo>
                    <a:pt x="515408" y="945197"/>
                  </a:lnTo>
                  <a:lnTo>
                    <a:pt x="514416" y="948690"/>
                  </a:lnTo>
                  <a:lnTo>
                    <a:pt x="513424" y="952818"/>
                  </a:lnTo>
                  <a:lnTo>
                    <a:pt x="513093" y="957263"/>
                  </a:lnTo>
                  <a:lnTo>
                    <a:pt x="512762" y="962343"/>
                  </a:lnTo>
                  <a:lnTo>
                    <a:pt x="515739" y="964565"/>
                  </a:lnTo>
                  <a:lnTo>
                    <a:pt x="515739" y="967105"/>
                  </a:lnTo>
                  <a:lnTo>
                    <a:pt x="512762" y="969645"/>
                  </a:lnTo>
                  <a:lnTo>
                    <a:pt x="512762" y="977900"/>
                  </a:lnTo>
                  <a:lnTo>
                    <a:pt x="540874" y="969963"/>
                  </a:lnTo>
                  <a:lnTo>
                    <a:pt x="540213" y="967423"/>
                  </a:lnTo>
                  <a:lnTo>
                    <a:pt x="539882" y="964248"/>
                  </a:lnTo>
                  <a:lnTo>
                    <a:pt x="539551" y="960755"/>
                  </a:lnTo>
                  <a:lnTo>
                    <a:pt x="539220" y="956310"/>
                  </a:lnTo>
                  <a:lnTo>
                    <a:pt x="539551" y="952500"/>
                  </a:lnTo>
                  <a:lnTo>
                    <a:pt x="539882" y="950277"/>
                  </a:lnTo>
                  <a:lnTo>
                    <a:pt x="540543" y="948372"/>
                  </a:lnTo>
                  <a:lnTo>
                    <a:pt x="541205" y="946785"/>
                  </a:lnTo>
                  <a:lnTo>
                    <a:pt x="542197" y="945197"/>
                  </a:lnTo>
                  <a:lnTo>
                    <a:pt x="538890" y="943292"/>
                  </a:lnTo>
                  <a:lnTo>
                    <a:pt x="538890" y="939165"/>
                  </a:lnTo>
                  <a:lnTo>
                    <a:pt x="544512" y="935672"/>
                  </a:lnTo>
                  <a:lnTo>
                    <a:pt x="543520" y="933450"/>
                  </a:lnTo>
                  <a:lnTo>
                    <a:pt x="542528" y="931227"/>
                  </a:lnTo>
                  <a:lnTo>
                    <a:pt x="540874" y="928687"/>
                  </a:lnTo>
                  <a:lnTo>
                    <a:pt x="539882" y="927735"/>
                  </a:lnTo>
                  <a:lnTo>
                    <a:pt x="538559" y="926782"/>
                  </a:lnTo>
                  <a:lnTo>
                    <a:pt x="537236" y="926147"/>
                  </a:lnTo>
                  <a:lnTo>
                    <a:pt x="535252" y="925512"/>
                  </a:lnTo>
                  <a:lnTo>
                    <a:pt x="533598" y="925512"/>
                  </a:lnTo>
                  <a:lnTo>
                    <a:pt x="531614" y="925512"/>
                  </a:lnTo>
                  <a:close/>
                  <a:moveTo>
                    <a:pt x="844658" y="874712"/>
                  </a:moveTo>
                  <a:lnTo>
                    <a:pt x="841429" y="875029"/>
                  </a:lnTo>
                  <a:lnTo>
                    <a:pt x="837877" y="875662"/>
                  </a:lnTo>
                  <a:lnTo>
                    <a:pt x="833680" y="876928"/>
                  </a:lnTo>
                  <a:lnTo>
                    <a:pt x="831420" y="877878"/>
                  </a:lnTo>
                  <a:lnTo>
                    <a:pt x="829159" y="878827"/>
                  </a:lnTo>
                  <a:lnTo>
                    <a:pt x="827222" y="880410"/>
                  </a:lnTo>
                  <a:lnTo>
                    <a:pt x="825285" y="881992"/>
                  </a:lnTo>
                  <a:lnTo>
                    <a:pt x="823993" y="883892"/>
                  </a:lnTo>
                  <a:lnTo>
                    <a:pt x="822379" y="886107"/>
                  </a:lnTo>
                  <a:lnTo>
                    <a:pt x="821410" y="888956"/>
                  </a:lnTo>
                  <a:lnTo>
                    <a:pt x="820765" y="892121"/>
                  </a:lnTo>
                  <a:lnTo>
                    <a:pt x="824962" y="892121"/>
                  </a:lnTo>
                  <a:lnTo>
                    <a:pt x="823993" y="897819"/>
                  </a:lnTo>
                  <a:lnTo>
                    <a:pt x="822379" y="900668"/>
                  </a:lnTo>
                  <a:lnTo>
                    <a:pt x="821087" y="903516"/>
                  </a:lnTo>
                  <a:lnTo>
                    <a:pt x="820119" y="904782"/>
                  </a:lnTo>
                  <a:lnTo>
                    <a:pt x="819150" y="905732"/>
                  </a:lnTo>
                  <a:lnTo>
                    <a:pt x="819796" y="971253"/>
                  </a:lnTo>
                  <a:lnTo>
                    <a:pt x="839492" y="973152"/>
                  </a:lnTo>
                  <a:lnTo>
                    <a:pt x="855313" y="975051"/>
                  </a:lnTo>
                  <a:lnTo>
                    <a:pt x="867582" y="976634"/>
                  </a:lnTo>
                  <a:lnTo>
                    <a:pt x="875977" y="977900"/>
                  </a:lnTo>
                  <a:lnTo>
                    <a:pt x="876300" y="919343"/>
                  </a:lnTo>
                  <a:lnTo>
                    <a:pt x="873394" y="913645"/>
                  </a:lnTo>
                  <a:lnTo>
                    <a:pt x="871780" y="909530"/>
                  </a:lnTo>
                  <a:lnTo>
                    <a:pt x="875654" y="902567"/>
                  </a:lnTo>
                  <a:lnTo>
                    <a:pt x="875654" y="901301"/>
                  </a:lnTo>
                  <a:lnTo>
                    <a:pt x="874686" y="897819"/>
                  </a:lnTo>
                  <a:lnTo>
                    <a:pt x="872748" y="893071"/>
                  </a:lnTo>
                  <a:lnTo>
                    <a:pt x="871457" y="890539"/>
                  </a:lnTo>
                  <a:lnTo>
                    <a:pt x="870165" y="888006"/>
                  </a:lnTo>
                  <a:lnTo>
                    <a:pt x="868551" y="885158"/>
                  </a:lnTo>
                  <a:lnTo>
                    <a:pt x="865968" y="882625"/>
                  </a:lnTo>
                  <a:lnTo>
                    <a:pt x="863708" y="880410"/>
                  </a:lnTo>
                  <a:lnTo>
                    <a:pt x="860802" y="878194"/>
                  </a:lnTo>
                  <a:lnTo>
                    <a:pt x="857573" y="876611"/>
                  </a:lnTo>
                  <a:lnTo>
                    <a:pt x="854021" y="875345"/>
                  </a:lnTo>
                  <a:lnTo>
                    <a:pt x="849501" y="874712"/>
                  </a:lnTo>
                  <a:lnTo>
                    <a:pt x="844658" y="874712"/>
                  </a:lnTo>
                  <a:close/>
                  <a:moveTo>
                    <a:pt x="669736" y="874712"/>
                  </a:moveTo>
                  <a:lnTo>
                    <a:pt x="665216" y="875345"/>
                  </a:lnTo>
                  <a:lnTo>
                    <a:pt x="661664" y="876611"/>
                  </a:lnTo>
                  <a:lnTo>
                    <a:pt x="658758" y="878194"/>
                  </a:lnTo>
                  <a:lnTo>
                    <a:pt x="655529" y="880410"/>
                  </a:lnTo>
                  <a:lnTo>
                    <a:pt x="653269" y="882625"/>
                  </a:lnTo>
                  <a:lnTo>
                    <a:pt x="650686" y="885158"/>
                  </a:lnTo>
                  <a:lnTo>
                    <a:pt x="649072" y="888006"/>
                  </a:lnTo>
                  <a:lnTo>
                    <a:pt x="647780" y="890539"/>
                  </a:lnTo>
                  <a:lnTo>
                    <a:pt x="646489" y="893071"/>
                  </a:lnTo>
                  <a:lnTo>
                    <a:pt x="644874" y="897819"/>
                  </a:lnTo>
                  <a:lnTo>
                    <a:pt x="643906" y="901301"/>
                  </a:lnTo>
                  <a:lnTo>
                    <a:pt x="643906" y="902567"/>
                  </a:lnTo>
                  <a:lnTo>
                    <a:pt x="647780" y="909530"/>
                  </a:lnTo>
                  <a:lnTo>
                    <a:pt x="645520" y="913645"/>
                  </a:lnTo>
                  <a:lnTo>
                    <a:pt x="642937" y="919343"/>
                  </a:lnTo>
                  <a:lnTo>
                    <a:pt x="643260" y="977900"/>
                  </a:lnTo>
                  <a:lnTo>
                    <a:pt x="651978" y="976634"/>
                  </a:lnTo>
                  <a:lnTo>
                    <a:pt x="663924" y="975051"/>
                  </a:lnTo>
                  <a:lnTo>
                    <a:pt x="679746" y="973152"/>
                  </a:lnTo>
                  <a:lnTo>
                    <a:pt x="699441" y="971253"/>
                  </a:lnTo>
                  <a:lnTo>
                    <a:pt x="700087" y="905732"/>
                  </a:lnTo>
                  <a:lnTo>
                    <a:pt x="699118" y="904782"/>
                  </a:lnTo>
                  <a:lnTo>
                    <a:pt x="698150" y="903516"/>
                  </a:lnTo>
                  <a:lnTo>
                    <a:pt x="696858" y="900668"/>
                  </a:lnTo>
                  <a:lnTo>
                    <a:pt x="695567" y="897819"/>
                  </a:lnTo>
                  <a:lnTo>
                    <a:pt x="694275" y="892121"/>
                  </a:lnTo>
                  <a:lnTo>
                    <a:pt x="698473" y="892121"/>
                  </a:lnTo>
                  <a:lnTo>
                    <a:pt x="697827" y="888956"/>
                  </a:lnTo>
                  <a:lnTo>
                    <a:pt x="696858" y="886107"/>
                  </a:lnTo>
                  <a:lnTo>
                    <a:pt x="695567" y="883892"/>
                  </a:lnTo>
                  <a:lnTo>
                    <a:pt x="693952" y="881992"/>
                  </a:lnTo>
                  <a:lnTo>
                    <a:pt x="692015" y="880410"/>
                  </a:lnTo>
                  <a:lnTo>
                    <a:pt x="690078" y="878827"/>
                  </a:lnTo>
                  <a:lnTo>
                    <a:pt x="688141" y="877878"/>
                  </a:lnTo>
                  <a:lnTo>
                    <a:pt x="685557" y="876928"/>
                  </a:lnTo>
                  <a:lnTo>
                    <a:pt x="681683" y="875662"/>
                  </a:lnTo>
                  <a:lnTo>
                    <a:pt x="677808" y="875029"/>
                  </a:lnTo>
                  <a:lnTo>
                    <a:pt x="674579" y="874712"/>
                  </a:lnTo>
                  <a:lnTo>
                    <a:pt x="669736" y="874712"/>
                  </a:lnTo>
                  <a:close/>
                  <a:moveTo>
                    <a:pt x="820737" y="414337"/>
                  </a:moveTo>
                  <a:lnTo>
                    <a:pt x="820737" y="416233"/>
                  </a:lnTo>
                  <a:lnTo>
                    <a:pt x="823971" y="416233"/>
                  </a:lnTo>
                  <a:lnTo>
                    <a:pt x="823971" y="420656"/>
                  </a:lnTo>
                  <a:lnTo>
                    <a:pt x="823383" y="421919"/>
                  </a:lnTo>
                  <a:lnTo>
                    <a:pt x="822795" y="422551"/>
                  </a:lnTo>
                  <a:lnTo>
                    <a:pt x="821913" y="423815"/>
                  </a:lnTo>
                  <a:lnTo>
                    <a:pt x="821031" y="424447"/>
                  </a:lnTo>
                  <a:lnTo>
                    <a:pt x="820737" y="424763"/>
                  </a:lnTo>
                  <a:lnTo>
                    <a:pt x="820737" y="472783"/>
                  </a:lnTo>
                  <a:lnTo>
                    <a:pt x="823383" y="474362"/>
                  </a:lnTo>
                  <a:lnTo>
                    <a:pt x="826323" y="475942"/>
                  </a:lnTo>
                  <a:lnTo>
                    <a:pt x="828675" y="477837"/>
                  </a:lnTo>
                  <a:lnTo>
                    <a:pt x="828675" y="424763"/>
                  </a:lnTo>
                  <a:lnTo>
                    <a:pt x="828087" y="424447"/>
                  </a:lnTo>
                  <a:lnTo>
                    <a:pt x="827499" y="423815"/>
                  </a:lnTo>
                  <a:lnTo>
                    <a:pt x="826911" y="422551"/>
                  </a:lnTo>
                  <a:lnTo>
                    <a:pt x="826911" y="421287"/>
                  </a:lnTo>
                  <a:lnTo>
                    <a:pt x="826911" y="420972"/>
                  </a:lnTo>
                  <a:lnTo>
                    <a:pt x="826323" y="420340"/>
                  </a:lnTo>
                  <a:lnTo>
                    <a:pt x="825735" y="419392"/>
                  </a:lnTo>
                  <a:lnTo>
                    <a:pt x="825441" y="416865"/>
                  </a:lnTo>
                  <a:lnTo>
                    <a:pt x="825441" y="415285"/>
                  </a:lnTo>
                  <a:lnTo>
                    <a:pt x="825441" y="414337"/>
                  </a:lnTo>
                  <a:lnTo>
                    <a:pt x="820737" y="414337"/>
                  </a:lnTo>
                  <a:close/>
                  <a:moveTo>
                    <a:pt x="693796" y="414337"/>
                  </a:moveTo>
                  <a:lnTo>
                    <a:pt x="693796" y="415285"/>
                  </a:lnTo>
                  <a:lnTo>
                    <a:pt x="693796" y="416865"/>
                  </a:lnTo>
                  <a:lnTo>
                    <a:pt x="693502" y="419392"/>
                  </a:lnTo>
                  <a:lnTo>
                    <a:pt x="692914" y="420340"/>
                  </a:lnTo>
                  <a:lnTo>
                    <a:pt x="692326" y="420972"/>
                  </a:lnTo>
                  <a:lnTo>
                    <a:pt x="692326" y="421287"/>
                  </a:lnTo>
                  <a:lnTo>
                    <a:pt x="692326" y="422551"/>
                  </a:lnTo>
                  <a:lnTo>
                    <a:pt x="691738" y="423815"/>
                  </a:lnTo>
                  <a:lnTo>
                    <a:pt x="691150" y="424447"/>
                  </a:lnTo>
                  <a:lnTo>
                    <a:pt x="690562" y="424763"/>
                  </a:lnTo>
                  <a:lnTo>
                    <a:pt x="690562" y="477837"/>
                  </a:lnTo>
                  <a:lnTo>
                    <a:pt x="692914" y="475942"/>
                  </a:lnTo>
                  <a:lnTo>
                    <a:pt x="695560" y="474362"/>
                  </a:lnTo>
                  <a:lnTo>
                    <a:pt x="698500" y="472783"/>
                  </a:lnTo>
                  <a:lnTo>
                    <a:pt x="698500" y="424763"/>
                  </a:lnTo>
                  <a:lnTo>
                    <a:pt x="698206" y="424447"/>
                  </a:lnTo>
                  <a:lnTo>
                    <a:pt x="697324" y="423815"/>
                  </a:lnTo>
                  <a:lnTo>
                    <a:pt x="696442" y="422551"/>
                  </a:lnTo>
                  <a:lnTo>
                    <a:pt x="695854" y="421919"/>
                  </a:lnTo>
                  <a:lnTo>
                    <a:pt x="695560" y="420656"/>
                  </a:lnTo>
                  <a:lnTo>
                    <a:pt x="695560" y="416233"/>
                  </a:lnTo>
                  <a:lnTo>
                    <a:pt x="698206" y="416233"/>
                  </a:lnTo>
                  <a:lnTo>
                    <a:pt x="698206" y="414337"/>
                  </a:lnTo>
                  <a:lnTo>
                    <a:pt x="693796" y="414337"/>
                  </a:lnTo>
                  <a:close/>
                  <a:moveTo>
                    <a:pt x="788353" y="395287"/>
                  </a:moveTo>
                  <a:lnTo>
                    <a:pt x="786765" y="395603"/>
                  </a:lnTo>
                  <a:lnTo>
                    <a:pt x="785813" y="396235"/>
                  </a:lnTo>
                  <a:lnTo>
                    <a:pt x="784543" y="397184"/>
                  </a:lnTo>
                  <a:lnTo>
                    <a:pt x="783908" y="398764"/>
                  </a:lnTo>
                  <a:lnTo>
                    <a:pt x="782638" y="400976"/>
                  </a:lnTo>
                  <a:lnTo>
                    <a:pt x="781685" y="403189"/>
                  </a:lnTo>
                  <a:lnTo>
                    <a:pt x="781050" y="406033"/>
                  </a:lnTo>
                  <a:lnTo>
                    <a:pt x="783590" y="406982"/>
                  </a:lnTo>
                  <a:lnTo>
                    <a:pt x="781368" y="416463"/>
                  </a:lnTo>
                  <a:lnTo>
                    <a:pt x="781368" y="457236"/>
                  </a:lnTo>
                  <a:lnTo>
                    <a:pt x="785178" y="458500"/>
                  </a:lnTo>
                  <a:lnTo>
                    <a:pt x="785178" y="461028"/>
                  </a:lnTo>
                  <a:lnTo>
                    <a:pt x="794068" y="462609"/>
                  </a:lnTo>
                  <a:lnTo>
                    <a:pt x="800101" y="463873"/>
                  </a:lnTo>
                  <a:lnTo>
                    <a:pt x="803276" y="464821"/>
                  </a:lnTo>
                  <a:lnTo>
                    <a:pt x="804228" y="465137"/>
                  </a:lnTo>
                  <a:lnTo>
                    <a:pt x="803911" y="437008"/>
                  </a:lnTo>
                  <a:lnTo>
                    <a:pt x="802006" y="434163"/>
                  </a:lnTo>
                  <a:lnTo>
                    <a:pt x="802006" y="431951"/>
                  </a:lnTo>
                  <a:lnTo>
                    <a:pt x="804863" y="430054"/>
                  </a:lnTo>
                  <a:lnTo>
                    <a:pt x="804228" y="421204"/>
                  </a:lnTo>
                  <a:lnTo>
                    <a:pt x="802958" y="414251"/>
                  </a:lnTo>
                  <a:lnTo>
                    <a:pt x="801371" y="408562"/>
                  </a:lnTo>
                  <a:lnTo>
                    <a:pt x="799783" y="404137"/>
                  </a:lnTo>
                  <a:lnTo>
                    <a:pt x="798195" y="401292"/>
                  </a:lnTo>
                  <a:lnTo>
                    <a:pt x="796925" y="399396"/>
                  </a:lnTo>
                  <a:lnTo>
                    <a:pt x="795655" y="398132"/>
                  </a:lnTo>
                  <a:lnTo>
                    <a:pt x="793433" y="396552"/>
                  </a:lnTo>
                  <a:lnTo>
                    <a:pt x="791528" y="395603"/>
                  </a:lnTo>
                  <a:lnTo>
                    <a:pt x="789940" y="395287"/>
                  </a:lnTo>
                  <a:lnTo>
                    <a:pt x="788353" y="395287"/>
                  </a:lnTo>
                  <a:close/>
                  <a:moveTo>
                    <a:pt x="729102" y="395287"/>
                  </a:moveTo>
                  <a:lnTo>
                    <a:pt x="727535" y="395603"/>
                  </a:lnTo>
                  <a:lnTo>
                    <a:pt x="725655" y="396552"/>
                  </a:lnTo>
                  <a:lnTo>
                    <a:pt x="723775" y="398132"/>
                  </a:lnTo>
                  <a:lnTo>
                    <a:pt x="722208" y="399396"/>
                  </a:lnTo>
                  <a:lnTo>
                    <a:pt x="720955" y="401292"/>
                  </a:lnTo>
                  <a:lnTo>
                    <a:pt x="719388" y="404137"/>
                  </a:lnTo>
                  <a:lnTo>
                    <a:pt x="717822" y="408562"/>
                  </a:lnTo>
                  <a:lnTo>
                    <a:pt x="716568" y="414251"/>
                  </a:lnTo>
                  <a:lnTo>
                    <a:pt x="715002" y="421204"/>
                  </a:lnTo>
                  <a:lnTo>
                    <a:pt x="714375" y="430054"/>
                  </a:lnTo>
                  <a:lnTo>
                    <a:pt x="717508" y="431951"/>
                  </a:lnTo>
                  <a:lnTo>
                    <a:pt x="717508" y="434163"/>
                  </a:lnTo>
                  <a:lnTo>
                    <a:pt x="715315" y="437008"/>
                  </a:lnTo>
                  <a:lnTo>
                    <a:pt x="715002" y="465137"/>
                  </a:lnTo>
                  <a:lnTo>
                    <a:pt x="716255" y="464821"/>
                  </a:lnTo>
                  <a:lnTo>
                    <a:pt x="719075" y="463873"/>
                  </a:lnTo>
                  <a:lnTo>
                    <a:pt x="725028" y="462609"/>
                  </a:lnTo>
                  <a:lnTo>
                    <a:pt x="733802" y="461028"/>
                  </a:lnTo>
                  <a:lnTo>
                    <a:pt x="733802" y="458500"/>
                  </a:lnTo>
                  <a:lnTo>
                    <a:pt x="737875" y="457236"/>
                  </a:lnTo>
                  <a:lnTo>
                    <a:pt x="737875" y="416463"/>
                  </a:lnTo>
                  <a:lnTo>
                    <a:pt x="735368" y="406982"/>
                  </a:lnTo>
                  <a:lnTo>
                    <a:pt x="738188" y="406033"/>
                  </a:lnTo>
                  <a:lnTo>
                    <a:pt x="737561" y="403189"/>
                  </a:lnTo>
                  <a:lnTo>
                    <a:pt x="736308" y="400976"/>
                  </a:lnTo>
                  <a:lnTo>
                    <a:pt x="735055" y="398764"/>
                  </a:lnTo>
                  <a:lnTo>
                    <a:pt x="734428" y="397184"/>
                  </a:lnTo>
                  <a:lnTo>
                    <a:pt x="733175" y="396235"/>
                  </a:lnTo>
                  <a:lnTo>
                    <a:pt x="732235" y="395603"/>
                  </a:lnTo>
                  <a:lnTo>
                    <a:pt x="730982" y="395287"/>
                  </a:lnTo>
                  <a:lnTo>
                    <a:pt x="729102" y="395287"/>
                  </a:lnTo>
                  <a:close/>
                  <a:moveTo>
                    <a:pt x="759460" y="0"/>
                  </a:moveTo>
                  <a:lnTo>
                    <a:pt x="760095" y="0"/>
                  </a:lnTo>
                  <a:lnTo>
                    <a:pt x="760095" y="1270"/>
                  </a:lnTo>
                  <a:lnTo>
                    <a:pt x="760730" y="1588"/>
                  </a:lnTo>
                  <a:lnTo>
                    <a:pt x="761365" y="2223"/>
                  </a:lnTo>
                  <a:lnTo>
                    <a:pt x="761683" y="2858"/>
                  </a:lnTo>
                  <a:lnTo>
                    <a:pt x="761683" y="3493"/>
                  </a:lnTo>
                  <a:lnTo>
                    <a:pt x="761683" y="4128"/>
                  </a:lnTo>
                  <a:lnTo>
                    <a:pt x="761365" y="4763"/>
                  </a:lnTo>
                  <a:lnTo>
                    <a:pt x="760730" y="5398"/>
                  </a:lnTo>
                  <a:lnTo>
                    <a:pt x="760095" y="5398"/>
                  </a:lnTo>
                  <a:lnTo>
                    <a:pt x="760095" y="14289"/>
                  </a:lnTo>
                  <a:lnTo>
                    <a:pt x="761683" y="14289"/>
                  </a:lnTo>
                  <a:lnTo>
                    <a:pt x="761683" y="27626"/>
                  </a:lnTo>
                  <a:lnTo>
                    <a:pt x="777558" y="27626"/>
                  </a:lnTo>
                  <a:lnTo>
                    <a:pt x="777558" y="32072"/>
                  </a:lnTo>
                  <a:lnTo>
                    <a:pt x="761683" y="32072"/>
                  </a:lnTo>
                  <a:lnTo>
                    <a:pt x="761683" y="85102"/>
                  </a:lnTo>
                  <a:lnTo>
                    <a:pt x="766763" y="90183"/>
                  </a:lnTo>
                  <a:lnTo>
                    <a:pt x="769938" y="93358"/>
                  </a:lnTo>
                  <a:lnTo>
                    <a:pt x="772478" y="96851"/>
                  </a:lnTo>
                  <a:lnTo>
                    <a:pt x="774383" y="100027"/>
                  </a:lnTo>
                  <a:lnTo>
                    <a:pt x="775653" y="103202"/>
                  </a:lnTo>
                  <a:lnTo>
                    <a:pt x="776288" y="106060"/>
                  </a:lnTo>
                  <a:lnTo>
                    <a:pt x="776288" y="108601"/>
                  </a:lnTo>
                  <a:lnTo>
                    <a:pt x="776288" y="111458"/>
                  </a:lnTo>
                  <a:lnTo>
                    <a:pt x="775653" y="113681"/>
                  </a:lnTo>
                  <a:lnTo>
                    <a:pt x="775018" y="115587"/>
                  </a:lnTo>
                  <a:lnTo>
                    <a:pt x="774065" y="117809"/>
                  </a:lnTo>
                  <a:lnTo>
                    <a:pt x="771843" y="120667"/>
                  </a:lnTo>
                  <a:lnTo>
                    <a:pt x="770255" y="122573"/>
                  </a:lnTo>
                  <a:lnTo>
                    <a:pt x="769620" y="123208"/>
                  </a:lnTo>
                  <a:lnTo>
                    <a:pt x="768668" y="127018"/>
                  </a:lnTo>
                  <a:lnTo>
                    <a:pt x="786130" y="327707"/>
                  </a:lnTo>
                  <a:lnTo>
                    <a:pt x="798513" y="341362"/>
                  </a:lnTo>
                  <a:lnTo>
                    <a:pt x="798513" y="362002"/>
                  </a:lnTo>
                  <a:lnTo>
                    <a:pt x="803275" y="364542"/>
                  </a:lnTo>
                  <a:lnTo>
                    <a:pt x="807403" y="367718"/>
                  </a:lnTo>
                  <a:lnTo>
                    <a:pt x="811530" y="371211"/>
                  </a:lnTo>
                  <a:lnTo>
                    <a:pt x="815023" y="374704"/>
                  </a:lnTo>
                  <a:lnTo>
                    <a:pt x="820420" y="380420"/>
                  </a:lnTo>
                  <a:lnTo>
                    <a:pt x="822325" y="382643"/>
                  </a:lnTo>
                  <a:lnTo>
                    <a:pt x="823278" y="380737"/>
                  </a:lnTo>
                  <a:lnTo>
                    <a:pt x="824230" y="378514"/>
                  </a:lnTo>
                  <a:lnTo>
                    <a:pt x="824548" y="376292"/>
                  </a:lnTo>
                  <a:lnTo>
                    <a:pt x="824548" y="373434"/>
                  </a:lnTo>
                  <a:lnTo>
                    <a:pt x="824548" y="369306"/>
                  </a:lnTo>
                  <a:lnTo>
                    <a:pt x="824548" y="367400"/>
                  </a:lnTo>
                  <a:lnTo>
                    <a:pt x="824230" y="364860"/>
                  </a:lnTo>
                  <a:lnTo>
                    <a:pt x="824230" y="362002"/>
                  </a:lnTo>
                  <a:lnTo>
                    <a:pt x="824548" y="359144"/>
                  </a:lnTo>
                  <a:lnTo>
                    <a:pt x="824865" y="356921"/>
                  </a:lnTo>
                  <a:lnTo>
                    <a:pt x="825818" y="352793"/>
                  </a:lnTo>
                  <a:lnTo>
                    <a:pt x="826453" y="351523"/>
                  </a:lnTo>
                  <a:lnTo>
                    <a:pt x="826770" y="348983"/>
                  </a:lnTo>
                  <a:lnTo>
                    <a:pt x="827405" y="346760"/>
                  </a:lnTo>
                  <a:lnTo>
                    <a:pt x="828040" y="345172"/>
                  </a:lnTo>
                  <a:lnTo>
                    <a:pt x="828993" y="344219"/>
                  </a:lnTo>
                  <a:lnTo>
                    <a:pt x="829945" y="343902"/>
                  </a:lnTo>
                  <a:lnTo>
                    <a:pt x="830580" y="343584"/>
                  </a:lnTo>
                  <a:lnTo>
                    <a:pt x="831533" y="343267"/>
                  </a:lnTo>
                  <a:lnTo>
                    <a:pt x="832803" y="341044"/>
                  </a:lnTo>
                  <a:lnTo>
                    <a:pt x="834073" y="339774"/>
                  </a:lnTo>
                  <a:lnTo>
                    <a:pt x="835025" y="339139"/>
                  </a:lnTo>
                  <a:lnTo>
                    <a:pt x="835978" y="339456"/>
                  </a:lnTo>
                  <a:lnTo>
                    <a:pt x="836930" y="339774"/>
                  </a:lnTo>
                  <a:lnTo>
                    <a:pt x="838200" y="341679"/>
                  </a:lnTo>
                  <a:lnTo>
                    <a:pt x="838518" y="342314"/>
                  </a:lnTo>
                  <a:lnTo>
                    <a:pt x="838518" y="343584"/>
                  </a:lnTo>
                  <a:lnTo>
                    <a:pt x="838518" y="344855"/>
                  </a:lnTo>
                  <a:lnTo>
                    <a:pt x="837565" y="346760"/>
                  </a:lnTo>
                  <a:lnTo>
                    <a:pt x="836613" y="348348"/>
                  </a:lnTo>
                  <a:lnTo>
                    <a:pt x="836295" y="348983"/>
                  </a:lnTo>
                  <a:lnTo>
                    <a:pt x="836613" y="349935"/>
                  </a:lnTo>
                  <a:lnTo>
                    <a:pt x="836930" y="351205"/>
                  </a:lnTo>
                  <a:lnTo>
                    <a:pt x="837565" y="353746"/>
                  </a:lnTo>
                  <a:lnTo>
                    <a:pt x="837565" y="356921"/>
                  </a:lnTo>
                  <a:lnTo>
                    <a:pt x="837565" y="358827"/>
                  </a:lnTo>
                  <a:lnTo>
                    <a:pt x="838518" y="360732"/>
                  </a:lnTo>
                  <a:lnTo>
                    <a:pt x="839470" y="362637"/>
                  </a:lnTo>
                  <a:lnTo>
                    <a:pt x="840105" y="364225"/>
                  </a:lnTo>
                  <a:lnTo>
                    <a:pt x="840105" y="365495"/>
                  </a:lnTo>
                  <a:lnTo>
                    <a:pt x="840105" y="367718"/>
                  </a:lnTo>
                  <a:lnTo>
                    <a:pt x="839470" y="368988"/>
                  </a:lnTo>
                  <a:lnTo>
                    <a:pt x="839153" y="369623"/>
                  </a:lnTo>
                  <a:lnTo>
                    <a:pt x="839470" y="378197"/>
                  </a:lnTo>
                  <a:lnTo>
                    <a:pt x="840423" y="378832"/>
                  </a:lnTo>
                  <a:lnTo>
                    <a:pt x="840740" y="379467"/>
                  </a:lnTo>
                  <a:lnTo>
                    <a:pt x="841058" y="380102"/>
                  </a:lnTo>
                  <a:lnTo>
                    <a:pt x="841058" y="381055"/>
                  </a:lnTo>
                  <a:lnTo>
                    <a:pt x="840740" y="382325"/>
                  </a:lnTo>
                  <a:lnTo>
                    <a:pt x="840423" y="382960"/>
                  </a:lnTo>
                  <a:lnTo>
                    <a:pt x="839788" y="385818"/>
                  </a:lnTo>
                  <a:lnTo>
                    <a:pt x="839470" y="388041"/>
                  </a:lnTo>
                  <a:lnTo>
                    <a:pt x="839153" y="389946"/>
                  </a:lnTo>
                  <a:lnTo>
                    <a:pt x="840423" y="390581"/>
                  </a:lnTo>
                  <a:lnTo>
                    <a:pt x="841375" y="391216"/>
                  </a:lnTo>
                  <a:lnTo>
                    <a:pt x="842010" y="391851"/>
                  </a:lnTo>
                  <a:lnTo>
                    <a:pt x="842010" y="392486"/>
                  </a:lnTo>
                  <a:lnTo>
                    <a:pt x="842010" y="394074"/>
                  </a:lnTo>
                  <a:lnTo>
                    <a:pt x="841693" y="394392"/>
                  </a:lnTo>
                  <a:lnTo>
                    <a:pt x="848995" y="394392"/>
                  </a:lnTo>
                  <a:lnTo>
                    <a:pt x="850265" y="398520"/>
                  </a:lnTo>
                  <a:lnTo>
                    <a:pt x="850900" y="402013"/>
                  </a:lnTo>
                  <a:lnTo>
                    <a:pt x="850900" y="405823"/>
                  </a:lnTo>
                  <a:lnTo>
                    <a:pt x="850900" y="409316"/>
                  </a:lnTo>
                  <a:lnTo>
                    <a:pt x="849948" y="414715"/>
                  </a:lnTo>
                  <a:lnTo>
                    <a:pt x="849313" y="416620"/>
                  </a:lnTo>
                  <a:lnTo>
                    <a:pt x="846773" y="416620"/>
                  </a:lnTo>
                  <a:lnTo>
                    <a:pt x="845820" y="417890"/>
                  </a:lnTo>
                  <a:lnTo>
                    <a:pt x="841375" y="418525"/>
                  </a:lnTo>
                  <a:lnTo>
                    <a:pt x="841693" y="424241"/>
                  </a:lnTo>
                  <a:lnTo>
                    <a:pt x="842328" y="424559"/>
                  </a:lnTo>
                  <a:lnTo>
                    <a:pt x="842645" y="425194"/>
                  </a:lnTo>
                  <a:lnTo>
                    <a:pt x="842645" y="426146"/>
                  </a:lnTo>
                  <a:lnTo>
                    <a:pt x="842645" y="427734"/>
                  </a:lnTo>
                  <a:lnTo>
                    <a:pt x="842010" y="429957"/>
                  </a:lnTo>
                  <a:lnTo>
                    <a:pt x="841693" y="431227"/>
                  </a:lnTo>
                  <a:lnTo>
                    <a:pt x="842010" y="432180"/>
                  </a:lnTo>
                  <a:lnTo>
                    <a:pt x="842328" y="433767"/>
                  </a:lnTo>
                  <a:lnTo>
                    <a:pt x="842010" y="436308"/>
                  </a:lnTo>
                  <a:lnTo>
                    <a:pt x="841693" y="439483"/>
                  </a:lnTo>
                  <a:lnTo>
                    <a:pt x="840423" y="439166"/>
                  </a:lnTo>
                  <a:lnTo>
                    <a:pt x="840423" y="441389"/>
                  </a:lnTo>
                  <a:lnTo>
                    <a:pt x="840105" y="442024"/>
                  </a:lnTo>
                  <a:lnTo>
                    <a:pt x="839788" y="442659"/>
                  </a:lnTo>
                  <a:lnTo>
                    <a:pt x="839470" y="442659"/>
                  </a:lnTo>
                  <a:lnTo>
                    <a:pt x="839470" y="503310"/>
                  </a:lnTo>
                  <a:lnTo>
                    <a:pt x="843598" y="507438"/>
                  </a:lnTo>
                  <a:lnTo>
                    <a:pt x="847725" y="511566"/>
                  </a:lnTo>
                  <a:lnTo>
                    <a:pt x="850583" y="515694"/>
                  </a:lnTo>
                  <a:lnTo>
                    <a:pt x="853440" y="519505"/>
                  </a:lnTo>
                  <a:lnTo>
                    <a:pt x="855345" y="523950"/>
                  </a:lnTo>
                  <a:lnTo>
                    <a:pt x="856933" y="528079"/>
                  </a:lnTo>
                  <a:lnTo>
                    <a:pt x="858203" y="531572"/>
                  </a:lnTo>
                  <a:lnTo>
                    <a:pt x="859155" y="535382"/>
                  </a:lnTo>
                  <a:lnTo>
                    <a:pt x="860108" y="538558"/>
                  </a:lnTo>
                  <a:lnTo>
                    <a:pt x="860425" y="542051"/>
                  </a:lnTo>
                  <a:lnTo>
                    <a:pt x="860425" y="546814"/>
                  </a:lnTo>
                  <a:lnTo>
                    <a:pt x="860425" y="550307"/>
                  </a:lnTo>
                  <a:lnTo>
                    <a:pt x="860108" y="551577"/>
                  </a:lnTo>
                  <a:lnTo>
                    <a:pt x="862330" y="556975"/>
                  </a:lnTo>
                  <a:lnTo>
                    <a:pt x="863600" y="561738"/>
                  </a:lnTo>
                  <a:lnTo>
                    <a:pt x="864553" y="566502"/>
                  </a:lnTo>
                  <a:lnTo>
                    <a:pt x="865188" y="571265"/>
                  </a:lnTo>
                  <a:lnTo>
                    <a:pt x="865188" y="575393"/>
                  </a:lnTo>
                  <a:lnTo>
                    <a:pt x="864870" y="579839"/>
                  </a:lnTo>
                  <a:lnTo>
                    <a:pt x="864235" y="583332"/>
                  </a:lnTo>
                  <a:lnTo>
                    <a:pt x="863600" y="587142"/>
                  </a:lnTo>
                  <a:lnTo>
                    <a:pt x="862648" y="590000"/>
                  </a:lnTo>
                  <a:lnTo>
                    <a:pt x="861378" y="593175"/>
                  </a:lnTo>
                  <a:lnTo>
                    <a:pt x="859155" y="597621"/>
                  </a:lnTo>
                  <a:lnTo>
                    <a:pt x="857568" y="600479"/>
                  </a:lnTo>
                  <a:lnTo>
                    <a:pt x="856933" y="601432"/>
                  </a:lnTo>
                  <a:lnTo>
                    <a:pt x="855663" y="606512"/>
                  </a:lnTo>
                  <a:lnTo>
                    <a:pt x="861378" y="609370"/>
                  </a:lnTo>
                  <a:lnTo>
                    <a:pt x="867093" y="612546"/>
                  </a:lnTo>
                  <a:lnTo>
                    <a:pt x="873125" y="616674"/>
                  </a:lnTo>
                  <a:lnTo>
                    <a:pt x="879475" y="621119"/>
                  </a:lnTo>
                  <a:lnTo>
                    <a:pt x="892493" y="630328"/>
                  </a:lnTo>
                  <a:lnTo>
                    <a:pt x="904875" y="640172"/>
                  </a:lnTo>
                  <a:lnTo>
                    <a:pt x="915670" y="649699"/>
                  </a:lnTo>
                  <a:lnTo>
                    <a:pt x="924878" y="657320"/>
                  </a:lnTo>
                  <a:lnTo>
                    <a:pt x="932815" y="664623"/>
                  </a:lnTo>
                  <a:lnTo>
                    <a:pt x="934720" y="662400"/>
                  </a:lnTo>
                  <a:lnTo>
                    <a:pt x="934403" y="661130"/>
                  </a:lnTo>
                  <a:lnTo>
                    <a:pt x="934085" y="660495"/>
                  </a:lnTo>
                  <a:lnTo>
                    <a:pt x="934085" y="659225"/>
                  </a:lnTo>
                  <a:lnTo>
                    <a:pt x="934403" y="658272"/>
                  </a:lnTo>
                  <a:lnTo>
                    <a:pt x="934720" y="658272"/>
                  </a:lnTo>
                  <a:lnTo>
                    <a:pt x="936308" y="657320"/>
                  </a:lnTo>
                  <a:lnTo>
                    <a:pt x="937260" y="657320"/>
                  </a:lnTo>
                  <a:lnTo>
                    <a:pt x="938213" y="657637"/>
                  </a:lnTo>
                  <a:lnTo>
                    <a:pt x="938848" y="658272"/>
                  </a:lnTo>
                  <a:lnTo>
                    <a:pt x="938848" y="659860"/>
                  </a:lnTo>
                  <a:lnTo>
                    <a:pt x="938848" y="660813"/>
                  </a:lnTo>
                  <a:lnTo>
                    <a:pt x="940435" y="660178"/>
                  </a:lnTo>
                  <a:lnTo>
                    <a:pt x="942023" y="659860"/>
                  </a:lnTo>
                  <a:lnTo>
                    <a:pt x="943293" y="659860"/>
                  </a:lnTo>
                  <a:lnTo>
                    <a:pt x="944245" y="659860"/>
                  </a:lnTo>
                  <a:lnTo>
                    <a:pt x="945198" y="660178"/>
                  </a:lnTo>
                  <a:lnTo>
                    <a:pt x="946468" y="660813"/>
                  </a:lnTo>
                  <a:lnTo>
                    <a:pt x="947420" y="662083"/>
                  </a:lnTo>
                  <a:lnTo>
                    <a:pt x="948055" y="663353"/>
                  </a:lnTo>
                  <a:lnTo>
                    <a:pt x="948373" y="664941"/>
                  </a:lnTo>
                  <a:lnTo>
                    <a:pt x="948373" y="666529"/>
                  </a:lnTo>
                  <a:lnTo>
                    <a:pt x="949960" y="666846"/>
                  </a:lnTo>
                  <a:lnTo>
                    <a:pt x="951230" y="667799"/>
                  </a:lnTo>
                  <a:lnTo>
                    <a:pt x="951548" y="669069"/>
                  </a:lnTo>
                  <a:lnTo>
                    <a:pt x="951865" y="670339"/>
                  </a:lnTo>
                  <a:lnTo>
                    <a:pt x="951230" y="673197"/>
                  </a:lnTo>
                  <a:lnTo>
                    <a:pt x="950913" y="674150"/>
                  </a:lnTo>
                  <a:lnTo>
                    <a:pt x="951865" y="675420"/>
                  </a:lnTo>
                  <a:lnTo>
                    <a:pt x="952818" y="676372"/>
                  </a:lnTo>
                  <a:lnTo>
                    <a:pt x="955358" y="677960"/>
                  </a:lnTo>
                  <a:lnTo>
                    <a:pt x="957263" y="678913"/>
                  </a:lnTo>
                  <a:lnTo>
                    <a:pt x="957898" y="679230"/>
                  </a:lnTo>
                  <a:lnTo>
                    <a:pt x="958533" y="680818"/>
                  </a:lnTo>
                  <a:lnTo>
                    <a:pt x="958851" y="682406"/>
                  </a:lnTo>
                  <a:lnTo>
                    <a:pt x="958533" y="683994"/>
                  </a:lnTo>
                  <a:lnTo>
                    <a:pt x="958216" y="685264"/>
                  </a:lnTo>
                  <a:lnTo>
                    <a:pt x="957581" y="687804"/>
                  </a:lnTo>
                  <a:lnTo>
                    <a:pt x="956946" y="688439"/>
                  </a:lnTo>
                  <a:lnTo>
                    <a:pt x="959486" y="690662"/>
                  </a:lnTo>
                  <a:lnTo>
                    <a:pt x="962343" y="693520"/>
                  </a:lnTo>
                  <a:lnTo>
                    <a:pt x="968058" y="700506"/>
                  </a:lnTo>
                  <a:lnTo>
                    <a:pt x="973773" y="708127"/>
                  </a:lnTo>
                  <a:lnTo>
                    <a:pt x="979488" y="716383"/>
                  </a:lnTo>
                  <a:lnTo>
                    <a:pt x="988696" y="730355"/>
                  </a:lnTo>
                  <a:lnTo>
                    <a:pt x="992506" y="736389"/>
                  </a:lnTo>
                  <a:lnTo>
                    <a:pt x="997586" y="735436"/>
                  </a:lnTo>
                  <a:lnTo>
                    <a:pt x="997903" y="733848"/>
                  </a:lnTo>
                  <a:lnTo>
                    <a:pt x="998221" y="732896"/>
                  </a:lnTo>
                  <a:lnTo>
                    <a:pt x="998856" y="731943"/>
                  </a:lnTo>
                  <a:lnTo>
                    <a:pt x="999491" y="731625"/>
                  </a:lnTo>
                  <a:lnTo>
                    <a:pt x="1000443" y="730990"/>
                  </a:lnTo>
                  <a:lnTo>
                    <a:pt x="1000761" y="730990"/>
                  </a:lnTo>
                  <a:lnTo>
                    <a:pt x="1002031" y="730355"/>
                  </a:lnTo>
                  <a:lnTo>
                    <a:pt x="1002666" y="730355"/>
                  </a:lnTo>
                  <a:lnTo>
                    <a:pt x="1002983" y="730673"/>
                  </a:lnTo>
                  <a:lnTo>
                    <a:pt x="1003618" y="730990"/>
                  </a:lnTo>
                  <a:lnTo>
                    <a:pt x="1003618" y="732261"/>
                  </a:lnTo>
                  <a:lnTo>
                    <a:pt x="1002983" y="732578"/>
                  </a:lnTo>
                  <a:lnTo>
                    <a:pt x="1002348" y="734801"/>
                  </a:lnTo>
                  <a:lnTo>
                    <a:pt x="1002348" y="736706"/>
                  </a:lnTo>
                  <a:lnTo>
                    <a:pt x="1002348" y="738294"/>
                  </a:lnTo>
                  <a:lnTo>
                    <a:pt x="1003618" y="738611"/>
                  </a:lnTo>
                  <a:lnTo>
                    <a:pt x="1004253" y="738929"/>
                  </a:lnTo>
                  <a:lnTo>
                    <a:pt x="1004253" y="739564"/>
                  </a:lnTo>
                  <a:lnTo>
                    <a:pt x="1004253" y="740199"/>
                  </a:lnTo>
                  <a:lnTo>
                    <a:pt x="1003936" y="741787"/>
                  </a:lnTo>
                  <a:lnTo>
                    <a:pt x="1003618" y="742422"/>
                  </a:lnTo>
                  <a:lnTo>
                    <a:pt x="1002666" y="743692"/>
                  </a:lnTo>
                  <a:lnTo>
                    <a:pt x="1002348" y="744645"/>
                  </a:lnTo>
                  <a:lnTo>
                    <a:pt x="1002348" y="746550"/>
                  </a:lnTo>
                  <a:lnTo>
                    <a:pt x="1002348" y="748138"/>
                  </a:lnTo>
                  <a:lnTo>
                    <a:pt x="1002666" y="748773"/>
                  </a:lnTo>
                  <a:lnTo>
                    <a:pt x="1004571" y="748773"/>
                  </a:lnTo>
                  <a:lnTo>
                    <a:pt x="1005841" y="749726"/>
                  </a:lnTo>
                  <a:lnTo>
                    <a:pt x="1006793" y="750996"/>
                  </a:lnTo>
                  <a:lnTo>
                    <a:pt x="1008063" y="750678"/>
                  </a:lnTo>
                  <a:lnTo>
                    <a:pt x="1009333" y="750678"/>
                  </a:lnTo>
                  <a:lnTo>
                    <a:pt x="1010286" y="751313"/>
                  </a:lnTo>
                  <a:lnTo>
                    <a:pt x="1011873" y="752266"/>
                  </a:lnTo>
                  <a:lnTo>
                    <a:pt x="1013143" y="754489"/>
                  </a:lnTo>
                  <a:lnTo>
                    <a:pt x="1013778" y="755441"/>
                  </a:lnTo>
                  <a:lnTo>
                    <a:pt x="1014731" y="756712"/>
                  </a:lnTo>
                  <a:lnTo>
                    <a:pt x="1015048" y="757982"/>
                  </a:lnTo>
                  <a:lnTo>
                    <a:pt x="1014731" y="758934"/>
                  </a:lnTo>
                  <a:lnTo>
                    <a:pt x="1014413" y="759569"/>
                  </a:lnTo>
                  <a:lnTo>
                    <a:pt x="1012826" y="760840"/>
                  </a:lnTo>
                  <a:lnTo>
                    <a:pt x="1012191" y="761157"/>
                  </a:lnTo>
                  <a:lnTo>
                    <a:pt x="1009651" y="766238"/>
                  </a:lnTo>
                  <a:lnTo>
                    <a:pt x="1013143" y="772906"/>
                  </a:lnTo>
                  <a:lnTo>
                    <a:pt x="1016636" y="781480"/>
                  </a:lnTo>
                  <a:lnTo>
                    <a:pt x="1020763" y="791324"/>
                  </a:lnTo>
                  <a:lnTo>
                    <a:pt x="1023938" y="801486"/>
                  </a:lnTo>
                  <a:lnTo>
                    <a:pt x="1029971" y="817998"/>
                  </a:lnTo>
                  <a:lnTo>
                    <a:pt x="1032511" y="825301"/>
                  </a:lnTo>
                  <a:lnTo>
                    <a:pt x="1033781" y="822761"/>
                  </a:lnTo>
                  <a:lnTo>
                    <a:pt x="1035051" y="821173"/>
                  </a:lnTo>
                  <a:lnTo>
                    <a:pt x="1036321" y="820538"/>
                  </a:lnTo>
                  <a:lnTo>
                    <a:pt x="1037591" y="820538"/>
                  </a:lnTo>
                  <a:lnTo>
                    <a:pt x="1038861" y="821173"/>
                  </a:lnTo>
                  <a:lnTo>
                    <a:pt x="1041083" y="822761"/>
                  </a:lnTo>
                  <a:lnTo>
                    <a:pt x="1042036" y="823714"/>
                  </a:lnTo>
                  <a:lnTo>
                    <a:pt x="1042671" y="822761"/>
                  </a:lnTo>
                  <a:lnTo>
                    <a:pt x="1043306" y="822761"/>
                  </a:lnTo>
                  <a:lnTo>
                    <a:pt x="1043941" y="822761"/>
                  </a:lnTo>
                  <a:lnTo>
                    <a:pt x="1044258" y="823079"/>
                  </a:lnTo>
                  <a:lnTo>
                    <a:pt x="1044893" y="823714"/>
                  </a:lnTo>
                  <a:lnTo>
                    <a:pt x="1045211" y="824031"/>
                  </a:lnTo>
                  <a:lnTo>
                    <a:pt x="1045846" y="824349"/>
                  </a:lnTo>
                  <a:lnTo>
                    <a:pt x="1046798" y="824666"/>
                  </a:lnTo>
                  <a:lnTo>
                    <a:pt x="1047433" y="825619"/>
                  </a:lnTo>
                  <a:lnTo>
                    <a:pt x="1047751" y="826889"/>
                  </a:lnTo>
                  <a:lnTo>
                    <a:pt x="1047751" y="828477"/>
                  </a:lnTo>
                  <a:lnTo>
                    <a:pt x="1047433" y="831970"/>
                  </a:lnTo>
                  <a:lnTo>
                    <a:pt x="1047116" y="833240"/>
                  </a:lnTo>
                  <a:lnTo>
                    <a:pt x="1048068" y="832923"/>
                  </a:lnTo>
                  <a:lnTo>
                    <a:pt x="1048386" y="832923"/>
                  </a:lnTo>
                  <a:lnTo>
                    <a:pt x="1048386" y="833240"/>
                  </a:lnTo>
                  <a:lnTo>
                    <a:pt x="1048703" y="834510"/>
                  </a:lnTo>
                  <a:lnTo>
                    <a:pt x="1048386" y="835780"/>
                  </a:lnTo>
                  <a:lnTo>
                    <a:pt x="1047751" y="838956"/>
                  </a:lnTo>
                  <a:lnTo>
                    <a:pt x="1047433" y="840226"/>
                  </a:lnTo>
                  <a:lnTo>
                    <a:pt x="1048386" y="840544"/>
                  </a:lnTo>
                  <a:lnTo>
                    <a:pt x="1049021" y="841179"/>
                  </a:lnTo>
                  <a:lnTo>
                    <a:pt x="1049656" y="842449"/>
                  </a:lnTo>
                  <a:lnTo>
                    <a:pt x="1049973" y="843402"/>
                  </a:lnTo>
                  <a:lnTo>
                    <a:pt x="1049973" y="844354"/>
                  </a:lnTo>
                  <a:lnTo>
                    <a:pt x="1050608" y="845624"/>
                  </a:lnTo>
                  <a:lnTo>
                    <a:pt x="1050291" y="846895"/>
                  </a:lnTo>
                  <a:lnTo>
                    <a:pt x="1049973" y="848482"/>
                  </a:lnTo>
                  <a:lnTo>
                    <a:pt x="1049021" y="849753"/>
                  </a:lnTo>
                  <a:lnTo>
                    <a:pt x="1047433" y="852610"/>
                  </a:lnTo>
                  <a:lnTo>
                    <a:pt x="1046163" y="853563"/>
                  </a:lnTo>
                  <a:lnTo>
                    <a:pt x="1046798" y="857056"/>
                  </a:lnTo>
                  <a:lnTo>
                    <a:pt x="1047433" y="860867"/>
                  </a:lnTo>
                  <a:lnTo>
                    <a:pt x="1049021" y="866900"/>
                  </a:lnTo>
                  <a:lnTo>
                    <a:pt x="1050608" y="871028"/>
                  </a:lnTo>
                  <a:lnTo>
                    <a:pt x="1051243" y="872933"/>
                  </a:lnTo>
                  <a:lnTo>
                    <a:pt x="1052513" y="873251"/>
                  </a:lnTo>
                  <a:lnTo>
                    <a:pt x="1054101" y="873886"/>
                  </a:lnTo>
                  <a:lnTo>
                    <a:pt x="1054736" y="874839"/>
                  </a:lnTo>
                  <a:lnTo>
                    <a:pt x="1055371" y="875474"/>
                  </a:lnTo>
                  <a:lnTo>
                    <a:pt x="1055688" y="876426"/>
                  </a:lnTo>
                  <a:lnTo>
                    <a:pt x="1055688" y="877061"/>
                  </a:lnTo>
                  <a:lnTo>
                    <a:pt x="1055688" y="878967"/>
                  </a:lnTo>
                  <a:lnTo>
                    <a:pt x="1055053" y="880872"/>
                  </a:lnTo>
                  <a:lnTo>
                    <a:pt x="1054418" y="882142"/>
                  </a:lnTo>
                  <a:lnTo>
                    <a:pt x="1053148" y="883412"/>
                  </a:lnTo>
                  <a:lnTo>
                    <a:pt x="1052831" y="885635"/>
                  </a:lnTo>
                  <a:lnTo>
                    <a:pt x="1052196" y="887858"/>
                  </a:lnTo>
                  <a:lnTo>
                    <a:pt x="1051243" y="889446"/>
                  </a:lnTo>
                  <a:lnTo>
                    <a:pt x="1050608" y="890716"/>
                  </a:lnTo>
                  <a:lnTo>
                    <a:pt x="1049021" y="891986"/>
                  </a:lnTo>
                  <a:lnTo>
                    <a:pt x="1048386" y="892304"/>
                  </a:lnTo>
                  <a:lnTo>
                    <a:pt x="1049338" y="893891"/>
                  </a:lnTo>
                  <a:lnTo>
                    <a:pt x="1049973" y="895797"/>
                  </a:lnTo>
                  <a:lnTo>
                    <a:pt x="1050291" y="897384"/>
                  </a:lnTo>
                  <a:lnTo>
                    <a:pt x="1050291" y="898655"/>
                  </a:lnTo>
                  <a:lnTo>
                    <a:pt x="1050291" y="900877"/>
                  </a:lnTo>
                  <a:lnTo>
                    <a:pt x="1050291" y="902148"/>
                  </a:lnTo>
                  <a:lnTo>
                    <a:pt x="1056641" y="909134"/>
                  </a:lnTo>
                  <a:lnTo>
                    <a:pt x="1057593" y="907228"/>
                  </a:lnTo>
                  <a:lnTo>
                    <a:pt x="1058546" y="906593"/>
                  </a:lnTo>
                  <a:lnTo>
                    <a:pt x="1059498" y="905958"/>
                  </a:lnTo>
                  <a:lnTo>
                    <a:pt x="1060451" y="905958"/>
                  </a:lnTo>
                  <a:lnTo>
                    <a:pt x="1061721" y="906276"/>
                  </a:lnTo>
                  <a:lnTo>
                    <a:pt x="1062038" y="906593"/>
                  </a:lnTo>
                  <a:lnTo>
                    <a:pt x="1062038" y="908816"/>
                  </a:lnTo>
                  <a:lnTo>
                    <a:pt x="1061721" y="910086"/>
                  </a:lnTo>
                  <a:lnTo>
                    <a:pt x="1061403" y="911039"/>
                  </a:lnTo>
                  <a:lnTo>
                    <a:pt x="1060451" y="911674"/>
                  </a:lnTo>
                  <a:lnTo>
                    <a:pt x="1059498" y="911991"/>
                  </a:lnTo>
                  <a:lnTo>
                    <a:pt x="1058863" y="911991"/>
                  </a:lnTo>
                  <a:lnTo>
                    <a:pt x="1059181" y="912944"/>
                  </a:lnTo>
                  <a:lnTo>
                    <a:pt x="1059498" y="914214"/>
                  </a:lnTo>
                  <a:lnTo>
                    <a:pt x="1059181" y="916755"/>
                  </a:lnTo>
                  <a:lnTo>
                    <a:pt x="1058863" y="918978"/>
                  </a:lnTo>
                  <a:lnTo>
                    <a:pt x="1061721" y="921200"/>
                  </a:lnTo>
                  <a:lnTo>
                    <a:pt x="1061721" y="918660"/>
                  </a:lnTo>
                  <a:lnTo>
                    <a:pt x="1061721" y="917390"/>
                  </a:lnTo>
                  <a:lnTo>
                    <a:pt x="1061721" y="916120"/>
                  </a:lnTo>
                  <a:lnTo>
                    <a:pt x="1062356" y="914849"/>
                  </a:lnTo>
                  <a:lnTo>
                    <a:pt x="1062991" y="913897"/>
                  </a:lnTo>
                  <a:lnTo>
                    <a:pt x="1063943" y="912944"/>
                  </a:lnTo>
                  <a:lnTo>
                    <a:pt x="1064578" y="912627"/>
                  </a:lnTo>
                  <a:lnTo>
                    <a:pt x="1065213" y="911674"/>
                  </a:lnTo>
                  <a:lnTo>
                    <a:pt x="1065848" y="911674"/>
                  </a:lnTo>
                  <a:lnTo>
                    <a:pt x="1066166" y="911991"/>
                  </a:lnTo>
                  <a:lnTo>
                    <a:pt x="1066483" y="912309"/>
                  </a:lnTo>
                  <a:lnTo>
                    <a:pt x="1066801" y="911674"/>
                  </a:lnTo>
                  <a:lnTo>
                    <a:pt x="1067118" y="911674"/>
                  </a:lnTo>
                  <a:lnTo>
                    <a:pt x="1067753" y="911991"/>
                  </a:lnTo>
                  <a:lnTo>
                    <a:pt x="1069023" y="912944"/>
                  </a:lnTo>
                  <a:lnTo>
                    <a:pt x="1069658" y="913897"/>
                  </a:lnTo>
                  <a:lnTo>
                    <a:pt x="1071246" y="917072"/>
                  </a:lnTo>
                  <a:lnTo>
                    <a:pt x="1071563" y="918342"/>
                  </a:lnTo>
                  <a:lnTo>
                    <a:pt x="1072198" y="920565"/>
                  </a:lnTo>
                  <a:lnTo>
                    <a:pt x="1072516" y="922471"/>
                  </a:lnTo>
                  <a:lnTo>
                    <a:pt x="1072516" y="924376"/>
                  </a:lnTo>
                  <a:lnTo>
                    <a:pt x="1072198" y="925646"/>
                  </a:lnTo>
                  <a:lnTo>
                    <a:pt x="1071563" y="926916"/>
                  </a:lnTo>
                  <a:lnTo>
                    <a:pt x="1071246" y="927234"/>
                  </a:lnTo>
                  <a:lnTo>
                    <a:pt x="1072516" y="928504"/>
                  </a:lnTo>
                  <a:lnTo>
                    <a:pt x="1073151" y="929774"/>
                  </a:lnTo>
                  <a:lnTo>
                    <a:pt x="1073468" y="931362"/>
                  </a:lnTo>
                  <a:lnTo>
                    <a:pt x="1073468" y="932632"/>
                  </a:lnTo>
                  <a:lnTo>
                    <a:pt x="1073151" y="934855"/>
                  </a:lnTo>
                  <a:lnTo>
                    <a:pt x="1072833" y="935807"/>
                  </a:lnTo>
                  <a:lnTo>
                    <a:pt x="1076326" y="940571"/>
                  </a:lnTo>
                  <a:lnTo>
                    <a:pt x="1070928" y="944064"/>
                  </a:lnTo>
                  <a:lnTo>
                    <a:pt x="1071881" y="948827"/>
                  </a:lnTo>
                  <a:lnTo>
                    <a:pt x="1072833" y="952637"/>
                  </a:lnTo>
                  <a:lnTo>
                    <a:pt x="1074103" y="955178"/>
                  </a:lnTo>
                  <a:lnTo>
                    <a:pt x="1075691" y="956765"/>
                  </a:lnTo>
                  <a:lnTo>
                    <a:pt x="1076643" y="957718"/>
                  </a:lnTo>
                  <a:lnTo>
                    <a:pt x="1077596" y="958353"/>
                  </a:lnTo>
                  <a:lnTo>
                    <a:pt x="1078231" y="958353"/>
                  </a:lnTo>
                  <a:lnTo>
                    <a:pt x="1078231" y="960894"/>
                  </a:lnTo>
                  <a:lnTo>
                    <a:pt x="1079818" y="961211"/>
                  </a:lnTo>
                  <a:lnTo>
                    <a:pt x="1079818" y="962799"/>
                  </a:lnTo>
                  <a:lnTo>
                    <a:pt x="1079501" y="964069"/>
                  </a:lnTo>
                  <a:lnTo>
                    <a:pt x="1079183" y="965022"/>
                  </a:lnTo>
                  <a:lnTo>
                    <a:pt x="1078866" y="965657"/>
                  </a:lnTo>
                  <a:lnTo>
                    <a:pt x="1077913" y="966927"/>
                  </a:lnTo>
                  <a:lnTo>
                    <a:pt x="1077596" y="966927"/>
                  </a:lnTo>
                  <a:lnTo>
                    <a:pt x="1077278" y="969150"/>
                  </a:lnTo>
                  <a:lnTo>
                    <a:pt x="1076961" y="970737"/>
                  </a:lnTo>
                  <a:lnTo>
                    <a:pt x="1076326" y="972008"/>
                  </a:lnTo>
                  <a:lnTo>
                    <a:pt x="1077278" y="975501"/>
                  </a:lnTo>
                  <a:lnTo>
                    <a:pt x="1077913" y="978676"/>
                  </a:lnTo>
                  <a:lnTo>
                    <a:pt x="1078866" y="985662"/>
                  </a:lnTo>
                  <a:lnTo>
                    <a:pt x="1079183" y="991378"/>
                  </a:lnTo>
                  <a:lnTo>
                    <a:pt x="1079183" y="993283"/>
                  </a:lnTo>
                  <a:lnTo>
                    <a:pt x="1082993" y="993283"/>
                  </a:lnTo>
                  <a:lnTo>
                    <a:pt x="1082993" y="1003127"/>
                  </a:lnTo>
                  <a:lnTo>
                    <a:pt x="1092836" y="1001857"/>
                  </a:lnTo>
                  <a:lnTo>
                    <a:pt x="1092518" y="1006620"/>
                  </a:lnTo>
                  <a:lnTo>
                    <a:pt x="1091566" y="1012336"/>
                  </a:lnTo>
                  <a:lnTo>
                    <a:pt x="1089978" y="1019322"/>
                  </a:lnTo>
                  <a:lnTo>
                    <a:pt x="1092836" y="1020910"/>
                  </a:lnTo>
                  <a:lnTo>
                    <a:pt x="1095376" y="1021545"/>
                  </a:lnTo>
                  <a:lnTo>
                    <a:pt x="1097281" y="1022497"/>
                  </a:lnTo>
                  <a:lnTo>
                    <a:pt x="1098233" y="1024085"/>
                  </a:lnTo>
                  <a:lnTo>
                    <a:pt x="1098551" y="1025355"/>
                  </a:lnTo>
                  <a:lnTo>
                    <a:pt x="1098868" y="1026943"/>
                  </a:lnTo>
                  <a:lnTo>
                    <a:pt x="1098868" y="1027896"/>
                  </a:lnTo>
                  <a:lnTo>
                    <a:pt x="1098551" y="1029166"/>
                  </a:lnTo>
                  <a:lnTo>
                    <a:pt x="1101091" y="1032341"/>
                  </a:lnTo>
                  <a:lnTo>
                    <a:pt x="1102678" y="1035517"/>
                  </a:lnTo>
                  <a:lnTo>
                    <a:pt x="1104266" y="1038375"/>
                  </a:lnTo>
                  <a:lnTo>
                    <a:pt x="1104583" y="1040915"/>
                  </a:lnTo>
                  <a:lnTo>
                    <a:pt x="1104901" y="1043138"/>
                  </a:lnTo>
                  <a:lnTo>
                    <a:pt x="1104901" y="1044726"/>
                  </a:lnTo>
                  <a:lnTo>
                    <a:pt x="1104583" y="1046631"/>
                  </a:lnTo>
                  <a:lnTo>
                    <a:pt x="1109663" y="1045043"/>
                  </a:lnTo>
                  <a:lnTo>
                    <a:pt x="1116331" y="1051394"/>
                  </a:lnTo>
                  <a:lnTo>
                    <a:pt x="1122046" y="1057110"/>
                  </a:lnTo>
                  <a:lnTo>
                    <a:pt x="1126808" y="1062826"/>
                  </a:lnTo>
                  <a:lnTo>
                    <a:pt x="1130301" y="1067907"/>
                  </a:lnTo>
                  <a:lnTo>
                    <a:pt x="1133476" y="1071717"/>
                  </a:lnTo>
                  <a:lnTo>
                    <a:pt x="1135381" y="1075210"/>
                  </a:lnTo>
                  <a:lnTo>
                    <a:pt x="1136651" y="1078068"/>
                  </a:lnTo>
                  <a:lnTo>
                    <a:pt x="1135063" y="1079021"/>
                  </a:lnTo>
                  <a:lnTo>
                    <a:pt x="1134746" y="1080608"/>
                  </a:lnTo>
                  <a:lnTo>
                    <a:pt x="1130936" y="1081879"/>
                  </a:lnTo>
                  <a:lnTo>
                    <a:pt x="1130936" y="1087912"/>
                  </a:lnTo>
                  <a:lnTo>
                    <a:pt x="1134746" y="1090452"/>
                  </a:lnTo>
                  <a:lnTo>
                    <a:pt x="1137921" y="1092993"/>
                  </a:lnTo>
                  <a:lnTo>
                    <a:pt x="1141096" y="1096168"/>
                  </a:lnTo>
                  <a:lnTo>
                    <a:pt x="1143953" y="1099026"/>
                  </a:lnTo>
                  <a:lnTo>
                    <a:pt x="1149351" y="1105377"/>
                  </a:lnTo>
                  <a:lnTo>
                    <a:pt x="1153161" y="1111410"/>
                  </a:lnTo>
                  <a:lnTo>
                    <a:pt x="1156653" y="1116809"/>
                  </a:lnTo>
                  <a:lnTo>
                    <a:pt x="1159193" y="1121254"/>
                  </a:lnTo>
                  <a:lnTo>
                    <a:pt x="1160781" y="1125382"/>
                  </a:lnTo>
                  <a:lnTo>
                    <a:pt x="1159511" y="1126017"/>
                  </a:lnTo>
                  <a:lnTo>
                    <a:pt x="1158241" y="1126653"/>
                  </a:lnTo>
                  <a:lnTo>
                    <a:pt x="1156653" y="1128240"/>
                  </a:lnTo>
                  <a:lnTo>
                    <a:pt x="1155701" y="1129193"/>
                  </a:lnTo>
                  <a:lnTo>
                    <a:pt x="1155383" y="1129828"/>
                  </a:lnTo>
                  <a:lnTo>
                    <a:pt x="1156018" y="1131416"/>
                  </a:lnTo>
                  <a:lnTo>
                    <a:pt x="1155701" y="1132686"/>
                  </a:lnTo>
                  <a:lnTo>
                    <a:pt x="1155066" y="1133003"/>
                  </a:lnTo>
                  <a:lnTo>
                    <a:pt x="1152843" y="1133003"/>
                  </a:lnTo>
                  <a:lnTo>
                    <a:pt x="1151573" y="1133003"/>
                  </a:lnTo>
                  <a:lnTo>
                    <a:pt x="1150303" y="1133639"/>
                  </a:lnTo>
                  <a:lnTo>
                    <a:pt x="1149668" y="1133956"/>
                  </a:lnTo>
                  <a:lnTo>
                    <a:pt x="1148398" y="1134909"/>
                  </a:lnTo>
                  <a:lnTo>
                    <a:pt x="1148398" y="1135544"/>
                  </a:lnTo>
                  <a:lnTo>
                    <a:pt x="1148398" y="1136496"/>
                  </a:lnTo>
                  <a:lnTo>
                    <a:pt x="1148081" y="1136814"/>
                  </a:lnTo>
                  <a:lnTo>
                    <a:pt x="1147446" y="1137132"/>
                  </a:lnTo>
                  <a:lnTo>
                    <a:pt x="1146811" y="1137132"/>
                  </a:lnTo>
                  <a:lnTo>
                    <a:pt x="1146176" y="1136814"/>
                  </a:lnTo>
                  <a:lnTo>
                    <a:pt x="1145223" y="1137132"/>
                  </a:lnTo>
                  <a:lnTo>
                    <a:pt x="1144588" y="1137767"/>
                  </a:lnTo>
                  <a:lnTo>
                    <a:pt x="1143953" y="1138402"/>
                  </a:lnTo>
                  <a:lnTo>
                    <a:pt x="1143953" y="1138719"/>
                  </a:lnTo>
                  <a:lnTo>
                    <a:pt x="1143953" y="1139989"/>
                  </a:lnTo>
                  <a:lnTo>
                    <a:pt x="1143636" y="1140625"/>
                  </a:lnTo>
                  <a:lnTo>
                    <a:pt x="1143001" y="1140942"/>
                  </a:lnTo>
                  <a:lnTo>
                    <a:pt x="1142366" y="1141260"/>
                  </a:lnTo>
                  <a:lnTo>
                    <a:pt x="1141096" y="1141577"/>
                  </a:lnTo>
                  <a:lnTo>
                    <a:pt x="1140461" y="1141577"/>
                  </a:lnTo>
                  <a:lnTo>
                    <a:pt x="1137603" y="1138402"/>
                  </a:lnTo>
                  <a:lnTo>
                    <a:pt x="1136968" y="1138402"/>
                  </a:lnTo>
                  <a:lnTo>
                    <a:pt x="1136016" y="1138719"/>
                  </a:lnTo>
                  <a:lnTo>
                    <a:pt x="1134428" y="1139989"/>
                  </a:lnTo>
                  <a:lnTo>
                    <a:pt x="1133158" y="1141260"/>
                  </a:lnTo>
                  <a:lnTo>
                    <a:pt x="1135381" y="1144118"/>
                  </a:lnTo>
                  <a:lnTo>
                    <a:pt x="1136333" y="1146975"/>
                  </a:lnTo>
                  <a:lnTo>
                    <a:pt x="1136968" y="1149516"/>
                  </a:lnTo>
                  <a:lnTo>
                    <a:pt x="1136968" y="1151421"/>
                  </a:lnTo>
                  <a:lnTo>
                    <a:pt x="1136651" y="1153644"/>
                  </a:lnTo>
                  <a:lnTo>
                    <a:pt x="1136016" y="1154914"/>
                  </a:lnTo>
                  <a:lnTo>
                    <a:pt x="1135381" y="1156184"/>
                  </a:lnTo>
                  <a:lnTo>
                    <a:pt x="1136968" y="1157454"/>
                  </a:lnTo>
                  <a:lnTo>
                    <a:pt x="1137603" y="1158725"/>
                  </a:lnTo>
                  <a:lnTo>
                    <a:pt x="1137921" y="1159677"/>
                  </a:lnTo>
                  <a:lnTo>
                    <a:pt x="1137603" y="1159995"/>
                  </a:lnTo>
                  <a:lnTo>
                    <a:pt x="1137286" y="1160947"/>
                  </a:lnTo>
                  <a:lnTo>
                    <a:pt x="1136651" y="1160947"/>
                  </a:lnTo>
                  <a:lnTo>
                    <a:pt x="1136016" y="1161265"/>
                  </a:lnTo>
                  <a:lnTo>
                    <a:pt x="1133793" y="1162853"/>
                  </a:lnTo>
                  <a:lnTo>
                    <a:pt x="1134111" y="1169521"/>
                  </a:lnTo>
                  <a:lnTo>
                    <a:pt x="1135698" y="1169521"/>
                  </a:lnTo>
                  <a:lnTo>
                    <a:pt x="1136651" y="1170156"/>
                  </a:lnTo>
                  <a:lnTo>
                    <a:pt x="1136968" y="1170791"/>
                  </a:lnTo>
                  <a:lnTo>
                    <a:pt x="1136968" y="1171426"/>
                  </a:lnTo>
                  <a:lnTo>
                    <a:pt x="1136333" y="1172697"/>
                  </a:lnTo>
                  <a:lnTo>
                    <a:pt x="1135698" y="1173332"/>
                  </a:lnTo>
                  <a:lnTo>
                    <a:pt x="1141731" y="1175555"/>
                  </a:lnTo>
                  <a:lnTo>
                    <a:pt x="1139508" y="1177777"/>
                  </a:lnTo>
                  <a:lnTo>
                    <a:pt x="1139191" y="1179683"/>
                  </a:lnTo>
                  <a:lnTo>
                    <a:pt x="1140143" y="1180635"/>
                  </a:lnTo>
                  <a:lnTo>
                    <a:pt x="1140461" y="1181271"/>
                  </a:lnTo>
                  <a:lnTo>
                    <a:pt x="1140461" y="1181906"/>
                  </a:lnTo>
                  <a:lnTo>
                    <a:pt x="1140143" y="1182859"/>
                  </a:lnTo>
                  <a:lnTo>
                    <a:pt x="1139191" y="1183811"/>
                  </a:lnTo>
                  <a:lnTo>
                    <a:pt x="1138556" y="1184129"/>
                  </a:lnTo>
                  <a:lnTo>
                    <a:pt x="1138238" y="1185399"/>
                  </a:lnTo>
                  <a:lnTo>
                    <a:pt x="1137603" y="1186669"/>
                  </a:lnTo>
                  <a:lnTo>
                    <a:pt x="1136333" y="1187622"/>
                  </a:lnTo>
                  <a:lnTo>
                    <a:pt x="1135063" y="1188574"/>
                  </a:lnTo>
                  <a:lnTo>
                    <a:pt x="1132523" y="1190480"/>
                  </a:lnTo>
                  <a:lnTo>
                    <a:pt x="1131571" y="1191115"/>
                  </a:lnTo>
                  <a:lnTo>
                    <a:pt x="1133476" y="1191115"/>
                  </a:lnTo>
                  <a:lnTo>
                    <a:pt x="1134428" y="1191432"/>
                  </a:lnTo>
                  <a:lnTo>
                    <a:pt x="1134746" y="1191750"/>
                  </a:lnTo>
                  <a:lnTo>
                    <a:pt x="1135063" y="1192385"/>
                  </a:lnTo>
                  <a:lnTo>
                    <a:pt x="1134746" y="1193655"/>
                  </a:lnTo>
                  <a:lnTo>
                    <a:pt x="1134428" y="1194290"/>
                  </a:lnTo>
                  <a:lnTo>
                    <a:pt x="1133793" y="1193655"/>
                  </a:lnTo>
                  <a:lnTo>
                    <a:pt x="1133158" y="1193338"/>
                  </a:lnTo>
                  <a:lnTo>
                    <a:pt x="1132523" y="1193655"/>
                  </a:lnTo>
                  <a:lnTo>
                    <a:pt x="1131888" y="1193655"/>
                  </a:lnTo>
                  <a:lnTo>
                    <a:pt x="1131253" y="1194290"/>
                  </a:lnTo>
                  <a:lnTo>
                    <a:pt x="1130936" y="1194925"/>
                  </a:lnTo>
                  <a:lnTo>
                    <a:pt x="1131253" y="1198418"/>
                  </a:lnTo>
                  <a:lnTo>
                    <a:pt x="1131888" y="1198736"/>
                  </a:lnTo>
                  <a:lnTo>
                    <a:pt x="1132206" y="1199371"/>
                  </a:lnTo>
                  <a:lnTo>
                    <a:pt x="1132206" y="1200324"/>
                  </a:lnTo>
                  <a:lnTo>
                    <a:pt x="1131888" y="1201276"/>
                  </a:lnTo>
                  <a:lnTo>
                    <a:pt x="1131253" y="1202546"/>
                  </a:lnTo>
                  <a:lnTo>
                    <a:pt x="1130936" y="1203499"/>
                  </a:lnTo>
                  <a:lnTo>
                    <a:pt x="1130936" y="1272406"/>
                  </a:lnTo>
                  <a:lnTo>
                    <a:pt x="1131253" y="1272406"/>
                  </a:lnTo>
                  <a:lnTo>
                    <a:pt x="1151256" y="1272406"/>
                  </a:lnTo>
                  <a:lnTo>
                    <a:pt x="1151256" y="1294000"/>
                  </a:lnTo>
                  <a:lnTo>
                    <a:pt x="1188403" y="1294000"/>
                  </a:lnTo>
                  <a:lnTo>
                    <a:pt x="1178878" y="1312100"/>
                  </a:lnTo>
                  <a:lnTo>
                    <a:pt x="1189991" y="1312100"/>
                  </a:lnTo>
                  <a:lnTo>
                    <a:pt x="1184911" y="1328295"/>
                  </a:lnTo>
                  <a:lnTo>
                    <a:pt x="1162686" y="1374974"/>
                  </a:lnTo>
                  <a:lnTo>
                    <a:pt x="1155066" y="1404188"/>
                  </a:lnTo>
                  <a:lnTo>
                    <a:pt x="1476058" y="1404188"/>
                  </a:lnTo>
                  <a:lnTo>
                    <a:pt x="1469391" y="1414667"/>
                  </a:lnTo>
                  <a:lnTo>
                    <a:pt x="1469391" y="1449597"/>
                  </a:lnTo>
                  <a:lnTo>
                    <a:pt x="1495426" y="1449597"/>
                  </a:lnTo>
                  <a:lnTo>
                    <a:pt x="1488123" y="1463887"/>
                  </a:lnTo>
                  <a:lnTo>
                    <a:pt x="1474153" y="1480081"/>
                  </a:lnTo>
                  <a:lnTo>
                    <a:pt x="1474153" y="1703634"/>
                  </a:lnTo>
                  <a:lnTo>
                    <a:pt x="1479233" y="1703634"/>
                  </a:lnTo>
                  <a:lnTo>
                    <a:pt x="1479233" y="1709032"/>
                  </a:lnTo>
                  <a:lnTo>
                    <a:pt x="1472566" y="1715700"/>
                  </a:lnTo>
                  <a:lnTo>
                    <a:pt x="1472566" y="1744915"/>
                  </a:lnTo>
                  <a:lnTo>
                    <a:pt x="1477011" y="1749043"/>
                  </a:lnTo>
                  <a:lnTo>
                    <a:pt x="1477011" y="1768413"/>
                  </a:lnTo>
                  <a:lnTo>
                    <a:pt x="1519238" y="1768413"/>
                  </a:lnTo>
                  <a:lnTo>
                    <a:pt x="1507491" y="1783338"/>
                  </a:lnTo>
                  <a:lnTo>
                    <a:pt x="1488123" y="1800485"/>
                  </a:lnTo>
                  <a:lnTo>
                    <a:pt x="1475423" y="1800485"/>
                  </a:lnTo>
                  <a:lnTo>
                    <a:pt x="1475423" y="1827794"/>
                  </a:lnTo>
                  <a:lnTo>
                    <a:pt x="1478598" y="1827794"/>
                  </a:lnTo>
                  <a:lnTo>
                    <a:pt x="1478598" y="1846529"/>
                  </a:lnTo>
                  <a:lnTo>
                    <a:pt x="1473201" y="1846529"/>
                  </a:lnTo>
                  <a:lnTo>
                    <a:pt x="1473201" y="2130415"/>
                  </a:lnTo>
                  <a:lnTo>
                    <a:pt x="1477011" y="2130415"/>
                  </a:lnTo>
                  <a:lnTo>
                    <a:pt x="1477011" y="2158042"/>
                  </a:lnTo>
                  <a:lnTo>
                    <a:pt x="1479868" y="2158042"/>
                  </a:lnTo>
                  <a:lnTo>
                    <a:pt x="1479868" y="2201863"/>
                  </a:lnTo>
                  <a:lnTo>
                    <a:pt x="793433" y="2201863"/>
                  </a:lnTo>
                  <a:lnTo>
                    <a:pt x="725805" y="2201863"/>
                  </a:lnTo>
                  <a:lnTo>
                    <a:pt x="39370" y="2201863"/>
                  </a:lnTo>
                  <a:lnTo>
                    <a:pt x="39370" y="2158042"/>
                  </a:lnTo>
                  <a:lnTo>
                    <a:pt x="42227" y="2158042"/>
                  </a:lnTo>
                  <a:lnTo>
                    <a:pt x="42227" y="2130415"/>
                  </a:lnTo>
                  <a:lnTo>
                    <a:pt x="46037" y="2130415"/>
                  </a:lnTo>
                  <a:lnTo>
                    <a:pt x="46037" y="1846529"/>
                  </a:lnTo>
                  <a:lnTo>
                    <a:pt x="40957" y="1846529"/>
                  </a:lnTo>
                  <a:lnTo>
                    <a:pt x="40957" y="1827794"/>
                  </a:lnTo>
                  <a:lnTo>
                    <a:pt x="43815" y="1827794"/>
                  </a:lnTo>
                  <a:lnTo>
                    <a:pt x="43815" y="1800485"/>
                  </a:lnTo>
                  <a:lnTo>
                    <a:pt x="31115" y="1800485"/>
                  </a:lnTo>
                  <a:lnTo>
                    <a:pt x="12065" y="1783338"/>
                  </a:lnTo>
                  <a:lnTo>
                    <a:pt x="0" y="1768413"/>
                  </a:lnTo>
                  <a:lnTo>
                    <a:pt x="42227" y="1768413"/>
                  </a:lnTo>
                  <a:lnTo>
                    <a:pt x="42227" y="1749043"/>
                  </a:lnTo>
                  <a:lnTo>
                    <a:pt x="46672" y="1744915"/>
                  </a:lnTo>
                  <a:lnTo>
                    <a:pt x="46672" y="1715700"/>
                  </a:lnTo>
                  <a:lnTo>
                    <a:pt x="40322" y="1709032"/>
                  </a:lnTo>
                  <a:lnTo>
                    <a:pt x="40322" y="1703634"/>
                  </a:lnTo>
                  <a:lnTo>
                    <a:pt x="45085" y="1703634"/>
                  </a:lnTo>
                  <a:lnTo>
                    <a:pt x="45085" y="1480081"/>
                  </a:lnTo>
                  <a:lnTo>
                    <a:pt x="31115" y="1463887"/>
                  </a:lnTo>
                  <a:lnTo>
                    <a:pt x="23812" y="1449597"/>
                  </a:lnTo>
                  <a:lnTo>
                    <a:pt x="49847" y="1449597"/>
                  </a:lnTo>
                  <a:lnTo>
                    <a:pt x="49847" y="1414667"/>
                  </a:lnTo>
                  <a:lnTo>
                    <a:pt x="43180" y="1404188"/>
                  </a:lnTo>
                  <a:lnTo>
                    <a:pt x="364172" y="1404188"/>
                  </a:lnTo>
                  <a:lnTo>
                    <a:pt x="356870" y="1374974"/>
                  </a:lnTo>
                  <a:lnTo>
                    <a:pt x="334327" y="1328295"/>
                  </a:lnTo>
                  <a:lnTo>
                    <a:pt x="329247" y="1312100"/>
                  </a:lnTo>
                  <a:lnTo>
                    <a:pt x="340360" y="1312100"/>
                  </a:lnTo>
                  <a:lnTo>
                    <a:pt x="330835" y="1294000"/>
                  </a:lnTo>
                  <a:lnTo>
                    <a:pt x="367982" y="1294000"/>
                  </a:lnTo>
                  <a:lnTo>
                    <a:pt x="367982" y="1272406"/>
                  </a:lnTo>
                  <a:lnTo>
                    <a:pt x="387985" y="1272406"/>
                  </a:lnTo>
                  <a:lnTo>
                    <a:pt x="388302" y="1272406"/>
                  </a:lnTo>
                  <a:lnTo>
                    <a:pt x="388302" y="1203499"/>
                  </a:lnTo>
                  <a:lnTo>
                    <a:pt x="387985" y="1202546"/>
                  </a:lnTo>
                  <a:lnTo>
                    <a:pt x="387350" y="1201276"/>
                  </a:lnTo>
                  <a:lnTo>
                    <a:pt x="387032" y="1200324"/>
                  </a:lnTo>
                  <a:lnTo>
                    <a:pt x="387032" y="1199371"/>
                  </a:lnTo>
                  <a:lnTo>
                    <a:pt x="387350" y="1198736"/>
                  </a:lnTo>
                  <a:lnTo>
                    <a:pt x="387985" y="1198418"/>
                  </a:lnTo>
                  <a:lnTo>
                    <a:pt x="388302" y="1194925"/>
                  </a:lnTo>
                  <a:lnTo>
                    <a:pt x="387985" y="1194290"/>
                  </a:lnTo>
                  <a:lnTo>
                    <a:pt x="387350" y="1193655"/>
                  </a:lnTo>
                  <a:lnTo>
                    <a:pt x="386715" y="1193655"/>
                  </a:lnTo>
                  <a:lnTo>
                    <a:pt x="386397" y="1193338"/>
                  </a:lnTo>
                  <a:lnTo>
                    <a:pt x="385762" y="1193655"/>
                  </a:lnTo>
                  <a:lnTo>
                    <a:pt x="384810" y="1194290"/>
                  </a:lnTo>
                  <a:lnTo>
                    <a:pt x="384492" y="1193655"/>
                  </a:lnTo>
                  <a:lnTo>
                    <a:pt x="384175" y="1192385"/>
                  </a:lnTo>
                  <a:lnTo>
                    <a:pt x="384175" y="1191750"/>
                  </a:lnTo>
                  <a:lnTo>
                    <a:pt x="384810" y="1191432"/>
                  </a:lnTo>
                  <a:lnTo>
                    <a:pt x="386080" y="1191115"/>
                  </a:lnTo>
                  <a:lnTo>
                    <a:pt x="387667" y="1191115"/>
                  </a:lnTo>
                  <a:lnTo>
                    <a:pt x="386397" y="1190480"/>
                  </a:lnTo>
                  <a:lnTo>
                    <a:pt x="384175" y="1188574"/>
                  </a:lnTo>
                  <a:lnTo>
                    <a:pt x="382905" y="1187622"/>
                  </a:lnTo>
                  <a:lnTo>
                    <a:pt x="381635" y="1186669"/>
                  </a:lnTo>
                  <a:lnTo>
                    <a:pt x="381000" y="1185399"/>
                  </a:lnTo>
                  <a:lnTo>
                    <a:pt x="380682" y="1184129"/>
                  </a:lnTo>
                  <a:lnTo>
                    <a:pt x="380047" y="1183811"/>
                  </a:lnTo>
                  <a:lnTo>
                    <a:pt x="379412" y="1182859"/>
                  </a:lnTo>
                  <a:lnTo>
                    <a:pt x="379095" y="1181906"/>
                  </a:lnTo>
                  <a:lnTo>
                    <a:pt x="379095" y="1181271"/>
                  </a:lnTo>
                  <a:lnTo>
                    <a:pt x="379412" y="1180635"/>
                  </a:lnTo>
                  <a:lnTo>
                    <a:pt x="380047" y="1179683"/>
                  </a:lnTo>
                  <a:lnTo>
                    <a:pt x="379730" y="1177777"/>
                  </a:lnTo>
                  <a:lnTo>
                    <a:pt x="377507" y="1175555"/>
                  </a:lnTo>
                  <a:lnTo>
                    <a:pt x="383540" y="1173332"/>
                  </a:lnTo>
                  <a:lnTo>
                    <a:pt x="382905" y="1172697"/>
                  </a:lnTo>
                  <a:lnTo>
                    <a:pt x="382270" y="1171426"/>
                  </a:lnTo>
                  <a:lnTo>
                    <a:pt x="382270" y="1170791"/>
                  </a:lnTo>
                  <a:lnTo>
                    <a:pt x="382587" y="1170156"/>
                  </a:lnTo>
                  <a:lnTo>
                    <a:pt x="383540" y="1169521"/>
                  </a:lnTo>
                  <a:lnTo>
                    <a:pt x="385445" y="1169521"/>
                  </a:lnTo>
                  <a:lnTo>
                    <a:pt x="385762" y="1162853"/>
                  </a:lnTo>
                  <a:lnTo>
                    <a:pt x="383222" y="1161265"/>
                  </a:lnTo>
                  <a:lnTo>
                    <a:pt x="382587" y="1160947"/>
                  </a:lnTo>
                  <a:lnTo>
                    <a:pt x="381952" y="1160947"/>
                  </a:lnTo>
                  <a:lnTo>
                    <a:pt x="381635" y="1159995"/>
                  </a:lnTo>
                  <a:lnTo>
                    <a:pt x="381317" y="1159677"/>
                  </a:lnTo>
                  <a:lnTo>
                    <a:pt x="381635" y="1158725"/>
                  </a:lnTo>
                  <a:lnTo>
                    <a:pt x="382270" y="1157454"/>
                  </a:lnTo>
                  <a:lnTo>
                    <a:pt x="383857" y="1156184"/>
                  </a:lnTo>
                  <a:lnTo>
                    <a:pt x="383222" y="1154914"/>
                  </a:lnTo>
                  <a:lnTo>
                    <a:pt x="382587" y="1153644"/>
                  </a:lnTo>
                  <a:lnTo>
                    <a:pt x="382270" y="1151421"/>
                  </a:lnTo>
                  <a:lnTo>
                    <a:pt x="382270" y="1149516"/>
                  </a:lnTo>
                  <a:lnTo>
                    <a:pt x="382905" y="1146975"/>
                  </a:lnTo>
                  <a:lnTo>
                    <a:pt x="383857" y="1144118"/>
                  </a:lnTo>
                  <a:lnTo>
                    <a:pt x="386397" y="1141260"/>
                  </a:lnTo>
                  <a:lnTo>
                    <a:pt x="384810" y="1139989"/>
                  </a:lnTo>
                  <a:lnTo>
                    <a:pt x="383222" y="1138719"/>
                  </a:lnTo>
                  <a:lnTo>
                    <a:pt x="382270" y="1138402"/>
                  </a:lnTo>
                  <a:lnTo>
                    <a:pt x="381635" y="1138402"/>
                  </a:lnTo>
                  <a:lnTo>
                    <a:pt x="379095" y="1141577"/>
                  </a:lnTo>
                  <a:lnTo>
                    <a:pt x="378460" y="1141577"/>
                  </a:lnTo>
                  <a:lnTo>
                    <a:pt x="376872" y="1141260"/>
                  </a:lnTo>
                  <a:lnTo>
                    <a:pt x="375920" y="1140942"/>
                  </a:lnTo>
                  <a:lnTo>
                    <a:pt x="375602" y="1140625"/>
                  </a:lnTo>
                  <a:lnTo>
                    <a:pt x="375285" y="1139989"/>
                  </a:lnTo>
                  <a:lnTo>
                    <a:pt x="375285" y="1138719"/>
                  </a:lnTo>
                  <a:lnTo>
                    <a:pt x="375285" y="1138402"/>
                  </a:lnTo>
                  <a:lnTo>
                    <a:pt x="374650" y="1137767"/>
                  </a:lnTo>
                  <a:lnTo>
                    <a:pt x="374015" y="1137132"/>
                  </a:lnTo>
                  <a:lnTo>
                    <a:pt x="373062" y="1136814"/>
                  </a:lnTo>
                  <a:lnTo>
                    <a:pt x="372427" y="1137132"/>
                  </a:lnTo>
                  <a:lnTo>
                    <a:pt x="372110" y="1137132"/>
                  </a:lnTo>
                  <a:lnTo>
                    <a:pt x="371475" y="1136814"/>
                  </a:lnTo>
                  <a:lnTo>
                    <a:pt x="371157" y="1136496"/>
                  </a:lnTo>
                  <a:lnTo>
                    <a:pt x="371157" y="1135544"/>
                  </a:lnTo>
                  <a:lnTo>
                    <a:pt x="371157" y="1134909"/>
                  </a:lnTo>
                  <a:lnTo>
                    <a:pt x="369570" y="1133956"/>
                  </a:lnTo>
                  <a:lnTo>
                    <a:pt x="368935" y="1133639"/>
                  </a:lnTo>
                  <a:lnTo>
                    <a:pt x="367665" y="1133003"/>
                  </a:lnTo>
                  <a:lnTo>
                    <a:pt x="366395" y="1133003"/>
                  </a:lnTo>
                  <a:lnTo>
                    <a:pt x="364490" y="1133003"/>
                  </a:lnTo>
                  <a:lnTo>
                    <a:pt x="363855" y="1132686"/>
                  </a:lnTo>
                  <a:lnTo>
                    <a:pt x="363220" y="1131416"/>
                  </a:lnTo>
                  <a:lnTo>
                    <a:pt x="363855" y="1129828"/>
                  </a:lnTo>
                  <a:lnTo>
                    <a:pt x="363855" y="1129193"/>
                  </a:lnTo>
                  <a:lnTo>
                    <a:pt x="362585" y="1128240"/>
                  </a:lnTo>
                  <a:lnTo>
                    <a:pt x="360680" y="1126653"/>
                  </a:lnTo>
                  <a:lnTo>
                    <a:pt x="359727" y="1126017"/>
                  </a:lnTo>
                  <a:lnTo>
                    <a:pt x="358457" y="1125382"/>
                  </a:lnTo>
                  <a:lnTo>
                    <a:pt x="360045" y="1121254"/>
                  </a:lnTo>
                  <a:lnTo>
                    <a:pt x="362585" y="1116809"/>
                  </a:lnTo>
                  <a:lnTo>
                    <a:pt x="366077" y="1111410"/>
                  </a:lnTo>
                  <a:lnTo>
                    <a:pt x="369887" y="1105377"/>
                  </a:lnTo>
                  <a:lnTo>
                    <a:pt x="375285" y="1099026"/>
                  </a:lnTo>
                  <a:lnTo>
                    <a:pt x="378460" y="1096168"/>
                  </a:lnTo>
                  <a:lnTo>
                    <a:pt x="381317" y="1092993"/>
                  </a:lnTo>
                  <a:lnTo>
                    <a:pt x="384492" y="1090452"/>
                  </a:lnTo>
                  <a:lnTo>
                    <a:pt x="388302" y="1087912"/>
                  </a:lnTo>
                  <a:lnTo>
                    <a:pt x="388302" y="1081879"/>
                  </a:lnTo>
                  <a:lnTo>
                    <a:pt x="384492" y="1080608"/>
                  </a:lnTo>
                  <a:lnTo>
                    <a:pt x="384175" y="1079021"/>
                  </a:lnTo>
                  <a:lnTo>
                    <a:pt x="382587" y="1078068"/>
                  </a:lnTo>
                  <a:lnTo>
                    <a:pt x="383857" y="1075210"/>
                  </a:lnTo>
                  <a:lnTo>
                    <a:pt x="386080" y="1071717"/>
                  </a:lnTo>
                  <a:lnTo>
                    <a:pt x="388937" y="1067907"/>
                  </a:lnTo>
                  <a:lnTo>
                    <a:pt x="392747" y="1062826"/>
                  </a:lnTo>
                  <a:lnTo>
                    <a:pt x="397192" y="1057110"/>
                  </a:lnTo>
                  <a:lnTo>
                    <a:pt x="402907" y="1051394"/>
                  </a:lnTo>
                  <a:lnTo>
                    <a:pt x="409575" y="1045043"/>
                  </a:lnTo>
                  <a:lnTo>
                    <a:pt x="414972" y="1046631"/>
                  </a:lnTo>
                  <a:lnTo>
                    <a:pt x="414655" y="1044726"/>
                  </a:lnTo>
                  <a:lnTo>
                    <a:pt x="414655" y="1043138"/>
                  </a:lnTo>
                  <a:lnTo>
                    <a:pt x="414972" y="1040915"/>
                  </a:lnTo>
                  <a:lnTo>
                    <a:pt x="415290" y="1038375"/>
                  </a:lnTo>
                  <a:lnTo>
                    <a:pt x="416560" y="1035517"/>
                  </a:lnTo>
                  <a:lnTo>
                    <a:pt x="418147" y="1032341"/>
                  </a:lnTo>
                  <a:lnTo>
                    <a:pt x="420687" y="1029166"/>
                  </a:lnTo>
                  <a:lnTo>
                    <a:pt x="420370" y="1027896"/>
                  </a:lnTo>
                  <a:lnTo>
                    <a:pt x="420370" y="1026943"/>
                  </a:lnTo>
                  <a:lnTo>
                    <a:pt x="420687" y="1025355"/>
                  </a:lnTo>
                  <a:lnTo>
                    <a:pt x="421322" y="1024085"/>
                  </a:lnTo>
                  <a:lnTo>
                    <a:pt x="422275" y="1022497"/>
                  </a:lnTo>
                  <a:lnTo>
                    <a:pt x="423862" y="1021545"/>
                  </a:lnTo>
                  <a:lnTo>
                    <a:pt x="426402" y="1020910"/>
                  </a:lnTo>
                  <a:lnTo>
                    <a:pt x="429578" y="1019322"/>
                  </a:lnTo>
                  <a:lnTo>
                    <a:pt x="427673" y="1012336"/>
                  </a:lnTo>
                  <a:lnTo>
                    <a:pt x="426720" y="1006620"/>
                  </a:lnTo>
                  <a:lnTo>
                    <a:pt x="426402" y="1001857"/>
                  </a:lnTo>
                  <a:lnTo>
                    <a:pt x="436563" y="1003127"/>
                  </a:lnTo>
                  <a:lnTo>
                    <a:pt x="436563" y="993283"/>
                  </a:lnTo>
                  <a:lnTo>
                    <a:pt x="440055" y="993283"/>
                  </a:lnTo>
                  <a:lnTo>
                    <a:pt x="440055" y="991378"/>
                  </a:lnTo>
                  <a:lnTo>
                    <a:pt x="440373" y="985662"/>
                  </a:lnTo>
                  <a:lnTo>
                    <a:pt x="441325" y="978676"/>
                  </a:lnTo>
                  <a:lnTo>
                    <a:pt x="441960" y="975501"/>
                  </a:lnTo>
                  <a:lnTo>
                    <a:pt x="443230" y="972008"/>
                  </a:lnTo>
                  <a:lnTo>
                    <a:pt x="442278" y="970737"/>
                  </a:lnTo>
                  <a:lnTo>
                    <a:pt x="441960" y="969150"/>
                  </a:lnTo>
                  <a:lnTo>
                    <a:pt x="441643" y="966927"/>
                  </a:lnTo>
                  <a:lnTo>
                    <a:pt x="441325" y="966927"/>
                  </a:lnTo>
                  <a:lnTo>
                    <a:pt x="440373" y="965657"/>
                  </a:lnTo>
                  <a:lnTo>
                    <a:pt x="440055" y="965022"/>
                  </a:lnTo>
                  <a:lnTo>
                    <a:pt x="439738" y="964069"/>
                  </a:lnTo>
                  <a:lnTo>
                    <a:pt x="439420" y="962799"/>
                  </a:lnTo>
                  <a:lnTo>
                    <a:pt x="439420" y="961211"/>
                  </a:lnTo>
                  <a:lnTo>
                    <a:pt x="441008" y="960894"/>
                  </a:lnTo>
                  <a:lnTo>
                    <a:pt x="441008" y="958353"/>
                  </a:lnTo>
                  <a:lnTo>
                    <a:pt x="441643" y="958353"/>
                  </a:lnTo>
                  <a:lnTo>
                    <a:pt x="442913" y="957718"/>
                  </a:lnTo>
                  <a:lnTo>
                    <a:pt x="443865" y="956765"/>
                  </a:lnTo>
                  <a:lnTo>
                    <a:pt x="445135" y="955178"/>
                  </a:lnTo>
                  <a:lnTo>
                    <a:pt x="446405" y="952637"/>
                  </a:lnTo>
                  <a:lnTo>
                    <a:pt x="447358" y="948827"/>
                  </a:lnTo>
                  <a:lnTo>
                    <a:pt x="448310" y="944064"/>
                  </a:lnTo>
                  <a:lnTo>
                    <a:pt x="443230" y="940571"/>
                  </a:lnTo>
                  <a:lnTo>
                    <a:pt x="446405" y="935807"/>
                  </a:lnTo>
                  <a:lnTo>
                    <a:pt x="446088" y="934855"/>
                  </a:lnTo>
                  <a:lnTo>
                    <a:pt x="445453" y="932632"/>
                  </a:lnTo>
                  <a:lnTo>
                    <a:pt x="445453" y="931362"/>
                  </a:lnTo>
                  <a:lnTo>
                    <a:pt x="446088" y="929774"/>
                  </a:lnTo>
                  <a:lnTo>
                    <a:pt x="446723" y="928504"/>
                  </a:lnTo>
                  <a:lnTo>
                    <a:pt x="447993" y="927234"/>
                  </a:lnTo>
                  <a:lnTo>
                    <a:pt x="447675" y="926916"/>
                  </a:lnTo>
                  <a:lnTo>
                    <a:pt x="447040" y="925646"/>
                  </a:lnTo>
                  <a:lnTo>
                    <a:pt x="446723" y="924376"/>
                  </a:lnTo>
                  <a:lnTo>
                    <a:pt x="446723" y="922471"/>
                  </a:lnTo>
                  <a:lnTo>
                    <a:pt x="447040" y="920565"/>
                  </a:lnTo>
                  <a:lnTo>
                    <a:pt x="447675" y="918342"/>
                  </a:lnTo>
                  <a:lnTo>
                    <a:pt x="447993" y="917072"/>
                  </a:lnTo>
                  <a:lnTo>
                    <a:pt x="449580" y="913897"/>
                  </a:lnTo>
                  <a:lnTo>
                    <a:pt x="450533" y="912944"/>
                  </a:lnTo>
                  <a:lnTo>
                    <a:pt x="451485" y="911991"/>
                  </a:lnTo>
                  <a:lnTo>
                    <a:pt x="452120" y="911674"/>
                  </a:lnTo>
                  <a:lnTo>
                    <a:pt x="452438" y="911674"/>
                  </a:lnTo>
                  <a:lnTo>
                    <a:pt x="452755" y="912309"/>
                  </a:lnTo>
                  <a:lnTo>
                    <a:pt x="452755" y="911991"/>
                  </a:lnTo>
                  <a:lnTo>
                    <a:pt x="453390" y="911674"/>
                  </a:lnTo>
                  <a:lnTo>
                    <a:pt x="454025" y="911674"/>
                  </a:lnTo>
                  <a:lnTo>
                    <a:pt x="454660" y="912627"/>
                  </a:lnTo>
                  <a:lnTo>
                    <a:pt x="455295" y="912944"/>
                  </a:lnTo>
                  <a:lnTo>
                    <a:pt x="456248" y="913897"/>
                  </a:lnTo>
                  <a:lnTo>
                    <a:pt x="457200" y="914849"/>
                  </a:lnTo>
                  <a:lnTo>
                    <a:pt x="457835" y="916120"/>
                  </a:lnTo>
                  <a:lnTo>
                    <a:pt x="457835" y="917390"/>
                  </a:lnTo>
                  <a:lnTo>
                    <a:pt x="457835" y="918660"/>
                  </a:lnTo>
                  <a:lnTo>
                    <a:pt x="457835" y="921200"/>
                  </a:lnTo>
                  <a:lnTo>
                    <a:pt x="460375" y="918978"/>
                  </a:lnTo>
                  <a:lnTo>
                    <a:pt x="460058" y="916755"/>
                  </a:lnTo>
                  <a:lnTo>
                    <a:pt x="459740" y="914214"/>
                  </a:lnTo>
                  <a:lnTo>
                    <a:pt x="460058" y="912944"/>
                  </a:lnTo>
                  <a:lnTo>
                    <a:pt x="460058" y="911991"/>
                  </a:lnTo>
                  <a:lnTo>
                    <a:pt x="459740" y="911991"/>
                  </a:lnTo>
                  <a:lnTo>
                    <a:pt x="458788" y="911674"/>
                  </a:lnTo>
                  <a:lnTo>
                    <a:pt x="458153" y="911039"/>
                  </a:lnTo>
                  <a:lnTo>
                    <a:pt x="457835" y="910086"/>
                  </a:lnTo>
                  <a:lnTo>
                    <a:pt x="457518" y="908816"/>
                  </a:lnTo>
                  <a:lnTo>
                    <a:pt x="457518" y="906593"/>
                  </a:lnTo>
                  <a:lnTo>
                    <a:pt x="457835" y="906276"/>
                  </a:lnTo>
                  <a:lnTo>
                    <a:pt x="458788" y="905958"/>
                  </a:lnTo>
                  <a:lnTo>
                    <a:pt x="459740" y="905958"/>
                  </a:lnTo>
                  <a:lnTo>
                    <a:pt x="460693" y="906593"/>
                  </a:lnTo>
                  <a:lnTo>
                    <a:pt x="461645" y="907228"/>
                  </a:lnTo>
                  <a:lnTo>
                    <a:pt x="462598" y="909134"/>
                  </a:lnTo>
                  <a:lnTo>
                    <a:pt x="468948" y="902148"/>
                  </a:lnTo>
                  <a:lnTo>
                    <a:pt x="468948" y="900877"/>
                  </a:lnTo>
                  <a:lnTo>
                    <a:pt x="468948" y="898655"/>
                  </a:lnTo>
                  <a:lnTo>
                    <a:pt x="468948" y="897384"/>
                  </a:lnTo>
                  <a:lnTo>
                    <a:pt x="469265" y="895797"/>
                  </a:lnTo>
                  <a:lnTo>
                    <a:pt x="469900" y="893891"/>
                  </a:lnTo>
                  <a:lnTo>
                    <a:pt x="470853" y="892304"/>
                  </a:lnTo>
                  <a:lnTo>
                    <a:pt x="470218" y="891986"/>
                  </a:lnTo>
                  <a:lnTo>
                    <a:pt x="468630" y="890716"/>
                  </a:lnTo>
                  <a:lnTo>
                    <a:pt x="467995" y="889446"/>
                  </a:lnTo>
                  <a:lnTo>
                    <a:pt x="467043" y="887858"/>
                  </a:lnTo>
                  <a:lnTo>
                    <a:pt x="466408" y="885635"/>
                  </a:lnTo>
                  <a:lnTo>
                    <a:pt x="466090" y="883412"/>
                  </a:lnTo>
                  <a:lnTo>
                    <a:pt x="465138" y="882142"/>
                  </a:lnTo>
                  <a:lnTo>
                    <a:pt x="464503" y="880872"/>
                  </a:lnTo>
                  <a:lnTo>
                    <a:pt x="463550" y="878967"/>
                  </a:lnTo>
                  <a:lnTo>
                    <a:pt x="463550" y="877061"/>
                  </a:lnTo>
                  <a:lnTo>
                    <a:pt x="463550" y="876426"/>
                  </a:lnTo>
                  <a:lnTo>
                    <a:pt x="463868" y="875474"/>
                  </a:lnTo>
                  <a:lnTo>
                    <a:pt x="464820" y="874839"/>
                  </a:lnTo>
                  <a:lnTo>
                    <a:pt x="465455" y="873886"/>
                  </a:lnTo>
                  <a:lnTo>
                    <a:pt x="466725" y="873251"/>
                  </a:lnTo>
                  <a:lnTo>
                    <a:pt x="467995" y="872933"/>
                  </a:lnTo>
                  <a:lnTo>
                    <a:pt x="468630" y="871028"/>
                  </a:lnTo>
                  <a:lnTo>
                    <a:pt x="470218" y="866900"/>
                  </a:lnTo>
                  <a:lnTo>
                    <a:pt x="472123" y="860867"/>
                  </a:lnTo>
                  <a:lnTo>
                    <a:pt x="472758" y="857056"/>
                  </a:lnTo>
                  <a:lnTo>
                    <a:pt x="473075" y="853563"/>
                  </a:lnTo>
                  <a:lnTo>
                    <a:pt x="472123" y="852610"/>
                  </a:lnTo>
                  <a:lnTo>
                    <a:pt x="470218" y="849753"/>
                  </a:lnTo>
                  <a:lnTo>
                    <a:pt x="469265" y="848482"/>
                  </a:lnTo>
                  <a:lnTo>
                    <a:pt x="468948" y="846895"/>
                  </a:lnTo>
                  <a:lnTo>
                    <a:pt x="468630" y="845624"/>
                  </a:lnTo>
                  <a:lnTo>
                    <a:pt x="469265" y="844354"/>
                  </a:lnTo>
                  <a:lnTo>
                    <a:pt x="469265" y="843402"/>
                  </a:lnTo>
                  <a:lnTo>
                    <a:pt x="469583" y="842449"/>
                  </a:lnTo>
                  <a:lnTo>
                    <a:pt x="470218" y="841179"/>
                  </a:lnTo>
                  <a:lnTo>
                    <a:pt x="470853" y="840544"/>
                  </a:lnTo>
                  <a:lnTo>
                    <a:pt x="472123" y="840226"/>
                  </a:lnTo>
                  <a:lnTo>
                    <a:pt x="471805" y="838956"/>
                  </a:lnTo>
                  <a:lnTo>
                    <a:pt x="470853" y="835780"/>
                  </a:lnTo>
                  <a:lnTo>
                    <a:pt x="470535" y="834510"/>
                  </a:lnTo>
                  <a:lnTo>
                    <a:pt x="470853" y="833240"/>
                  </a:lnTo>
                  <a:lnTo>
                    <a:pt x="470853" y="832923"/>
                  </a:lnTo>
                  <a:lnTo>
                    <a:pt x="471170" y="832923"/>
                  </a:lnTo>
                  <a:lnTo>
                    <a:pt x="472440" y="833240"/>
                  </a:lnTo>
                  <a:lnTo>
                    <a:pt x="472123" y="831970"/>
                  </a:lnTo>
                  <a:lnTo>
                    <a:pt x="471805" y="828477"/>
                  </a:lnTo>
                  <a:lnTo>
                    <a:pt x="471805" y="826889"/>
                  </a:lnTo>
                  <a:lnTo>
                    <a:pt x="472123" y="825619"/>
                  </a:lnTo>
                  <a:lnTo>
                    <a:pt x="472758" y="824666"/>
                  </a:lnTo>
                  <a:lnTo>
                    <a:pt x="473393" y="824349"/>
                  </a:lnTo>
                  <a:lnTo>
                    <a:pt x="474028" y="824031"/>
                  </a:lnTo>
                  <a:lnTo>
                    <a:pt x="474345" y="823714"/>
                  </a:lnTo>
                  <a:lnTo>
                    <a:pt x="474980" y="823079"/>
                  </a:lnTo>
                  <a:lnTo>
                    <a:pt x="475298" y="822761"/>
                  </a:lnTo>
                  <a:lnTo>
                    <a:pt x="475933" y="822761"/>
                  </a:lnTo>
                  <a:lnTo>
                    <a:pt x="476568" y="822761"/>
                  </a:lnTo>
                  <a:lnTo>
                    <a:pt x="477203" y="823714"/>
                  </a:lnTo>
                  <a:lnTo>
                    <a:pt x="478155" y="822761"/>
                  </a:lnTo>
                  <a:lnTo>
                    <a:pt x="480378" y="821173"/>
                  </a:lnTo>
                  <a:lnTo>
                    <a:pt x="481330" y="820538"/>
                  </a:lnTo>
                  <a:lnTo>
                    <a:pt x="482918" y="820538"/>
                  </a:lnTo>
                  <a:lnTo>
                    <a:pt x="484188" y="821173"/>
                  </a:lnTo>
                  <a:lnTo>
                    <a:pt x="485458" y="822761"/>
                  </a:lnTo>
                  <a:lnTo>
                    <a:pt x="487045" y="825301"/>
                  </a:lnTo>
                  <a:lnTo>
                    <a:pt x="489268" y="817998"/>
                  </a:lnTo>
                  <a:lnTo>
                    <a:pt x="495300" y="801486"/>
                  </a:lnTo>
                  <a:lnTo>
                    <a:pt x="498475" y="791324"/>
                  </a:lnTo>
                  <a:lnTo>
                    <a:pt x="502603" y="781480"/>
                  </a:lnTo>
                  <a:lnTo>
                    <a:pt x="506095" y="772906"/>
                  </a:lnTo>
                  <a:lnTo>
                    <a:pt x="509588" y="766238"/>
                  </a:lnTo>
                  <a:lnTo>
                    <a:pt x="507048" y="761157"/>
                  </a:lnTo>
                  <a:lnTo>
                    <a:pt x="506413" y="760840"/>
                  </a:lnTo>
                  <a:lnTo>
                    <a:pt x="504825" y="759569"/>
                  </a:lnTo>
                  <a:lnTo>
                    <a:pt x="504508" y="758934"/>
                  </a:lnTo>
                  <a:lnTo>
                    <a:pt x="504190" y="757982"/>
                  </a:lnTo>
                  <a:lnTo>
                    <a:pt x="504508" y="756712"/>
                  </a:lnTo>
                  <a:lnTo>
                    <a:pt x="505460" y="755441"/>
                  </a:lnTo>
                  <a:lnTo>
                    <a:pt x="506095" y="754489"/>
                  </a:lnTo>
                  <a:lnTo>
                    <a:pt x="507683" y="752266"/>
                  </a:lnTo>
                  <a:lnTo>
                    <a:pt x="508953" y="751313"/>
                  </a:lnTo>
                  <a:lnTo>
                    <a:pt x="509905" y="750678"/>
                  </a:lnTo>
                  <a:lnTo>
                    <a:pt x="511175" y="750678"/>
                  </a:lnTo>
                  <a:lnTo>
                    <a:pt x="512445" y="750996"/>
                  </a:lnTo>
                  <a:lnTo>
                    <a:pt x="513398" y="749726"/>
                  </a:lnTo>
                  <a:lnTo>
                    <a:pt x="514985" y="748773"/>
                  </a:lnTo>
                  <a:lnTo>
                    <a:pt x="516573" y="748773"/>
                  </a:lnTo>
                  <a:lnTo>
                    <a:pt x="516890" y="748138"/>
                  </a:lnTo>
                  <a:lnTo>
                    <a:pt x="516890" y="746550"/>
                  </a:lnTo>
                  <a:lnTo>
                    <a:pt x="516890" y="744645"/>
                  </a:lnTo>
                  <a:lnTo>
                    <a:pt x="516573" y="743692"/>
                  </a:lnTo>
                  <a:lnTo>
                    <a:pt x="515938" y="742422"/>
                  </a:lnTo>
                  <a:lnTo>
                    <a:pt x="515620" y="741787"/>
                  </a:lnTo>
                  <a:lnTo>
                    <a:pt x="515303" y="740199"/>
                  </a:lnTo>
                  <a:lnTo>
                    <a:pt x="515303" y="739564"/>
                  </a:lnTo>
                  <a:lnTo>
                    <a:pt x="515303" y="738929"/>
                  </a:lnTo>
                  <a:lnTo>
                    <a:pt x="515938" y="738611"/>
                  </a:lnTo>
                  <a:lnTo>
                    <a:pt x="516890" y="738294"/>
                  </a:lnTo>
                  <a:lnTo>
                    <a:pt x="516890" y="736706"/>
                  </a:lnTo>
                  <a:lnTo>
                    <a:pt x="516890" y="734801"/>
                  </a:lnTo>
                  <a:lnTo>
                    <a:pt x="516255" y="732578"/>
                  </a:lnTo>
                  <a:lnTo>
                    <a:pt x="515938" y="732261"/>
                  </a:lnTo>
                  <a:lnTo>
                    <a:pt x="515938" y="730990"/>
                  </a:lnTo>
                  <a:lnTo>
                    <a:pt x="516255" y="730673"/>
                  </a:lnTo>
                  <a:lnTo>
                    <a:pt x="516573" y="730355"/>
                  </a:lnTo>
                  <a:lnTo>
                    <a:pt x="517208" y="730355"/>
                  </a:lnTo>
                  <a:lnTo>
                    <a:pt x="518478" y="730990"/>
                  </a:lnTo>
                  <a:lnTo>
                    <a:pt x="518795" y="730990"/>
                  </a:lnTo>
                  <a:lnTo>
                    <a:pt x="519748" y="731625"/>
                  </a:lnTo>
                  <a:lnTo>
                    <a:pt x="520383" y="731943"/>
                  </a:lnTo>
                  <a:lnTo>
                    <a:pt x="521018" y="732896"/>
                  </a:lnTo>
                  <a:lnTo>
                    <a:pt x="521335" y="733848"/>
                  </a:lnTo>
                  <a:lnTo>
                    <a:pt x="521970" y="735436"/>
                  </a:lnTo>
                  <a:lnTo>
                    <a:pt x="526733" y="736389"/>
                  </a:lnTo>
                  <a:lnTo>
                    <a:pt x="530543" y="730355"/>
                  </a:lnTo>
                  <a:lnTo>
                    <a:pt x="539750" y="716383"/>
                  </a:lnTo>
                  <a:lnTo>
                    <a:pt x="545465" y="708127"/>
                  </a:lnTo>
                  <a:lnTo>
                    <a:pt x="551498" y="700506"/>
                  </a:lnTo>
                  <a:lnTo>
                    <a:pt x="556895" y="693520"/>
                  </a:lnTo>
                  <a:lnTo>
                    <a:pt x="559753" y="690662"/>
                  </a:lnTo>
                  <a:lnTo>
                    <a:pt x="562293" y="688439"/>
                  </a:lnTo>
                  <a:lnTo>
                    <a:pt x="561658" y="687804"/>
                  </a:lnTo>
                  <a:lnTo>
                    <a:pt x="561023" y="685264"/>
                  </a:lnTo>
                  <a:lnTo>
                    <a:pt x="560705" y="683994"/>
                  </a:lnTo>
                  <a:lnTo>
                    <a:pt x="560388" y="682406"/>
                  </a:lnTo>
                  <a:lnTo>
                    <a:pt x="560705" y="680818"/>
                  </a:lnTo>
                  <a:lnTo>
                    <a:pt x="561340" y="679230"/>
                  </a:lnTo>
                  <a:lnTo>
                    <a:pt x="561975" y="678913"/>
                  </a:lnTo>
                  <a:lnTo>
                    <a:pt x="563880" y="677960"/>
                  </a:lnTo>
                  <a:lnTo>
                    <a:pt x="566420" y="676372"/>
                  </a:lnTo>
                  <a:lnTo>
                    <a:pt x="567373" y="675420"/>
                  </a:lnTo>
                  <a:lnTo>
                    <a:pt x="568325" y="674150"/>
                  </a:lnTo>
                  <a:lnTo>
                    <a:pt x="568008" y="673197"/>
                  </a:lnTo>
                  <a:lnTo>
                    <a:pt x="567373" y="670339"/>
                  </a:lnTo>
                  <a:lnTo>
                    <a:pt x="567690" y="669069"/>
                  </a:lnTo>
                  <a:lnTo>
                    <a:pt x="568008" y="667799"/>
                  </a:lnTo>
                  <a:lnTo>
                    <a:pt x="569278" y="666846"/>
                  </a:lnTo>
                  <a:lnTo>
                    <a:pt x="570865" y="666529"/>
                  </a:lnTo>
                  <a:lnTo>
                    <a:pt x="570865" y="664941"/>
                  </a:lnTo>
                  <a:lnTo>
                    <a:pt x="571183" y="663353"/>
                  </a:lnTo>
                  <a:lnTo>
                    <a:pt x="571818" y="662083"/>
                  </a:lnTo>
                  <a:lnTo>
                    <a:pt x="573088" y="660813"/>
                  </a:lnTo>
                  <a:lnTo>
                    <a:pt x="574040" y="660178"/>
                  </a:lnTo>
                  <a:lnTo>
                    <a:pt x="574675" y="659860"/>
                  </a:lnTo>
                  <a:lnTo>
                    <a:pt x="575945" y="659860"/>
                  </a:lnTo>
                  <a:lnTo>
                    <a:pt x="577215" y="659860"/>
                  </a:lnTo>
                  <a:lnTo>
                    <a:pt x="578803" y="660178"/>
                  </a:lnTo>
                  <a:lnTo>
                    <a:pt x="580708" y="660813"/>
                  </a:lnTo>
                  <a:lnTo>
                    <a:pt x="580708" y="659860"/>
                  </a:lnTo>
                  <a:lnTo>
                    <a:pt x="580708" y="658272"/>
                  </a:lnTo>
                  <a:lnTo>
                    <a:pt x="581025" y="657637"/>
                  </a:lnTo>
                  <a:lnTo>
                    <a:pt x="581978" y="657320"/>
                  </a:lnTo>
                  <a:lnTo>
                    <a:pt x="582930" y="657320"/>
                  </a:lnTo>
                  <a:lnTo>
                    <a:pt x="584518" y="658272"/>
                  </a:lnTo>
                  <a:lnTo>
                    <a:pt x="584835" y="658272"/>
                  </a:lnTo>
                  <a:lnTo>
                    <a:pt x="585153" y="659225"/>
                  </a:lnTo>
                  <a:lnTo>
                    <a:pt x="585153" y="660495"/>
                  </a:lnTo>
                  <a:lnTo>
                    <a:pt x="584518" y="662400"/>
                  </a:lnTo>
                  <a:lnTo>
                    <a:pt x="586105" y="664623"/>
                  </a:lnTo>
                  <a:lnTo>
                    <a:pt x="594678" y="657320"/>
                  </a:lnTo>
                  <a:lnTo>
                    <a:pt x="603568" y="649699"/>
                  </a:lnTo>
                  <a:lnTo>
                    <a:pt x="614363" y="640172"/>
                  </a:lnTo>
                  <a:lnTo>
                    <a:pt x="626745" y="630328"/>
                  </a:lnTo>
                  <a:lnTo>
                    <a:pt x="639763" y="621119"/>
                  </a:lnTo>
                  <a:lnTo>
                    <a:pt x="646113" y="616674"/>
                  </a:lnTo>
                  <a:lnTo>
                    <a:pt x="652463" y="612546"/>
                  </a:lnTo>
                  <a:lnTo>
                    <a:pt x="657860" y="609370"/>
                  </a:lnTo>
                  <a:lnTo>
                    <a:pt x="663575" y="606512"/>
                  </a:lnTo>
                  <a:lnTo>
                    <a:pt x="662305" y="601432"/>
                  </a:lnTo>
                  <a:lnTo>
                    <a:pt x="661670" y="600479"/>
                  </a:lnTo>
                  <a:lnTo>
                    <a:pt x="660083" y="597621"/>
                  </a:lnTo>
                  <a:lnTo>
                    <a:pt x="657543" y="593175"/>
                  </a:lnTo>
                  <a:lnTo>
                    <a:pt x="656590" y="590000"/>
                  </a:lnTo>
                  <a:lnTo>
                    <a:pt x="655638" y="587142"/>
                  </a:lnTo>
                  <a:lnTo>
                    <a:pt x="655003" y="583332"/>
                  </a:lnTo>
                  <a:lnTo>
                    <a:pt x="654368" y="579839"/>
                  </a:lnTo>
                  <a:lnTo>
                    <a:pt x="654050" y="575393"/>
                  </a:lnTo>
                  <a:lnTo>
                    <a:pt x="654050" y="571265"/>
                  </a:lnTo>
                  <a:lnTo>
                    <a:pt x="654685" y="566502"/>
                  </a:lnTo>
                  <a:lnTo>
                    <a:pt x="655638" y="561738"/>
                  </a:lnTo>
                  <a:lnTo>
                    <a:pt x="656908" y="556975"/>
                  </a:lnTo>
                  <a:lnTo>
                    <a:pt x="659448" y="551577"/>
                  </a:lnTo>
                  <a:lnTo>
                    <a:pt x="659130" y="550307"/>
                  </a:lnTo>
                  <a:lnTo>
                    <a:pt x="659130" y="546814"/>
                  </a:lnTo>
                  <a:lnTo>
                    <a:pt x="659130" y="542051"/>
                  </a:lnTo>
                  <a:lnTo>
                    <a:pt x="659448" y="538558"/>
                  </a:lnTo>
                  <a:lnTo>
                    <a:pt x="660083" y="535382"/>
                  </a:lnTo>
                  <a:lnTo>
                    <a:pt x="661035" y="531572"/>
                  </a:lnTo>
                  <a:lnTo>
                    <a:pt x="662305" y="528079"/>
                  </a:lnTo>
                  <a:lnTo>
                    <a:pt x="663893" y="523950"/>
                  </a:lnTo>
                  <a:lnTo>
                    <a:pt x="666115" y="519505"/>
                  </a:lnTo>
                  <a:lnTo>
                    <a:pt x="668655" y="515694"/>
                  </a:lnTo>
                  <a:lnTo>
                    <a:pt x="671513" y="511566"/>
                  </a:lnTo>
                  <a:lnTo>
                    <a:pt x="675640" y="507438"/>
                  </a:lnTo>
                  <a:lnTo>
                    <a:pt x="680085" y="503310"/>
                  </a:lnTo>
                  <a:lnTo>
                    <a:pt x="680085" y="442659"/>
                  </a:lnTo>
                  <a:lnTo>
                    <a:pt x="679450" y="442659"/>
                  </a:lnTo>
                  <a:lnTo>
                    <a:pt x="679133" y="442024"/>
                  </a:lnTo>
                  <a:lnTo>
                    <a:pt x="678815" y="441389"/>
                  </a:lnTo>
                  <a:lnTo>
                    <a:pt x="678815" y="439166"/>
                  </a:lnTo>
                  <a:lnTo>
                    <a:pt x="677545" y="439483"/>
                  </a:lnTo>
                  <a:lnTo>
                    <a:pt x="677228" y="436308"/>
                  </a:lnTo>
                  <a:lnTo>
                    <a:pt x="676910" y="433767"/>
                  </a:lnTo>
                  <a:lnTo>
                    <a:pt x="677228" y="432180"/>
                  </a:lnTo>
                  <a:lnTo>
                    <a:pt x="677228" y="431227"/>
                  </a:lnTo>
                  <a:lnTo>
                    <a:pt x="677228" y="429957"/>
                  </a:lnTo>
                  <a:lnTo>
                    <a:pt x="676593" y="427734"/>
                  </a:lnTo>
                  <a:lnTo>
                    <a:pt x="676593" y="426146"/>
                  </a:lnTo>
                  <a:lnTo>
                    <a:pt x="676593" y="425194"/>
                  </a:lnTo>
                  <a:lnTo>
                    <a:pt x="676910" y="424559"/>
                  </a:lnTo>
                  <a:lnTo>
                    <a:pt x="677545" y="424241"/>
                  </a:lnTo>
                  <a:lnTo>
                    <a:pt x="677863" y="418525"/>
                  </a:lnTo>
                  <a:lnTo>
                    <a:pt x="673735" y="417890"/>
                  </a:lnTo>
                  <a:lnTo>
                    <a:pt x="672465" y="416620"/>
                  </a:lnTo>
                  <a:lnTo>
                    <a:pt x="669925" y="416620"/>
                  </a:lnTo>
                  <a:lnTo>
                    <a:pt x="669290" y="414715"/>
                  </a:lnTo>
                  <a:lnTo>
                    <a:pt x="668338" y="409316"/>
                  </a:lnTo>
                  <a:lnTo>
                    <a:pt x="668338" y="405823"/>
                  </a:lnTo>
                  <a:lnTo>
                    <a:pt x="668338" y="402013"/>
                  </a:lnTo>
                  <a:lnTo>
                    <a:pt x="668973" y="398520"/>
                  </a:lnTo>
                  <a:lnTo>
                    <a:pt x="670243" y="394392"/>
                  </a:lnTo>
                  <a:lnTo>
                    <a:pt x="677545" y="394392"/>
                  </a:lnTo>
                  <a:lnTo>
                    <a:pt x="677228" y="394074"/>
                  </a:lnTo>
                  <a:lnTo>
                    <a:pt x="677228" y="392486"/>
                  </a:lnTo>
                  <a:lnTo>
                    <a:pt x="677228" y="391851"/>
                  </a:lnTo>
                  <a:lnTo>
                    <a:pt x="677863" y="391216"/>
                  </a:lnTo>
                  <a:lnTo>
                    <a:pt x="678815" y="390581"/>
                  </a:lnTo>
                  <a:lnTo>
                    <a:pt x="680403" y="389946"/>
                  </a:lnTo>
                  <a:lnTo>
                    <a:pt x="680085" y="388041"/>
                  </a:lnTo>
                  <a:lnTo>
                    <a:pt x="679450" y="385818"/>
                  </a:lnTo>
                  <a:lnTo>
                    <a:pt x="678815" y="382960"/>
                  </a:lnTo>
                  <a:lnTo>
                    <a:pt x="678498" y="382325"/>
                  </a:lnTo>
                  <a:lnTo>
                    <a:pt x="678180" y="381055"/>
                  </a:lnTo>
                  <a:lnTo>
                    <a:pt x="678180" y="380102"/>
                  </a:lnTo>
                  <a:lnTo>
                    <a:pt x="678498" y="379467"/>
                  </a:lnTo>
                  <a:lnTo>
                    <a:pt x="678815" y="378832"/>
                  </a:lnTo>
                  <a:lnTo>
                    <a:pt x="680085" y="378197"/>
                  </a:lnTo>
                  <a:lnTo>
                    <a:pt x="680403" y="369623"/>
                  </a:lnTo>
                  <a:lnTo>
                    <a:pt x="680085" y="368988"/>
                  </a:lnTo>
                  <a:lnTo>
                    <a:pt x="679133" y="367718"/>
                  </a:lnTo>
                  <a:lnTo>
                    <a:pt x="679133" y="365495"/>
                  </a:lnTo>
                  <a:lnTo>
                    <a:pt x="679133" y="364225"/>
                  </a:lnTo>
                  <a:lnTo>
                    <a:pt x="680085" y="362637"/>
                  </a:lnTo>
                  <a:lnTo>
                    <a:pt x="681038" y="360732"/>
                  </a:lnTo>
                  <a:lnTo>
                    <a:pt x="681673" y="358827"/>
                  </a:lnTo>
                  <a:lnTo>
                    <a:pt x="681673" y="356921"/>
                  </a:lnTo>
                  <a:lnTo>
                    <a:pt x="681673" y="353746"/>
                  </a:lnTo>
                  <a:lnTo>
                    <a:pt x="682308" y="351205"/>
                  </a:lnTo>
                  <a:lnTo>
                    <a:pt x="682625" y="349935"/>
                  </a:lnTo>
                  <a:lnTo>
                    <a:pt x="682943" y="348983"/>
                  </a:lnTo>
                  <a:lnTo>
                    <a:pt x="682625" y="348348"/>
                  </a:lnTo>
                  <a:lnTo>
                    <a:pt x="681673" y="346760"/>
                  </a:lnTo>
                  <a:lnTo>
                    <a:pt x="681038" y="344855"/>
                  </a:lnTo>
                  <a:lnTo>
                    <a:pt x="681038" y="343584"/>
                  </a:lnTo>
                  <a:lnTo>
                    <a:pt x="681038" y="342314"/>
                  </a:lnTo>
                  <a:lnTo>
                    <a:pt x="681355" y="341679"/>
                  </a:lnTo>
                  <a:lnTo>
                    <a:pt x="682308" y="339774"/>
                  </a:lnTo>
                  <a:lnTo>
                    <a:pt x="683260" y="339456"/>
                  </a:lnTo>
                  <a:lnTo>
                    <a:pt x="684213" y="339139"/>
                  </a:lnTo>
                  <a:lnTo>
                    <a:pt x="685165" y="339774"/>
                  </a:lnTo>
                  <a:lnTo>
                    <a:pt x="686435" y="341044"/>
                  </a:lnTo>
                  <a:lnTo>
                    <a:pt x="688023" y="343267"/>
                  </a:lnTo>
                  <a:lnTo>
                    <a:pt x="688658" y="343584"/>
                  </a:lnTo>
                  <a:lnTo>
                    <a:pt x="689293" y="343902"/>
                  </a:lnTo>
                  <a:lnTo>
                    <a:pt x="690245" y="344219"/>
                  </a:lnTo>
                  <a:lnTo>
                    <a:pt x="691198" y="345172"/>
                  </a:lnTo>
                  <a:lnTo>
                    <a:pt x="691833" y="346760"/>
                  </a:lnTo>
                  <a:lnTo>
                    <a:pt x="692468" y="348983"/>
                  </a:lnTo>
                  <a:lnTo>
                    <a:pt x="692785" y="351523"/>
                  </a:lnTo>
                  <a:lnTo>
                    <a:pt x="693420" y="352793"/>
                  </a:lnTo>
                  <a:lnTo>
                    <a:pt x="694690" y="356921"/>
                  </a:lnTo>
                  <a:lnTo>
                    <a:pt x="695008" y="359144"/>
                  </a:lnTo>
                  <a:lnTo>
                    <a:pt x="695325" y="362002"/>
                  </a:lnTo>
                  <a:lnTo>
                    <a:pt x="695325" y="364860"/>
                  </a:lnTo>
                  <a:lnTo>
                    <a:pt x="695008" y="367400"/>
                  </a:lnTo>
                  <a:lnTo>
                    <a:pt x="695008" y="369306"/>
                  </a:lnTo>
                  <a:lnTo>
                    <a:pt x="694690" y="373434"/>
                  </a:lnTo>
                  <a:lnTo>
                    <a:pt x="695008" y="376292"/>
                  </a:lnTo>
                  <a:lnTo>
                    <a:pt x="695325" y="378514"/>
                  </a:lnTo>
                  <a:lnTo>
                    <a:pt x="695960" y="380737"/>
                  </a:lnTo>
                  <a:lnTo>
                    <a:pt x="696913" y="382643"/>
                  </a:lnTo>
                  <a:lnTo>
                    <a:pt x="698818" y="380420"/>
                  </a:lnTo>
                  <a:lnTo>
                    <a:pt x="704215" y="374704"/>
                  </a:lnTo>
                  <a:lnTo>
                    <a:pt x="707708" y="371211"/>
                  </a:lnTo>
                  <a:lnTo>
                    <a:pt x="711835" y="367718"/>
                  </a:lnTo>
                  <a:lnTo>
                    <a:pt x="716280" y="364542"/>
                  </a:lnTo>
                  <a:lnTo>
                    <a:pt x="720725" y="362002"/>
                  </a:lnTo>
                  <a:lnTo>
                    <a:pt x="720725" y="341362"/>
                  </a:lnTo>
                  <a:lnTo>
                    <a:pt x="733108" y="327707"/>
                  </a:lnTo>
                  <a:lnTo>
                    <a:pt x="750570" y="127018"/>
                  </a:lnTo>
                  <a:lnTo>
                    <a:pt x="749618" y="123208"/>
                  </a:lnTo>
                  <a:lnTo>
                    <a:pt x="748983" y="122573"/>
                  </a:lnTo>
                  <a:lnTo>
                    <a:pt x="747395" y="120667"/>
                  </a:lnTo>
                  <a:lnTo>
                    <a:pt x="745490" y="117809"/>
                  </a:lnTo>
                  <a:lnTo>
                    <a:pt x="744220" y="115587"/>
                  </a:lnTo>
                  <a:lnTo>
                    <a:pt x="743585" y="113681"/>
                  </a:lnTo>
                  <a:lnTo>
                    <a:pt x="742950" y="111458"/>
                  </a:lnTo>
                  <a:lnTo>
                    <a:pt x="742950" y="108601"/>
                  </a:lnTo>
                  <a:lnTo>
                    <a:pt x="742950" y="106060"/>
                  </a:lnTo>
                  <a:lnTo>
                    <a:pt x="743585" y="103202"/>
                  </a:lnTo>
                  <a:lnTo>
                    <a:pt x="745173" y="100027"/>
                  </a:lnTo>
                  <a:lnTo>
                    <a:pt x="746760" y="96851"/>
                  </a:lnTo>
                  <a:lnTo>
                    <a:pt x="749300" y="93358"/>
                  </a:lnTo>
                  <a:lnTo>
                    <a:pt x="752793" y="90183"/>
                  </a:lnTo>
                  <a:lnTo>
                    <a:pt x="757555" y="85102"/>
                  </a:lnTo>
                  <a:lnTo>
                    <a:pt x="757555" y="32072"/>
                  </a:lnTo>
                  <a:lnTo>
                    <a:pt x="741680" y="32072"/>
                  </a:lnTo>
                  <a:lnTo>
                    <a:pt x="741680" y="27626"/>
                  </a:lnTo>
                  <a:lnTo>
                    <a:pt x="757555" y="27626"/>
                  </a:lnTo>
                  <a:lnTo>
                    <a:pt x="757555" y="14289"/>
                  </a:lnTo>
                  <a:lnTo>
                    <a:pt x="759460" y="14289"/>
                  </a:lnTo>
                  <a:lnTo>
                    <a:pt x="759460" y="5398"/>
                  </a:lnTo>
                  <a:lnTo>
                    <a:pt x="758508" y="5398"/>
                  </a:lnTo>
                  <a:lnTo>
                    <a:pt x="757873" y="4763"/>
                  </a:lnTo>
                  <a:lnTo>
                    <a:pt x="757555" y="4128"/>
                  </a:lnTo>
                  <a:lnTo>
                    <a:pt x="757555" y="3493"/>
                  </a:lnTo>
                  <a:lnTo>
                    <a:pt x="757555" y="2858"/>
                  </a:lnTo>
                  <a:lnTo>
                    <a:pt x="757873" y="2223"/>
                  </a:lnTo>
                  <a:lnTo>
                    <a:pt x="758508" y="1588"/>
                  </a:lnTo>
                  <a:lnTo>
                    <a:pt x="759460" y="1270"/>
                  </a:lnTo>
                  <a:lnTo>
                    <a:pt x="759460" y="0"/>
                  </a:lnTo>
                  <a:close/>
                </a:path>
              </a:pathLst>
            </a:custGeom>
            <a:solidFill>
              <a:schemeClr val="accent2"/>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sp>
        <p:nvSpPr>
          <p:cNvPr id="40" name="MH_Title_1"/>
          <p:cNvSpPr txBox="1">
            <a:spLocks noChangeArrowheads="1"/>
          </p:cNvSpPr>
          <p:nvPr>
            <p:custDataLst>
              <p:tags r:id="rId14"/>
            </p:custDataLst>
          </p:nvPr>
        </p:nvSpPr>
        <p:spPr bwMode="auto">
          <a:xfrm>
            <a:off x="5276851" y="3409390"/>
            <a:ext cx="16652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667" b="1" dirty="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rPr>
              <a:t>电子商务物流特点</a:t>
            </a:r>
          </a:p>
        </p:txBody>
      </p:sp>
    </p:spTree>
    <p:extLst>
      <p:ext uri="{BB962C8B-B14F-4D97-AF65-F5344CB8AC3E}">
        <p14:creationId xmlns:p14="http://schemas.microsoft.com/office/powerpoint/2010/main" val="23758190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3B0D8D49-BB2C-4D00-AA68-BA62D56D1006}"/>
              </a:ext>
            </a:extLst>
          </p:cNvPr>
          <p:cNvGrpSpPr/>
          <p:nvPr/>
        </p:nvGrpSpPr>
        <p:grpSpPr>
          <a:xfrm>
            <a:off x="2454794" y="1896770"/>
            <a:ext cx="7458209" cy="92071"/>
            <a:chOff x="688893" y="2574256"/>
            <a:chExt cx="7739508" cy="81111"/>
          </a:xfrm>
        </p:grpSpPr>
        <p:sp>
          <p:nvSpPr>
            <p:cNvPr id="5" name="Rectangle 4">
              <a:extLst>
                <a:ext uri="{FF2B5EF4-FFF2-40B4-BE49-F238E27FC236}">
                  <a16:creationId xmlns:a16="http://schemas.microsoft.com/office/drawing/2014/main" id="{BB206870-3F68-4002-9FC2-958F5567B880}"/>
                </a:ext>
              </a:extLst>
            </p:cNvPr>
            <p:cNvSpPr/>
            <p:nvPr/>
          </p:nvSpPr>
          <p:spPr>
            <a:xfrm>
              <a:off x="688893" y="2574256"/>
              <a:ext cx="1539000" cy="81111"/>
            </a:xfrm>
            <a:prstGeom prst="rect">
              <a:avLst/>
            </a:prstGeom>
            <a:solidFill>
              <a:srgbClr val="202F3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6" name="Rectangle 5">
              <a:extLst>
                <a:ext uri="{FF2B5EF4-FFF2-40B4-BE49-F238E27FC236}">
                  <a16:creationId xmlns:a16="http://schemas.microsoft.com/office/drawing/2014/main" id="{FA38A9F4-5939-4C37-9B5E-33E89031B2F1}"/>
                </a:ext>
              </a:extLst>
            </p:cNvPr>
            <p:cNvSpPr/>
            <p:nvPr/>
          </p:nvSpPr>
          <p:spPr>
            <a:xfrm>
              <a:off x="2239021" y="2574256"/>
              <a:ext cx="1539000" cy="81111"/>
            </a:xfrm>
            <a:prstGeom prst="rect">
              <a:avLst/>
            </a:prstGeom>
            <a:solidFill>
              <a:srgbClr val="1C949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7" name="Rectangle 6">
              <a:extLst>
                <a:ext uri="{FF2B5EF4-FFF2-40B4-BE49-F238E27FC236}">
                  <a16:creationId xmlns:a16="http://schemas.microsoft.com/office/drawing/2014/main" id="{E442A85F-78A5-4FCD-82CC-F8C53C4E9456}"/>
                </a:ext>
              </a:extLst>
            </p:cNvPr>
            <p:cNvSpPr/>
            <p:nvPr/>
          </p:nvSpPr>
          <p:spPr>
            <a:xfrm>
              <a:off x="3789153" y="2574256"/>
              <a:ext cx="1539000" cy="81111"/>
            </a:xfrm>
            <a:prstGeom prst="rect">
              <a:avLst/>
            </a:prstGeom>
            <a:solidFill>
              <a:srgbClr val="7CB55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8" name="Rectangle 7">
              <a:extLst>
                <a:ext uri="{FF2B5EF4-FFF2-40B4-BE49-F238E27FC236}">
                  <a16:creationId xmlns:a16="http://schemas.microsoft.com/office/drawing/2014/main" id="{1896916F-5FE6-49F5-814E-A2D9036518E9}"/>
                </a:ext>
              </a:extLst>
            </p:cNvPr>
            <p:cNvSpPr/>
            <p:nvPr/>
          </p:nvSpPr>
          <p:spPr>
            <a:xfrm>
              <a:off x="5339276" y="2574256"/>
              <a:ext cx="1539000" cy="81111"/>
            </a:xfrm>
            <a:prstGeom prst="rect">
              <a:avLst/>
            </a:prstGeom>
            <a:solidFill>
              <a:srgbClr val="FAC14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9" name="Rectangle 8">
              <a:extLst>
                <a:ext uri="{FF2B5EF4-FFF2-40B4-BE49-F238E27FC236}">
                  <a16:creationId xmlns:a16="http://schemas.microsoft.com/office/drawing/2014/main" id="{72213222-5601-41A1-B662-336EAE9370A3}"/>
                </a:ext>
              </a:extLst>
            </p:cNvPr>
            <p:cNvSpPr/>
            <p:nvPr/>
          </p:nvSpPr>
          <p:spPr>
            <a:xfrm>
              <a:off x="6889401" y="2574256"/>
              <a:ext cx="1539000" cy="81111"/>
            </a:xfrm>
            <a:prstGeom prst="rect">
              <a:avLst/>
            </a:prstGeom>
            <a:solidFill>
              <a:srgbClr val="F95647"/>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78" name="组合 77"/>
          <p:cNvGrpSpPr/>
          <p:nvPr/>
        </p:nvGrpSpPr>
        <p:grpSpPr>
          <a:xfrm>
            <a:off x="2152606" y="2242875"/>
            <a:ext cx="5807615" cy="4192112"/>
            <a:chOff x="2421278" y="1647781"/>
            <a:chExt cx="4355711" cy="3144084"/>
          </a:xfrm>
        </p:grpSpPr>
        <p:grpSp>
          <p:nvGrpSpPr>
            <p:cNvPr id="77" name="组合 76"/>
            <p:cNvGrpSpPr/>
            <p:nvPr/>
          </p:nvGrpSpPr>
          <p:grpSpPr>
            <a:xfrm>
              <a:off x="2421278" y="2412863"/>
              <a:ext cx="4338936" cy="1484020"/>
              <a:chOff x="2421278" y="2412863"/>
              <a:chExt cx="4338936" cy="1484020"/>
            </a:xfrm>
          </p:grpSpPr>
          <p:sp>
            <p:nvSpPr>
              <p:cNvPr id="47" name="MH_Other_1"/>
              <p:cNvSpPr>
                <a:spLocks noChangeArrowheads="1"/>
              </p:cNvSpPr>
              <p:nvPr>
                <p:custDataLst>
                  <p:tags r:id="rId18"/>
                </p:custDataLst>
              </p:nvPr>
            </p:nvSpPr>
            <p:spPr bwMode="auto">
              <a:xfrm rot="18090701">
                <a:off x="3848736" y="985405"/>
                <a:ext cx="1484020" cy="4338936"/>
              </a:xfrm>
              <a:prstGeom prst="ellipse">
                <a:avLst/>
              </a:prstGeom>
              <a:noFill/>
              <a:ln w="6350">
                <a:solidFill>
                  <a:srgbClr val="DBDBDB"/>
                </a:solidFill>
                <a:round/>
                <a:headEnd/>
                <a:tailEnd/>
              </a:ln>
              <a:extLst>
                <a:ext uri="{909E8E84-426E-40DD-AFC4-6F175D3DCCD1}">
                  <a14:hiddenFill xmlns:a14="http://schemas.microsoft.com/office/drawing/2010/main">
                    <a:solidFill>
                      <a:srgbClr val="FFFFFF"/>
                    </a:solidFill>
                  </a14:hiddenFill>
                </a:ext>
              </a:extLst>
            </p:spPr>
            <p:txBody>
              <a:bodyPr wrap="none"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eaLnBrk="1" hangingPunct="1">
                  <a:lnSpc>
                    <a:spcPct val="120000"/>
                  </a:lnSpc>
                  <a:defRPr/>
                </a:pPr>
                <a:endParaRPr lang="zh-CN" altLang="en-US" sz="1600">
                  <a:solidFill>
                    <a:schemeClr val="bg1"/>
                  </a:solidFill>
                  <a:latin typeface="+mn-lt"/>
                  <a:ea typeface="+mn-ea"/>
                </a:endParaRPr>
              </a:p>
            </p:txBody>
          </p:sp>
          <p:sp>
            <p:nvSpPr>
              <p:cNvPr id="48" name="MH_Other_2"/>
              <p:cNvSpPr>
                <a:spLocks noChangeArrowheads="1"/>
              </p:cNvSpPr>
              <p:nvPr>
                <p:custDataLst>
                  <p:tags r:id="rId19"/>
                </p:custDataLst>
              </p:nvPr>
            </p:nvSpPr>
            <p:spPr bwMode="auto">
              <a:xfrm rot="3509299" flipH="1">
                <a:off x="3848736" y="985405"/>
                <a:ext cx="1484020" cy="4338936"/>
              </a:xfrm>
              <a:prstGeom prst="ellipse">
                <a:avLst/>
              </a:prstGeom>
              <a:noFill/>
              <a:ln w="6350">
                <a:solidFill>
                  <a:srgbClr val="DBDBDB"/>
                </a:solidFill>
                <a:round/>
                <a:headEnd/>
                <a:tailEnd/>
              </a:ln>
              <a:extLst>
                <a:ext uri="{909E8E84-426E-40DD-AFC4-6F175D3DCCD1}">
                  <a14:hiddenFill xmlns:a14="http://schemas.microsoft.com/office/drawing/2010/main">
                    <a:solidFill>
                      <a:srgbClr val="FFFFFF"/>
                    </a:solidFill>
                  </a14:hiddenFill>
                </a:ext>
              </a:extLst>
            </p:spPr>
            <p:txBody>
              <a:bodyPr wrap="none"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eaLnBrk="1" hangingPunct="1">
                  <a:lnSpc>
                    <a:spcPct val="120000"/>
                  </a:lnSpc>
                  <a:defRPr/>
                </a:pPr>
                <a:endParaRPr lang="zh-CN" altLang="en-US" sz="1600">
                  <a:solidFill>
                    <a:schemeClr val="bg1"/>
                  </a:solidFill>
                  <a:latin typeface="+mn-lt"/>
                  <a:ea typeface="+mn-ea"/>
                </a:endParaRPr>
              </a:p>
            </p:txBody>
          </p:sp>
        </p:grpSp>
        <p:grpSp>
          <p:nvGrpSpPr>
            <p:cNvPr id="75" name="组合 74"/>
            <p:cNvGrpSpPr/>
            <p:nvPr/>
          </p:nvGrpSpPr>
          <p:grpSpPr>
            <a:xfrm>
              <a:off x="2482306" y="1647781"/>
              <a:ext cx="4294683" cy="3144084"/>
              <a:chOff x="2482306" y="1647781"/>
              <a:chExt cx="4294683" cy="3144084"/>
            </a:xfrm>
          </p:grpSpPr>
          <p:grpSp>
            <p:nvGrpSpPr>
              <p:cNvPr id="74" name="组合 73"/>
              <p:cNvGrpSpPr/>
              <p:nvPr/>
            </p:nvGrpSpPr>
            <p:grpSpPr>
              <a:xfrm>
                <a:off x="4253603" y="1945477"/>
                <a:ext cx="828000" cy="828000"/>
                <a:chOff x="4253604" y="1945478"/>
                <a:chExt cx="715961" cy="715961"/>
              </a:xfrm>
            </p:grpSpPr>
            <p:sp>
              <p:nvSpPr>
                <p:cNvPr id="49" name="MH_Other_3"/>
                <p:cNvSpPr>
                  <a:spLocks noChangeArrowheads="1"/>
                </p:cNvSpPr>
                <p:nvPr>
                  <p:custDataLst>
                    <p:tags r:id="rId16"/>
                  </p:custDataLst>
                </p:nvPr>
              </p:nvSpPr>
              <p:spPr bwMode="auto">
                <a:xfrm>
                  <a:off x="4253604" y="1945478"/>
                  <a:ext cx="715961" cy="71596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0"/>
                    </a:spcBef>
                    <a:buFontTx/>
                    <a:buNone/>
                    <a:defRPr/>
                  </a:pPr>
                  <a:endParaRPr lang="zh-CN" altLang="en-US" sz="1600">
                    <a:solidFill>
                      <a:schemeClr val="bg1"/>
                    </a:solidFill>
                    <a:latin typeface="+mn-lt"/>
                    <a:ea typeface="+mn-ea"/>
                  </a:endParaRPr>
                </a:p>
              </p:txBody>
            </p:sp>
            <p:sp>
              <p:nvSpPr>
                <p:cNvPr id="50" name="MH_SubTitle_2"/>
                <p:cNvSpPr/>
                <p:nvPr>
                  <p:custDataLst>
                    <p:tags r:id="rId17"/>
                  </p:custDataLst>
                </p:nvPr>
              </p:nvSpPr>
              <p:spPr>
                <a:xfrm>
                  <a:off x="4308251" y="1999457"/>
                  <a:ext cx="607583" cy="607583"/>
                </a:xfrm>
                <a:prstGeom prst="ellipse">
                  <a:avLst/>
                </a:prstGeom>
                <a:solidFill>
                  <a:srgbClr val="FFFFFF"/>
                </a:solidFill>
                <a:effectLst>
                  <a:innerShdw blurRad="38100" dist="25400" dir="16200000">
                    <a:prstClr val="black">
                      <a:alpha val="15000"/>
                    </a:prstClr>
                  </a:innerShdw>
                </a:effectLst>
              </p:spPr>
              <p:txBody>
                <a:bodyPr wrap="none" lIns="0" tIns="0" rIns="0" bIns="0" anchor="ctr">
                  <a:normAutofit/>
                </a:bodyPr>
                <a:lstStyle/>
                <a:p>
                  <a:pPr algn="ctr">
                    <a:lnSpc>
                      <a:spcPct val="120000"/>
                    </a:lnSpc>
                    <a:defRPr/>
                  </a:pPr>
                  <a:r>
                    <a:rPr lang="zh-CN" altLang="en-US" sz="1600" dirty="0">
                      <a:solidFill>
                        <a:srgbClr val="323232"/>
                      </a:solidFill>
                      <a:latin typeface="微软雅黑" panose="020B0503020204020204" pitchFamily="34" charset="-122"/>
                      <a:ea typeface="微软雅黑" panose="020B0503020204020204" pitchFamily="34" charset="-122"/>
                    </a:rPr>
                    <a:t>条码</a:t>
                  </a:r>
                  <a:endParaRPr lang="en-US" altLang="zh-CN" sz="1600" dirty="0">
                    <a:solidFill>
                      <a:srgbClr val="323232"/>
                    </a:solidFill>
                    <a:latin typeface="微软雅黑" panose="020B0503020204020204" pitchFamily="34" charset="-122"/>
                    <a:ea typeface="微软雅黑" panose="020B0503020204020204" pitchFamily="34" charset="-122"/>
                  </a:endParaRPr>
                </a:p>
                <a:p>
                  <a:pPr algn="ctr">
                    <a:lnSpc>
                      <a:spcPct val="120000"/>
                    </a:lnSpc>
                    <a:defRPr/>
                  </a:pPr>
                  <a:r>
                    <a:rPr lang="zh-CN" altLang="en-US" sz="1600" dirty="0">
                      <a:solidFill>
                        <a:srgbClr val="323232"/>
                      </a:solidFill>
                      <a:latin typeface="微软雅黑" panose="020B0503020204020204" pitchFamily="34" charset="-122"/>
                      <a:ea typeface="微软雅黑" panose="020B0503020204020204" pitchFamily="34" charset="-122"/>
                    </a:rPr>
                    <a:t>技术</a:t>
                  </a:r>
                  <a:endParaRPr lang="en-US" altLang="zh-CN" sz="1600" dirty="0">
                    <a:solidFill>
                      <a:srgbClr val="323232"/>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5459278" y="2793915"/>
                <a:ext cx="828000" cy="828000"/>
                <a:chOff x="5459279" y="2793916"/>
                <a:chExt cx="715961" cy="715961"/>
              </a:xfrm>
            </p:grpSpPr>
            <p:sp>
              <p:nvSpPr>
                <p:cNvPr id="51" name="MH_Other_4"/>
                <p:cNvSpPr>
                  <a:spLocks noChangeArrowheads="1"/>
                </p:cNvSpPr>
                <p:nvPr>
                  <p:custDataLst>
                    <p:tags r:id="rId14"/>
                  </p:custDataLst>
                </p:nvPr>
              </p:nvSpPr>
              <p:spPr bwMode="auto">
                <a:xfrm>
                  <a:off x="5459279" y="2793916"/>
                  <a:ext cx="715961" cy="71596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0"/>
                    </a:spcBef>
                    <a:buFontTx/>
                    <a:buNone/>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52" name="MH_SubTitle_4"/>
                <p:cNvSpPr/>
                <p:nvPr>
                  <p:custDataLst>
                    <p:tags r:id="rId15"/>
                  </p:custDataLst>
                </p:nvPr>
              </p:nvSpPr>
              <p:spPr>
                <a:xfrm>
                  <a:off x="5513925" y="2847943"/>
                  <a:ext cx="607583" cy="607583"/>
                </a:xfrm>
                <a:prstGeom prst="ellipse">
                  <a:avLst/>
                </a:prstGeom>
                <a:solidFill>
                  <a:srgbClr val="FFFFFF"/>
                </a:solidFill>
                <a:effectLst>
                  <a:innerShdw blurRad="38100" dist="25400" dir="16200000">
                    <a:prstClr val="black">
                      <a:alpha val="15000"/>
                    </a:prstClr>
                  </a:innerShdw>
                </a:effectLst>
              </p:spPr>
              <p:txBody>
                <a:bodyPr wrap="none" lIns="0" tIns="0" rIns="0" bIns="0" anchor="ctr">
                  <a:normAutofit/>
                </a:bodyPr>
                <a:lstStyle/>
                <a:p>
                  <a:pPr algn="ctr">
                    <a:lnSpc>
                      <a:spcPct val="120000"/>
                    </a:lnSpc>
                    <a:defRPr/>
                  </a:pPr>
                  <a:r>
                    <a:rPr lang="zh-CN" altLang="en-US" sz="1600" dirty="0">
                      <a:solidFill>
                        <a:srgbClr val="323232"/>
                      </a:solidFill>
                      <a:latin typeface="微软雅黑" panose="020B0503020204020204" pitchFamily="34" charset="-122"/>
                      <a:ea typeface="微软雅黑" panose="020B0503020204020204" pitchFamily="34" charset="-122"/>
                    </a:rPr>
                    <a:t>电子</a:t>
                  </a:r>
                  <a:endParaRPr lang="en-US" altLang="zh-CN" sz="1600" dirty="0">
                    <a:solidFill>
                      <a:srgbClr val="323232"/>
                    </a:solidFill>
                    <a:latin typeface="微软雅黑" panose="020B0503020204020204" pitchFamily="34" charset="-122"/>
                    <a:ea typeface="微软雅黑" panose="020B0503020204020204" pitchFamily="34" charset="-122"/>
                  </a:endParaRPr>
                </a:p>
                <a:p>
                  <a:pPr algn="ctr">
                    <a:lnSpc>
                      <a:spcPct val="120000"/>
                    </a:lnSpc>
                    <a:defRPr/>
                  </a:pPr>
                  <a:r>
                    <a:rPr lang="zh-CN" altLang="en-US" sz="1600" dirty="0">
                      <a:solidFill>
                        <a:srgbClr val="323232"/>
                      </a:solidFill>
                      <a:latin typeface="微软雅黑" panose="020B0503020204020204" pitchFamily="34" charset="-122"/>
                      <a:ea typeface="微软雅黑" panose="020B0503020204020204" pitchFamily="34" charset="-122"/>
                    </a:rPr>
                    <a:t>订货系统</a:t>
                  </a:r>
                  <a:endParaRPr lang="en-US" altLang="zh-CN" sz="1600" dirty="0">
                    <a:solidFill>
                      <a:srgbClr val="323232"/>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3003275" y="2793915"/>
                <a:ext cx="828000" cy="828000"/>
                <a:chOff x="3003276" y="2793916"/>
                <a:chExt cx="715961" cy="715961"/>
              </a:xfrm>
            </p:grpSpPr>
            <p:sp>
              <p:nvSpPr>
                <p:cNvPr id="53" name="MH_Other_5"/>
                <p:cNvSpPr>
                  <a:spLocks noChangeArrowheads="1"/>
                </p:cNvSpPr>
                <p:nvPr>
                  <p:custDataLst>
                    <p:tags r:id="rId12"/>
                  </p:custDataLst>
                </p:nvPr>
              </p:nvSpPr>
              <p:spPr bwMode="auto">
                <a:xfrm>
                  <a:off x="3003276" y="2793916"/>
                  <a:ext cx="715961" cy="71596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0"/>
                    </a:spcBef>
                    <a:buFontTx/>
                    <a:buNone/>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54" name="MH_SubTitle_8"/>
                <p:cNvSpPr/>
                <p:nvPr>
                  <p:custDataLst>
                    <p:tags r:id="rId13"/>
                  </p:custDataLst>
                </p:nvPr>
              </p:nvSpPr>
              <p:spPr>
                <a:xfrm>
                  <a:off x="3057923" y="2847943"/>
                  <a:ext cx="607583" cy="607583"/>
                </a:xfrm>
                <a:prstGeom prst="ellipse">
                  <a:avLst/>
                </a:prstGeom>
                <a:solidFill>
                  <a:srgbClr val="FFFFFF"/>
                </a:solidFill>
                <a:effectLst>
                  <a:innerShdw blurRad="38100" dist="25400" dir="16200000">
                    <a:prstClr val="black">
                      <a:alpha val="15000"/>
                    </a:prstClr>
                  </a:innerShdw>
                </a:effectLst>
              </p:spPr>
              <p:txBody>
                <a:bodyPr wrap="none" lIns="0" tIns="0" rIns="0" bIns="0" anchor="ctr">
                  <a:normAutofit/>
                </a:bodyPr>
                <a:lstStyle/>
                <a:p>
                  <a:pPr algn="ctr">
                    <a:lnSpc>
                      <a:spcPct val="120000"/>
                    </a:lnSpc>
                    <a:defRPr/>
                  </a:pPr>
                  <a:r>
                    <a:rPr lang="zh-CN" altLang="en-US" sz="1600" dirty="0">
                      <a:solidFill>
                        <a:srgbClr val="323232"/>
                      </a:solidFill>
                      <a:latin typeface="微软雅黑" panose="020B0503020204020204" pitchFamily="34" charset="-122"/>
                      <a:ea typeface="微软雅黑" panose="020B0503020204020204" pitchFamily="34" charset="-122"/>
                    </a:rPr>
                    <a:t>快速反应</a:t>
                  </a:r>
                  <a:endParaRPr lang="en-US" altLang="zh-CN" sz="1600" dirty="0">
                    <a:solidFill>
                      <a:srgbClr val="323232"/>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4253603" y="3669145"/>
                <a:ext cx="828000" cy="828000"/>
                <a:chOff x="4253604" y="3669145"/>
                <a:chExt cx="715961" cy="715961"/>
              </a:xfrm>
            </p:grpSpPr>
            <p:sp>
              <p:nvSpPr>
                <p:cNvPr id="55" name="MH_Other_6"/>
                <p:cNvSpPr>
                  <a:spLocks noChangeArrowheads="1"/>
                </p:cNvSpPr>
                <p:nvPr>
                  <p:custDataLst>
                    <p:tags r:id="rId10"/>
                  </p:custDataLst>
                </p:nvPr>
              </p:nvSpPr>
              <p:spPr bwMode="auto">
                <a:xfrm>
                  <a:off x="4253604" y="3669145"/>
                  <a:ext cx="715961" cy="71596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0"/>
                    </a:spcBef>
                    <a:buFontTx/>
                    <a:buNone/>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56" name="MH_SubTitle_6"/>
                <p:cNvSpPr/>
                <p:nvPr>
                  <p:custDataLst>
                    <p:tags r:id="rId11"/>
                  </p:custDataLst>
                </p:nvPr>
              </p:nvSpPr>
              <p:spPr>
                <a:xfrm>
                  <a:off x="4308251" y="3723123"/>
                  <a:ext cx="607583" cy="607583"/>
                </a:xfrm>
                <a:prstGeom prst="ellipse">
                  <a:avLst/>
                </a:prstGeom>
                <a:solidFill>
                  <a:srgbClr val="FFFFFF"/>
                </a:solidFill>
                <a:effectLst>
                  <a:innerShdw blurRad="38100" dist="25400" dir="16200000">
                    <a:prstClr val="black">
                      <a:alpha val="15000"/>
                    </a:prstClr>
                  </a:innerShdw>
                </a:effectLst>
              </p:spPr>
              <p:txBody>
                <a:bodyPr wrap="none" lIns="0" tIns="0" rIns="0" bIns="0" anchor="ctr">
                  <a:normAutofit/>
                </a:bodyPr>
                <a:lstStyle/>
                <a:p>
                  <a:pPr algn="ctr">
                    <a:lnSpc>
                      <a:spcPct val="120000"/>
                    </a:lnSpc>
                    <a:defRPr/>
                  </a:pPr>
                  <a:r>
                    <a:rPr lang="zh-CN" altLang="en-US" sz="1600" dirty="0">
                      <a:solidFill>
                        <a:srgbClr val="323232"/>
                      </a:solidFill>
                      <a:latin typeface="微软雅黑" panose="020B0503020204020204" pitchFamily="34" charset="-122"/>
                      <a:ea typeface="微软雅黑" panose="020B0503020204020204" pitchFamily="34" charset="-122"/>
                    </a:rPr>
                    <a:t>互联网</a:t>
                  </a:r>
                  <a:endParaRPr lang="en-US" altLang="zh-CN" sz="1600" dirty="0">
                    <a:solidFill>
                      <a:srgbClr val="323232"/>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5948989" y="1647781"/>
                <a:ext cx="828000" cy="828000"/>
                <a:chOff x="5948989" y="1647781"/>
                <a:chExt cx="715962" cy="717450"/>
              </a:xfrm>
            </p:grpSpPr>
            <p:sp>
              <p:nvSpPr>
                <p:cNvPr id="57" name="MH_Other_7"/>
                <p:cNvSpPr>
                  <a:spLocks noChangeArrowheads="1"/>
                </p:cNvSpPr>
                <p:nvPr>
                  <p:custDataLst>
                    <p:tags r:id="rId8"/>
                  </p:custDataLst>
                </p:nvPr>
              </p:nvSpPr>
              <p:spPr bwMode="auto">
                <a:xfrm>
                  <a:off x="5948989" y="1647781"/>
                  <a:ext cx="715962" cy="7174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0"/>
                    </a:spcBef>
                    <a:buFontTx/>
                    <a:buNone/>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58" name="MH_SubTitle_3"/>
                <p:cNvSpPr/>
                <p:nvPr>
                  <p:custDataLst>
                    <p:tags r:id="rId9"/>
                  </p:custDataLst>
                </p:nvPr>
              </p:nvSpPr>
              <p:spPr>
                <a:xfrm>
                  <a:off x="6002651" y="1702690"/>
                  <a:ext cx="607583" cy="607583"/>
                </a:xfrm>
                <a:prstGeom prst="ellipse">
                  <a:avLst/>
                </a:prstGeom>
                <a:solidFill>
                  <a:srgbClr val="FFFFFF"/>
                </a:solidFill>
                <a:effectLst>
                  <a:innerShdw blurRad="38100" dist="25400" dir="16200000">
                    <a:prstClr val="black">
                      <a:alpha val="15000"/>
                    </a:prstClr>
                  </a:innerShdw>
                </a:effectLst>
              </p:spPr>
              <p:txBody>
                <a:bodyPr wrap="none" lIns="0" tIns="0" rIns="0" bIns="0" anchor="ctr">
                  <a:normAutofit/>
                </a:bodyPr>
                <a:lstStyle/>
                <a:p>
                  <a:pPr algn="ctr">
                    <a:lnSpc>
                      <a:spcPct val="120000"/>
                    </a:lnSpc>
                    <a:defRPr/>
                  </a:pPr>
                  <a:r>
                    <a:rPr lang="zh-CN" altLang="en-US" sz="1600" dirty="0">
                      <a:solidFill>
                        <a:srgbClr val="323232"/>
                      </a:solidFill>
                      <a:latin typeface="微软雅黑" panose="020B0503020204020204" pitchFamily="34" charset="-122"/>
                      <a:ea typeface="微软雅黑" panose="020B0503020204020204" pitchFamily="34" charset="-122"/>
                    </a:rPr>
                    <a:t>数据库</a:t>
                  </a:r>
                  <a:endParaRPr lang="en-US" altLang="zh-CN" sz="1600" dirty="0">
                    <a:solidFill>
                      <a:srgbClr val="323232"/>
                    </a:solidFill>
                    <a:latin typeface="微软雅黑" panose="020B0503020204020204" pitchFamily="34" charset="-122"/>
                    <a:ea typeface="微软雅黑" panose="020B0503020204020204" pitchFamily="34" charset="-122"/>
                  </a:endParaRPr>
                </a:p>
                <a:p>
                  <a:pPr algn="ctr">
                    <a:lnSpc>
                      <a:spcPct val="120000"/>
                    </a:lnSpc>
                    <a:defRPr/>
                  </a:pPr>
                  <a:r>
                    <a:rPr lang="zh-CN" altLang="en-US" sz="1600" dirty="0">
                      <a:solidFill>
                        <a:srgbClr val="323232"/>
                      </a:solidFill>
                      <a:latin typeface="微软雅黑" panose="020B0503020204020204" pitchFamily="34" charset="-122"/>
                      <a:ea typeface="微软雅黑" panose="020B0503020204020204" pitchFamily="34" charset="-122"/>
                    </a:rPr>
                    <a:t>技术</a:t>
                  </a:r>
                  <a:endParaRPr lang="en-US" altLang="zh-CN" sz="1600" dirty="0">
                    <a:solidFill>
                      <a:srgbClr val="323232"/>
                    </a:solidFill>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5948989" y="3963865"/>
                <a:ext cx="828000" cy="828000"/>
                <a:chOff x="5948989" y="3963865"/>
                <a:chExt cx="715962" cy="717450"/>
              </a:xfrm>
            </p:grpSpPr>
            <p:sp>
              <p:nvSpPr>
                <p:cNvPr id="59" name="MH_Other_8"/>
                <p:cNvSpPr>
                  <a:spLocks noChangeArrowheads="1"/>
                </p:cNvSpPr>
                <p:nvPr>
                  <p:custDataLst>
                    <p:tags r:id="rId6"/>
                  </p:custDataLst>
                </p:nvPr>
              </p:nvSpPr>
              <p:spPr bwMode="auto">
                <a:xfrm>
                  <a:off x="5948989" y="3963865"/>
                  <a:ext cx="715962" cy="7174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0"/>
                    </a:spcBef>
                    <a:buFontTx/>
                    <a:buNone/>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60" name="MH_SubTitle_5"/>
                <p:cNvSpPr/>
                <p:nvPr>
                  <p:custDataLst>
                    <p:tags r:id="rId7"/>
                  </p:custDataLst>
                </p:nvPr>
              </p:nvSpPr>
              <p:spPr>
                <a:xfrm>
                  <a:off x="6002651" y="4018895"/>
                  <a:ext cx="607583" cy="607583"/>
                </a:xfrm>
                <a:prstGeom prst="ellipse">
                  <a:avLst/>
                </a:prstGeom>
                <a:solidFill>
                  <a:srgbClr val="FFFFFF"/>
                </a:solidFill>
                <a:effectLst>
                  <a:innerShdw blurRad="38100" dist="25400" dir="16200000">
                    <a:prstClr val="black">
                      <a:alpha val="15000"/>
                    </a:prstClr>
                  </a:innerShdw>
                </a:effectLst>
              </p:spPr>
              <p:txBody>
                <a:bodyPr wrap="none" lIns="0" tIns="0" rIns="0" bIns="0" anchor="ctr">
                  <a:normAutofit/>
                </a:bodyPr>
                <a:lstStyle/>
                <a:p>
                  <a:pPr algn="ctr">
                    <a:lnSpc>
                      <a:spcPct val="120000"/>
                    </a:lnSpc>
                    <a:defRPr/>
                  </a:pPr>
                  <a:r>
                    <a:rPr lang="zh-CN" altLang="en-US" sz="1600" dirty="0">
                      <a:solidFill>
                        <a:srgbClr val="323232"/>
                      </a:solidFill>
                      <a:latin typeface="微软雅黑" panose="020B0503020204020204" pitchFamily="34" charset="-122"/>
                      <a:ea typeface="微软雅黑" panose="020B0503020204020204" pitchFamily="34" charset="-122"/>
                    </a:rPr>
                    <a:t>企业</a:t>
                  </a:r>
                  <a:endParaRPr lang="en-US" altLang="zh-CN" sz="1600" dirty="0">
                    <a:solidFill>
                      <a:srgbClr val="323232"/>
                    </a:solidFill>
                    <a:latin typeface="微软雅黑" panose="020B0503020204020204" pitchFamily="34" charset="-122"/>
                    <a:ea typeface="微软雅黑" panose="020B0503020204020204" pitchFamily="34" charset="-122"/>
                  </a:endParaRPr>
                </a:p>
                <a:p>
                  <a:pPr algn="ctr">
                    <a:lnSpc>
                      <a:spcPct val="120000"/>
                    </a:lnSpc>
                    <a:defRPr/>
                  </a:pPr>
                  <a:r>
                    <a:rPr lang="zh-CN" altLang="en-US" sz="1600" dirty="0">
                      <a:solidFill>
                        <a:srgbClr val="323232"/>
                      </a:solidFill>
                      <a:latin typeface="微软雅黑" panose="020B0503020204020204" pitchFamily="34" charset="-122"/>
                      <a:ea typeface="微软雅黑" panose="020B0503020204020204" pitchFamily="34" charset="-122"/>
                    </a:rPr>
                    <a:t>资源计划</a:t>
                  </a:r>
                  <a:endParaRPr lang="en-US" altLang="zh-CN" sz="1600" dirty="0">
                    <a:solidFill>
                      <a:srgbClr val="323232"/>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2482306" y="1647781"/>
                <a:ext cx="828000" cy="828000"/>
                <a:chOff x="2482307" y="1647781"/>
                <a:chExt cx="715961" cy="717450"/>
              </a:xfrm>
            </p:grpSpPr>
            <p:sp>
              <p:nvSpPr>
                <p:cNvPr id="61" name="MH_SubTitle_1"/>
                <p:cNvSpPr>
                  <a:spLocks noChangeArrowheads="1"/>
                </p:cNvSpPr>
                <p:nvPr>
                  <p:custDataLst>
                    <p:tags r:id="rId4"/>
                  </p:custDataLst>
                </p:nvPr>
              </p:nvSpPr>
              <p:spPr bwMode="auto">
                <a:xfrm>
                  <a:off x="2482307" y="1647781"/>
                  <a:ext cx="715961" cy="7174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0"/>
                    </a:spcBef>
                    <a:buFontTx/>
                    <a:buNone/>
                    <a:defRPr/>
                  </a:pPr>
                  <a:endParaRPr lang="zh-CN" altLang="en-US" sz="1600">
                    <a:solidFill>
                      <a:schemeClr val="bg1"/>
                    </a:solidFill>
                    <a:latin typeface="+mn-lt"/>
                    <a:ea typeface="+mn-ea"/>
                  </a:endParaRPr>
                </a:p>
              </p:txBody>
            </p:sp>
            <p:sp>
              <p:nvSpPr>
                <p:cNvPr id="62" name="MH_Other_9"/>
                <p:cNvSpPr/>
                <p:nvPr>
                  <p:custDataLst>
                    <p:tags r:id="rId5"/>
                  </p:custDataLst>
                </p:nvPr>
              </p:nvSpPr>
              <p:spPr>
                <a:xfrm>
                  <a:off x="2536447" y="1702690"/>
                  <a:ext cx="607583" cy="607583"/>
                </a:xfrm>
                <a:prstGeom prst="ellipse">
                  <a:avLst/>
                </a:prstGeom>
                <a:solidFill>
                  <a:srgbClr val="FFFFFF"/>
                </a:solidFill>
                <a:effectLst>
                  <a:innerShdw blurRad="38100" dist="25400" dir="16200000">
                    <a:prstClr val="black">
                      <a:alpha val="15000"/>
                    </a:prstClr>
                  </a:innerShdw>
                </a:effectLst>
              </p:spPr>
              <p:txBody>
                <a:bodyPr wrap="none" lIns="0" tIns="0" rIns="0" bIns="0" anchor="ctr">
                  <a:normAutofit/>
                </a:bodyPr>
                <a:lstStyle/>
                <a:p>
                  <a:pPr algn="ctr">
                    <a:lnSpc>
                      <a:spcPct val="120000"/>
                    </a:lnSpc>
                    <a:defRPr/>
                  </a:pPr>
                  <a:r>
                    <a:rPr lang="zh-CN" altLang="en-US" sz="1600" dirty="0">
                      <a:solidFill>
                        <a:schemeClr val="tx1">
                          <a:lumMod val="75000"/>
                          <a:lumOff val="25000"/>
                        </a:schemeClr>
                      </a:solidFill>
                      <a:latin typeface="微软雅黑" pitchFamily="34" charset="-122"/>
                      <a:ea typeface="微软雅黑" pitchFamily="34" charset="-122"/>
                    </a:rPr>
                    <a:t>电子</a:t>
                  </a:r>
                  <a:endParaRPr lang="en-US" altLang="zh-CN" sz="1600" dirty="0">
                    <a:solidFill>
                      <a:schemeClr val="tx1">
                        <a:lumMod val="75000"/>
                        <a:lumOff val="25000"/>
                      </a:schemeClr>
                    </a:solidFill>
                    <a:latin typeface="微软雅黑" pitchFamily="34" charset="-122"/>
                    <a:ea typeface="微软雅黑" pitchFamily="34" charset="-122"/>
                  </a:endParaRPr>
                </a:p>
                <a:p>
                  <a:pPr algn="ctr">
                    <a:lnSpc>
                      <a:spcPct val="120000"/>
                    </a:lnSpc>
                    <a:defRPr/>
                  </a:pPr>
                  <a:r>
                    <a:rPr lang="zh-CN" altLang="en-US" sz="1600" dirty="0">
                      <a:solidFill>
                        <a:schemeClr val="tx1">
                          <a:lumMod val="75000"/>
                          <a:lumOff val="25000"/>
                        </a:schemeClr>
                      </a:solidFill>
                      <a:latin typeface="微软雅黑" pitchFamily="34" charset="-122"/>
                      <a:ea typeface="微软雅黑" pitchFamily="34" charset="-122"/>
                    </a:rPr>
                    <a:t>数据交换</a:t>
                  </a:r>
                  <a:endParaRPr lang="en-US" altLang="zh-CN" sz="1600" dirty="0">
                    <a:solidFill>
                      <a:srgbClr val="323232"/>
                    </a:solidFill>
                  </a:endParaRPr>
                </a:p>
              </p:txBody>
            </p:sp>
          </p:grpSp>
          <p:grpSp>
            <p:nvGrpSpPr>
              <p:cNvPr id="71" name="组合 70"/>
              <p:cNvGrpSpPr/>
              <p:nvPr/>
            </p:nvGrpSpPr>
            <p:grpSpPr>
              <a:xfrm>
                <a:off x="2482306" y="3963865"/>
                <a:ext cx="828000" cy="828000"/>
                <a:chOff x="2482307" y="3963865"/>
                <a:chExt cx="715961" cy="717450"/>
              </a:xfrm>
            </p:grpSpPr>
            <p:sp>
              <p:nvSpPr>
                <p:cNvPr id="63" name="MH_Other_10"/>
                <p:cNvSpPr>
                  <a:spLocks noChangeArrowheads="1"/>
                </p:cNvSpPr>
                <p:nvPr>
                  <p:custDataLst>
                    <p:tags r:id="rId2"/>
                  </p:custDataLst>
                </p:nvPr>
              </p:nvSpPr>
              <p:spPr bwMode="auto">
                <a:xfrm>
                  <a:off x="2482307" y="3963865"/>
                  <a:ext cx="715961" cy="7174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0"/>
                    </a:spcBef>
                    <a:buFontTx/>
                    <a:buNone/>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64" name="MH_SubTitle_7"/>
                <p:cNvSpPr/>
                <p:nvPr>
                  <p:custDataLst>
                    <p:tags r:id="rId3"/>
                  </p:custDataLst>
                </p:nvPr>
              </p:nvSpPr>
              <p:spPr>
                <a:xfrm>
                  <a:off x="2536447" y="4018895"/>
                  <a:ext cx="607583" cy="607583"/>
                </a:xfrm>
                <a:prstGeom prst="ellipse">
                  <a:avLst/>
                </a:prstGeom>
                <a:solidFill>
                  <a:srgbClr val="FFFFFF"/>
                </a:solidFill>
                <a:effectLst>
                  <a:innerShdw blurRad="38100" dist="25400" dir="16200000">
                    <a:prstClr val="black">
                      <a:alpha val="15000"/>
                    </a:prstClr>
                  </a:innerShdw>
                </a:effectLst>
              </p:spPr>
              <p:txBody>
                <a:bodyPr wrap="none" lIns="0" tIns="0" rIns="0" bIns="0" anchor="ctr">
                  <a:normAutofit/>
                </a:bodyPr>
                <a:lstStyle/>
                <a:p>
                  <a:pPr algn="ctr">
                    <a:lnSpc>
                      <a:spcPct val="120000"/>
                    </a:lnSpc>
                    <a:defRPr/>
                  </a:pPr>
                  <a:r>
                    <a:rPr lang="zh-CN" altLang="en-US" sz="1600" dirty="0">
                      <a:solidFill>
                        <a:srgbClr val="323232"/>
                      </a:solidFill>
                      <a:latin typeface="微软雅黑" panose="020B0503020204020204" pitchFamily="34" charset="-122"/>
                      <a:ea typeface="微软雅黑" panose="020B0503020204020204" pitchFamily="34" charset="-122"/>
                    </a:rPr>
                    <a:t>有效</a:t>
                  </a:r>
                  <a:endParaRPr lang="en-US" altLang="zh-CN" sz="1600" dirty="0">
                    <a:solidFill>
                      <a:srgbClr val="323232"/>
                    </a:solidFill>
                    <a:latin typeface="微软雅黑" panose="020B0503020204020204" pitchFamily="34" charset="-122"/>
                    <a:ea typeface="微软雅黑" panose="020B0503020204020204" pitchFamily="34" charset="-122"/>
                  </a:endParaRPr>
                </a:p>
                <a:p>
                  <a:pPr algn="ctr">
                    <a:lnSpc>
                      <a:spcPct val="120000"/>
                    </a:lnSpc>
                    <a:defRPr/>
                  </a:pPr>
                  <a:r>
                    <a:rPr lang="zh-CN" altLang="en-US" sz="1600" dirty="0">
                      <a:solidFill>
                        <a:srgbClr val="323232"/>
                      </a:solidFill>
                      <a:latin typeface="微软雅黑" panose="020B0503020204020204" pitchFamily="34" charset="-122"/>
                      <a:ea typeface="微软雅黑" panose="020B0503020204020204" pitchFamily="34" charset="-122"/>
                    </a:rPr>
                    <a:t>客户反应</a:t>
                  </a:r>
                  <a:endParaRPr lang="en-US" altLang="zh-CN" sz="1600" dirty="0">
                    <a:solidFill>
                      <a:srgbClr val="323232"/>
                    </a:solidFill>
                    <a:latin typeface="微软雅黑" panose="020B0503020204020204" pitchFamily="34" charset="-122"/>
                    <a:ea typeface="微软雅黑" panose="020B0503020204020204" pitchFamily="34" charset="-122"/>
                  </a:endParaRPr>
                </a:p>
              </p:txBody>
            </p:sp>
          </p:grpSp>
          <p:sp>
            <p:nvSpPr>
              <p:cNvPr id="65" name="MH_Title_1"/>
              <p:cNvSpPr/>
              <p:nvPr>
                <p:custDataLst>
                  <p:tags r:id="rId1"/>
                </p:custDataLst>
              </p:nvPr>
            </p:nvSpPr>
            <p:spPr>
              <a:xfrm>
                <a:off x="4000562" y="2793915"/>
                <a:ext cx="1272655" cy="778478"/>
              </a:xfrm>
              <a:prstGeom prst="rect">
                <a:avLst/>
              </a:prstGeom>
            </p:spPr>
            <p:txBody>
              <a:bodyPr anchor="ctr">
                <a:normAutofit/>
              </a:bodyPr>
              <a:lstStyle/>
              <a:p>
                <a:pPr algn="ctr">
                  <a:defRPr/>
                </a:pP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电子商务</a:t>
                </a:r>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defRPr/>
                </a:pP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物流运作</a:t>
                </a:r>
              </a:p>
            </p:txBody>
          </p:sp>
        </p:grpSp>
      </p:grpSp>
      <p:sp>
        <p:nvSpPr>
          <p:cNvPr id="79" name="圆角矩形 78"/>
          <p:cNvSpPr/>
          <p:nvPr/>
        </p:nvSpPr>
        <p:spPr>
          <a:xfrm>
            <a:off x="7973187" y="2716661"/>
            <a:ext cx="3879632" cy="3146755"/>
          </a:xfrm>
          <a:prstGeom prst="roundRect">
            <a:avLst/>
          </a:prstGeom>
          <a:noFill/>
          <a:ln w="25400" cap="flat" cmpd="sng" algn="ctr">
            <a:solidFill>
              <a:sysClr val="windowText" lastClr="000000">
                <a:lumMod val="75000"/>
                <a:lumOff val="25000"/>
              </a:sysClr>
            </a:solid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lvl="0">
              <a:lnSpc>
                <a:spcPct val="150000"/>
              </a:lnSpc>
            </a:pPr>
            <a:r>
              <a:rPr lang="zh-CN" altLang="en-US" sz="2133" dirty="0">
                <a:solidFill>
                  <a:prstClr val="black">
                    <a:lumMod val="75000"/>
                    <a:lumOff val="25000"/>
                  </a:prstClr>
                </a:solidFill>
                <a:latin typeface="微软雅黑" pitchFamily="34" charset="-122"/>
                <a:ea typeface="微软雅黑" pitchFamily="34" charset="-122"/>
              </a:rPr>
              <a:t>        电子商务的整个运作包含信息流、商流、资金流和物流在内的一系列流动过程。只有通过物流配送</a:t>
            </a:r>
            <a:r>
              <a:rPr lang="en-US" altLang="zh-CN" sz="2133" dirty="0">
                <a:solidFill>
                  <a:prstClr val="black">
                    <a:lumMod val="75000"/>
                    <a:lumOff val="25000"/>
                  </a:prstClr>
                </a:solidFill>
                <a:latin typeface="微软雅黑" pitchFamily="34" charset="-122"/>
                <a:ea typeface="微软雅黑" pitchFamily="34" charset="-122"/>
              </a:rPr>
              <a:t>,</a:t>
            </a:r>
            <a:r>
              <a:rPr lang="zh-CN" altLang="en-US" sz="2133" dirty="0">
                <a:solidFill>
                  <a:prstClr val="black">
                    <a:lumMod val="75000"/>
                    <a:lumOff val="25000"/>
                  </a:prstClr>
                </a:solidFill>
                <a:latin typeface="微软雅黑" pitchFamily="34" charset="-122"/>
                <a:ea typeface="微软雅黑" pitchFamily="34" charset="-122"/>
              </a:rPr>
              <a:t>将实物真正转移到消费者手中</a:t>
            </a:r>
            <a:r>
              <a:rPr lang="en-US" altLang="zh-CN" sz="2133" dirty="0">
                <a:solidFill>
                  <a:prstClr val="black">
                    <a:lumMod val="75000"/>
                    <a:lumOff val="25000"/>
                  </a:prstClr>
                </a:solidFill>
                <a:latin typeface="微软雅黑" pitchFamily="34" charset="-122"/>
                <a:ea typeface="微软雅黑" pitchFamily="34" charset="-122"/>
              </a:rPr>
              <a:t>,</a:t>
            </a:r>
            <a:r>
              <a:rPr lang="zh-CN" altLang="en-US" sz="2133" dirty="0">
                <a:solidFill>
                  <a:prstClr val="black">
                    <a:lumMod val="75000"/>
                    <a:lumOff val="25000"/>
                  </a:prstClr>
                </a:solidFill>
                <a:latin typeface="微软雅黑" pitchFamily="34" charset="-122"/>
                <a:ea typeface="微软雅黑" pitchFamily="34" charset="-122"/>
              </a:rPr>
              <a:t>商务活动才算结束。</a:t>
            </a:r>
          </a:p>
        </p:txBody>
      </p:sp>
      <p:sp>
        <p:nvSpPr>
          <p:cNvPr id="42" name="文本框 41"/>
          <p:cNvSpPr txBox="1"/>
          <p:nvPr/>
        </p:nvSpPr>
        <p:spPr>
          <a:xfrm>
            <a:off x="982237" y="521133"/>
            <a:ext cx="5825471"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dirty="0" smtClean="0">
                <a:solidFill>
                  <a:srgbClr val="524F6A"/>
                </a:solidFill>
                <a:latin typeface="微软雅黑" panose="020B0503020204020204" pitchFamily="34" charset="-122"/>
                <a:ea typeface="微软雅黑" panose="020B0503020204020204" pitchFamily="34" charset="-122"/>
              </a:rPr>
              <a:t>电子商务物流的概念</a:t>
            </a:r>
            <a:endParaRPr lang="zh-CN" altLang="en-US" sz="3200"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878847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73"/>
          <p:cNvGrpSpPr/>
          <p:nvPr/>
        </p:nvGrpSpPr>
        <p:grpSpPr>
          <a:xfrm>
            <a:off x="4032000" y="1928654"/>
            <a:ext cx="620225" cy="290343"/>
            <a:chOff x="3366566" y="1459073"/>
            <a:chExt cx="465169" cy="221445"/>
          </a:xfrm>
        </p:grpSpPr>
        <p:cxnSp>
          <p:nvCxnSpPr>
            <p:cNvPr id="3" name="Straight Connector 37"/>
            <p:cNvCxnSpPr/>
            <p:nvPr/>
          </p:nvCxnSpPr>
          <p:spPr>
            <a:xfrm flipH="1" flipV="1">
              <a:off x="3592681" y="1460250"/>
              <a:ext cx="239054" cy="220268"/>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4" name="Straight Connector 38"/>
            <p:cNvCxnSpPr/>
            <p:nvPr/>
          </p:nvCxnSpPr>
          <p:spPr>
            <a:xfrm flipH="1">
              <a:off x="3366566" y="1459073"/>
              <a:ext cx="226116" cy="0"/>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5" name="Group 74"/>
          <p:cNvGrpSpPr/>
          <p:nvPr/>
        </p:nvGrpSpPr>
        <p:grpSpPr>
          <a:xfrm flipH="1">
            <a:off x="7521833" y="1926250"/>
            <a:ext cx="684268" cy="295151"/>
            <a:chOff x="3318534" y="1459155"/>
            <a:chExt cx="513201" cy="221363"/>
          </a:xfrm>
        </p:grpSpPr>
        <p:cxnSp>
          <p:nvCxnSpPr>
            <p:cNvPr id="6" name="Straight Connector 40"/>
            <p:cNvCxnSpPr/>
            <p:nvPr/>
          </p:nvCxnSpPr>
          <p:spPr>
            <a:xfrm flipH="1" flipV="1">
              <a:off x="3592681" y="1460250"/>
              <a:ext cx="239054" cy="220268"/>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7" name="Straight Connector 41"/>
            <p:cNvCxnSpPr/>
            <p:nvPr/>
          </p:nvCxnSpPr>
          <p:spPr>
            <a:xfrm flipH="1">
              <a:off x="3318534" y="1459155"/>
              <a:ext cx="274147"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8" name="Group 81"/>
          <p:cNvGrpSpPr/>
          <p:nvPr/>
        </p:nvGrpSpPr>
        <p:grpSpPr>
          <a:xfrm flipV="1">
            <a:off x="4031999" y="5154406"/>
            <a:ext cx="607004" cy="290343"/>
            <a:chOff x="3376482" y="1459073"/>
            <a:chExt cx="455253" cy="221445"/>
          </a:xfrm>
        </p:grpSpPr>
        <p:cxnSp>
          <p:nvCxnSpPr>
            <p:cNvPr id="9" name="Straight Connector 43"/>
            <p:cNvCxnSpPr/>
            <p:nvPr/>
          </p:nvCxnSpPr>
          <p:spPr>
            <a:xfrm flipH="1" flipV="1">
              <a:off x="3592681" y="1460250"/>
              <a:ext cx="239054" cy="220268"/>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44"/>
            <p:cNvCxnSpPr/>
            <p:nvPr/>
          </p:nvCxnSpPr>
          <p:spPr>
            <a:xfrm flipH="1" flipV="1">
              <a:off x="3376482" y="1459073"/>
              <a:ext cx="216200" cy="0"/>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grpSp>
        <p:nvGrpSpPr>
          <p:cNvPr id="11" name="Group 84"/>
          <p:cNvGrpSpPr/>
          <p:nvPr/>
        </p:nvGrpSpPr>
        <p:grpSpPr>
          <a:xfrm flipH="1" flipV="1">
            <a:off x="7549636" y="5152002"/>
            <a:ext cx="656464" cy="295151"/>
            <a:chOff x="3339387" y="1459155"/>
            <a:chExt cx="492348" cy="221363"/>
          </a:xfrm>
        </p:grpSpPr>
        <p:cxnSp>
          <p:nvCxnSpPr>
            <p:cNvPr id="12" name="Straight Connector 46"/>
            <p:cNvCxnSpPr/>
            <p:nvPr/>
          </p:nvCxnSpPr>
          <p:spPr>
            <a:xfrm flipH="1" flipV="1">
              <a:off x="3592681" y="1460250"/>
              <a:ext cx="239054" cy="220268"/>
            </a:xfrm>
            <a:prstGeom prst="line">
              <a:avLst/>
            </a:prstGeom>
            <a:ln w="19050" cap="rnd">
              <a:solidFill>
                <a:schemeClr val="accent4"/>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47"/>
            <p:cNvCxnSpPr/>
            <p:nvPr/>
          </p:nvCxnSpPr>
          <p:spPr>
            <a:xfrm flipH="1" flipV="1">
              <a:off x="3339387" y="1459155"/>
              <a:ext cx="253294" cy="0"/>
            </a:xfrm>
            <a:prstGeom prst="line">
              <a:avLst/>
            </a:prstGeom>
            <a:ln w="19050" cap="rnd">
              <a:solidFill>
                <a:schemeClr val="accent4"/>
              </a:solidFill>
              <a:prstDash val="solid"/>
            </a:ln>
          </p:spPr>
          <p:style>
            <a:lnRef idx="1">
              <a:schemeClr val="accent1"/>
            </a:lnRef>
            <a:fillRef idx="0">
              <a:schemeClr val="accent1"/>
            </a:fillRef>
            <a:effectRef idx="0">
              <a:schemeClr val="accent1"/>
            </a:effectRef>
            <a:fontRef idx="minor">
              <a:schemeClr val="tx1"/>
            </a:fontRef>
          </p:style>
        </p:cxnSp>
      </p:grpSp>
      <p:sp>
        <p:nvSpPr>
          <p:cNvPr id="14" name="Freeform 5"/>
          <p:cNvSpPr>
            <a:spLocks/>
          </p:cNvSpPr>
          <p:nvPr/>
        </p:nvSpPr>
        <p:spPr bwMode="auto">
          <a:xfrm>
            <a:off x="3643049" y="2925399"/>
            <a:ext cx="2487084" cy="2984500"/>
          </a:xfrm>
          <a:custGeom>
            <a:avLst/>
            <a:gdLst/>
            <a:ahLst/>
            <a:cxnLst>
              <a:cxn ang="0">
                <a:pos x="248" y="158"/>
              </a:cxn>
              <a:cxn ang="0">
                <a:pos x="248" y="160"/>
              </a:cxn>
              <a:cxn ang="0">
                <a:pos x="250" y="192"/>
              </a:cxn>
              <a:cxn ang="0">
                <a:pos x="321" y="335"/>
              </a:cxn>
              <a:cxn ang="0">
                <a:pos x="437" y="401"/>
              </a:cxn>
              <a:cxn ang="0">
                <a:pos x="496" y="408"/>
              </a:cxn>
              <a:cxn ang="0">
                <a:pos x="496" y="595"/>
              </a:cxn>
              <a:cxn ang="0">
                <a:pos x="430" y="591"/>
              </a:cxn>
              <a:cxn ang="0">
                <a:pos x="189" y="468"/>
              </a:cxn>
              <a:cxn ang="0">
                <a:pos x="62" y="192"/>
              </a:cxn>
              <a:cxn ang="0">
                <a:pos x="61" y="160"/>
              </a:cxn>
              <a:cxn ang="0">
                <a:pos x="61" y="158"/>
              </a:cxn>
              <a:cxn ang="0">
                <a:pos x="0" y="158"/>
              </a:cxn>
              <a:cxn ang="0">
                <a:pos x="157" y="0"/>
              </a:cxn>
              <a:cxn ang="0">
                <a:pos x="313" y="158"/>
              </a:cxn>
              <a:cxn ang="0">
                <a:pos x="248" y="158"/>
              </a:cxn>
            </a:cxnLst>
            <a:rect l="0" t="0" r="r" b="b"/>
            <a:pathLst>
              <a:path w="496" h="595">
                <a:moveTo>
                  <a:pt x="248" y="158"/>
                </a:moveTo>
                <a:cubicBezTo>
                  <a:pt x="248" y="158"/>
                  <a:pt x="248" y="159"/>
                  <a:pt x="248" y="160"/>
                </a:cubicBezTo>
                <a:cubicBezTo>
                  <a:pt x="248" y="171"/>
                  <a:pt x="249" y="182"/>
                  <a:pt x="250" y="192"/>
                </a:cubicBezTo>
                <a:cubicBezTo>
                  <a:pt x="257" y="247"/>
                  <a:pt x="281" y="295"/>
                  <a:pt x="321" y="335"/>
                </a:cubicBezTo>
                <a:cubicBezTo>
                  <a:pt x="355" y="369"/>
                  <a:pt x="393" y="391"/>
                  <a:pt x="437" y="401"/>
                </a:cubicBezTo>
                <a:cubicBezTo>
                  <a:pt x="456" y="406"/>
                  <a:pt x="475" y="408"/>
                  <a:pt x="496" y="408"/>
                </a:cubicBezTo>
                <a:cubicBezTo>
                  <a:pt x="496" y="595"/>
                  <a:pt x="496" y="595"/>
                  <a:pt x="496" y="595"/>
                </a:cubicBezTo>
                <a:cubicBezTo>
                  <a:pt x="474" y="595"/>
                  <a:pt x="452" y="594"/>
                  <a:pt x="430" y="591"/>
                </a:cubicBezTo>
                <a:cubicBezTo>
                  <a:pt x="338" y="578"/>
                  <a:pt x="258" y="537"/>
                  <a:pt x="189" y="468"/>
                </a:cubicBezTo>
                <a:cubicBezTo>
                  <a:pt x="112" y="390"/>
                  <a:pt x="69" y="299"/>
                  <a:pt x="62" y="192"/>
                </a:cubicBezTo>
                <a:cubicBezTo>
                  <a:pt x="61" y="182"/>
                  <a:pt x="61" y="171"/>
                  <a:pt x="61" y="160"/>
                </a:cubicBezTo>
                <a:cubicBezTo>
                  <a:pt x="61" y="159"/>
                  <a:pt x="61" y="158"/>
                  <a:pt x="61" y="158"/>
                </a:cubicBezTo>
                <a:cubicBezTo>
                  <a:pt x="0" y="158"/>
                  <a:pt x="0" y="158"/>
                  <a:pt x="0" y="158"/>
                </a:cubicBezTo>
                <a:cubicBezTo>
                  <a:pt x="157" y="0"/>
                  <a:pt x="157" y="0"/>
                  <a:pt x="157" y="0"/>
                </a:cubicBezTo>
                <a:cubicBezTo>
                  <a:pt x="313" y="158"/>
                  <a:pt x="313" y="158"/>
                  <a:pt x="313" y="158"/>
                </a:cubicBezTo>
                <a:lnTo>
                  <a:pt x="248" y="158"/>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5" name="Freeform 6"/>
          <p:cNvSpPr>
            <a:spLocks/>
          </p:cNvSpPr>
          <p:nvPr/>
        </p:nvSpPr>
        <p:spPr bwMode="auto">
          <a:xfrm>
            <a:off x="5327915" y="3717033"/>
            <a:ext cx="2992967" cy="2493433"/>
          </a:xfrm>
          <a:custGeom>
            <a:avLst/>
            <a:gdLst/>
            <a:ahLst/>
            <a:cxnLst>
              <a:cxn ang="0">
                <a:pos x="403" y="61"/>
              </a:cxn>
              <a:cxn ang="0">
                <a:pos x="410" y="2"/>
              </a:cxn>
              <a:cxn ang="0">
                <a:pos x="410" y="0"/>
              </a:cxn>
              <a:cxn ang="0">
                <a:pos x="597" y="0"/>
              </a:cxn>
              <a:cxn ang="0">
                <a:pos x="597" y="2"/>
              </a:cxn>
              <a:cxn ang="0">
                <a:pos x="592" y="68"/>
              </a:cxn>
              <a:cxn ang="0">
                <a:pos x="469" y="310"/>
              </a:cxn>
              <a:cxn ang="0">
                <a:pos x="161" y="437"/>
              </a:cxn>
              <a:cxn ang="0">
                <a:pos x="160" y="437"/>
              </a:cxn>
              <a:cxn ang="0">
                <a:pos x="160" y="497"/>
              </a:cxn>
              <a:cxn ang="0">
                <a:pos x="0" y="341"/>
              </a:cxn>
              <a:cxn ang="0">
                <a:pos x="160" y="185"/>
              </a:cxn>
              <a:cxn ang="0">
                <a:pos x="160" y="250"/>
              </a:cxn>
              <a:cxn ang="0">
                <a:pos x="161" y="250"/>
              </a:cxn>
              <a:cxn ang="0">
                <a:pos x="337" y="177"/>
              </a:cxn>
              <a:cxn ang="0">
                <a:pos x="403" y="61"/>
              </a:cxn>
            </a:cxnLst>
            <a:rect l="0" t="0" r="r" b="b"/>
            <a:pathLst>
              <a:path w="597" h="497">
                <a:moveTo>
                  <a:pt x="403" y="61"/>
                </a:moveTo>
                <a:cubicBezTo>
                  <a:pt x="408" y="42"/>
                  <a:pt x="410" y="22"/>
                  <a:pt x="410" y="2"/>
                </a:cubicBezTo>
                <a:cubicBezTo>
                  <a:pt x="410" y="1"/>
                  <a:pt x="410" y="0"/>
                  <a:pt x="410" y="0"/>
                </a:cubicBezTo>
                <a:cubicBezTo>
                  <a:pt x="597" y="0"/>
                  <a:pt x="597" y="0"/>
                  <a:pt x="597" y="0"/>
                </a:cubicBezTo>
                <a:cubicBezTo>
                  <a:pt x="597" y="0"/>
                  <a:pt x="597" y="1"/>
                  <a:pt x="597" y="2"/>
                </a:cubicBezTo>
                <a:cubicBezTo>
                  <a:pt x="597" y="24"/>
                  <a:pt x="595" y="46"/>
                  <a:pt x="592" y="68"/>
                </a:cubicBezTo>
                <a:cubicBezTo>
                  <a:pt x="579" y="160"/>
                  <a:pt x="538" y="241"/>
                  <a:pt x="469" y="310"/>
                </a:cubicBezTo>
                <a:cubicBezTo>
                  <a:pt x="384" y="395"/>
                  <a:pt x="281" y="437"/>
                  <a:pt x="161" y="437"/>
                </a:cubicBezTo>
                <a:cubicBezTo>
                  <a:pt x="161" y="437"/>
                  <a:pt x="160" y="437"/>
                  <a:pt x="160" y="437"/>
                </a:cubicBezTo>
                <a:cubicBezTo>
                  <a:pt x="160" y="497"/>
                  <a:pt x="160" y="497"/>
                  <a:pt x="160" y="497"/>
                </a:cubicBezTo>
                <a:cubicBezTo>
                  <a:pt x="0" y="341"/>
                  <a:pt x="0" y="341"/>
                  <a:pt x="0" y="341"/>
                </a:cubicBezTo>
                <a:cubicBezTo>
                  <a:pt x="160" y="185"/>
                  <a:pt x="160" y="185"/>
                  <a:pt x="160" y="185"/>
                </a:cubicBezTo>
                <a:cubicBezTo>
                  <a:pt x="160" y="250"/>
                  <a:pt x="160" y="250"/>
                  <a:pt x="160" y="250"/>
                </a:cubicBezTo>
                <a:cubicBezTo>
                  <a:pt x="160" y="250"/>
                  <a:pt x="161" y="250"/>
                  <a:pt x="161" y="250"/>
                </a:cubicBezTo>
                <a:cubicBezTo>
                  <a:pt x="230" y="250"/>
                  <a:pt x="288" y="226"/>
                  <a:pt x="337" y="177"/>
                </a:cubicBezTo>
                <a:cubicBezTo>
                  <a:pt x="371" y="143"/>
                  <a:pt x="393" y="104"/>
                  <a:pt x="403" y="61"/>
                </a:cubicBezTo>
                <a:close/>
              </a:path>
            </a:pathLst>
          </a:custGeom>
          <a:solidFill>
            <a:schemeClr val="tx2">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6" name="Freeform 7"/>
          <p:cNvSpPr>
            <a:spLocks/>
          </p:cNvSpPr>
          <p:nvPr/>
        </p:nvSpPr>
        <p:spPr bwMode="auto">
          <a:xfrm>
            <a:off x="6130133" y="1534749"/>
            <a:ext cx="2495551" cy="2995083"/>
          </a:xfrm>
          <a:custGeom>
            <a:avLst/>
            <a:gdLst/>
            <a:ahLst/>
            <a:cxnLst>
              <a:cxn ang="0">
                <a:pos x="67" y="5"/>
              </a:cxn>
              <a:cxn ang="0">
                <a:pos x="309" y="129"/>
              </a:cxn>
              <a:cxn ang="0">
                <a:pos x="437" y="435"/>
              </a:cxn>
              <a:cxn ang="0">
                <a:pos x="498" y="435"/>
              </a:cxn>
              <a:cxn ang="0">
                <a:pos x="341" y="597"/>
              </a:cxn>
              <a:cxn ang="0">
                <a:pos x="184" y="435"/>
              </a:cxn>
              <a:cxn ang="0">
                <a:pos x="250" y="435"/>
              </a:cxn>
              <a:cxn ang="0">
                <a:pos x="177" y="261"/>
              </a:cxn>
              <a:cxn ang="0">
                <a:pos x="60" y="194"/>
              </a:cxn>
              <a:cxn ang="0">
                <a:pos x="1" y="188"/>
              </a:cxn>
              <a:cxn ang="0">
                <a:pos x="0" y="188"/>
              </a:cxn>
              <a:cxn ang="0">
                <a:pos x="0" y="0"/>
              </a:cxn>
              <a:cxn ang="0">
                <a:pos x="1" y="0"/>
              </a:cxn>
              <a:cxn ang="0">
                <a:pos x="67" y="5"/>
              </a:cxn>
            </a:cxnLst>
            <a:rect l="0" t="0" r="r" b="b"/>
            <a:pathLst>
              <a:path w="498" h="597">
                <a:moveTo>
                  <a:pt x="67" y="5"/>
                </a:moveTo>
                <a:cubicBezTo>
                  <a:pt x="159" y="18"/>
                  <a:pt x="240" y="59"/>
                  <a:pt x="309" y="129"/>
                </a:cubicBezTo>
                <a:cubicBezTo>
                  <a:pt x="394" y="213"/>
                  <a:pt x="436" y="315"/>
                  <a:pt x="437" y="435"/>
                </a:cubicBezTo>
                <a:cubicBezTo>
                  <a:pt x="498" y="435"/>
                  <a:pt x="498" y="435"/>
                  <a:pt x="498" y="435"/>
                </a:cubicBezTo>
                <a:cubicBezTo>
                  <a:pt x="341" y="597"/>
                  <a:pt x="341" y="597"/>
                  <a:pt x="341" y="597"/>
                </a:cubicBezTo>
                <a:cubicBezTo>
                  <a:pt x="184" y="435"/>
                  <a:pt x="184" y="435"/>
                  <a:pt x="184" y="435"/>
                </a:cubicBezTo>
                <a:cubicBezTo>
                  <a:pt x="250" y="435"/>
                  <a:pt x="250" y="435"/>
                  <a:pt x="250" y="435"/>
                </a:cubicBezTo>
                <a:cubicBezTo>
                  <a:pt x="249" y="367"/>
                  <a:pt x="225" y="309"/>
                  <a:pt x="177" y="261"/>
                </a:cubicBezTo>
                <a:cubicBezTo>
                  <a:pt x="143" y="227"/>
                  <a:pt x="104" y="205"/>
                  <a:pt x="60" y="194"/>
                </a:cubicBezTo>
                <a:cubicBezTo>
                  <a:pt x="41" y="190"/>
                  <a:pt x="21" y="188"/>
                  <a:pt x="1" y="188"/>
                </a:cubicBezTo>
                <a:cubicBezTo>
                  <a:pt x="1" y="188"/>
                  <a:pt x="0" y="188"/>
                  <a:pt x="0" y="188"/>
                </a:cubicBezTo>
                <a:cubicBezTo>
                  <a:pt x="0" y="0"/>
                  <a:pt x="0" y="0"/>
                  <a:pt x="0" y="0"/>
                </a:cubicBezTo>
                <a:cubicBezTo>
                  <a:pt x="0" y="0"/>
                  <a:pt x="1" y="0"/>
                  <a:pt x="1" y="0"/>
                </a:cubicBezTo>
                <a:cubicBezTo>
                  <a:pt x="24" y="0"/>
                  <a:pt x="46" y="2"/>
                  <a:pt x="67" y="5"/>
                </a:cubicBezTo>
                <a:close/>
              </a:path>
            </a:pathLst>
          </a:custGeom>
          <a:solidFill>
            <a:srgbClr val="FFC00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7" name="Freeform 8"/>
          <p:cNvSpPr>
            <a:spLocks noEditPoints="1"/>
          </p:cNvSpPr>
          <p:nvPr/>
        </p:nvSpPr>
        <p:spPr bwMode="auto">
          <a:xfrm>
            <a:off x="3947849" y="1229949"/>
            <a:ext cx="2984500" cy="2487083"/>
          </a:xfrm>
          <a:custGeom>
            <a:avLst/>
            <a:gdLst/>
            <a:ahLst/>
            <a:cxnLst>
              <a:cxn ang="0">
                <a:pos x="96" y="338"/>
              </a:cxn>
              <a:cxn ang="0">
                <a:pos x="95" y="338"/>
              </a:cxn>
              <a:cxn ang="0">
                <a:pos x="96" y="338"/>
              </a:cxn>
              <a:cxn ang="0">
                <a:pos x="435" y="0"/>
              </a:cxn>
              <a:cxn ang="0">
                <a:pos x="595" y="157"/>
              </a:cxn>
              <a:cxn ang="0">
                <a:pos x="435" y="314"/>
              </a:cxn>
              <a:cxn ang="0">
                <a:pos x="435" y="249"/>
              </a:cxn>
              <a:cxn ang="0">
                <a:pos x="260" y="322"/>
              </a:cxn>
              <a:cxn ang="0">
                <a:pos x="194" y="437"/>
              </a:cxn>
              <a:cxn ang="0">
                <a:pos x="187" y="496"/>
              </a:cxn>
              <a:cxn ang="0">
                <a:pos x="0" y="496"/>
              </a:cxn>
              <a:cxn ang="0">
                <a:pos x="5" y="429"/>
              </a:cxn>
              <a:cxn ang="0">
                <a:pos x="128" y="190"/>
              </a:cxn>
              <a:cxn ang="0">
                <a:pos x="435" y="61"/>
              </a:cxn>
              <a:cxn ang="0">
                <a:pos x="435" y="0"/>
              </a:cxn>
            </a:cxnLst>
            <a:rect l="0" t="0" r="r" b="b"/>
            <a:pathLst>
              <a:path w="595" h="496">
                <a:moveTo>
                  <a:pt x="96" y="338"/>
                </a:moveTo>
                <a:cubicBezTo>
                  <a:pt x="96" y="338"/>
                  <a:pt x="95" y="338"/>
                  <a:pt x="95" y="338"/>
                </a:cubicBezTo>
                <a:cubicBezTo>
                  <a:pt x="96" y="338"/>
                  <a:pt x="96" y="338"/>
                  <a:pt x="96" y="338"/>
                </a:cubicBezTo>
                <a:close/>
                <a:moveTo>
                  <a:pt x="435" y="0"/>
                </a:moveTo>
                <a:cubicBezTo>
                  <a:pt x="595" y="157"/>
                  <a:pt x="595" y="157"/>
                  <a:pt x="595" y="157"/>
                </a:cubicBezTo>
                <a:cubicBezTo>
                  <a:pt x="435" y="314"/>
                  <a:pt x="435" y="314"/>
                  <a:pt x="435" y="314"/>
                </a:cubicBezTo>
                <a:cubicBezTo>
                  <a:pt x="435" y="249"/>
                  <a:pt x="435" y="249"/>
                  <a:pt x="435" y="249"/>
                </a:cubicBezTo>
                <a:cubicBezTo>
                  <a:pt x="367" y="249"/>
                  <a:pt x="309" y="273"/>
                  <a:pt x="260" y="322"/>
                </a:cubicBezTo>
                <a:cubicBezTo>
                  <a:pt x="227" y="356"/>
                  <a:pt x="204" y="394"/>
                  <a:pt x="194" y="437"/>
                </a:cubicBezTo>
                <a:cubicBezTo>
                  <a:pt x="190" y="456"/>
                  <a:pt x="187" y="475"/>
                  <a:pt x="187" y="496"/>
                </a:cubicBezTo>
                <a:cubicBezTo>
                  <a:pt x="0" y="496"/>
                  <a:pt x="0" y="496"/>
                  <a:pt x="0" y="496"/>
                </a:cubicBezTo>
                <a:cubicBezTo>
                  <a:pt x="0" y="473"/>
                  <a:pt x="2" y="451"/>
                  <a:pt x="5" y="429"/>
                </a:cubicBezTo>
                <a:cubicBezTo>
                  <a:pt x="18" y="338"/>
                  <a:pt x="59" y="258"/>
                  <a:pt x="128" y="190"/>
                </a:cubicBezTo>
                <a:cubicBezTo>
                  <a:pt x="213" y="104"/>
                  <a:pt x="315" y="62"/>
                  <a:pt x="435" y="61"/>
                </a:cubicBezTo>
                <a:lnTo>
                  <a:pt x="435" y="0"/>
                </a:lnTo>
                <a:close/>
              </a:path>
            </a:pathLst>
          </a:custGeom>
          <a:solidFill>
            <a:srgbClr val="00B05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8" name="Text Placeholder 3"/>
          <p:cNvSpPr txBox="1">
            <a:spLocks/>
          </p:cNvSpPr>
          <p:nvPr/>
        </p:nvSpPr>
        <p:spPr>
          <a:xfrm>
            <a:off x="5892521" y="1709382"/>
            <a:ext cx="532197" cy="57445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3733" dirty="0">
                <a:solidFill>
                  <a:schemeClr val="bg1"/>
                </a:solidFill>
              </a:rPr>
              <a:t>02</a:t>
            </a:r>
          </a:p>
        </p:txBody>
      </p:sp>
      <p:sp>
        <p:nvSpPr>
          <p:cNvPr id="19" name="Text Placeholder 3"/>
          <p:cNvSpPr txBox="1">
            <a:spLocks/>
          </p:cNvSpPr>
          <p:nvPr/>
        </p:nvSpPr>
        <p:spPr>
          <a:xfrm>
            <a:off x="7569996" y="3694768"/>
            <a:ext cx="532197" cy="57445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3733" dirty="0">
                <a:solidFill>
                  <a:schemeClr val="bg1"/>
                </a:solidFill>
              </a:rPr>
              <a:t>03</a:t>
            </a:r>
          </a:p>
        </p:txBody>
      </p:sp>
      <p:sp>
        <p:nvSpPr>
          <p:cNvPr id="20" name="Text Placeholder 3"/>
          <p:cNvSpPr txBox="1">
            <a:spLocks/>
          </p:cNvSpPr>
          <p:nvPr/>
        </p:nvSpPr>
        <p:spPr>
          <a:xfrm>
            <a:off x="5810329" y="5116682"/>
            <a:ext cx="532197" cy="57445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3733" dirty="0">
                <a:solidFill>
                  <a:schemeClr val="bg1"/>
                </a:solidFill>
              </a:rPr>
              <a:t>04</a:t>
            </a:r>
          </a:p>
        </p:txBody>
      </p:sp>
      <p:sp>
        <p:nvSpPr>
          <p:cNvPr id="21" name="Rectangle 34"/>
          <p:cNvSpPr/>
          <p:nvPr/>
        </p:nvSpPr>
        <p:spPr>
          <a:xfrm>
            <a:off x="5580874" y="2870621"/>
            <a:ext cx="1005403" cy="1569660"/>
          </a:xfrm>
          <a:prstGeom prst="rect">
            <a:avLst/>
          </a:prstGeom>
        </p:spPr>
        <p:txBody>
          <a:bodyPr wrap="none">
            <a:spAutoFit/>
          </a:bodyPr>
          <a:lstStyle/>
          <a:p>
            <a:r>
              <a:rPr lang="zh-CN" altLang="en-US" sz="3200" b="1" dirty="0">
                <a:solidFill>
                  <a:schemeClr val="bg1">
                    <a:lumMod val="50000"/>
                  </a:schemeClr>
                </a:solidFill>
                <a:latin typeface="微软雅黑" panose="020B0503020204020204" pitchFamily="34" charset="-122"/>
                <a:ea typeface="微软雅黑" panose="020B0503020204020204" pitchFamily="34" charset="-122"/>
              </a:rPr>
              <a:t>电子</a:t>
            </a:r>
            <a:endParaRPr lang="en-US" altLang="zh-CN" sz="3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3200" b="1" dirty="0">
                <a:solidFill>
                  <a:schemeClr val="bg1">
                    <a:lumMod val="50000"/>
                  </a:schemeClr>
                </a:solidFill>
                <a:latin typeface="微软雅黑" panose="020B0503020204020204" pitchFamily="34" charset="-122"/>
                <a:ea typeface="微软雅黑" panose="020B0503020204020204" pitchFamily="34" charset="-122"/>
              </a:rPr>
              <a:t>商务</a:t>
            </a:r>
            <a:endParaRPr lang="en-US" altLang="zh-CN" sz="3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3200" b="1" dirty="0">
                <a:solidFill>
                  <a:schemeClr val="bg1">
                    <a:lumMod val="50000"/>
                  </a:schemeClr>
                </a:solidFill>
                <a:latin typeface="微软雅黑" panose="020B0503020204020204" pitchFamily="34" charset="-122"/>
                <a:ea typeface="微软雅黑" panose="020B0503020204020204" pitchFamily="34" charset="-122"/>
              </a:rPr>
              <a:t>物流</a:t>
            </a:r>
            <a:endParaRPr lang="en-US" sz="32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2" name="Group 59"/>
          <p:cNvGrpSpPr/>
          <p:nvPr/>
        </p:nvGrpSpPr>
        <p:grpSpPr>
          <a:xfrm>
            <a:off x="8424394" y="4984724"/>
            <a:ext cx="3034927" cy="1150885"/>
            <a:chOff x="7154104" y="3206176"/>
            <a:chExt cx="2276195" cy="863164"/>
          </a:xfrm>
        </p:grpSpPr>
        <p:sp>
          <p:nvSpPr>
            <p:cNvPr id="23" name="TextBox 49"/>
            <p:cNvSpPr txBox="1"/>
            <p:nvPr/>
          </p:nvSpPr>
          <p:spPr>
            <a:xfrm>
              <a:off x="7154105" y="3453979"/>
              <a:ext cx="2276194" cy="615361"/>
            </a:xfrm>
            <a:prstGeom prst="rect">
              <a:avLst/>
            </a:prstGeom>
            <a:noFill/>
          </p:spPr>
          <p:txBody>
            <a:bodyPr wrap="square" lIns="0" tIns="0" rIns="0" bIns="0" rtlCol="0">
              <a:spAutoFit/>
            </a:bodyPr>
            <a:lstStyle/>
            <a:p>
              <a:pPr lvl="0">
                <a:spcBef>
                  <a:spcPct val="20000"/>
                </a:spcBef>
                <a:defRPr/>
              </a:pPr>
              <a:r>
                <a:rPr lang="zh-CN" altLang="en-US" sz="1333" dirty="0">
                  <a:solidFill>
                    <a:srgbClr val="002060"/>
                  </a:solidFill>
                  <a:latin typeface="微软雅黑" panose="020B0503020204020204" pitchFamily="34" charset="-122"/>
                  <a:ea typeface="微软雅黑" panose="020B0503020204020204" pitchFamily="34" charset="-122"/>
                </a:rPr>
                <a:t>是为了满足客户需要而对商品、服务以及相关信息从产地到消费地的高效、低成本流动和储存进行的规划、实施与控制的过程。</a:t>
              </a:r>
              <a:endParaRPr lang="en-US" sz="1333" dirty="0">
                <a:solidFill>
                  <a:srgbClr val="002060"/>
                </a:solidFill>
                <a:latin typeface="微软雅黑" panose="020B0503020204020204" pitchFamily="34" charset="-122"/>
                <a:ea typeface="微软雅黑" panose="020B0503020204020204" pitchFamily="34" charset="-122"/>
              </a:endParaRPr>
            </a:p>
          </p:txBody>
        </p:sp>
        <p:sp>
          <p:nvSpPr>
            <p:cNvPr id="24" name="Rectangle 50"/>
            <p:cNvSpPr/>
            <p:nvPr/>
          </p:nvSpPr>
          <p:spPr>
            <a:xfrm>
              <a:off x="7154104" y="3206176"/>
              <a:ext cx="358271" cy="215492"/>
            </a:xfrm>
            <a:prstGeom prst="rect">
              <a:avLst/>
            </a:prstGeom>
          </p:spPr>
          <p:txBody>
            <a:bodyPr wrap="none" lIns="0" tIns="0" rIns="0" bIns="0">
              <a:spAutoFit/>
            </a:bodyPr>
            <a:lstStyle/>
            <a:p>
              <a:r>
                <a:rPr lang="zh-CN" altLang="en-US" sz="1867" b="1" dirty="0">
                  <a:solidFill>
                    <a:srgbClr val="002060"/>
                  </a:solidFill>
                  <a:latin typeface="微软雅黑" panose="020B0503020204020204" pitchFamily="34" charset="-122"/>
                  <a:ea typeface="微软雅黑" panose="020B0503020204020204" pitchFamily="34" charset="-122"/>
                </a:rPr>
                <a:t>物流</a:t>
              </a:r>
              <a:endParaRPr lang="en-US" sz="1867" b="1" dirty="0">
                <a:solidFill>
                  <a:srgbClr val="002060"/>
                </a:solidFill>
                <a:latin typeface="微软雅黑" panose="020B0503020204020204" pitchFamily="34" charset="-122"/>
                <a:ea typeface="微软雅黑" panose="020B0503020204020204" pitchFamily="34" charset="-122"/>
              </a:endParaRPr>
            </a:p>
          </p:txBody>
        </p:sp>
      </p:grpSp>
      <p:grpSp>
        <p:nvGrpSpPr>
          <p:cNvPr id="25" name="Group 58"/>
          <p:cNvGrpSpPr/>
          <p:nvPr/>
        </p:nvGrpSpPr>
        <p:grpSpPr>
          <a:xfrm>
            <a:off x="8373594" y="1451494"/>
            <a:ext cx="3034927" cy="740645"/>
            <a:chOff x="7174424" y="1352592"/>
            <a:chExt cx="2276195" cy="555484"/>
          </a:xfrm>
        </p:grpSpPr>
        <p:sp>
          <p:nvSpPr>
            <p:cNvPr id="26" name="TextBox 52"/>
            <p:cNvSpPr txBox="1"/>
            <p:nvPr/>
          </p:nvSpPr>
          <p:spPr>
            <a:xfrm>
              <a:off x="7174424" y="1600395"/>
              <a:ext cx="2276195" cy="307681"/>
            </a:xfrm>
            <a:prstGeom prst="rect">
              <a:avLst/>
            </a:prstGeom>
            <a:noFill/>
          </p:spPr>
          <p:txBody>
            <a:bodyPr wrap="square" lIns="0" tIns="0" rIns="0" bIns="0" rtlCol="0">
              <a:spAutoFit/>
            </a:bodyPr>
            <a:lstStyle/>
            <a:p>
              <a:pPr lvl="0">
                <a:spcBef>
                  <a:spcPct val="20000"/>
                </a:spcBef>
                <a:defRPr/>
              </a:pPr>
              <a:r>
                <a:rPr lang="zh-CN" altLang="en-US" sz="1333" dirty="0">
                  <a:solidFill>
                    <a:srgbClr val="FFC000"/>
                  </a:solidFill>
                  <a:latin typeface="微软雅黑" panose="020B0503020204020204" pitchFamily="34" charset="-122"/>
                  <a:ea typeface="微软雅黑" panose="020B0503020204020204" pitchFamily="34" charset="-122"/>
                </a:rPr>
                <a:t>是指在营销渠道成员间随着商品实物及其所有权的转移而发生的资金往来流程。</a:t>
              </a:r>
              <a:endParaRPr lang="en-US" sz="1333" dirty="0">
                <a:solidFill>
                  <a:srgbClr val="FFC000"/>
                </a:solidFill>
                <a:latin typeface="微软雅黑" panose="020B0503020204020204" pitchFamily="34" charset="-122"/>
                <a:ea typeface="微软雅黑" panose="020B0503020204020204" pitchFamily="34" charset="-122"/>
              </a:endParaRPr>
            </a:p>
          </p:txBody>
        </p:sp>
        <p:sp>
          <p:nvSpPr>
            <p:cNvPr id="27" name="Rectangle 53"/>
            <p:cNvSpPr/>
            <p:nvPr/>
          </p:nvSpPr>
          <p:spPr>
            <a:xfrm>
              <a:off x="7174424" y="1352592"/>
              <a:ext cx="537407" cy="215492"/>
            </a:xfrm>
            <a:prstGeom prst="rect">
              <a:avLst/>
            </a:prstGeom>
          </p:spPr>
          <p:txBody>
            <a:bodyPr wrap="none" lIns="0" tIns="0" rIns="0" bIns="0">
              <a:spAutoFit/>
            </a:bodyPr>
            <a:lstStyle/>
            <a:p>
              <a:r>
                <a:rPr lang="zh-CN" altLang="en-US" sz="1867" b="1" dirty="0">
                  <a:solidFill>
                    <a:srgbClr val="FFC000"/>
                  </a:solidFill>
                  <a:latin typeface="微软雅黑" panose="020B0503020204020204" pitchFamily="34" charset="-122"/>
                  <a:ea typeface="微软雅黑" panose="020B0503020204020204" pitchFamily="34" charset="-122"/>
                </a:rPr>
                <a:t>资金流</a:t>
              </a:r>
              <a:endParaRPr lang="en-US" sz="1867" b="1" dirty="0">
                <a:solidFill>
                  <a:srgbClr val="FFC000"/>
                </a:solidFill>
                <a:latin typeface="微软雅黑" panose="020B0503020204020204" pitchFamily="34" charset="-122"/>
                <a:ea typeface="微软雅黑" panose="020B0503020204020204" pitchFamily="34" charset="-122"/>
              </a:endParaRPr>
            </a:p>
          </p:txBody>
        </p:sp>
      </p:grpSp>
      <p:grpSp>
        <p:nvGrpSpPr>
          <p:cNvPr id="28" name="Group 56"/>
          <p:cNvGrpSpPr/>
          <p:nvPr/>
        </p:nvGrpSpPr>
        <p:grpSpPr>
          <a:xfrm>
            <a:off x="831795" y="1451494"/>
            <a:ext cx="3073028" cy="945766"/>
            <a:chOff x="-296510" y="1363501"/>
            <a:chExt cx="2276196" cy="709324"/>
          </a:xfrm>
        </p:grpSpPr>
        <p:sp>
          <p:nvSpPr>
            <p:cNvPr id="29" name="TextBox 55"/>
            <p:cNvSpPr txBox="1"/>
            <p:nvPr/>
          </p:nvSpPr>
          <p:spPr>
            <a:xfrm>
              <a:off x="-296510" y="1611304"/>
              <a:ext cx="2276196" cy="461521"/>
            </a:xfrm>
            <a:prstGeom prst="rect">
              <a:avLst/>
            </a:prstGeom>
            <a:noFill/>
          </p:spPr>
          <p:txBody>
            <a:bodyPr wrap="square" lIns="0" tIns="0" rIns="0" bIns="0" rtlCol="0">
              <a:spAutoFit/>
            </a:bodyPr>
            <a:lstStyle/>
            <a:p>
              <a:pPr lvl="0">
                <a:spcBef>
                  <a:spcPct val="20000"/>
                </a:spcBef>
                <a:defRPr/>
              </a:pPr>
              <a:r>
                <a:rPr lang="zh-CN" altLang="en-US" sz="1333" dirty="0">
                  <a:solidFill>
                    <a:srgbClr val="00B050"/>
                  </a:solidFill>
                  <a:latin typeface="微软雅黑" panose="020B0503020204020204" pitchFamily="34" charset="-122"/>
                  <a:ea typeface="微软雅黑" panose="020B0503020204020204" pitchFamily="34" charset="-122"/>
                </a:rPr>
                <a:t>是物资在由供应者向需求者转移时物资社会实体的流动</a:t>
              </a:r>
              <a:r>
                <a:rPr lang="en-US" altLang="zh-CN" sz="1333" dirty="0">
                  <a:solidFill>
                    <a:srgbClr val="00B050"/>
                  </a:solidFill>
                  <a:latin typeface="微软雅黑" panose="020B0503020204020204" pitchFamily="34" charset="-122"/>
                  <a:ea typeface="微软雅黑" panose="020B0503020204020204" pitchFamily="34" charset="-122"/>
                </a:rPr>
                <a:t>, </a:t>
              </a:r>
              <a:r>
                <a:rPr lang="zh-CN" altLang="en-US" sz="1333" dirty="0">
                  <a:solidFill>
                    <a:srgbClr val="00B050"/>
                  </a:solidFill>
                  <a:latin typeface="微软雅黑" panose="020B0503020204020204" pitchFamily="34" charset="-122"/>
                  <a:ea typeface="微软雅黑" panose="020B0503020204020204" pitchFamily="34" charset="-122"/>
                </a:rPr>
                <a:t>主要表现为物资与其等价物的交换运动和物资所有权的转移运动。</a:t>
              </a:r>
              <a:r>
                <a:rPr lang="en-US" sz="1333" dirty="0">
                  <a:solidFill>
                    <a:srgbClr val="00B050"/>
                  </a:solidFill>
                  <a:latin typeface="微软雅黑" panose="020B0503020204020204" pitchFamily="34" charset="-122"/>
                  <a:ea typeface="微软雅黑" panose="020B0503020204020204" pitchFamily="34" charset="-122"/>
                </a:rPr>
                <a:t> </a:t>
              </a:r>
            </a:p>
          </p:txBody>
        </p:sp>
        <p:sp>
          <p:nvSpPr>
            <p:cNvPr id="30" name="Rectangle 56"/>
            <p:cNvSpPr/>
            <p:nvPr/>
          </p:nvSpPr>
          <p:spPr>
            <a:xfrm>
              <a:off x="1625855" y="1363501"/>
              <a:ext cx="353829" cy="215492"/>
            </a:xfrm>
            <a:prstGeom prst="rect">
              <a:avLst/>
            </a:prstGeom>
          </p:spPr>
          <p:txBody>
            <a:bodyPr wrap="none" lIns="0" tIns="0" rIns="0" bIns="0">
              <a:spAutoFit/>
            </a:bodyPr>
            <a:lstStyle/>
            <a:p>
              <a:pPr algn="r"/>
              <a:r>
                <a:rPr lang="zh-CN" altLang="en-US" sz="1867" b="1" dirty="0">
                  <a:solidFill>
                    <a:srgbClr val="00B050"/>
                  </a:solidFill>
                  <a:latin typeface="微软雅黑" panose="020B0503020204020204" pitchFamily="34" charset="-122"/>
                  <a:ea typeface="微软雅黑" panose="020B0503020204020204" pitchFamily="34" charset="-122"/>
                </a:rPr>
                <a:t>商流</a:t>
              </a:r>
              <a:endParaRPr lang="en-US" sz="1867" b="1" dirty="0">
                <a:solidFill>
                  <a:srgbClr val="00B050"/>
                </a:solidFill>
                <a:latin typeface="微软雅黑" panose="020B0503020204020204" pitchFamily="34" charset="-122"/>
                <a:ea typeface="微软雅黑" panose="020B0503020204020204" pitchFamily="34" charset="-122"/>
              </a:endParaRPr>
            </a:p>
          </p:txBody>
        </p:sp>
      </p:grpSp>
      <p:grpSp>
        <p:nvGrpSpPr>
          <p:cNvPr id="31" name="Group 56"/>
          <p:cNvGrpSpPr/>
          <p:nvPr/>
        </p:nvGrpSpPr>
        <p:grpSpPr>
          <a:xfrm>
            <a:off x="831795" y="4960478"/>
            <a:ext cx="3034928" cy="945766"/>
            <a:chOff x="-296510" y="1363501"/>
            <a:chExt cx="2276196" cy="709324"/>
          </a:xfrm>
        </p:grpSpPr>
        <p:sp>
          <p:nvSpPr>
            <p:cNvPr id="32" name="TextBox 58"/>
            <p:cNvSpPr txBox="1"/>
            <p:nvPr/>
          </p:nvSpPr>
          <p:spPr>
            <a:xfrm>
              <a:off x="-296510" y="1611304"/>
              <a:ext cx="2276196" cy="461521"/>
            </a:xfrm>
            <a:prstGeom prst="rect">
              <a:avLst/>
            </a:prstGeom>
            <a:noFill/>
          </p:spPr>
          <p:txBody>
            <a:bodyPr wrap="square" lIns="0" tIns="0" rIns="0" bIns="0" rtlCol="0">
              <a:spAutoFit/>
            </a:bodyPr>
            <a:lstStyle/>
            <a:p>
              <a:pPr lvl="0">
                <a:spcBef>
                  <a:spcPct val="20000"/>
                </a:spcBef>
                <a:defRPr/>
              </a:pP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rPr>
                <a:t>是指人们采用各种方式来实现信息交流</a:t>
              </a:r>
              <a:r>
                <a:rPr lang="en-US" altLang="zh-CN" sz="1333"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rPr>
                <a:t>从面对面的直接交谈直到采用各种现代化的传递媒介。</a:t>
              </a:r>
              <a:endParaRPr lang="en-US" sz="1333"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Rectangle 59"/>
            <p:cNvSpPr/>
            <p:nvPr/>
          </p:nvSpPr>
          <p:spPr>
            <a:xfrm>
              <a:off x="1442278" y="1363501"/>
              <a:ext cx="537407" cy="215492"/>
            </a:xfrm>
            <a:prstGeom prst="rect">
              <a:avLst/>
            </a:prstGeom>
          </p:spPr>
          <p:txBody>
            <a:bodyPr wrap="none" lIns="0" tIns="0" rIns="0" bIns="0">
              <a:spAutoFit/>
            </a:bodyPr>
            <a:lstStyle/>
            <a:p>
              <a:pPr algn="r"/>
              <a:r>
                <a:rPr lang="zh-CN" altLang="en-US" sz="1867" b="1" dirty="0">
                  <a:solidFill>
                    <a:schemeClr val="accent1"/>
                  </a:solidFill>
                  <a:latin typeface="微软雅黑" panose="020B0503020204020204" pitchFamily="34" charset="-122"/>
                  <a:ea typeface="微软雅黑" panose="020B0503020204020204" pitchFamily="34" charset="-122"/>
                </a:rPr>
                <a:t>信息流</a:t>
              </a:r>
              <a:endParaRPr lang="en-US" sz="1867" b="1" dirty="0">
                <a:solidFill>
                  <a:schemeClr val="accent1"/>
                </a:solidFill>
                <a:latin typeface="微软雅黑" panose="020B0503020204020204" pitchFamily="34" charset="-122"/>
                <a:ea typeface="微软雅黑" panose="020B0503020204020204" pitchFamily="34" charset="-122"/>
              </a:endParaRPr>
            </a:p>
          </p:txBody>
        </p:sp>
      </p:grpSp>
      <p:sp>
        <p:nvSpPr>
          <p:cNvPr id="34" name="Freeform 101"/>
          <p:cNvSpPr>
            <a:spLocks noEditPoints="1"/>
          </p:cNvSpPr>
          <p:nvPr/>
        </p:nvSpPr>
        <p:spPr bwMode="auto">
          <a:xfrm>
            <a:off x="4703715" y="2221400"/>
            <a:ext cx="561268" cy="519267"/>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5" name="Freeform 24"/>
          <p:cNvSpPr>
            <a:spLocks noEditPoints="1"/>
          </p:cNvSpPr>
          <p:nvPr/>
        </p:nvSpPr>
        <p:spPr bwMode="auto">
          <a:xfrm>
            <a:off x="6975254" y="4892941"/>
            <a:ext cx="411953" cy="447356"/>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 name="Freeform 138"/>
          <p:cNvSpPr>
            <a:spLocks noEditPoints="1"/>
          </p:cNvSpPr>
          <p:nvPr/>
        </p:nvSpPr>
        <p:spPr bwMode="auto">
          <a:xfrm>
            <a:off x="7295292" y="2513458"/>
            <a:ext cx="473401" cy="367821"/>
          </a:xfrm>
          <a:custGeom>
            <a:avLst/>
            <a:gdLst/>
            <a:ahLst/>
            <a:cxnLst>
              <a:cxn ang="0">
                <a:pos x="50" y="40"/>
              </a:cxn>
              <a:cxn ang="0">
                <a:pos x="40" y="50"/>
              </a:cxn>
              <a:cxn ang="0">
                <a:pos x="10" y="50"/>
              </a:cxn>
              <a:cxn ang="0">
                <a:pos x="0" y="40"/>
              </a:cxn>
              <a:cxn ang="0">
                <a:pos x="0" y="10"/>
              </a:cxn>
              <a:cxn ang="0">
                <a:pos x="10" y="0"/>
              </a:cxn>
              <a:cxn ang="0">
                <a:pos x="40" y="0"/>
              </a:cxn>
              <a:cxn ang="0">
                <a:pos x="44" y="1"/>
              </a:cxn>
              <a:cxn ang="0">
                <a:pos x="45" y="2"/>
              </a:cxn>
              <a:cxn ang="0">
                <a:pos x="44" y="3"/>
              </a:cxn>
              <a:cxn ang="0">
                <a:pos x="42" y="4"/>
              </a:cxn>
              <a:cxn ang="0">
                <a:pos x="41" y="5"/>
              </a:cxn>
              <a:cxn ang="0">
                <a:pos x="40" y="4"/>
              </a:cxn>
              <a:cxn ang="0">
                <a:pos x="10" y="4"/>
              </a:cxn>
              <a:cxn ang="0">
                <a:pos x="4" y="10"/>
              </a:cxn>
              <a:cxn ang="0">
                <a:pos x="4" y="40"/>
              </a:cxn>
              <a:cxn ang="0">
                <a:pos x="10" y="46"/>
              </a:cxn>
              <a:cxn ang="0">
                <a:pos x="40" y="46"/>
              </a:cxn>
              <a:cxn ang="0">
                <a:pos x="45" y="40"/>
              </a:cxn>
              <a:cxn ang="0">
                <a:pos x="45" y="35"/>
              </a:cxn>
              <a:cxn ang="0">
                <a:pos x="46" y="35"/>
              </a:cxn>
              <a:cxn ang="0">
                <a:pos x="48" y="32"/>
              </a:cxn>
              <a:cxn ang="0">
                <a:pos x="49" y="32"/>
              </a:cxn>
              <a:cxn ang="0">
                <a:pos x="50" y="33"/>
              </a:cxn>
              <a:cxn ang="0">
                <a:pos x="50" y="40"/>
              </a:cxn>
              <a:cxn ang="0">
                <a:pos x="57" y="17"/>
              </a:cxn>
              <a:cxn ang="0">
                <a:pos x="33" y="41"/>
              </a:cxn>
              <a:cxn ang="0">
                <a:pos x="23" y="41"/>
              </a:cxn>
              <a:cxn ang="0">
                <a:pos x="23" y="31"/>
              </a:cxn>
              <a:cxn ang="0">
                <a:pos x="47" y="7"/>
              </a:cxn>
              <a:cxn ang="0">
                <a:pos x="57" y="17"/>
              </a:cxn>
              <a:cxn ang="0">
                <a:pos x="36" y="33"/>
              </a:cxn>
              <a:cxn ang="0">
                <a:pos x="30" y="28"/>
              </a:cxn>
              <a:cxn ang="0">
                <a:pos x="26" y="32"/>
              </a:cxn>
              <a:cxn ang="0">
                <a:pos x="26" y="34"/>
              </a:cxn>
              <a:cxn ang="0">
                <a:pos x="29" y="34"/>
              </a:cxn>
              <a:cxn ang="0">
                <a:pos x="29" y="38"/>
              </a:cxn>
              <a:cxn ang="0">
                <a:pos x="31" y="38"/>
              </a:cxn>
              <a:cxn ang="0">
                <a:pos x="36" y="33"/>
              </a:cxn>
              <a:cxn ang="0">
                <a:pos x="46" y="12"/>
              </a:cxn>
              <a:cxn ang="0">
                <a:pos x="34" y="24"/>
              </a:cxn>
              <a:cxn ang="0">
                <a:pos x="33" y="26"/>
              </a:cxn>
              <a:cxn ang="0">
                <a:pos x="35" y="26"/>
              </a:cxn>
              <a:cxn ang="0">
                <a:pos x="47" y="13"/>
              </a:cxn>
              <a:cxn ang="0">
                <a:pos x="47" y="12"/>
              </a:cxn>
              <a:cxn ang="0">
                <a:pos x="46" y="12"/>
              </a:cxn>
              <a:cxn ang="0">
                <a:pos x="59" y="15"/>
              </a:cxn>
              <a:cxn ang="0">
                <a:pos x="49" y="4"/>
              </a:cxn>
              <a:cxn ang="0">
                <a:pos x="52" y="1"/>
              </a:cxn>
              <a:cxn ang="0">
                <a:pos x="57" y="1"/>
              </a:cxn>
              <a:cxn ang="0">
                <a:pos x="62" y="7"/>
              </a:cxn>
              <a:cxn ang="0">
                <a:pos x="62" y="11"/>
              </a:cxn>
              <a:cxn ang="0">
                <a:pos x="59" y="15"/>
              </a:cxn>
            </a:cxnLst>
            <a:rect l="0" t="0" r="r" b="b"/>
            <a:pathLst>
              <a:path w="64" h="50">
                <a:moveTo>
                  <a:pt x="50" y="40"/>
                </a:moveTo>
                <a:cubicBezTo>
                  <a:pt x="50" y="46"/>
                  <a:pt x="45" y="50"/>
                  <a:pt x="40" y="50"/>
                </a:cubicBezTo>
                <a:cubicBezTo>
                  <a:pt x="10" y="50"/>
                  <a:pt x="10" y="50"/>
                  <a:pt x="10" y="50"/>
                </a:cubicBezTo>
                <a:cubicBezTo>
                  <a:pt x="4" y="50"/>
                  <a:pt x="0" y="46"/>
                  <a:pt x="0" y="40"/>
                </a:cubicBezTo>
                <a:cubicBezTo>
                  <a:pt x="0" y="10"/>
                  <a:pt x="0" y="10"/>
                  <a:pt x="0" y="10"/>
                </a:cubicBezTo>
                <a:cubicBezTo>
                  <a:pt x="0" y="5"/>
                  <a:pt x="4" y="0"/>
                  <a:pt x="10" y="0"/>
                </a:cubicBezTo>
                <a:cubicBezTo>
                  <a:pt x="40" y="0"/>
                  <a:pt x="40" y="0"/>
                  <a:pt x="40" y="0"/>
                </a:cubicBezTo>
                <a:cubicBezTo>
                  <a:pt x="41" y="0"/>
                  <a:pt x="43" y="0"/>
                  <a:pt x="44" y="1"/>
                </a:cubicBezTo>
                <a:cubicBezTo>
                  <a:pt x="44" y="1"/>
                  <a:pt x="44" y="1"/>
                  <a:pt x="45" y="2"/>
                </a:cubicBezTo>
                <a:cubicBezTo>
                  <a:pt x="45" y="2"/>
                  <a:pt x="45" y="2"/>
                  <a:pt x="44" y="3"/>
                </a:cubicBezTo>
                <a:cubicBezTo>
                  <a:pt x="42" y="4"/>
                  <a:pt x="42" y="4"/>
                  <a:pt x="42" y="4"/>
                </a:cubicBezTo>
                <a:cubicBezTo>
                  <a:pt x="42" y="5"/>
                  <a:pt x="42" y="5"/>
                  <a:pt x="41" y="5"/>
                </a:cubicBezTo>
                <a:cubicBezTo>
                  <a:pt x="41" y="5"/>
                  <a:pt x="40" y="4"/>
                  <a:pt x="40" y="4"/>
                </a:cubicBezTo>
                <a:cubicBezTo>
                  <a:pt x="10" y="4"/>
                  <a:pt x="10" y="4"/>
                  <a:pt x="10" y="4"/>
                </a:cubicBezTo>
                <a:cubicBezTo>
                  <a:pt x="7" y="4"/>
                  <a:pt x="4" y="7"/>
                  <a:pt x="4" y="10"/>
                </a:cubicBezTo>
                <a:cubicBezTo>
                  <a:pt x="4" y="40"/>
                  <a:pt x="4" y="40"/>
                  <a:pt x="4" y="40"/>
                </a:cubicBezTo>
                <a:cubicBezTo>
                  <a:pt x="4" y="43"/>
                  <a:pt x="7" y="46"/>
                  <a:pt x="10" y="46"/>
                </a:cubicBezTo>
                <a:cubicBezTo>
                  <a:pt x="40" y="46"/>
                  <a:pt x="40" y="46"/>
                  <a:pt x="40" y="46"/>
                </a:cubicBezTo>
                <a:cubicBezTo>
                  <a:pt x="43" y="46"/>
                  <a:pt x="45" y="43"/>
                  <a:pt x="45" y="40"/>
                </a:cubicBezTo>
                <a:cubicBezTo>
                  <a:pt x="45" y="35"/>
                  <a:pt x="45" y="35"/>
                  <a:pt x="45" y="35"/>
                </a:cubicBezTo>
                <a:cubicBezTo>
                  <a:pt x="45" y="35"/>
                  <a:pt x="46" y="35"/>
                  <a:pt x="46" y="35"/>
                </a:cubicBezTo>
                <a:cubicBezTo>
                  <a:pt x="48" y="32"/>
                  <a:pt x="48" y="32"/>
                  <a:pt x="48" y="32"/>
                </a:cubicBezTo>
                <a:cubicBezTo>
                  <a:pt x="48" y="32"/>
                  <a:pt x="49" y="32"/>
                  <a:pt x="49" y="32"/>
                </a:cubicBezTo>
                <a:cubicBezTo>
                  <a:pt x="50" y="32"/>
                  <a:pt x="50" y="33"/>
                  <a:pt x="50" y="33"/>
                </a:cubicBezTo>
                <a:lnTo>
                  <a:pt x="50" y="40"/>
                </a:lnTo>
                <a:close/>
                <a:moveTo>
                  <a:pt x="57" y="17"/>
                </a:moveTo>
                <a:cubicBezTo>
                  <a:pt x="33" y="41"/>
                  <a:pt x="33" y="41"/>
                  <a:pt x="33" y="41"/>
                </a:cubicBezTo>
                <a:cubicBezTo>
                  <a:pt x="23" y="41"/>
                  <a:pt x="23" y="41"/>
                  <a:pt x="23" y="41"/>
                </a:cubicBezTo>
                <a:cubicBezTo>
                  <a:pt x="23" y="31"/>
                  <a:pt x="23" y="31"/>
                  <a:pt x="23" y="31"/>
                </a:cubicBezTo>
                <a:cubicBezTo>
                  <a:pt x="47" y="7"/>
                  <a:pt x="47" y="7"/>
                  <a:pt x="47" y="7"/>
                </a:cubicBezTo>
                <a:lnTo>
                  <a:pt x="57" y="17"/>
                </a:lnTo>
                <a:close/>
                <a:moveTo>
                  <a:pt x="36" y="33"/>
                </a:moveTo>
                <a:cubicBezTo>
                  <a:pt x="30" y="28"/>
                  <a:pt x="30" y="28"/>
                  <a:pt x="30" y="28"/>
                </a:cubicBezTo>
                <a:cubicBezTo>
                  <a:pt x="26" y="32"/>
                  <a:pt x="26" y="32"/>
                  <a:pt x="26" y="32"/>
                </a:cubicBezTo>
                <a:cubicBezTo>
                  <a:pt x="26" y="34"/>
                  <a:pt x="26" y="34"/>
                  <a:pt x="26" y="34"/>
                </a:cubicBezTo>
                <a:cubicBezTo>
                  <a:pt x="29" y="34"/>
                  <a:pt x="29" y="34"/>
                  <a:pt x="29" y="34"/>
                </a:cubicBezTo>
                <a:cubicBezTo>
                  <a:pt x="29" y="38"/>
                  <a:pt x="29" y="38"/>
                  <a:pt x="29" y="38"/>
                </a:cubicBezTo>
                <a:cubicBezTo>
                  <a:pt x="31" y="38"/>
                  <a:pt x="31" y="38"/>
                  <a:pt x="31" y="38"/>
                </a:cubicBezTo>
                <a:lnTo>
                  <a:pt x="36" y="33"/>
                </a:lnTo>
                <a:close/>
                <a:moveTo>
                  <a:pt x="46" y="12"/>
                </a:moveTo>
                <a:cubicBezTo>
                  <a:pt x="34" y="24"/>
                  <a:pt x="34" y="24"/>
                  <a:pt x="34" y="24"/>
                </a:cubicBezTo>
                <a:cubicBezTo>
                  <a:pt x="33" y="25"/>
                  <a:pt x="33" y="25"/>
                  <a:pt x="33" y="26"/>
                </a:cubicBezTo>
                <a:cubicBezTo>
                  <a:pt x="34" y="26"/>
                  <a:pt x="34" y="26"/>
                  <a:pt x="35" y="26"/>
                </a:cubicBezTo>
                <a:cubicBezTo>
                  <a:pt x="47" y="13"/>
                  <a:pt x="47" y="13"/>
                  <a:pt x="47" y="13"/>
                </a:cubicBezTo>
                <a:cubicBezTo>
                  <a:pt x="47" y="13"/>
                  <a:pt x="47" y="12"/>
                  <a:pt x="47" y="12"/>
                </a:cubicBezTo>
                <a:cubicBezTo>
                  <a:pt x="47" y="12"/>
                  <a:pt x="46" y="12"/>
                  <a:pt x="46" y="12"/>
                </a:cubicBezTo>
                <a:close/>
                <a:moveTo>
                  <a:pt x="59" y="15"/>
                </a:moveTo>
                <a:cubicBezTo>
                  <a:pt x="49" y="4"/>
                  <a:pt x="49" y="4"/>
                  <a:pt x="49" y="4"/>
                </a:cubicBezTo>
                <a:cubicBezTo>
                  <a:pt x="52" y="1"/>
                  <a:pt x="52" y="1"/>
                  <a:pt x="52" y="1"/>
                </a:cubicBezTo>
                <a:cubicBezTo>
                  <a:pt x="53" y="0"/>
                  <a:pt x="56" y="0"/>
                  <a:pt x="57" y="1"/>
                </a:cubicBezTo>
                <a:cubicBezTo>
                  <a:pt x="62" y="7"/>
                  <a:pt x="62" y="7"/>
                  <a:pt x="62" y="7"/>
                </a:cubicBezTo>
                <a:cubicBezTo>
                  <a:pt x="64" y="8"/>
                  <a:pt x="64" y="10"/>
                  <a:pt x="62" y="11"/>
                </a:cubicBezTo>
                <a:lnTo>
                  <a:pt x="59" y="15"/>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 name="Freeform 248"/>
          <p:cNvSpPr>
            <a:spLocks noEditPoints="1"/>
          </p:cNvSpPr>
          <p:nvPr/>
        </p:nvSpPr>
        <p:spPr bwMode="auto">
          <a:xfrm>
            <a:off x="4529738" y="4532571"/>
            <a:ext cx="437669" cy="356869"/>
          </a:xfrm>
          <a:custGeom>
            <a:avLst/>
            <a:gdLst/>
            <a:ahLst/>
            <a:cxnLst>
              <a:cxn ang="0">
                <a:pos x="24" y="49"/>
              </a:cxn>
              <a:cxn ang="0">
                <a:pos x="11" y="49"/>
              </a:cxn>
              <a:cxn ang="0">
                <a:pos x="0" y="38"/>
              </a:cxn>
              <a:cxn ang="0">
                <a:pos x="0" y="11"/>
              </a:cxn>
              <a:cxn ang="0">
                <a:pos x="11" y="0"/>
              </a:cxn>
              <a:cxn ang="0">
                <a:pos x="24" y="0"/>
              </a:cxn>
              <a:cxn ang="0">
                <a:pos x="25" y="2"/>
              </a:cxn>
              <a:cxn ang="0">
                <a:pos x="24" y="5"/>
              </a:cxn>
              <a:cxn ang="0">
                <a:pos x="11" y="5"/>
              </a:cxn>
              <a:cxn ang="0">
                <a:pos x="5" y="11"/>
              </a:cxn>
              <a:cxn ang="0">
                <a:pos x="5" y="38"/>
              </a:cxn>
              <a:cxn ang="0">
                <a:pos x="11" y="44"/>
              </a:cxn>
              <a:cxn ang="0">
                <a:pos x="22" y="44"/>
              </a:cxn>
              <a:cxn ang="0">
                <a:pos x="25" y="45"/>
              </a:cxn>
              <a:cxn ang="0">
                <a:pos x="24" y="49"/>
              </a:cxn>
              <a:cxn ang="0">
                <a:pos x="59" y="26"/>
              </a:cxn>
              <a:cxn ang="0">
                <a:pos x="39" y="47"/>
              </a:cxn>
              <a:cxn ang="0">
                <a:pos x="37" y="48"/>
              </a:cxn>
              <a:cxn ang="0">
                <a:pos x="34" y="45"/>
              </a:cxn>
              <a:cxn ang="0">
                <a:pos x="34" y="34"/>
              </a:cxn>
              <a:cxn ang="0">
                <a:pos x="17" y="34"/>
              </a:cxn>
              <a:cxn ang="0">
                <a:pos x="15" y="32"/>
              </a:cxn>
              <a:cxn ang="0">
                <a:pos x="15" y="17"/>
              </a:cxn>
              <a:cxn ang="0">
                <a:pos x="17" y="15"/>
              </a:cxn>
              <a:cxn ang="0">
                <a:pos x="34" y="15"/>
              </a:cxn>
              <a:cxn ang="0">
                <a:pos x="34" y="4"/>
              </a:cxn>
              <a:cxn ang="0">
                <a:pos x="37" y="2"/>
              </a:cxn>
              <a:cxn ang="0">
                <a:pos x="39" y="2"/>
              </a:cxn>
              <a:cxn ang="0">
                <a:pos x="59" y="23"/>
              </a:cxn>
              <a:cxn ang="0">
                <a:pos x="60" y="25"/>
              </a:cxn>
              <a:cxn ang="0">
                <a:pos x="59" y="26"/>
              </a:cxn>
            </a:cxnLst>
            <a:rect l="0" t="0" r="r" b="b"/>
            <a:pathLst>
              <a:path w="60" h="49">
                <a:moveTo>
                  <a:pt x="24" y="49"/>
                </a:moveTo>
                <a:cubicBezTo>
                  <a:pt x="11" y="49"/>
                  <a:pt x="11" y="49"/>
                  <a:pt x="11" y="49"/>
                </a:cubicBezTo>
                <a:cubicBezTo>
                  <a:pt x="5" y="49"/>
                  <a:pt x="0" y="44"/>
                  <a:pt x="0" y="38"/>
                </a:cubicBezTo>
                <a:cubicBezTo>
                  <a:pt x="0" y="11"/>
                  <a:pt x="0" y="11"/>
                  <a:pt x="0" y="11"/>
                </a:cubicBezTo>
                <a:cubicBezTo>
                  <a:pt x="0" y="5"/>
                  <a:pt x="5" y="0"/>
                  <a:pt x="11" y="0"/>
                </a:cubicBezTo>
                <a:cubicBezTo>
                  <a:pt x="24" y="0"/>
                  <a:pt x="24" y="0"/>
                  <a:pt x="24" y="0"/>
                </a:cubicBezTo>
                <a:cubicBezTo>
                  <a:pt x="24" y="0"/>
                  <a:pt x="25" y="1"/>
                  <a:pt x="25" y="2"/>
                </a:cubicBezTo>
                <a:cubicBezTo>
                  <a:pt x="25" y="3"/>
                  <a:pt x="25" y="5"/>
                  <a:pt x="24" y="5"/>
                </a:cubicBezTo>
                <a:cubicBezTo>
                  <a:pt x="11" y="5"/>
                  <a:pt x="11" y="5"/>
                  <a:pt x="11" y="5"/>
                </a:cubicBezTo>
                <a:cubicBezTo>
                  <a:pt x="8" y="5"/>
                  <a:pt x="5" y="8"/>
                  <a:pt x="5" y="11"/>
                </a:cubicBezTo>
                <a:cubicBezTo>
                  <a:pt x="5" y="38"/>
                  <a:pt x="5" y="38"/>
                  <a:pt x="5" y="38"/>
                </a:cubicBezTo>
                <a:cubicBezTo>
                  <a:pt x="5" y="41"/>
                  <a:pt x="8" y="44"/>
                  <a:pt x="11" y="44"/>
                </a:cubicBezTo>
                <a:cubicBezTo>
                  <a:pt x="22" y="44"/>
                  <a:pt x="22" y="44"/>
                  <a:pt x="22" y="44"/>
                </a:cubicBezTo>
                <a:cubicBezTo>
                  <a:pt x="23" y="44"/>
                  <a:pt x="25" y="44"/>
                  <a:pt x="25" y="45"/>
                </a:cubicBezTo>
                <a:cubicBezTo>
                  <a:pt x="25" y="46"/>
                  <a:pt x="25" y="49"/>
                  <a:pt x="24" y="49"/>
                </a:cubicBezTo>
                <a:close/>
                <a:moveTo>
                  <a:pt x="59" y="26"/>
                </a:moveTo>
                <a:cubicBezTo>
                  <a:pt x="39" y="47"/>
                  <a:pt x="39" y="47"/>
                  <a:pt x="39" y="47"/>
                </a:cubicBezTo>
                <a:cubicBezTo>
                  <a:pt x="38" y="48"/>
                  <a:pt x="38" y="48"/>
                  <a:pt x="37" y="48"/>
                </a:cubicBezTo>
                <a:cubicBezTo>
                  <a:pt x="36" y="48"/>
                  <a:pt x="34" y="47"/>
                  <a:pt x="34" y="45"/>
                </a:cubicBezTo>
                <a:cubicBezTo>
                  <a:pt x="34" y="34"/>
                  <a:pt x="34" y="34"/>
                  <a:pt x="34" y="34"/>
                </a:cubicBezTo>
                <a:cubicBezTo>
                  <a:pt x="17" y="34"/>
                  <a:pt x="17" y="34"/>
                  <a:pt x="17" y="34"/>
                </a:cubicBezTo>
                <a:cubicBezTo>
                  <a:pt x="16" y="34"/>
                  <a:pt x="15" y="33"/>
                  <a:pt x="15" y="32"/>
                </a:cubicBezTo>
                <a:cubicBezTo>
                  <a:pt x="15" y="17"/>
                  <a:pt x="15" y="17"/>
                  <a:pt x="15" y="17"/>
                </a:cubicBezTo>
                <a:cubicBezTo>
                  <a:pt x="15" y="16"/>
                  <a:pt x="16" y="15"/>
                  <a:pt x="17" y="15"/>
                </a:cubicBezTo>
                <a:cubicBezTo>
                  <a:pt x="34" y="15"/>
                  <a:pt x="34" y="15"/>
                  <a:pt x="34" y="15"/>
                </a:cubicBezTo>
                <a:cubicBezTo>
                  <a:pt x="34" y="4"/>
                  <a:pt x="34" y="4"/>
                  <a:pt x="34" y="4"/>
                </a:cubicBezTo>
                <a:cubicBezTo>
                  <a:pt x="34" y="3"/>
                  <a:pt x="36" y="2"/>
                  <a:pt x="37" y="2"/>
                </a:cubicBezTo>
                <a:cubicBezTo>
                  <a:pt x="38" y="2"/>
                  <a:pt x="38" y="2"/>
                  <a:pt x="39" y="2"/>
                </a:cubicBezTo>
                <a:cubicBezTo>
                  <a:pt x="59" y="23"/>
                  <a:pt x="59" y="23"/>
                  <a:pt x="59" y="23"/>
                </a:cubicBezTo>
                <a:cubicBezTo>
                  <a:pt x="60" y="23"/>
                  <a:pt x="60" y="24"/>
                  <a:pt x="60" y="25"/>
                </a:cubicBezTo>
                <a:cubicBezTo>
                  <a:pt x="60" y="25"/>
                  <a:pt x="60" y="26"/>
                  <a:pt x="59" y="26"/>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8" name="Freeform 9"/>
          <p:cNvSpPr>
            <a:spLocks/>
          </p:cNvSpPr>
          <p:nvPr/>
        </p:nvSpPr>
        <p:spPr bwMode="auto">
          <a:xfrm>
            <a:off x="3643048" y="2925399"/>
            <a:ext cx="1568451" cy="960967"/>
          </a:xfrm>
          <a:custGeom>
            <a:avLst/>
            <a:gdLst/>
            <a:ahLst/>
            <a:cxnLst>
              <a:cxn ang="0">
                <a:pos x="250" y="192"/>
              </a:cxn>
              <a:cxn ang="0">
                <a:pos x="62" y="192"/>
              </a:cxn>
              <a:cxn ang="0">
                <a:pos x="61" y="160"/>
              </a:cxn>
              <a:cxn ang="0">
                <a:pos x="61" y="158"/>
              </a:cxn>
              <a:cxn ang="0">
                <a:pos x="0" y="158"/>
              </a:cxn>
              <a:cxn ang="0">
                <a:pos x="157" y="0"/>
              </a:cxn>
              <a:cxn ang="0">
                <a:pos x="313" y="158"/>
              </a:cxn>
              <a:cxn ang="0">
                <a:pos x="248" y="158"/>
              </a:cxn>
              <a:cxn ang="0">
                <a:pos x="248" y="160"/>
              </a:cxn>
              <a:cxn ang="0">
                <a:pos x="250" y="192"/>
              </a:cxn>
            </a:cxnLst>
            <a:rect l="0" t="0" r="r" b="b"/>
            <a:pathLst>
              <a:path w="313" h="192">
                <a:moveTo>
                  <a:pt x="250" y="192"/>
                </a:moveTo>
                <a:cubicBezTo>
                  <a:pt x="62" y="192"/>
                  <a:pt x="62" y="192"/>
                  <a:pt x="62" y="192"/>
                </a:cubicBezTo>
                <a:cubicBezTo>
                  <a:pt x="61" y="182"/>
                  <a:pt x="61" y="171"/>
                  <a:pt x="61" y="160"/>
                </a:cubicBezTo>
                <a:cubicBezTo>
                  <a:pt x="61" y="159"/>
                  <a:pt x="61" y="158"/>
                  <a:pt x="61" y="158"/>
                </a:cubicBezTo>
                <a:cubicBezTo>
                  <a:pt x="0" y="158"/>
                  <a:pt x="0" y="158"/>
                  <a:pt x="0" y="158"/>
                </a:cubicBezTo>
                <a:cubicBezTo>
                  <a:pt x="157" y="0"/>
                  <a:pt x="157" y="0"/>
                  <a:pt x="157" y="0"/>
                </a:cubicBezTo>
                <a:cubicBezTo>
                  <a:pt x="313" y="158"/>
                  <a:pt x="313" y="158"/>
                  <a:pt x="313" y="158"/>
                </a:cubicBezTo>
                <a:cubicBezTo>
                  <a:pt x="248" y="158"/>
                  <a:pt x="248" y="158"/>
                  <a:pt x="248" y="158"/>
                </a:cubicBezTo>
                <a:cubicBezTo>
                  <a:pt x="248" y="158"/>
                  <a:pt x="248" y="159"/>
                  <a:pt x="248" y="160"/>
                </a:cubicBezTo>
                <a:cubicBezTo>
                  <a:pt x="248" y="171"/>
                  <a:pt x="249" y="182"/>
                  <a:pt x="250" y="192"/>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9" name="Text Placeholder 3"/>
          <p:cNvSpPr txBox="1">
            <a:spLocks/>
          </p:cNvSpPr>
          <p:nvPr/>
        </p:nvSpPr>
        <p:spPr>
          <a:xfrm>
            <a:off x="4182458" y="3180678"/>
            <a:ext cx="532197" cy="57445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3733" dirty="0">
                <a:solidFill>
                  <a:schemeClr val="bg1"/>
                </a:solidFill>
              </a:rPr>
              <a:t>01</a:t>
            </a:r>
          </a:p>
        </p:txBody>
      </p:sp>
      <p:grpSp>
        <p:nvGrpSpPr>
          <p:cNvPr id="40" name="组合 39"/>
          <p:cNvGrpSpPr/>
          <p:nvPr/>
        </p:nvGrpSpPr>
        <p:grpSpPr>
          <a:xfrm>
            <a:off x="8784939" y="3167457"/>
            <a:ext cx="2926933" cy="2010147"/>
            <a:chOff x="5009265" y="1414577"/>
            <a:chExt cx="2576794" cy="2171264"/>
          </a:xfrm>
        </p:grpSpPr>
        <p:sp>
          <p:nvSpPr>
            <p:cNvPr id="41" name="椭圆形标注 40"/>
            <p:cNvSpPr/>
            <p:nvPr/>
          </p:nvSpPr>
          <p:spPr>
            <a:xfrm>
              <a:off x="5009265" y="1414577"/>
              <a:ext cx="2576794" cy="2171264"/>
            </a:xfrm>
            <a:prstGeom prst="wedgeEllipseCallout">
              <a:avLst>
                <a:gd name="adj1" fmla="val -43638"/>
                <a:gd name="adj2" fmla="val 49785"/>
              </a:avLst>
            </a:prstGeom>
            <a:solidFill>
              <a:srgbClr val="FFFFFF"/>
            </a:solidFill>
            <a:ln w="28575">
              <a:solidFill>
                <a:schemeClr val="accent5"/>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zh-CN" altLang="en-US" sz="4267" b="1">
                <a:latin typeface="微软雅黑" pitchFamily="2" charset="-122"/>
                <a:ea typeface="微软雅黑" pitchFamily="2" charset="-122"/>
              </a:endParaRPr>
            </a:p>
          </p:txBody>
        </p:sp>
        <p:sp>
          <p:nvSpPr>
            <p:cNvPr id="42" name="TextBox 56"/>
            <p:cNvSpPr txBox="1"/>
            <p:nvPr/>
          </p:nvSpPr>
          <p:spPr>
            <a:xfrm>
              <a:off x="5219355" y="1895695"/>
              <a:ext cx="2282180" cy="1163352"/>
            </a:xfrm>
            <a:prstGeom prst="rect">
              <a:avLst/>
            </a:prstGeom>
            <a:noFill/>
          </p:spPr>
          <p:txBody>
            <a:bodyPr wrap="square" rtlCol="0">
              <a:spAutoFit/>
            </a:bodyPr>
            <a:lstStyle/>
            <a:p>
              <a:pPr algn="ctr"/>
              <a:r>
                <a:rPr lang="zh-CN" altLang="en-US" sz="2133" dirty="0">
                  <a:solidFill>
                    <a:srgbClr val="FF0000"/>
                  </a:solidFill>
                  <a:latin typeface="微软雅黑" pitchFamily="34" charset="-122"/>
                  <a:ea typeface="微软雅黑" pitchFamily="34" charset="-122"/>
                </a:rPr>
                <a:t>电子商务物流</a:t>
              </a:r>
              <a:r>
                <a:rPr lang="zh-CN" altLang="zh-CN" sz="2133" dirty="0">
                  <a:solidFill>
                    <a:srgbClr val="FF0000"/>
                  </a:solidFill>
                  <a:latin typeface="微软雅黑" pitchFamily="34" charset="-122"/>
                  <a:ea typeface="微软雅黑" pitchFamily="34" charset="-122"/>
                </a:rPr>
                <a:t>集成物流中的所有供应链环节</a:t>
              </a:r>
              <a:r>
                <a:rPr lang="zh-CN" altLang="en-US" sz="2133" dirty="0">
                  <a:solidFill>
                    <a:srgbClr val="FF0000"/>
                  </a:solidFill>
                  <a:latin typeface="微软雅黑" pitchFamily="34" charset="-122"/>
                  <a:ea typeface="微软雅黑" pitchFamily="34" charset="-122"/>
                </a:rPr>
                <a:t>。</a:t>
              </a:r>
              <a:endParaRPr lang="zh-CN" altLang="en-US" sz="2133" b="1" dirty="0">
                <a:solidFill>
                  <a:srgbClr val="FF000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0630161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31">
            <a:extLst>
              <a:ext uri="{FF2B5EF4-FFF2-40B4-BE49-F238E27FC236}">
                <a16:creationId xmlns:a16="http://schemas.microsoft.com/office/drawing/2014/main" id="{5F01C6DE-D10F-4D97-8FCA-81D108170E2D}"/>
              </a:ext>
            </a:extLst>
          </p:cNvPr>
          <p:cNvSpPr>
            <a:spLocks noChangeArrowheads="1"/>
          </p:cNvSpPr>
          <p:nvPr/>
        </p:nvSpPr>
        <p:spPr bwMode="auto">
          <a:xfrm>
            <a:off x="911425" y="540810"/>
            <a:ext cx="5476536" cy="584775"/>
          </a:xfrm>
          <a:prstGeom prst="rect">
            <a:avLst/>
          </a:prstGeom>
          <a:noFill/>
          <a:extLst/>
        </p:spPr>
        <p:txBody>
          <a:bodyPr wrap="square" rtlCol="0">
            <a:spAutoFit/>
          </a:bodyPr>
          <a:lstStyle/>
          <a:p>
            <a:pPr marL="457200" indent="-457200">
              <a:buFont typeface="Wingdings" panose="05000000000000000000" pitchFamily="2" charset="2"/>
              <a:buChar char="l"/>
            </a:pPr>
            <a:r>
              <a:rPr lang="zh-CN" altLang="en-US" sz="3200" dirty="0">
                <a:solidFill>
                  <a:srgbClr val="524F6A"/>
                </a:solidFill>
                <a:latin typeface="微软雅黑" panose="020B0503020204020204" pitchFamily="34" charset="-122"/>
                <a:ea typeface="微软雅黑" panose="020B0503020204020204" pitchFamily="34" charset="-122"/>
              </a:rPr>
              <a:t>电子商务物流的过程</a:t>
            </a:r>
          </a:p>
        </p:txBody>
      </p:sp>
      <p:grpSp>
        <p:nvGrpSpPr>
          <p:cNvPr id="13" name="组合 12">
            <a:extLst>
              <a:ext uri="{FF2B5EF4-FFF2-40B4-BE49-F238E27FC236}">
                <a16:creationId xmlns:a16="http://schemas.microsoft.com/office/drawing/2014/main" id="{3B0D8D49-BB2C-4D00-AA68-BA62D56D1006}"/>
              </a:ext>
            </a:extLst>
          </p:cNvPr>
          <p:cNvGrpSpPr/>
          <p:nvPr/>
        </p:nvGrpSpPr>
        <p:grpSpPr>
          <a:xfrm>
            <a:off x="2454794" y="1896770"/>
            <a:ext cx="7458209" cy="92071"/>
            <a:chOff x="688893" y="2574256"/>
            <a:chExt cx="7739508" cy="81111"/>
          </a:xfrm>
        </p:grpSpPr>
        <p:sp>
          <p:nvSpPr>
            <p:cNvPr id="14" name="Rectangle 4">
              <a:extLst>
                <a:ext uri="{FF2B5EF4-FFF2-40B4-BE49-F238E27FC236}">
                  <a16:creationId xmlns:a16="http://schemas.microsoft.com/office/drawing/2014/main" id="{BB206870-3F68-4002-9FC2-958F5567B880}"/>
                </a:ext>
              </a:extLst>
            </p:cNvPr>
            <p:cNvSpPr/>
            <p:nvPr/>
          </p:nvSpPr>
          <p:spPr>
            <a:xfrm>
              <a:off x="688893" y="2574256"/>
              <a:ext cx="1539000" cy="81111"/>
            </a:xfrm>
            <a:prstGeom prst="rect">
              <a:avLst/>
            </a:prstGeom>
            <a:solidFill>
              <a:srgbClr val="202F3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15" name="Rectangle 5">
              <a:extLst>
                <a:ext uri="{FF2B5EF4-FFF2-40B4-BE49-F238E27FC236}">
                  <a16:creationId xmlns:a16="http://schemas.microsoft.com/office/drawing/2014/main" id="{FA38A9F4-5939-4C37-9B5E-33E89031B2F1}"/>
                </a:ext>
              </a:extLst>
            </p:cNvPr>
            <p:cNvSpPr/>
            <p:nvPr/>
          </p:nvSpPr>
          <p:spPr>
            <a:xfrm>
              <a:off x="2239021" y="2574256"/>
              <a:ext cx="1539000" cy="81111"/>
            </a:xfrm>
            <a:prstGeom prst="rect">
              <a:avLst/>
            </a:prstGeom>
            <a:solidFill>
              <a:srgbClr val="1C949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16" name="Rectangle 6">
              <a:extLst>
                <a:ext uri="{FF2B5EF4-FFF2-40B4-BE49-F238E27FC236}">
                  <a16:creationId xmlns:a16="http://schemas.microsoft.com/office/drawing/2014/main" id="{E442A85F-78A5-4FCD-82CC-F8C53C4E9456}"/>
                </a:ext>
              </a:extLst>
            </p:cNvPr>
            <p:cNvSpPr/>
            <p:nvPr/>
          </p:nvSpPr>
          <p:spPr>
            <a:xfrm>
              <a:off x="3789153" y="2574256"/>
              <a:ext cx="1539000" cy="81111"/>
            </a:xfrm>
            <a:prstGeom prst="rect">
              <a:avLst/>
            </a:prstGeom>
            <a:solidFill>
              <a:srgbClr val="7CB55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17" name="Rectangle 7">
              <a:extLst>
                <a:ext uri="{FF2B5EF4-FFF2-40B4-BE49-F238E27FC236}">
                  <a16:creationId xmlns:a16="http://schemas.microsoft.com/office/drawing/2014/main" id="{1896916F-5FE6-49F5-814E-A2D9036518E9}"/>
                </a:ext>
              </a:extLst>
            </p:cNvPr>
            <p:cNvSpPr/>
            <p:nvPr/>
          </p:nvSpPr>
          <p:spPr>
            <a:xfrm>
              <a:off x="5339276" y="2574256"/>
              <a:ext cx="1539000" cy="81111"/>
            </a:xfrm>
            <a:prstGeom prst="rect">
              <a:avLst/>
            </a:prstGeom>
            <a:solidFill>
              <a:srgbClr val="FAC14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18" name="Rectangle 8">
              <a:extLst>
                <a:ext uri="{FF2B5EF4-FFF2-40B4-BE49-F238E27FC236}">
                  <a16:creationId xmlns:a16="http://schemas.microsoft.com/office/drawing/2014/main" id="{72213222-5601-41A1-B662-336EAE9370A3}"/>
                </a:ext>
              </a:extLst>
            </p:cNvPr>
            <p:cNvSpPr/>
            <p:nvPr/>
          </p:nvSpPr>
          <p:spPr>
            <a:xfrm>
              <a:off x="6889401" y="2574256"/>
              <a:ext cx="1539000" cy="81111"/>
            </a:xfrm>
            <a:prstGeom prst="rect">
              <a:avLst/>
            </a:prstGeom>
            <a:solidFill>
              <a:srgbClr val="F95647"/>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grpSp>
      <p:sp>
        <p:nvSpPr>
          <p:cNvPr id="20" name="任意多边形 19"/>
          <p:cNvSpPr/>
          <p:nvPr/>
        </p:nvSpPr>
        <p:spPr>
          <a:xfrm>
            <a:off x="911425" y="2108248"/>
            <a:ext cx="10539556" cy="3734137"/>
          </a:xfrm>
          <a:custGeom>
            <a:avLst/>
            <a:gdLst>
              <a:gd name="connsiteX0" fmla="*/ 0 w 8814216"/>
              <a:gd name="connsiteY0" fmla="*/ 3192905 h 3192905"/>
              <a:gd name="connsiteX1" fmla="*/ 2638269 w 8814216"/>
              <a:gd name="connsiteY1" fmla="*/ 2698229 h 3192905"/>
              <a:gd name="connsiteX2" fmla="*/ 5456420 w 8814216"/>
              <a:gd name="connsiteY2" fmla="*/ 1813810 h 3192905"/>
              <a:gd name="connsiteX3" fmla="*/ 8139659 w 8814216"/>
              <a:gd name="connsiteY3" fmla="*/ 479685 h 3192905"/>
              <a:gd name="connsiteX4" fmla="*/ 8814216 w 8814216"/>
              <a:gd name="connsiteY4" fmla="*/ 0 h 3192905"/>
              <a:gd name="connsiteX0" fmla="*/ 0 w 8814216"/>
              <a:gd name="connsiteY0" fmla="*/ 3192905 h 3192905"/>
              <a:gd name="connsiteX1" fmla="*/ 2638269 w 8814216"/>
              <a:gd name="connsiteY1" fmla="*/ 2698229 h 3192905"/>
              <a:gd name="connsiteX2" fmla="*/ 5456420 w 8814216"/>
              <a:gd name="connsiteY2" fmla="*/ 1813810 h 3192905"/>
              <a:gd name="connsiteX3" fmla="*/ 8139659 w 8814216"/>
              <a:gd name="connsiteY3" fmla="*/ 479685 h 3192905"/>
              <a:gd name="connsiteX4" fmla="*/ 8814216 w 8814216"/>
              <a:gd name="connsiteY4" fmla="*/ 0 h 3192905"/>
              <a:gd name="connsiteX0" fmla="*/ 0 w 8814417"/>
              <a:gd name="connsiteY0" fmla="*/ 3192930 h 3192930"/>
              <a:gd name="connsiteX1" fmla="*/ 2638269 w 8814417"/>
              <a:gd name="connsiteY1" fmla="*/ 2698254 h 3192930"/>
              <a:gd name="connsiteX2" fmla="*/ 5456420 w 8814417"/>
              <a:gd name="connsiteY2" fmla="*/ 1813835 h 3192930"/>
              <a:gd name="connsiteX3" fmla="*/ 8139659 w 8814417"/>
              <a:gd name="connsiteY3" fmla="*/ 479710 h 3192930"/>
              <a:gd name="connsiteX4" fmla="*/ 8814216 w 8814417"/>
              <a:gd name="connsiteY4" fmla="*/ 25 h 3192930"/>
              <a:gd name="connsiteX0" fmla="*/ 0 w 8814314"/>
              <a:gd name="connsiteY0" fmla="*/ 3192920 h 3192920"/>
              <a:gd name="connsiteX1" fmla="*/ 2638269 w 8814314"/>
              <a:gd name="connsiteY1" fmla="*/ 2698244 h 3192920"/>
              <a:gd name="connsiteX2" fmla="*/ 5456420 w 8814314"/>
              <a:gd name="connsiteY2" fmla="*/ 1813825 h 3192920"/>
              <a:gd name="connsiteX3" fmla="*/ 8002926 w 8814314"/>
              <a:gd name="connsiteY3" fmla="*/ 624979 h 3192920"/>
              <a:gd name="connsiteX4" fmla="*/ 8814216 w 8814314"/>
              <a:gd name="connsiteY4" fmla="*/ 15 h 3192920"/>
              <a:gd name="connsiteX0" fmla="*/ 0 w 8814298"/>
              <a:gd name="connsiteY0" fmla="*/ 3192920 h 3192920"/>
              <a:gd name="connsiteX1" fmla="*/ 2638269 w 8814298"/>
              <a:gd name="connsiteY1" fmla="*/ 2698244 h 3192920"/>
              <a:gd name="connsiteX2" fmla="*/ 5456420 w 8814298"/>
              <a:gd name="connsiteY2" fmla="*/ 1813825 h 3192920"/>
              <a:gd name="connsiteX3" fmla="*/ 8002926 w 8814298"/>
              <a:gd name="connsiteY3" fmla="*/ 624979 h 3192920"/>
              <a:gd name="connsiteX4" fmla="*/ 8814216 w 8814298"/>
              <a:gd name="connsiteY4" fmla="*/ 15 h 3192920"/>
              <a:gd name="connsiteX0" fmla="*/ 0 w 8814298"/>
              <a:gd name="connsiteY0" fmla="*/ 3192920 h 3192920"/>
              <a:gd name="connsiteX1" fmla="*/ 2638269 w 8814298"/>
              <a:gd name="connsiteY1" fmla="*/ 2698244 h 3192920"/>
              <a:gd name="connsiteX2" fmla="*/ 5456420 w 8814298"/>
              <a:gd name="connsiteY2" fmla="*/ 1813825 h 3192920"/>
              <a:gd name="connsiteX3" fmla="*/ 8002926 w 8814298"/>
              <a:gd name="connsiteY3" fmla="*/ 624979 h 3192920"/>
              <a:gd name="connsiteX4" fmla="*/ 8814216 w 8814298"/>
              <a:gd name="connsiteY4" fmla="*/ 15 h 3192920"/>
              <a:gd name="connsiteX0" fmla="*/ 0 w 8814298"/>
              <a:gd name="connsiteY0" fmla="*/ 3192920 h 3192920"/>
              <a:gd name="connsiteX1" fmla="*/ 2638269 w 8814298"/>
              <a:gd name="connsiteY1" fmla="*/ 2698244 h 3192920"/>
              <a:gd name="connsiteX2" fmla="*/ 5456420 w 8814298"/>
              <a:gd name="connsiteY2" fmla="*/ 1813825 h 3192920"/>
              <a:gd name="connsiteX3" fmla="*/ 8002926 w 8814298"/>
              <a:gd name="connsiteY3" fmla="*/ 624979 h 3192920"/>
              <a:gd name="connsiteX4" fmla="*/ 8814216 w 8814298"/>
              <a:gd name="connsiteY4" fmla="*/ 15 h 3192920"/>
              <a:gd name="connsiteX0" fmla="*/ 0 w 8814282"/>
              <a:gd name="connsiteY0" fmla="*/ 3192920 h 3192920"/>
              <a:gd name="connsiteX1" fmla="*/ 2638269 w 8814282"/>
              <a:gd name="connsiteY1" fmla="*/ 2698244 h 3192920"/>
              <a:gd name="connsiteX2" fmla="*/ 5456420 w 8814282"/>
              <a:gd name="connsiteY2" fmla="*/ 1813825 h 3192920"/>
              <a:gd name="connsiteX3" fmla="*/ 7925435 w 8814282"/>
              <a:gd name="connsiteY3" fmla="*/ 655976 h 3192920"/>
              <a:gd name="connsiteX4" fmla="*/ 8814216 w 8814282"/>
              <a:gd name="connsiteY4" fmla="*/ 15 h 3192920"/>
              <a:gd name="connsiteX0" fmla="*/ 0 w 8814293"/>
              <a:gd name="connsiteY0" fmla="*/ 3192919 h 3192919"/>
              <a:gd name="connsiteX1" fmla="*/ 2638269 w 8814293"/>
              <a:gd name="connsiteY1" fmla="*/ 2698243 h 3192919"/>
              <a:gd name="connsiteX2" fmla="*/ 5425424 w 8814293"/>
              <a:gd name="connsiteY2" fmla="*/ 1844821 h 3192919"/>
              <a:gd name="connsiteX3" fmla="*/ 7925435 w 8814293"/>
              <a:gd name="connsiteY3" fmla="*/ 655975 h 3192919"/>
              <a:gd name="connsiteX4" fmla="*/ 8814216 w 8814293"/>
              <a:gd name="connsiteY4" fmla="*/ 14 h 3192919"/>
              <a:gd name="connsiteX0" fmla="*/ 0 w 8814293"/>
              <a:gd name="connsiteY0" fmla="*/ 3192919 h 3192919"/>
              <a:gd name="connsiteX1" fmla="*/ 2607272 w 8814293"/>
              <a:gd name="connsiteY1" fmla="*/ 2744738 h 3192919"/>
              <a:gd name="connsiteX2" fmla="*/ 5425424 w 8814293"/>
              <a:gd name="connsiteY2" fmla="*/ 1844821 h 3192919"/>
              <a:gd name="connsiteX3" fmla="*/ 7925435 w 8814293"/>
              <a:gd name="connsiteY3" fmla="*/ 655975 h 3192919"/>
              <a:gd name="connsiteX4" fmla="*/ 8814216 w 8814293"/>
              <a:gd name="connsiteY4" fmla="*/ 14 h 3192919"/>
              <a:gd name="connsiteX0" fmla="*/ 0 w 8814293"/>
              <a:gd name="connsiteY0" fmla="*/ 3192919 h 3192919"/>
              <a:gd name="connsiteX1" fmla="*/ 2607272 w 8814293"/>
              <a:gd name="connsiteY1" fmla="*/ 2744738 h 3192919"/>
              <a:gd name="connsiteX2" fmla="*/ 5425424 w 8814293"/>
              <a:gd name="connsiteY2" fmla="*/ 1844821 h 3192919"/>
              <a:gd name="connsiteX3" fmla="*/ 7925435 w 8814293"/>
              <a:gd name="connsiteY3" fmla="*/ 655975 h 3192919"/>
              <a:gd name="connsiteX4" fmla="*/ 8814216 w 8814293"/>
              <a:gd name="connsiteY4" fmla="*/ 14 h 3192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4293" h="3192919">
                <a:moveTo>
                  <a:pt x="0" y="3192919"/>
                </a:moveTo>
                <a:cubicBezTo>
                  <a:pt x="27016" y="3167512"/>
                  <a:pt x="1703035" y="2969421"/>
                  <a:pt x="2607272" y="2744738"/>
                </a:cubicBezTo>
                <a:cubicBezTo>
                  <a:pt x="3511509" y="2520055"/>
                  <a:pt x="4539064" y="2192948"/>
                  <a:pt x="5425424" y="1844821"/>
                </a:cubicBezTo>
                <a:cubicBezTo>
                  <a:pt x="6311784" y="1496694"/>
                  <a:pt x="7360636" y="963443"/>
                  <a:pt x="7925435" y="655975"/>
                </a:cubicBezTo>
                <a:cubicBezTo>
                  <a:pt x="8490234" y="348507"/>
                  <a:pt x="8820100" y="-2461"/>
                  <a:pt x="8814216" y="14"/>
                </a:cubicBezTo>
              </a:path>
            </a:pathLst>
          </a:custGeom>
          <a:noFill/>
          <a:ln w="25400" cap="flat" cmpd="sng" algn="ctr">
            <a:solidFill>
              <a:srgbClr val="4CBFDA"/>
            </a:solidFill>
            <a:prstDash val="solid"/>
            <a:tailEnd type="arrow"/>
          </a:ln>
          <a:effectLst/>
        </p:spPr>
        <p:txBody>
          <a:bodyPr rtlCol="0" anchor="ctr"/>
          <a:lstStyle/>
          <a:p>
            <a:pPr algn="ctr" defTabSz="1219170">
              <a:defRPr/>
            </a:pPr>
            <a:endParaRPr lang="zh-CN" altLang="en-US" sz="2400" kern="0">
              <a:solidFill>
                <a:prstClr val="white"/>
              </a:solidFill>
              <a:latin typeface="Calibri"/>
              <a:ea typeface="微软雅黑"/>
            </a:endParaRPr>
          </a:p>
        </p:txBody>
      </p:sp>
      <p:pic>
        <p:nvPicPr>
          <p:cNvPr id="21" name="图片 20"/>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19223" y1="82452" x2="9260" y2="95893"/>
                        <a14:foregroundMark x1="86193" y1="32918" x2="92559" y2="86061"/>
                        <a14:foregroundMark x1="89541" y1="27007" x2="99380" y2="47542"/>
                      </a14:backgroundRemoval>
                    </a14:imgEffect>
                  </a14:imgLayer>
                </a14:imgProps>
              </a:ext>
              <a:ext uri="{28A0092B-C50C-407E-A947-70E740481C1C}">
                <a14:useLocalDpi xmlns:a14="http://schemas.microsoft.com/office/drawing/2010/main" val="0"/>
              </a:ext>
            </a:extLst>
          </a:blip>
          <a:stretch>
            <a:fillRect/>
          </a:stretch>
        </p:blipFill>
        <p:spPr>
          <a:xfrm>
            <a:off x="7255519" y="3498595"/>
            <a:ext cx="4967789" cy="3299503"/>
          </a:xfrm>
          <a:prstGeom prst="rect">
            <a:avLst/>
          </a:prstGeom>
        </p:spPr>
      </p:pic>
      <p:sp>
        <p:nvSpPr>
          <p:cNvPr id="22" name="椭圆 21"/>
          <p:cNvSpPr/>
          <p:nvPr/>
        </p:nvSpPr>
        <p:spPr>
          <a:xfrm>
            <a:off x="9637790" y="2571430"/>
            <a:ext cx="1012873" cy="1012873"/>
          </a:xfrm>
          <a:prstGeom prst="ellipse">
            <a:avLst/>
          </a:prstGeom>
          <a:gradFill rotWithShape="1">
            <a:gsLst>
              <a:gs pos="0">
                <a:srgbClr val="334D5D">
                  <a:tint val="74000"/>
                </a:srgbClr>
              </a:gs>
              <a:gs pos="49000">
                <a:srgbClr val="334D5D">
                  <a:tint val="96000"/>
                  <a:shade val="84000"/>
                  <a:satMod val="110000"/>
                </a:srgbClr>
              </a:gs>
              <a:gs pos="49100">
                <a:srgbClr val="334D5D">
                  <a:shade val="55000"/>
                  <a:satMod val="150000"/>
                </a:srgbClr>
              </a:gs>
              <a:gs pos="92000">
                <a:srgbClr val="334D5D">
                  <a:tint val="98000"/>
                  <a:shade val="90000"/>
                  <a:satMod val="128000"/>
                </a:srgbClr>
              </a:gs>
              <a:gs pos="100000">
                <a:srgbClr val="334D5D">
                  <a:tint val="90000"/>
                  <a:shade val="97000"/>
                  <a:satMod val="128000"/>
                </a:srgbClr>
              </a:gs>
            </a:gsLst>
            <a:lin ang="5400000" scaled="1"/>
          </a:gradFill>
          <a:ln>
            <a:noFill/>
          </a:ln>
          <a:effectLst>
            <a:outerShdw blurRad="39000" dist="25400" dir="5400000" rotWithShape="0">
              <a:srgbClr val="334D5D">
                <a:shade val="33000"/>
                <a:alpha val="83000"/>
              </a:srgbClr>
            </a:outerShdw>
          </a:effectLst>
          <a:scene3d>
            <a:camera prst="orthographicFront" fov="0">
              <a:rot lat="0" lon="0" rev="0"/>
            </a:camera>
            <a:lightRig rig="contrasting" dir="t">
              <a:rot lat="0" lon="0" rev="1500000"/>
            </a:lightRig>
          </a:scene3d>
          <a:sp3d extrusionH="127000" prstMaterial="powder">
            <a:bevelT w="50800" h="63500"/>
          </a:sp3d>
        </p:spPr>
        <p:txBody>
          <a:bodyPr rtlCol="0" anchor="ctr"/>
          <a:lstStyle/>
          <a:p>
            <a:pPr algn="ctr" defTabSz="1219170">
              <a:defRPr/>
            </a:pPr>
            <a:endParaRPr lang="zh-CN" altLang="en-US" sz="2400" kern="0">
              <a:solidFill>
                <a:prstClr val="white"/>
              </a:solidFill>
              <a:latin typeface="Calibri"/>
              <a:ea typeface="微软雅黑"/>
            </a:endParaRPr>
          </a:p>
        </p:txBody>
      </p:sp>
      <p:sp>
        <p:nvSpPr>
          <p:cNvPr id="23" name="椭圆 22"/>
          <p:cNvSpPr/>
          <p:nvPr/>
        </p:nvSpPr>
        <p:spPr>
          <a:xfrm>
            <a:off x="7024121" y="3771689"/>
            <a:ext cx="1012873" cy="1012873"/>
          </a:xfrm>
          <a:prstGeom prst="ellipse">
            <a:avLst/>
          </a:prstGeom>
          <a:gradFill rotWithShape="1">
            <a:gsLst>
              <a:gs pos="0">
                <a:srgbClr val="F8A932">
                  <a:tint val="74000"/>
                </a:srgbClr>
              </a:gs>
              <a:gs pos="49000">
                <a:srgbClr val="F8A932">
                  <a:tint val="96000"/>
                  <a:shade val="84000"/>
                  <a:satMod val="110000"/>
                </a:srgbClr>
              </a:gs>
              <a:gs pos="49100">
                <a:srgbClr val="F8A932">
                  <a:shade val="55000"/>
                  <a:satMod val="150000"/>
                </a:srgbClr>
              </a:gs>
              <a:gs pos="92000">
                <a:srgbClr val="F8A932">
                  <a:tint val="98000"/>
                  <a:shade val="90000"/>
                  <a:satMod val="128000"/>
                </a:srgbClr>
              </a:gs>
              <a:gs pos="100000">
                <a:srgbClr val="F8A932">
                  <a:tint val="90000"/>
                  <a:shade val="97000"/>
                  <a:satMod val="128000"/>
                </a:srgbClr>
              </a:gs>
            </a:gsLst>
            <a:lin ang="5400000" scaled="1"/>
          </a:gradFill>
          <a:ln>
            <a:noFill/>
          </a:ln>
          <a:effectLst>
            <a:outerShdw blurRad="39000" dist="25400" dir="5400000" rotWithShape="0">
              <a:srgbClr val="F8A932">
                <a:shade val="33000"/>
                <a:alpha val="83000"/>
              </a:srgbClr>
            </a:outerShdw>
          </a:effectLst>
          <a:scene3d>
            <a:camera prst="orthographicFront" fov="0">
              <a:rot lat="0" lon="0" rev="0"/>
            </a:camera>
            <a:lightRig rig="contrasting" dir="t">
              <a:rot lat="0" lon="0" rev="1500000"/>
            </a:lightRig>
          </a:scene3d>
          <a:sp3d extrusionH="127000" prstMaterial="powder">
            <a:bevelT w="50800" h="63500"/>
          </a:sp3d>
        </p:spPr>
        <p:txBody>
          <a:bodyPr rtlCol="0" anchor="ctr"/>
          <a:lstStyle/>
          <a:p>
            <a:pPr algn="ctr" defTabSz="1219170">
              <a:defRPr/>
            </a:pPr>
            <a:endParaRPr lang="zh-CN" altLang="en-US" sz="2400" kern="0">
              <a:solidFill>
                <a:prstClr val="white"/>
              </a:solidFill>
              <a:latin typeface="Calibri"/>
              <a:ea typeface="微软雅黑"/>
            </a:endParaRPr>
          </a:p>
        </p:txBody>
      </p:sp>
      <p:sp>
        <p:nvSpPr>
          <p:cNvPr id="24" name="椭圆 23"/>
          <p:cNvSpPr/>
          <p:nvPr/>
        </p:nvSpPr>
        <p:spPr>
          <a:xfrm>
            <a:off x="4274105" y="4636842"/>
            <a:ext cx="1012873" cy="1012873"/>
          </a:xfrm>
          <a:prstGeom prst="ellipse">
            <a:avLst/>
          </a:prstGeom>
          <a:gradFill rotWithShape="1">
            <a:gsLst>
              <a:gs pos="0">
                <a:srgbClr val="1BAF95">
                  <a:tint val="74000"/>
                </a:srgbClr>
              </a:gs>
              <a:gs pos="49000">
                <a:srgbClr val="1BAF95">
                  <a:tint val="96000"/>
                  <a:shade val="84000"/>
                  <a:satMod val="110000"/>
                </a:srgbClr>
              </a:gs>
              <a:gs pos="49100">
                <a:srgbClr val="1BAF95">
                  <a:shade val="55000"/>
                  <a:satMod val="150000"/>
                </a:srgbClr>
              </a:gs>
              <a:gs pos="92000">
                <a:srgbClr val="1BAF95">
                  <a:tint val="98000"/>
                  <a:shade val="90000"/>
                  <a:satMod val="128000"/>
                </a:srgbClr>
              </a:gs>
              <a:gs pos="100000">
                <a:srgbClr val="1BAF95">
                  <a:tint val="90000"/>
                  <a:shade val="97000"/>
                  <a:satMod val="128000"/>
                </a:srgbClr>
              </a:gs>
            </a:gsLst>
            <a:lin ang="5400000" scaled="1"/>
          </a:gradFill>
          <a:ln>
            <a:noFill/>
          </a:ln>
          <a:effectLst>
            <a:outerShdw blurRad="39000" dist="25400" dir="5400000" rotWithShape="0">
              <a:srgbClr val="1BAF95">
                <a:shade val="33000"/>
                <a:alpha val="83000"/>
              </a:srgbClr>
            </a:outerShdw>
          </a:effectLst>
          <a:scene3d>
            <a:camera prst="orthographicFront" fov="0">
              <a:rot lat="0" lon="0" rev="0"/>
            </a:camera>
            <a:lightRig rig="contrasting" dir="t">
              <a:rot lat="0" lon="0" rev="1500000"/>
            </a:lightRig>
          </a:scene3d>
          <a:sp3d extrusionH="127000" prstMaterial="powder">
            <a:bevelT w="50800" h="63500"/>
          </a:sp3d>
        </p:spPr>
        <p:txBody>
          <a:bodyPr rtlCol="0" anchor="ctr"/>
          <a:lstStyle/>
          <a:p>
            <a:pPr algn="ctr" defTabSz="1219170">
              <a:defRPr/>
            </a:pPr>
            <a:endParaRPr lang="zh-CN" altLang="en-US" sz="2400" kern="0">
              <a:solidFill>
                <a:prstClr val="white"/>
              </a:solidFill>
              <a:latin typeface="Calibri"/>
              <a:ea typeface="微软雅黑"/>
            </a:endParaRPr>
          </a:p>
        </p:txBody>
      </p:sp>
      <p:sp>
        <p:nvSpPr>
          <p:cNvPr id="25" name="椭圆 24"/>
          <p:cNvSpPr/>
          <p:nvPr/>
        </p:nvSpPr>
        <p:spPr>
          <a:xfrm>
            <a:off x="1139074" y="5211445"/>
            <a:ext cx="1012873" cy="1012873"/>
          </a:xfrm>
          <a:prstGeom prst="ellipse">
            <a:avLst/>
          </a:prstGeom>
          <a:gradFill rotWithShape="1">
            <a:gsLst>
              <a:gs pos="0">
                <a:srgbClr val="61AEC0">
                  <a:tint val="74000"/>
                </a:srgbClr>
              </a:gs>
              <a:gs pos="49000">
                <a:srgbClr val="61AEC0">
                  <a:tint val="96000"/>
                  <a:shade val="84000"/>
                  <a:satMod val="110000"/>
                </a:srgbClr>
              </a:gs>
              <a:gs pos="49100">
                <a:srgbClr val="61AEC0">
                  <a:shade val="55000"/>
                  <a:satMod val="150000"/>
                </a:srgbClr>
              </a:gs>
              <a:gs pos="92000">
                <a:srgbClr val="61AEC0">
                  <a:tint val="98000"/>
                  <a:shade val="90000"/>
                  <a:satMod val="128000"/>
                </a:srgbClr>
              </a:gs>
              <a:gs pos="100000">
                <a:srgbClr val="61AEC0">
                  <a:tint val="90000"/>
                  <a:shade val="97000"/>
                  <a:satMod val="128000"/>
                </a:srgbClr>
              </a:gs>
            </a:gsLst>
            <a:lin ang="5400000" scaled="1"/>
          </a:gradFill>
          <a:ln>
            <a:noFill/>
          </a:ln>
          <a:effectLst>
            <a:outerShdw blurRad="39000" dist="25400" dir="5400000" rotWithShape="0">
              <a:srgbClr val="61AEC0">
                <a:shade val="33000"/>
                <a:alpha val="83000"/>
              </a:srgbClr>
            </a:outerShdw>
          </a:effectLst>
          <a:scene3d>
            <a:camera prst="orthographicFront" fov="0">
              <a:rot lat="0" lon="0" rev="0"/>
            </a:camera>
            <a:lightRig rig="contrasting" dir="t">
              <a:rot lat="0" lon="0" rev="1500000"/>
            </a:lightRig>
          </a:scene3d>
          <a:sp3d extrusionH="127000" prstMaterial="powder">
            <a:bevelT w="50800" h="63500"/>
          </a:sp3d>
        </p:spPr>
        <p:txBody>
          <a:bodyPr rtlCol="0" anchor="ctr"/>
          <a:lstStyle/>
          <a:p>
            <a:pPr algn="ctr" defTabSz="1219170">
              <a:defRPr/>
            </a:pPr>
            <a:endParaRPr lang="zh-CN" altLang="en-US" sz="2400" kern="0">
              <a:solidFill>
                <a:prstClr val="white"/>
              </a:solidFill>
              <a:latin typeface="Calibri"/>
              <a:ea typeface="微软雅黑"/>
            </a:endParaRPr>
          </a:p>
        </p:txBody>
      </p:sp>
      <p:sp>
        <p:nvSpPr>
          <p:cNvPr id="26" name="KSO_Shape"/>
          <p:cNvSpPr>
            <a:spLocks/>
          </p:cNvSpPr>
          <p:nvPr/>
        </p:nvSpPr>
        <p:spPr bwMode="auto">
          <a:xfrm>
            <a:off x="9892567" y="2866497"/>
            <a:ext cx="503316" cy="503316"/>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ysClr val="window" lastClr="FFFFFF"/>
          </a:solidFill>
          <a:ln>
            <a:noFill/>
          </a:ln>
          <a:extLst/>
        </p:spPr>
        <p:txBody>
          <a:bodyPr anchor="ctr">
            <a:scene3d>
              <a:camera prst="orthographicFront"/>
              <a:lightRig rig="threePt" dir="t"/>
            </a:scene3d>
            <a:sp3d contourW="12700">
              <a:contourClr>
                <a:srgbClr val="FFFFFF"/>
              </a:contourClr>
            </a:sp3d>
          </a:bodyPr>
          <a:lstStyle/>
          <a:p>
            <a:pPr algn="ctr" defTabSz="1219170">
              <a:defRPr/>
            </a:pPr>
            <a:endParaRPr lang="zh-CN" altLang="en-US" sz="2400" kern="0">
              <a:solidFill>
                <a:srgbClr val="FFFFFF"/>
              </a:solidFill>
              <a:ea typeface="微软雅黑"/>
            </a:endParaRPr>
          </a:p>
        </p:txBody>
      </p:sp>
      <p:sp>
        <p:nvSpPr>
          <p:cNvPr id="27" name="文本框 694"/>
          <p:cNvSpPr txBox="1"/>
          <p:nvPr/>
        </p:nvSpPr>
        <p:spPr>
          <a:xfrm>
            <a:off x="1214621" y="6296932"/>
            <a:ext cx="800219" cy="461665"/>
          </a:xfrm>
          <a:prstGeom prst="rect">
            <a:avLst/>
          </a:prstGeom>
          <a:noFill/>
        </p:spPr>
        <p:txBody>
          <a:bodyPr wrap="none" rtlCol="0">
            <a:spAutoFit/>
          </a:bodyPr>
          <a:lstStyle/>
          <a:p>
            <a:r>
              <a:rPr lang="zh-CN" altLang="en-US" sz="2400" b="1" dirty="0">
                <a:solidFill>
                  <a:srgbClr val="61AEC0"/>
                </a:solidFill>
                <a:ea typeface="微软雅黑"/>
              </a:rPr>
              <a:t>仓储</a:t>
            </a:r>
          </a:p>
        </p:txBody>
      </p:sp>
      <p:sp>
        <p:nvSpPr>
          <p:cNvPr id="28" name="文本框 696"/>
          <p:cNvSpPr txBox="1"/>
          <p:nvPr/>
        </p:nvSpPr>
        <p:spPr>
          <a:xfrm>
            <a:off x="4386903" y="5763380"/>
            <a:ext cx="800219" cy="461665"/>
          </a:xfrm>
          <a:prstGeom prst="rect">
            <a:avLst/>
          </a:prstGeom>
          <a:noFill/>
        </p:spPr>
        <p:txBody>
          <a:bodyPr wrap="none" rtlCol="0">
            <a:spAutoFit/>
          </a:bodyPr>
          <a:lstStyle/>
          <a:p>
            <a:r>
              <a:rPr lang="zh-CN" altLang="en-US" sz="2400" b="1" dirty="0">
                <a:solidFill>
                  <a:srgbClr val="1BAF95"/>
                </a:solidFill>
                <a:ea typeface="微软雅黑"/>
              </a:rPr>
              <a:t>分拣</a:t>
            </a:r>
          </a:p>
        </p:txBody>
      </p:sp>
      <p:sp>
        <p:nvSpPr>
          <p:cNvPr id="29" name="文本框 698"/>
          <p:cNvSpPr txBox="1"/>
          <p:nvPr/>
        </p:nvSpPr>
        <p:spPr>
          <a:xfrm>
            <a:off x="7228833" y="4784157"/>
            <a:ext cx="800219" cy="461665"/>
          </a:xfrm>
          <a:prstGeom prst="rect">
            <a:avLst/>
          </a:prstGeom>
          <a:noFill/>
        </p:spPr>
        <p:txBody>
          <a:bodyPr wrap="none" rtlCol="0">
            <a:spAutoFit/>
          </a:bodyPr>
          <a:lstStyle/>
          <a:p>
            <a:r>
              <a:rPr lang="zh-CN" altLang="en-US" sz="2400" b="1" dirty="0">
                <a:solidFill>
                  <a:srgbClr val="F8A932"/>
                </a:solidFill>
                <a:ea typeface="微软雅黑"/>
              </a:rPr>
              <a:t>包装</a:t>
            </a:r>
          </a:p>
        </p:txBody>
      </p:sp>
      <p:sp>
        <p:nvSpPr>
          <p:cNvPr id="30" name="文本框 700"/>
          <p:cNvSpPr txBox="1"/>
          <p:nvPr/>
        </p:nvSpPr>
        <p:spPr>
          <a:xfrm>
            <a:off x="9748103" y="3578410"/>
            <a:ext cx="800219" cy="461665"/>
          </a:xfrm>
          <a:prstGeom prst="rect">
            <a:avLst/>
          </a:prstGeom>
          <a:noFill/>
        </p:spPr>
        <p:txBody>
          <a:bodyPr wrap="none" rtlCol="0">
            <a:spAutoFit/>
          </a:bodyPr>
          <a:lstStyle/>
          <a:p>
            <a:r>
              <a:rPr lang="zh-CN" altLang="en-US" sz="2400" b="1" dirty="0">
                <a:solidFill>
                  <a:srgbClr val="334D5D"/>
                </a:solidFill>
                <a:ea typeface="微软雅黑"/>
              </a:rPr>
              <a:t>配送</a:t>
            </a:r>
          </a:p>
        </p:txBody>
      </p:sp>
      <p:sp>
        <p:nvSpPr>
          <p:cNvPr id="31" name="KSO_Shape"/>
          <p:cNvSpPr>
            <a:spLocks/>
          </p:cNvSpPr>
          <p:nvPr/>
        </p:nvSpPr>
        <p:spPr bwMode="auto">
          <a:xfrm>
            <a:off x="1238157" y="5455067"/>
            <a:ext cx="814705" cy="525627"/>
          </a:xfrm>
          <a:custGeom>
            <a:avLst/>
            <a:gdLst/>
            <a:ahLst/>
            <a:cxnLst/>
            <a:rect l="0" t="0" r="r" b="b"/>
            <a:pathLst>
              <a:path w="2135188" h="1470026">
                <a:moveTo>
                  <a:pt x="770940" y="1046163"/>
                </a:moveTo>
                <a:lnTo>
                  <a:pt x="788101" y="1054723"/>
                </a:lnTo>
                <a:lnTo>
                  <a:pt x="804944" y="1062965"/>
                </a:lnTo>
                <a:lnTo>
                  <a:pt x="822104" y="1070574"/>
                </a:lnTo>
                <a:lnTo>
                  <a:pt x="839582" y="1077549"/>
                </a:lnTo>
                <a:lnTo>
                  <a:pt x="857696" y="1084523"/>
                </a:lnTo>
                <a:lnTo>
                  <a:pt x="875810" y="1090547"/>
                </a:lnTo>
                <a:lnTo>
                  <a:pt x="893606" y="1095936"/>
                </a:lnTo>
                <a:lnTo>
                  <a:pt x="912037" y="1101008"/>
                </a:lnTo>
                <a:lnTo>
                  <a:pt x="931105" y="1105447"/>
                </a:lnTo>
                <a:lnTo>
                  <a:pt x="950172" y="1109568"/>
                </a:lnTo>
                <a:lnTo>
                  <a:pt x="968921" y="1112421"/>
                </a:lnTo>
                <a:lnTo>
                  <a:pt x="988624" y="1115592"/>
                </a:lnTo>
                <a:lnTo>
                  <a:pt x="1008009" y="1117494"/>
                </a:lnTo>
                <a:lnTo>
                  <a:pt x="1027712" y="1119396"/>
                </a:lnTo>
                <a:lnTo>
                  <a:pt x="1047732" y="1120030"/>
                </a:lnTo>
                <a:lnTo>
                  <a:pt x="1067435" y="1120347"/>
                </a:lnTo>
                <a:lnTo>
                  <a:pt x="1087455" y="1120030"/>
                </a:lnTo>
                <a:lnTo>
                  <a:pt x="1107476" y="1119396"/>
                </a:lnTo>
                <a:lnTo>
                  <a:pt x="1127179" y="1117494"/>
                </a:lnTo>
                <a:lnTo>
                  <a:pt x="1146564" y="1115592"/>
                </a:lnTo>
                <a:lnTo>
                  <a:pt x="1166266" y="1112421"/>
                </a:lnTo>
                <a:lnTo>
                  <a:pt x="1185334" y="1109568"/>
                </a:lnTo>
                <a:lnTo>
                  <a:pt x="1204083" y="1105447"/>
                </a:lnTo>
                <a:lnTo>
                  <a:pt x="1223150" y="1101008"/>
                </a:lnTo>
                <a:lnTo>
                  <a:pt x="1241582" y="1095936"/>
                </a:lnTo>
                <a:lnTo>
                  <a:pt x="1260013" y="1090547"/>
                </a:lnTo>
                <a:lnTo>
                  <a:pt x="1277809" y="1084523"/>
                </a:lnTo>
                <a:lnTo>
                  <a:pt x="1295605" y="1077549"/>
                </a:lnTo>
                <a:lnTo>
                  <a:pt x="1313084" y="1070574"/>
                </a:lnTo>
                <a:lnTo>
                  <a:pt x="1330244" y="1062965"/>
                </a:lnTo>
                <a:lnTo>
                  <a:pt x="1347722" y="1054723"/>
                </a:lnTo>
                <a:lnTo>
                  <a:pt x="1364247" y="1046163"/>
                </a:lnTo>
                <a:lnTo>
                  <a:pt x="1381725" y="1050918"/>
                </a:lnTo>
                <a:lnTo>
                  <a:pt x="1399521" y="1056308"/>
                </a:lnTo>
                <a:lnTo>
                  <a:pt x="1416682" y="1062331"/>
                </a:lnTo>
                <a:lnTo>
                  <a:pt x="1433842" y="1068355"/>
                </a:lnTo>
                <a:lnTo>
                  <a:pt x="1450685" y="1075012"/>
                </a:lnTo>
                <a:lnTo>
                  <a:pt x="1466892" y="1082304"/>
                </a:lnTo>
                <a:lnTo>
                  <a:pt x="1483099" y="1089596"/>
                </a:lnTo>
                <a:lnTo>
                  <a:pt x="1499307" y="1097521"/>
                </a:lnTo>
                <a:lnTo>
                  <a:pt x="1514560" y="1106081"/>
                </a:lnTo>
                <a:lnTo>
                  <a:pt x="1530132" y="1115275"/>
                </a:lnTo>
                <a:lnTo>
                  <a:pt x="1544750" y="1124785"/>
                </a:lnTo>
                <a:lnTo>
                  <a:pt x="1559368" y="1134930"/>
                </a:lnTo>
                <a:lnTo>
                  <a:pt x="1573669" y="1145709"/>
                </a:lnTo>
                <a:lnTo>
                  <a:pt x="1587651" y="1156805"/>
                </a:lnTo>
                <a:lnTo>
                  <a:pt x="1601634" y="1168852"/>
                </a:lnTo>
                <a:lnTo>
                  <a:pt x="1614663" y="1181216"/>
                </a:lnTo>
                <a:lnTo>
                  <a:pt x="1627692" y="1193897"/>
                </a:lnTo>
                <a:lnTo>
                  <a:pt x="1640404" y="1207846"/>
                </a:lnTo>
                <a:lnTo>
                  <a:pt x="1652479" y="1222112"/>
                </a:lnTo>
                <a:lnTo>
                  <a:pt x="1664238" y="1236695"/>
                </a:lnTo>
                <a:lnTo>
                  <a:pt x="1675678" y="1252547"/>
                </a:lnTo>
                <a:lnTo>
                  <a:pt x="1686800" y="1268715"/>
                </a:lnTo>
                <a:lnTo>
                  <a:pt x="1697287" y="1285517"/>
                </a:lnTo>
                <a:lnTo>
                  <a:pt x="1707456" y="1303271"/>
                </a:lnTo>
                <a:lnTo>
                  <a:pt x="1716990" y="1321341"/>
                </a:lnTo>
                <a:lnTo>
                  <a:pt x="1726524" y="1340363"/>
                </a:lnTo>
                <a:lnTo>
                  <a:pt x="1735739" y="1360018"/>
                </a:lnTo>
                <a:lnTo>
                  <a:pt x="1744002" y="1380625"/>
                </a:lnTo>
                <a:lnTo>
                  <a:pt x="1752264" y="1401549"/>
                </a:lnTo>
                <a:lnTo>
                  <a:pt x="1759573" y="1423740"/>
                </a:lnTo>
                <a:lnTo>
                  <a:pt x="1766882" y="1446249"/>
                </a:lnTo>
                <a:lnTo>
                  <a:pt x="1773238" y="1470026"/>
                </a:lnTo>
                <a:lnTo>
                  <a:pt x="361950" y="1470026"/>
                </a:lnTo>
                <a:lnTo>
                  <a:pt x="368623" y="1446249"/>
                </a:lnTo>
                <a:lnTo>
                  <a:pt x="375932" y="1423740"/>
                </a:lnTo>
                <a:lnTo>
                  <a:pt x="383559" y="1401549"/>
                </a:lnTo>
                <a:lnTo>
                  <a:pt x="391186" y="1380625"/>
                </a:lnTo>
                <a:lnTo>
                  <a:pt x="400084" y="1360018"/>
                </a:lnTo>
                <a:lnTo>
                  <a:pt x="408982" y="1340363"/>
                </a:lnTo>
                <a:lnTo>
                  <a:pt x="418198" y="1321341"/>
                </a:lnTo>
                <a:lnTo>
                  <a:pt x="427731" y="1303271"/>
                </a:lnTo>
                <a:lnTo>
                  <a:pt x="438218" y="1285517"/>
                </a:lnTo>
                <a:lnTo>
                  <a:pt x="449023" y="1268715"/>
                </a:lnTo>
                <a:lnTo>
                  <a:pt x="459828" y="1252547"/>
                </a:lnTo>
                <a:lnTo>
                  <a:pt x="470950" y="1236695"/>
                </a:lnTo>
                <a:lnTo>
                  <a:pt x="483026" y="1222112"/>
                </a:lnTo>
                <a:lnTo>
                  <a:pt x="495102" y="1207846"/>
                </a:lnTo>
                <a:lnTo>
                  <a:pt x="507496" y="1193897"/>
                </a:lnTo>
                <a:lnTo>
                  <a:pt x="520843" y="1181216"/>
                </a:lnTo>
                <a:lnTo>
                  <a:pt x="533872" y="1168852"/>
                </a:lnTo>
                <a:lnTo>
                  <a:pt x="547537" y="1156805"/>
                </a:lnTo>
                <a:lnTo>
                  <a:pt x="561519" y="1145709"/>
                </a:lnTo>
                <a:lnTo>
                  <a:pt x="575820" y="1134930"/>
                </a:lnTo>
                <a:lnTo>
                  <a:pt x="590438" y="1124785"/>
                </a:lnTo>
                <a:lnTo>
                  <a:pt x="605374" y="1115275"/>
                </a:lnTo>
                <a:lnTo>
                  <a:pt x="620945" y="1106081"/>
                </a:lnTo>
                <a:lnTo>
                  <a:pt x="636199" y="1097521"/>
                </a:lnTo>
                <a:lnTo>
                  <a:pt x="652088" y="1089596"/>
                </a:lnTo>
                <a:lnTo>
                  <a:pt x="668296" y="1082304"/>
                </a:lnTo>
                <a:lnTo>
                  <a:pt x="684820" y="1075012"/>
                </a:lnTo>
                <a:lnTo>
                  <a:pt x="701345" y="1068355"/>
                </a:lnTo>
                <a:lnTo>
                  <a:pt x="718824" y="1062331"/>
                </a:lnTo>
                <a:lnTo>
                  <a:pt x="735666" y="1056308"/>
                </a:lnTo>
                <a:lnTo>
                  <a:pt x="753462" y="1050918"/>
                </a:lnTo>
                <a:lnTo>
                  <a:pt x="770940" y="1046163"/>
                </a:lnTo>
                <a:close/>
                <a:moveTo>
                  <a:pt x="1597448" y="841375"/>
                </a:moveTo>
                <a:lnTo>
                  <a:pt x="1606643" y="846144"/>
                </a:lnTo>
                <a:lnTo>
                  <a:pt x="1615521" y="850277"/>
                </a:lnTo>
                <a:lnTo>
                  <a:pt x="1625033" y="854411"/>
                </a:lnTo>
                <a:lnTo>
                  <a:pt x="1634228" y="858226"/>
                </a:lnTo>
                <a:lnTo>
                  <a:pt x="1643740" y="862041"/>
                </a:lnTo>
                <a:lnTo>
                  <a:pt x="1653569" y="865539"/>
                </a:lnTo>
                <a:lnTo>
                  <a:pt x="1663080" y="868400"/>
                </a:lnTo>
                <a:lnTo>
                  <a:pt x="1672909" y="871262"/>
                </a:lnTo>
                <a:lnTo>
                  <a:pt x="1683055" y="873487"/>
                </a:lnTo>
                <a:lnTo>
                  <a:pt x="1693201" y="875713"/>
                </a:lnTo>
                <a:lnTo>
                  <a:pt x="1703665" y="877302"/>
                </a:lnTo>
                <a:lnTo>
                  <a:pt x="1713811" y="878574"/>
                </a:lnTo>
                <a:lnTo>
                  <a:pt x="1724274" y="879846"/>
                </a:lnTo>
                <a:lnTo>
                  <a:pt x="1735054" y="880800"/>
                </a:lnTo>
                <a:lnTo>
                  <a:pt x="1745834" y="881436"/>
                </a:lnTo>
                <a:lnTo>
                  <a:pt x="1756297" y="881436"/>
                </a:lnTo>
                <a:lnTo>
                  <a:pt x="1767077" y="881436"/>
                </a:lnTo>
                <a:lnTo>
                  <a:pt x="1777857" y="880800"/>
                </a:lnTo>
                <a:lnTo>
                  <a:pt x="1788321" y="879846"/>
                </a:lnTo>
                <a:lnTo>
                  <a:pt x="1798784" y="878574"/>
                </a:lnTo>
                <a:lnTo>
                  <a:pt x="1809247" y="877302"/>
                </a:lnTo>
                <a:lnTo>
                  <a:pt x="1819393" y="875713"/>
                </a:lnTo>
                <a:lnTo>
                  <a:pt x="1829539" y="873487"/>
                </a:lnTo>
                <a:lnTo>
                  <a:pt x="1839685" y="871262"/>
                </a:lnTo>
                <a:lnTo>
                  <a:pt x="1849831" y="868082"/>
                </a:lnTo>
                <a:lnTo>
                  <a:pt x="1859660" y="865539"/>
                </a:lnTo>
                <a:lnTo>
                  <a:pt x="1868855" y="862041"/>
                </a:lnTo>
                <a:lnTo>
                  <a:pt x="1878684" y="858226"/>
                </a:lnTo>
                <a:lnTo>
                  <a:pt x="1888196" y="854411"/>
                </a:lnTo>
                <a:lnTo>
                  <a:pt x="1897390" y="850277"/>
                </a:lnTo>
                <a:lnTo>
                  <a:pt x="1906585" y="846144"/>
                </a:lnTo>
                <a:lnTo>
                  <a:pt x="1915463" y="841375"/>
                </a:lnTo>
                <a:lnTo>
                  <a:pt x="1924975" y="843919"/>
                </a:lnTo>
                <a:lnTo>
                  <a:pt x="1934170" y="847098"/>
                </a:lnTo>
                <a:lnTo>
                  <a:pt x="1943682" y="849959"/>
                </a:lnTo>
                <a:lnTo>
                  <a:pt x="1952560" y="853457"/>
                </a:lnTo>
                <a:lnTo>
                  <a:pt x="1961754" y="856954"/>
                </a:lnTo>
                <a:lnTo>
                  <a:pt x="1970632" y="860452"/>
                </a:lnTo>
                <a:lnTo>
                  <a:pt x="1979193" y="864585"/>
                </a:lnTo>
                <a:lnTo>
                  <a:pt x="1988071" y="869354"/>
                </a:lnTo>
                <a:lnTo>
                  <a:pt x="1996314" y="873805"/>
                </a:lnTo>
                <a:lnTo>
                  <a:pt x="2004558" y="878574"/>
                </a:lnTo>
                <a:lnTo>
                  <a:pt x="2012485" y="883979"/>
                </a:lnTo>
                <a:lnTo>
                  <a:pt x="2020411" y="889066"/>
                </a:lnTo>
                <a:lnTo>
                  <a:pt x="2027704" y="895107"/>
                </a:lnTo>
                <a:lnTo>
                  <a:pt x="2035313" y="901148"/>
                </a:lnTo>
                <a:lnTo>
                  <a:pt x="2042923" y="907507"/>
                </a:lnTo>
                <a:lnTo>
                  <a:pt x="2049898" y="914184"/>
                </a:lnTo>
                <a:lnTo>
                  <a:pt x="2056556" y="921178"/>
                </a:lnTo>
                <a:lnTo>
                  <a:pt x="2063532" y="928809"/>
                </a:lnTo>
                <a:lnTo>
                  <a:pt x="2070190" y="936122"/>
                </a:lnTo>
                <a:lnTo>
                  <a:pt x="2076531" y="944070"/>
                </a:lnTo>
                <a:lnTo>
                  <a:pt x="2082556" y="952973"/>
                </a:lnTo>
                <a:lnTo>
                  <a:pt x="2088580" y="961557"/>
                </a:lnTo>
                <a:lnTo>
                  <a:pt x="2094287" y="970459"/>
                </a:lnTo>
                <a:lnTo>
                  <a:pt x="2099360" y="979998"/>
                </a:lnTo>
                <a:lnTo>
                  <a:pt x="2104750" y="989854"/>
                </a:lnTo>
                <a:lnTo>
                  <a:pt x="2110140" y="1000028"/>
                </a:lnTo>
                <a:lnTo>
                  <a:pt x="2114579" y="1010838"/>
                </a:lnTo>
                <a:lnTo>
                  <a:pt x="2119335" y="1021648"/>
                </a:lnTo>
                <a:lnTo>
                  <a:pt x="2123457" y="1033094"/>
                </a:lnTo>
                <a:lnTo>
                  <a:pt x="2127579" y="1045176"/>
                </a:lnTo>
                <a:lnTo>
                  <a:pt x="2131383" y="1057257"/>
                </a:lnTo>
                <a:lnTo>
                  <a:pt x="2135188" y="1069975"/>
                </a:lnTo>
                <a:lnTo>
                  <a:pt x="1680836" y="1069975"/>
                </a:lnTo>
                <a:lnTo>
                  <a:pt x="1668471" y="1058847"/>
                </a:lnTo>
                <a:lnTo>
                  <a:pt x="1655154" y="1048355"/>
                </a:lnTo>
                <a:lnTo>
                  <a:pt x="1642154" y="1038181"/>
                </a:lnTo>
                <a:lnTo>
                  <a:pt x="1628520" y="1028643"/>
                </a:lnTo>
                <a:lnTo>
                  <a:pt x="1614887" y="1018786"/>
                </a:lnTo>
                <a:lnTo>
                  <a:pt x="1600936" y="1009566"/>
                </a:lnTo>
                <a:lnTo>
                  <a:pt x="1586351" y="1000664"/>
                </a:lnTo>
                <a:lnTo>
                  <a:pt x="1571449" y="992079"/>
                </a:lnTo>
                <a:lnTo>
                  <a:pt x="1556547" y="984131"/>
                </a:lnTo>
                <a:lnTo>
                  <a:pt x="1541011" y="976182"/>
                </a:lnTo>
                <a:lnTo>
                  <a:pt x="1525792" y="968552"/>
                </a:lnTo>
                <a:lnTo>
                  <a:pt x="1509622" y="961557"/>
                </a:lnTo>
                <a:lnTo>
                  <a:pt x="1493451" y="954244"/>
                </a:lnTo>
                <a:lnTo>
                  <a:pt x="1476964" y="947885"/>
                </a:lnTo>
                <a:lnTo>
                  <a:pt x="1460477" y="941845"/>
                </a:lnTo>
                <a:lnTo>
                  <a:pt x="1443038" y="935804"/>
                </a:lnTo>
                <a:lnTo>
                  <a:pt x="1450965" y="926901"/>
                </a:lnTo>
                <a:lnTo>
                  <a:pt x="1458891" y="918635"/>
                </a:lnTo>
                <a:lnTo>
                  <a:pt x="1467452" y="910368"/>
                </a:lnTo>
                <a:lnTo>
                  <a:pt x="1475696" y="902738"/>
                </a:lnTo>
                <a:lnTo>
                  <a:pt x="1484891" y="895107"/>
                </a:lnTo>
                <a:lnTo>
                  <a:pt x="1493768" y="888430"/>
                </a:lnTo>
                <a:lnTo>
                  <a:pt x="1503280" y="882072"/>
                </a:lnTo>
                <a:lnTo>
                  <a:pt x="1513109" y="876031"/>
                </a:lnTo>
                <a:lnTo>
                  <a:pt x="1522621" y="870308"/>
                </a:lnTo>
                <a:lnTo>
                  <a:pt x="1532450" y="865539"/>
                </a:lnTo>
                <a:lnTo>
                  <a:pt x="1542913" y="860452"/>
                </a:lnTo>
                <a:lnTo>
                  <a:pt x="1553693" y="856000"/>
                </a:lnTo>
                <a:lnTo>
                  <a:pt x="1564157" y="851867"/>
                </a:lnTo>
                <a:lnTo>
                  <a:pt x="1574937" y="848052"/>
                </a:lnTo>
                <a:lnTo>
                  <a:pt x="1586351" y="844872"/>
                </a:lnTo>
                <a:lnTo>
                  <a:pt x="1597448" y="841375"/>
                </a:lnTo>
                <a:close/>
                <a:moveTo>
                  <a:pt x="219508" y="841375"/>
                </a:moveTo>
                <a:lnTo>
                  <a:pt x="228390" y="846144"/>
                </a:lnTo>
                <a:lnTo>
                  <a:pt x="237589" y="850277"/>
                </a:lnTo>
                <a:lnTo>
                  <a:pt x="247106" y="854411"/>
                </a:lnTo>
                <a:lnTo>
                  <a:pt x="256305" y="858226"/>
                </a:lnTo>
                <a:lnTo>
                  <a:pt x="265821" y="862041"/>
                </a:lnTo>
                <a:lnTo>
                  <a:pt x="275654" y="865539"/>
                </a:lnTo>
                <a:lnTo>
                  <a:pt x="285171" y="868400"/>
                </a:lnTo>
                <a:lnTo>
                  <a:pt x="295321" y="871262"/>
                </a:lnTo>
                <a:lnTo>
                  <a:pt x="305472" y="873487"/>
                </a:lnTo>
                <a:lnTo>
                  <a:pt x="315623" y="875713"/>
                </a:lnTo>
                <a:lnTo>
                  <a:pt x="325773" y="877302"/>
                </a:lnTo>
                <a:lnTo>
                  <a:pt x="336241" y="878574"/>
                </a:lnTo>
                <a:lnTo>
                  <a:pt x="347026" y="879846"/>
                </a:lnTo>
                <a:lnTo>
                  <a:pt x="357494" y="880800"/>
                </a:lnTo>
                <a:lnTo>
                  <a:pt x="367962" y="881436"/>
                </a:lnTo>
                <a:lnTo>
                  <a:pt x="378747" y="881436"/>
                </a:lnTo>
                <a:lnTo>
                  <a:pt x="389215" y="881436"/>
                </a:lnTo>
                <a:lnTo>
                  <a:pt x="400318" y="880800"/>
                </a:lnTo>
                <a:lnTo>
                  <a:pt x="410785" y="879846"/>
                </a:lnTo>
                <a:lnTo>
                  <a:pt x="421253" y="878574"/>
                </a:lnTo>
                <a:lnTo>
                  <a:pt x="431404" y="877302"/>
                </a:lnTo>
                <a:lnTo>
                  <a:pt x="441872" y="875713"/>
                </a:lnTo>
                <a:lnTo>
                  <a:pt x="452023" y="873487"/>
                </a:lnTo>
                <a:lnTo>
                  <a:pt x="462173" y="871262"/>
                </a:lnTo>
                <a:lnTo>
                  <a:pt x="472007" y="868082"/>
                </a:lnTo>
                <a:lnTo>
                  <a:pt x="481840" y="865539"/>
                </a:lnTo>
                <a:lnTo>
                  <a:pt x="491356" y="862041"/>
                </a:lnTo>
                <a:lnTo>
                  <a:pt x="500873" y="858226"/>
                </a:lnTo>
                <a:lnTo>
                  <a:pt x="510706" y="854411"/>
                </a:lnTo>
                <a:lnTo>
                  <a:pt x="519588" y="850277"/>
                </a:lnTo>
                <a:lnTo>
                  <a:pt x="528787" y="846144"/>
                </a:lnTo>
                <a:lnTo>
                  <a:pt x="537669" y="841375"/>
                </a:lnTo>
                <a:lnTo>
                  <a:pt x="549089" y="844872"/>
                </a:lnTo>
                <a:lnTo>
                  <a:pt x="560191" y="848052"/>
                </a:lnTo>
                <a:lnTo>
                  <a:pt x="570976" y="851867"/>
                </a:lnTo>
                <a:lnTo>
                  <a:pt x="581761" y="856000"/>
                </a:lnTo>
                <a:lnTo>
                  <a:pt x="592229" y="860452"/>
                </a:lnTo>
                <a:lnTo>
                  <a:pt x="602697" y="865539"/>
                </a:lnTo>
                <a:lnTo>
                  <a:pt x="612530" y="870308"/>
                </a:lnTo>
                <a:lnTo>
                  <a:pt x="622681" y="876031"/>
                </a:lnTo>
                <a:lnTo>
                  <a:pt x="631880" y="882072"/>
                </a:lnTo>
                <a:lnTo>
                  <a:pt x="641396" y="888430"/>
                </a:lnTo>
                <a:lnTo>
                  <a:pt x="650278" y="895107"/>
                </a:lnTo>
                <a:lnTo>
                  <a:pt x="659477" y="902738"/>
                </a:lnTo>
                <a:lnTo>
                  <a:pt x="668042" y="910368"/>
                </a:lnTo>
                <a:lnTo>
                  <a:pt x="676289" y="918317"/>
                </a:lnTo>
                <a:lnTo>
                  <a:pt x="684220" y="926901"/>
                </a:lnTo>
                <a:lnTo>
                  <a:pt x="692150" y="935804"/>
                </a:lnTo>
                <a:lnTo>
                  <a:pt x="674703" y="941845"/>
                </a:lnTo>
                <a:lnTo>
                  <a:pt x="658208" y="947885"/>
                </a:lnTo>
                <a:lnTo>
                  <a:pt x="641714" y="954244"/>
                </a:lnTo>
                <a:lnTo>
                  <a:pt x="625536" y="961239"/>
                </a:lnTo>
                <a:lnTo>
                  <a:pt x="609358" y="968552"/>
                </a:lnTo>
                <a:lnTo>
                  <a:pt x="594132" y="976182"/>
                </a:lnTo>
                <a:lnTo>
                  <a:pt x="578589" y="983813"/>
                </a:lnTo>
                <a:lnTo>
                  <a:pt x="563680" y="992079"/>
                </a:lnTo>
                <a:lnTo>
                  <a:pt x="549089" y="1000664"/>
                </a:lnTo>
                <a:lnTo>
                  <a:pt x="534180" y="1009566"/>
                </a:lnTo>
                <a:lnTo>
                  <a:pt x="520540" y="1018786"/>
                </a:lnTo>
                <a:lnTo>
                  <a:pt x="506583" y="1028007"/>
                </a:lnTo>
                <a:lnTo>
                  <a:pt x="492943" y="1038181"/>
                </a:lnTo>
                <a:lnTo>
                  <a:pt x="479937" y="1048355"/>
                </a:lnTo>
                <a:lnTo>
                  <a:pt x="466614" y="1058847"/>
                </a:lnTo>
                <a:lnTo>
                  <a:pt x="453926" y="1069975"/>
                </a:lnTo>
                <a:lnTo>
                  <a:pt x="0" y="1069975"/>
                </a:lnTo>
                <a:lnTo>
                  <a:pt x="3489" y="1057257"/>
                </a:lnTo>
                <a:lnTo>
                  <a:pt x="7296" y="1045176"/>
                </a:lnTo>
                <a:lnTo>
                  <a:pt x="11419" y="1033094"/>
                </a:lnTo>
                <a:lnTo>
                  <a:pt x="15860" y="1021648"/>
                </a:lnTo>
                <a:lnTo>
                  <a:pt x="20301" y="1010838"/>
                </a:lnTo>
                <a:lnTo>
                  <a:pt x="25377" y="1000028"/>
                </a:lnTo>
                <a:lnTo>
                  <a:pt x="30135" y="989854"/>
                </a:lnTo>
                <a:lnTo>
                  <a:pt x="35527" y="979998"/>
                </a:lnTo>
                <a:lnTo>
                  <a:pt x="40603" y="970459"/>
                </a:lnTo>
                <a:lnTo>
                  <a:pt x="46630" y="961557"/>
                </a:lnTo>
                <a:lnTo>
                  <a:pt x="52339" y="952973"/>
                </a:lnTo>
                <a:lnTo>
                  <a:pt x="58684" y="944070"/>
                </a:lnTo>
                <a:lnTo>
                  <a:pt x="65028" y="936122"/>
                </a:lnTo>
                <a:lnTo>
                  <a:pt x="71372" y="928809"/>
                </a:lnTo>
                <a:lnTo>
                  <a:pt x="78350" y="921178"/>
                </a:lnTo>
                <a:lnTo>
                  <a:pt x="85012" y="914184"/>
                </a:lnTo>
                <a:lnTo>
                  <a:pt x="92308" y="907507"/>
                </a:lnTo>
                <a:lnTo>
                  <a:pt x="99603" y="901148"/>
                </a:lnTo>
                <a:lnTo>
                  <a:pt x="107217" y="895107"/>
                </a:lnTo>
                <a:lnTo>
                  <a:pt x="114830" y="889066"/>
                </a:lnTo>
                <a:lnTo>
                  <a:pt x="122760" y="883979"/>
                </a:lnTo>
                <a:lnTo>
                  <a:pt x="130373" y="878574"/>
                </a:lnTo>
                <a:lnTo>
                  <a:pt x="138620" y="873805"/>
                </a:lnTo>
                <a:lnTo>
                  <a:pt x="146868" y="869354"/>
                </a:lnTo>
                <a:lnTo>
                  <a:pt x="155749" y="864585"/>
                </a:lnTo>
                <a:lnTo>
                  <a:pt x="164314" y="860452"/>
                </a:lnTo>
                <a:lnTo>
                  <a:pt x="173196" y="856954"/>
                </a:lnTo>
                <a:lnTo>
                  <a:pt x="182395" y="853457"/>
                </a:lnTo>
                <a:lnTo>
                  <a:pt x="191277" y="849959"/>
                </a:lnTo>
                <a:lnTo>
                  <a:pt x="200793" y="847098"/>
                </a:lnTo>
                <a:lnTo>
                  <a:pt x="209992" y="843919"/>
                </a:lnTo>
                <a:lnTo>
                  <a:pt x="219508" y="841375"/>
                </a:lnTo>
                <a:close/>
                <a:moveTo>
                  <a:pt x="741152" y="638588"/>
                </a:moveTo>
                <a:lnTo>
                  <a:pt x="748459" y="651932"/>
                </a:lnTo>
                <a:lnTo>
                  <a:pt x="755766" y="665275"/>
                </a:lnTo>
                <a:lnTo>
                  <a:pt x="763709" y="678301"/>
                </a:lnTo>
                <a:lnTo>
                  <a:pt x="771969" y="690692"/>
                </a:lnTo>
                <a:lnTo>
                  <a:pt x="780230" y="703082"/>
                </a:lnTo>
                <a:lnTo>
                  <a:pt x="788808" y="715155"/>
                </a:lnTo>
                <a:lnTo>
                  <a:pt x="797703" y="726275"/>
                </a:lnTo>
                <a:lnTo>
                  <a:pt x="806917" y="737712"/>
                </a:lnTo>
                <a:lnTo>
                  <a:pt x="816766" y="748514"/>
                </a:lnTo>
                <a:lnTo>
                  <a:pt x="825979" y="758998"/>
                </a:lnTo>
                <a:lnTo>
                  <a:pt x="836146" y="769165"/>
                </a:lnTo>
                <a:lnTo>
                  <a:pt x="846312" y="779014"/>
                </a:lnTo>
                <a:lnTo>
                  <a:pt x="856797" y="788545"/>
                </a:lnTo>
                <a:lnTo>
                  <a:pt x="867281" y="797441"/>
                </a:lnTo>
                <a:lnTo>
                  <a:pt x="878401" y="805701"/>
                </a:lnTo>
                <a:lnTo>
                  <a:pt x="889520" y="813961"/>
                </a:lnTo>
                <a:lnTo>
                  <a:pt x="900958" y="821586"/>
                </a:lnTo>
                <a:lnTo>
                  <a:pt x="912713" y="829211"/>
                </a:lnTo>
                <a:lnTo>
                  <a:pt x="924150" y="835883"/>
                </a:lnTo>
                <a:lnTo>
                  <a:pt x="936223" y="842237"/>
                </a:lnTo>
                <a:lnTo>
                  <a:pt x="948296" y="848274"/>
                </a:lnTo>
                <a:lnTo>
                  <a:pt x="960369" y="853675"/>
                </a:lnTo>
                <a:lnTo>
                  <a:pt x="972759" y="858440"/>
                </a:lnTo>
                <a:lnTo>
                  <a:pt x="985467" y="862888"/>
                </a:lnTo>
                <a:lnTo>
                  <a:pt x="998493" y="867018"/>
                </a:lnTo>
                <a:lnTo>
                  <a:pt x="1011202" y="870513"/>
                </a:lnTo>
                <a:lnTo>
                  <a:pt x="1024227" y="873372"/>
                </a:lnTo>
                <a:lnTo>
                  <a:pt x="1037571" y="875596"/>
                </a:lnTo>
                <a:lnTo>
                  <a:pt x="1050915" y="877503"/>
                </a:lnTo>
                <a:lnTo>
                  <a:pt x="1064258" y="879091"/>
                </a:lnTo>
                <a:lnTo>
                  <a:pt x="1077602" y="879726"/>
                </a:lnTo>
                <a:lnTo>
                  <a:pt x="1091581" y="880362"/>
                </a:lnTo>
                <a:lnTo>
                  <a:pt x="1105242" y="879726"/>
                </a:lnTo>
                <a:lnTo>
                  <a:pt x="1118904" y="879091"/>
                </a:lnTo>
                <a:lnTo>
                  <a:pt x="1132247" y="877503"/>
                </a:lnTo>
                <a:lnTo>
                  <a:pt x="1145591" y="875596"/>
                </a:lnTo>
                <a:lnTo>
                  <a:pt x="1158617" y="873372"/>
                </a:lnTo>
                <a:lnTo>
                  <a:pt x="1171961" y="870513"/>
                </a:lnTo>
                <a:lnTo>
                  <a:pt x="1184669" y="867018"/>
                </a:lnTo>
                <a:lnTo>
                  <a:pt x="1197377" y="862888"/>
                </a:lnTo>
                <a:lnTo>
                  <a:pt x="1210085" y="858440"/>
                </a:lnTo>
                <a:lnTo>
                  <a:pt x="1222476" y="853675"/>
                </a:lnTo>
                <a:lnTo>
                  <a:pt x="1234866" y="848274"/>
                </a:lnTo>
                <a:lnTo>
                  <a:pt x="1246939" y="842237"/>
                </a:lnTo>
                <a:lnTo>
                  <a:pt x="1258694" y="835883"/>
                </a:lnTo>
                <a:lnTo>
                  <a:pt x="1270767" y="829211"/>
                </a:lnTo>
                <a:lnTo>
                  <a:pt x="1282204" y="821586"/>
                </a:lnTo>
                <a:lnTo>
                  <a:pt x="1293324" y="813961"/>
                </a:lnTo>
                <a:lnTo>
                  <a:pt x="1304761" y="805701"/>
                </a:lnTo>
                <a:lnTo>
                  <a:pt x="1315563" y="797441"/>
                </a:lnTo>
                <a:lnTo>
                  <a:pt x="1326048" y="788545"/>
                </a:lnTo>
                <a:lnTo>
                  <a:pt x="1336532" y="779014"/>
                </a:lnTo>
                <a:lnTo>
                  <a:pt x="1346699" y="769165"/>
                </a:lnTo>
                <a:lnTo>
                  <a:pt x="1356865" y="758998"/>
                </a:lnTo>
                <a:lnTo>
                  <a:pt x="1366714" y="748514"/>
                </a:lnTo>
                <a:lnTo>
                  <a:pt x="1376245" y="737712"/>
                </a:lnTo>
                <a:lnTo>
                  <a:pt x="1385141" y="726275"/>
                </a:lnTo>
                <a:lnTo>
                  <a:pt x="1394037" y="715155"/>
                </a:lnTo>
                <a:lnTo>
                  <a:pt x="1402932" y="703082"/>
                </a:lnTo>
                <a:lnTo>
                  <a:pt x="1411193" y="690692"/>
                </a:lnTo>
                <a:lnTo>
                  <a:pt x="1419453" y="678301"/>
                </a:lnTo>
                <a:lnTo>
                  <a:pt x="1427396" y="665275"/>
                </a:lnTo>
                <a:lnTo>
                  <a:pt x="1434703" y="651932"/>
                </a:lnTo>
                <a:lnTo>
                  <a:pt x="1442010" y="638588"/>
                </a:lnTo>
                <a:lnTo>
                  <a:pt x="741152" y="638588"/>
                </a:lnTo>
                <a:close/>
                <a:moveTo>
                  <a:pt x="379541" y="279400"/>
                </a:moveTo>
                <a:lnTo>
                  <a:pt x="389693" y="279400"/>
                </a:lnTo>
                <a:lnTo>
                  <a:pt x="399529" y="280036"/>
                </a:lnTo>
                <a:lnTo>
                  <a:pt x="409681" y="280672"/>
                </a:lnTo>
                <a:lnTo>
                  <a:pt x="419517" y="282263"/>
                </a:lnTo>
                <a:lnTo>
                  <a:pt x="428718" y="283853"/>
                </a:lnTo>
                <a:lnTo>
                  <a:pt x="438553" y="286080"/>
                </a:lnTo>
                <a:lnTo>
                  <a:pt x="448071" y="288306"/>
                </a:lnTo>
                <a:lnTo>
                  <a:pt x="457272" y="290851"/>
                </a:lnTo>
                <a:lnTo>
                  <a:pt x="466473" y="294031"/>
                </a:lnTo>
                <a:lnTo>
                  <a:pt x="475357" y="297530"/>
                </a:lnTo>
                <a:lnTo>
                  <a:pt x="483923" y="300711"/>
                </a:lnTo>
                <a:lnTo>
                  <a:pt x="492807" y="304846"/>
                </a:lnTo>
                <a:lnTo>
                  <a:pt x="501373" y="308981"/>
                </a:lnTo>
                <a:lnTo>
                  <a:pt x="509622" y="313434"/>
                </a:lnTo>
                <a:lnTo>
                  <a:pt x="517871" y="318523"/>
                </a:lnTo>
                <a:lnTo>
                  <a:pt x="525803" y="323612"/>
                </a:lnTo>
                <a:lnTo>
                  <a:pt x="520092" y="343651"/>
                </a:lnTo>
                <a:lnTo>
                  <a:pt x="514698" y="364008"/>
                </a:lnTo>
                <a:lnTo>
                  <a:pt x="510574" y="384364"/>
                </a:lnTo>
                <a:lnTo>
                  <a:pt x="507084" y="405039"/>
                </a:lnTo>
                <a:lnTo>
                  <a:pt x="504228" y="426350"/>
                </a:lnTo>
                <a:lnTo>
                  <a:pt x="502007" y="447661"/>
                </a:lnTo>
                <a:lnTo>
                  <a:pt x="501056" y="469290"/>
                </a:lnTo>
                <a:lnTo>
                  <a:pt x="500421" y="490919"/>
                </a:lnTo>
                <a:lnTo>
                  <a:pt x="501056" y="507777"/>
                </a:lnTo>
                <a:lnTo>
                  <a:pt x="501690" y="524953"/>
                </a:lnTo>
                <a:lnTo>
                  <a:pt x="502959" y="541492"/>
                </a:lnTo>
                <a:lnTo>
                  <a:pt x="504863" y="558032"/>
                </a:lnTo>
                <a:lnTo>
                  <a:pt x="507084" y="574572"/>
                </a:lnTo>
                <a:lnTo>
                  <a:pt x="509622" y="590794"/>
                </a:lnTo>
                <a:lnTo>
                  <a:pt x="512477" y="607016"/>
                </a:lnTo>
                <a:lnTo>
                  <a:pt x="516285" y="623237"/>
                </a:lnTo>
                <a:lnTo>
                  <a:pt x="204089" y="623237"/>
                </a:lnTo>
                <a:lnTo>
                  <a:pt x="212021" y="637551"/>
                </a:lnTo>
                <a:lnTo>
                  <a:pt x="220588" y="650910"/>
                </a:lnTo>
                <a:lnTo>
                  <a:pt x="225029" y="657907"/>
                </a:lnTo>
                <a:lnTo>
                  <a:pt x="229788" y="664269"/>
                </a:lnTo>
                <a:lnTo>
                  <a:pt x="234548" y="670312"/>
                </a:lnTo>
                <a:lnTo>
                  <a:pt x="239307" y="676356"/>
                </a:lnTo>
                <a:lnTo>
                  <a:pt x="244700" y="682399"/>
                </a:lnTo>
                <a:lnTo>
                  <a:pt x="250094" y="688124"/>
                </a:lnTo>
                <a:lnTo>
                  <a:pt x="255170" y="693213"/>
                </a:lnTo>
                <a:lnTo>
                  <a:pt x="260881" y="698621"/>
                </a:lnTo>
                <a:lnTo>
                  <a:pt x="266592" y="703710"/>
                </a:lnTo>
                <a:lnTo>
                  <a:pt x="271986" y="708163"/>
                </a:lnTo>
                <a:lnTo>
                  <a:pt x="277696" y="713252"/>
                </a:lnTo>
                <a:lnTo>
                  <a:pt x="283725" y="717387"/>
                </a:lnTo>
                <a:lnTo>
                  <a:pt x="290070" y="721522"/>
                </a:lnTo>
                <a:lnTo>
                  <a:pt x="296098" y="725657"/>
                </a:lnTo>
                <a:lnTo>
                  <a:pt x="302444" y="729156"/>
                </a:lnTo>
                <a:lnTo>
                  <a:pt x="309106" y="732655"/>
                </a:lnTo>
                <a:lnTo>
                  <a:pt x="315452" y="735835"/>
                </a:lnTo>
                <a:lnTo>
                  <a:pt x="322115" y="738698"/>
                </a:lnTo>
                <a:lnTo>
                  <a:pt x="328460" y="741561"/>
                </a:lnTo>
                <a:lnTo>
                  <a:pt x="335757" y="743787"/>
                </a:lnTo>
                <a:lnTo>
                  <a:pt x="342420" y="746014"/>
                </a:lnTo>
                <a:lnTo>
                  <a:pt x="349083" y="747922"/>
                </a:lnTo>
                <a:lnTo>
                  <a:pt x="356380" y="749512"/>
                </a:lnTo>
                <a:lnTo>
                  <a:pt x="363360" y="750785"/>
                </a:lnTo>
                <a:lnTo>
                  <a:pt x="370657" y="751739"/>
                </a:lnTo>
                <a:lnTo>
                  <a:pt x="377637" y="752375"/>
                </a:lnTo>
                <a:lnTo>
                  <a:pt x="384934" y="753011"/>
                </a:lnTo>
                <a:lnTo>
                  <a:pt x="392232" y="753011"/>
                </a:lnTo>
                <a:lnTo>
                  <a:pt x="402384" y="752693"/>
                </a:lnTo>
                <a:lnTo>
                  <a:pt x="412537" y="752057"/>
                </a:lnTo>
                <a:lnTo>
                  <a:pt x="422372" y="750467"/>
                </a:lnTo>
                <a:lnTo>
                  <a:pt x="432208" y="748558"/>
                </a:lnTo>
                <a:lnTo>
                  <a:pt x="442043" y="746014"/>
                </a:lnTo>
                <a:lnTo>
                  <a:pt x="451244" y="742833"/>
                </a:lnTo>
                <a:lnTo>
                  <a:pt x="460445" y="739652"/>
                </a:lnTo>
                <a:lnTo>
                  <a:pt x="469646" y="735517"/>
                </a:lnTo>
                <a:lnTo>
                  <a:pt x="478529" y="731064"/>
                </a:lnTo>
                <a:lnTo>
                  <a:pt x="487413" y="725975"/>
                </a:lnTo>
                <a:lnTo>
                  <a:pt x="495979" y="720250"/>
                </a:lnTo>
                <a:lnTo>
                  <a:pt x="504228" y="714206"/>
                </a:lnTo>
                <a:lnTo>
                  <a:pt x="512160" y="708163"/>
                </a:lnTo>
                <a:lnTo>
                  <a:pt x="520092" y="701483"/>
                </a:lnTo>
                <a:lnTo>
                  <a:pt x="528024" y="694486"/>
                </a:lnTo>
                <a:lnTo>
                  <a:pt x="535004" y="686852"/>
                </a:lnTo>
                <a:lnTo>
                  <a:pt x="540397" y="699893"/>
                </a:lnTo>
                <a:lnTo>
                  <a:pt x="545791" y="712934"/>
                </a:lnTo>
                <a:lnTo>
                  <a:pt x="551185" y="725975"/>
                </a:lnTo>
                <a:lnTo>
                  <a:pt x="557213" y="738380"/>
                </a:lnTo>
                <a:lnTo>
                  <a:pt x="548329" y="746332"/>
                </a:lnTo>
                <a:lnTo>
                  <a:pt x="539128" y="753965"/>
                </a:lnTo>
                <a:lnTo>
                  <a:pt x="529610" y="760963"/>
                </a:lnTo>
                <a:lnTo>
                  <a:pt x="519457" y="767961"/>
                </a:lnTo>
                <a:lnTo>
                  <a:pt x="509305" y="774004"/>
                </a:lnTo>
                <a:lnTo>
                  <a:pt x="498835" y="779411"/>
                </a:lnTo>
                <a:lnTo>
                  <a:pt x="487730" y="784819"/>
                </a:lnTo>
                <a:lnTo>
                  <a:pt x="476626" y="789590"/>
                </a:lnTo>
                <a:lnTo>
                  <a:pt x="465204" y="793725"/>
                </a:lnTo>
                <a:lnTo>
                  <a:pt x="453465" y="797542"/>
                </a:lnTo>
                <a:lnTo>
                  <a:pt x="441726" y="800722"/>
                </a:lnTo>
                <a:lnTo>
                  <a:pt x="429670" y="803267"/>
                </a:lnTo>
                <a:lnTo>
                  <a:pt x="417613" y="805493"/>
                </a:lnTo>
                <a:lnTo>
                  <a:pt x="404922" y="807084"/>
                </a:lnTo>
                <a:lnTo>
                  <a:pt x="392232" y="807720"/>
                </a:lnTo>
                <a:lnTo>
                  <a:pt x="379541" y="808038"/>
                </a:lnTo>
                <a:lnTo>
                  <a:pt x="366215" y="807720"/>
                </a:lnTo>
                <a:lnTo>
                  <a:pt x="352573" y="807084"/>
                </a:lnTo>
                <a:lnTo>
                  <a:pt x="339247" y="805175"/>
                </a:lnTo>
                <a:lnTo>
                  <a:pt x="326239" y="802949"/>
                </a:lnTo>
                <a:lnTo>
                  <a:pt x="313548" y="799768"/>
                </a:lnTo>
                <a:lnTo>
                  <a:pt x="301175" y="796587"/>
                </a:lnTo>
                <a:lnTo>
                  <a:pt x="288801" y="792452"/>
                </a:lnTo>
                <a:lnTo>
                  <a:pt x="276745" y="787363"/>
                </a:lnTo>
                <a:lnTo>
                  <a:pt x="265006" y="782274"/>
                </a:lnTo>
                <a:lnTo>
                  <a:pt x="253584" y="776231"/>
                </a:lnTo>
                <a:lnTo>
                  <a:pt x="242797" y="770187"/>
                </a:lnTo>
                <a:lnTo>
                  <a:pt x="232009" y="762872"/>
                </a:lnTo>
                <a:lnTo>
                  <a:pt x="221857" y="755874"/>
                </a:lnTo>
                <a:lnTo>
                  <a:pt x="211704" y="747922"/>
                </a:lnTo>
                <a:lnTo>
                  <a:pt x="202186" y="739652"/>
                </a:lnTo>
                <a:lnTo>
                  <a:pt x="192985" y="731064"/>
                </a:lnTo>
                <a:lnTo>
                  <a:pt x="184101" y="721522"/>
                </a:lnTo>
                <a:lnTo>
                  <a:pt x="175852" y="711980"/>
                </a:lnTo>
                <a:lnTo>
                  <a:pt x="167920" y="701801"/>
                </a:lnTo>
                <a:lnTo>
                  <a:pt x="160940" y="691623"/>
                </a:lnTo>
                <a:lnTo>
                  <a:pt x="153643" y="680809"/>
                </a:lnTo>
                <a:lnTo>
                  <a:pt x="147298" y="669994"/>
                </a:lnTo>
                <a:lnTo>
                  <a:pt x="141904" y="658225"/>
                </a:lnTo>
                <a:lnTo>
                  <a:pt x="136511" y="646457"/>
                </a:lnTo>
                <a:lnTo>
                  <a:pt x="131751" y="634370"/>
                </a:lnTo>
                <a:lnTo>
                  <a:pt x="127627" y="622283"/>
                </a:lnTo>
                <a:lnTo>
                  <a:pt x="124137" y="609560"/>
                </a:lnTo>
                <a:lnTo>
                  <a:pt x="120964" y="596837"/>
                </a:lnTo>
                <a:lnTo>
                  <a:pt x="118743" y="584114"/>
                </a:lnTo>
                <a:lnTo>
                  <a:pt x="116840" y="570755"/>
                </a:lnTo>
                <a:lnTo>
                  <a:pt x="116205" y="557396"/>
                </a:lnTo>
                <a:lnTo>
                  <a:pt x="115888" y="543719"/>
                </a:lnTo>
                <a:lnTo>
                  <a:pt x="116205" y="530042"/>
                </a:lnTo>
                <a:lnTo>
                  <a:pt x="116840" y="516683"/>
                </a:lnTo>
                <a:lnTo>
                  <a:pt x="118743" y="503324"/>
                </a:lnTo>
                <a:lnTo>
                  <a:pt x="120964" y="490283"/>
                </a:lnTo>
                <a:lnTo>
                  <a:pt x="124137" y="477560"/>
                </a:lnTo>
                <a:lnTo>
                  <a:pt x="127627" y="465155"/>
                </a:lnTo>
                <a:lnTo>
                  <a:pt x="131751" y="453068"/>
                </a:lnTo>
                <a:lnTo>
                  <a:pt x="136511" y="440981"/>
                </a:lnTo>
                <a:lnTo>
                  <a:pt x="141904" y="429213"/>
                </a:lnTo>
                <a:lnTo>
                  <a:pt x="147298" y="417444"/>
                </a:lnTo>
                <a:lnTo>
                  <a:pt x="153643" y="406629"/>
                </a:lnTo>
                <a:lnTo>
                  <a:pt x="160940" y="395815"/>
                </a:lnTo>
                <a:lnTo>
                  <a:pt x="167920" y="385637"/>
                </a:lnTo>
                <a:lnTo>
                  <a:pt x="175852" y="375458"/>
                </a:lnTo>
                <a:lnTo>
                  <a:pt x="184101" y="365916"/>
                </a:lnTo>
                <a:lnTo>
                  <a:pt x="192985" y="356374"/>
                </a:lnTo>
                <a:lnTo>
                  <a:pt x="202186" y="347786"/>
                </a:lnTo>
                <a:lnTo>
                  <a:pt x="211704" y="339516"/>
                </a:lnTo>
                <a:lnTo>
                  <a:pt x="221857" y="331564"/>
                </a:lnTo>
                <a:lnTo>
                  <a:pt x="232009" y="324567"/>
                </a:lnTo>
                <a:lnTo>
                  <a:pt x="242797" y="317251"/>
                </a:lnTo>
                <a:lnTo>
                  <a:pt x="253584" y="311207"/>
                </a:lnTo>
                <a:lnTo>
                  <a:pt x="265006" y="305164"/>
                </a:lnTo>
                <a:lnTo>
                  <a:pt x="276745" y="300075"/>
                </a:lnTo>
                <a:lnTo>
                  <a:pt x="288801" y="294986"/>
                </a:lnTo>
                <a:lnTo>
                  <a:pt x="301175" y="290851"/>
                </a:lnTo>
                <a:lnTo>
                  <a:pt x="313548" y="287670"/>
                </a:lnTo>
                <a:lnTo>
                  <a:pt x="326239" y="284489"/>
                </a:lnTo>
                <a:lnTo>
                  <a:pt x="339247" y="282263"/>
                </a:lnTo>
                <a:lnTo>
                  <a:pt x="352573" y="280354"/>
                </a:lnTo>
                <a:lnTo>
                  <a:pt x="366215" y="279718"/>
                </a:lnTo>
                <a:lnTo>
                  <a:pt x="379541" y="279400"/>
                </a:lnTo>
                <a:close/>
                <a:moveTo>
                  <a:pt x="1746295" y="279400"/>
                </a:moveTo>
                <a:lnTo>
                  <a:pt x="1756477" y="279400"/>
                </a:lnTo>
                <a:lnTo>
                  <a:pt x="1770159" y="279718"/>
                </a:lnTo>
                <a:lnTo>
                  <a:pt x="1783523" y="280354"/>
                </a:lnTo>
                <a:lnTo>
                  <a:pt x="1796886" y="282263"/>
                </a:lnTo>
                <a:lnTo>
                  <a:pt x="1809932" y="284489"/>
                </a:lnTo>
                <a:lnTo>
                  <a:pt x="1822659" y="287670"/>
                </a:lnTo>
                <a:lnTo>
                  <a:pt x="1835387" y="290851"/>
                </a:lnTo>
                <a:lnTo>
                  <a:pt x="1847796" y="294986"/>
                </a:lnTo>
                <a:lnTo>
                  <a:pt x="1859569" y="300075"/>
                </a:lnTo>
                <a:lnTo>
                  <a:pt x="1871341" y="305164"/>
                </a:lnTo>
                <a:lnTo>
                  <a:pt x="1882796" y="311207"/>
                </a:lnTo>
                <a:lnTo>
                  <a:pt x="1893614" y="317251"/>
                </a:lnTo>
                <a:lnTo>
                  <a:pt x="1904433" y="324566"/>
                </a:lnTo>
                <a:lnTo>
                  <a:pt x="1914615" y="331564"/>
                </a:lnTo>
                <a:lnTo>
                  <a:pt x="1924796" y="339516"/>
                </a:lnTo>
                <a:lnTo>
                  <a:pt x="1934342" y="347786"/>
                </a:lnTo>
                <a:lnTo>
                  <a:pt x="1943888" y="356374"/>
                </a:lnTo>
                <a:lnTo>
                  <a:pt x="1952479" y="365916"/>
                </a:lnTo>
                <a:lnTo>
                  <a:pt x="1960751" y="375458"/>
                </a:lnTo>
                <a:lnTo>
                  <a:pt x="1968706" y="385637"/>
                </a:lnTo>
                <a:lnTo>
                  <a:pt x="1976024" y="395815"/>
                </a:lnTo>
                <a:lnTo>
                  <a:pt x="1983024" y="406629"/>
                </a:lnTo>
                <a:lnTo>
                  <a:pt x="1989388" y="417444"/>
                </a:lnTo>
                <a:lnTo>
                  <a:pt x="1995115" y="429213"/>
                </a:lnTo>
                <a:lnTo>
                  <a:pt x="2000206" y="440981"/>
                </a:lnTo>
                <a:lnTo>
                  <a:pt x="2005297" y="453068"/>
                </a:lnTo>
                <a:lnTo>
                  <a:pt x="2009434" y="465155"/>
                </a:lnTo>
                <a:lnTo>
                  <a:pt x="2012615" y="477560"/>
                </a:lnTo>
                <a:lnTo>
                  <a:pt x="2015797" y="490283"/>
                </a:lnTo>
                <a:lnTo>
                  <a:pt x="2018025" y="503324"/>
                </a:lnTo>
                <a:lnTo>
                  <a:pt x="2019934" y="516683"/>
                </a:lnTo>
                <a:lnTo>
                  <a:pt x="2020888" y="530042"/>
                </a:lnTo>
                <a:lnTo>
                  <a:pt x="2020888" y="543719"/>
                </a:lnTo>
                <a:lnTo>
                  <a:pt x="2020888" y="557396"/>
                </a:lnTo>
                <a:lnTo>
                  <a:pt x="2019934" y="570755"/>
                </a:lnTo>
                <a:lnTo>
                  <a:pt x="2018025" y="584114"/>
                </a:lnTo>
                <a:lnTo>
                  <a:pt x="2015797" y="596837"/>
                </a:lnTo>
                <a:lnTo>
                  <a:pt x="2012615" y="609560"/>
                </a:lnTo>
                <a:lnTo>
                  <a:pt x="2009434" y="622283"/>
                </a:lnTo>
                <a:lnTo>
                  <a:pt x="2005297" y="634370"/>
                </a:lnTo>
                <a:lnTo>
                  <a:pt x="2000206" y="646457"/>
                </a:lnTo>
                <a:lnTo>
                  <a:pt x="1995115" y="658225"/>
                </a:lnTo>
                <a:lnTo>
                  <a:pt x="1989388" y="669994"/>
                </a:lnTo>
                <a:lnTo>
                  <a:pt x="1983024" y="680809"/>
                </a:lnTo>
                <a:lnTo>
                  <a:pt x="1976024" y="691623"/>
                </a:lnTo>
                <a:lnTo>
                  <a:pt x="1968706" y="701801"/>
                </a:lnTo>
                <a:lnTo>
                  <a:pt x="1960751" y="711980"/>
                </a:lnTo>
                <a:lnTo>
                  <a:pt x="1952479" y="721522"/>
                </a:lnTo>
                <a:lnTo>
                  <a:pt x="1943888" y="731064"/>
                </a:lnTo>
                <a:lnTo>
                  <a:pt x="1934342" y="739652"/>
                </a:lnTo>
                <a:lnTo>
                  <a:pt x="1924796" y="747922"/>
                </a:lnTo>
                <a:lnTo>
                  <a:pt x="1914615" y="755874"/>
                </a:lnTo>
                <a:lnTo>
                  <a:pt x="1904433" y="762872"/>
                </a:lnTo>
                <a:lnTo>
                  <a:pt x="1893614" y="770187"/>
                </a:lnTo>
                <a:lnTo>
                  <a:pt x="1882796" y="776231"/>
                </a:lnTo>
                <a:lnTo>
                  <a:pt x="1871341" y="782274"/>
                </a:lnTo>
                <a:lnTo>
                  <a:pt x="1859569" y="787363"/>
                </a:lnTo>
                <a:lnTo>
                  <a:pt x="1847796" y="792452"/>
                </a:lnTo>
                <a:lnTo>
                  <a:pt x="1835387" y="796587"/>
                </a:lnTo>
                <a:lnTo>
                  <a:pt x="1822659" y="799768"/>
                </a:lnTo>
                <a:lnTo>
                  <a:pt x="1809932" y="802949"/>
                </a:lnTo>
                <a:lnTo>
                  <a:pt x="1796886" y="805175"/>
                </a:lnTo>
                <a:lnTo>
                  <a:pt x="1783523" y="807084"/>
                </a:lnTo>
                <a:lnTo>
                  <a:pt x="1770159" y="807720"/>
                </a:lnTo>
                <a:lnTo>
                  <a:pt x="1756477" y="808038"/>
                </a:lnTo>
                <a:lnTo>
                  <a:pt x="1743749" y="807720"/>
                </a:lnTo>
                <a:lnTo>
                  <a:pt x="1730704" y="807084"/>
                </a:lnTo>
                <a:lnTo>
                  <a:pt x="1718295" y="805493"/>
                </a:lnTo>
                <a:lnTo>
                  <a:pt x="1706522" y="803267"/>
                </a:lnTo>
                <a:lnTo>
                  <a:pt x="1693794" y="800722"/>
                </a:lnTo>
                <a:lnTo>
                  <a:pt x="1682340" y="797542"/>
                </a:lnTo>
                <a:lnTo>
                  <a:pt x="1670567" y="793725"/>
                </a:lnTo>
                <a:lnTo>
                  <a:pt x="1658794" y="789590"/>
                </a:lnTo>
                <a:lnTo>
                  <a:pt x="1647976" y="784819"/>
                </a:lnTo>
                <a:lnTo>
                  <a:pt x="1637158" y="779411"/>
                </a:lnTo>
                <a:lnTo>
                  <a:pt x="1626339" y="774004"/>
                </a:lnTo>
                <a:lnTo>
                  <a:pt x="1615839" y="767325"/>
                </a:lnTo>
                <a:lnTo>
                  <a:pt x="1606294" y="760963"/>
                </a:lnTo>
                <a:lnTo>
                  <a:pt x="1596430" y="753965"/>
                </a:lnTo>
                <a:lnTo>
                  <a:pt x="1586884" y="746332"/>
                </a:lnTo>
                <a:lnTo>
                  <a:pt x="1577975" y="738380"/>
                </a:lnTo>
                <a:lnTo>
                  <a:pt x="1586248" y="720250"/>
                </a:lnTo>
                <a:lnTo>
                  <a:pt x="1594203" y="702438"/>
                </a:lnTo>
                <a:lnTo>
                  <a:pt x="1601203" y="683353"/>
                </a:lnTo>
                <a:lnTo>
                  <a:pt x="1607566" y="664587"/>
                </a:lnTo>
                <a:lnTo>
                  <a:pt x="1615521" y="674765"/>
                </a:lnTo>
                <a:lnTo>
                  <a:pt x="1623476" y="684307"/>
                </a:lnTo>
                <a:lnTo>
                  <a:pt x="1632067" y="692895"/>
                </a:lnTo>
                <a:lnTo>
                  <a:pt x="1641294" y="701483"/>
                </a:lnTo>
                <a:lnTo>
                  <a:pt x="1650521" y="709435"/>
                </a:lnTo>
                <a:lnTo>
                  <a:pt x="1660067" y="716751"/>
                </a:lnTo>
                <a:lnTo>
                  <a:pt x="1669931" y="723431"/>
                </a:lnTo>
                <a:lnTo>
                  <a:pt x="1680113" y="729474"/>
                </a:lnTo>
                <a:lnTo>
                  <a:pt x="1690613" y="734563"/>
                </a:lnTo>
                <a:lnTo>
                  <a:pt x="1701113" y="739652"/>
                </a:lnTo>
                <a:lnTo>
                  <a:pt x="1711931" y="743787"/>
                </a:lnTo>
                <a:lnTo>
                  <a:pt x="1723067" y="746968"/>
                </a:lnTo>
                <a:lnTo>
                  <a:pt x="1734204" y="749831"/>
                </a:lnTo>
                <a:lnTo>
                  <a:pt x="1745977" y="751739"/>
                </a:lnTo>
                <a:lnTo>
                  <a:pt x="1757750" y="752693"/>
                </a:lnTo>
                <a:lnTo>
                  <a:pt x="1769204" y="753011"/>
                </a:lnTo>
                <a:lnTo>
                  <a:pt x="1776841" y="753011"/>
                </a:lnTo>
                <a:lnTo>
                  <a:pt x="1783841" y="752375"/>
                </a:lnTo>
                <a:lnTo>
                  <a:pt x="1791477" y="751739"/>
                </a:lnTo>
                <a:lnTo>
                  <a:pt x="1798795" y="750785"/>
                </a:lnTo>
                <a:lnTo>
                  <a:pt x="1805795" y="749512"/>
                </a:lnTo>
                <a:lnTo>
                  <a:pt x="1812477" y="747922"/>
                </a:lnTo>
                <a:lnTo>
                  <a:pt x="1819796" y="746014"/>
                </a:lnTo>
                <a:lnTo>
                  <a:pt x="1826477" y="743787"/>
                </a:lnTo>
                <a:lnTo>
                  <a:pt x="1833477" y="741561"/>
                </a:lnTo>
                <a:lnTo>
                  <a:pt x="1840159" y="738698"/>
                </a:lnTo>
                <a:lnTo>
                  <a:pt x="1846523" y="735835"/>
                </a:lnTo>
                <a:lnTo>
                  <a:pt x="1853205" y="732655"/>
                </a:lnTo>
                <a:lnTo>
                  <a:pt x="1859569" y="729156"/>
                </a:lnTo>
                <a:lnTo>
                  <a:pt x="1865614" y="725657"/>
                </a:lnTo>
                <a:lnTo>
                  <a:pt x="1872296" y="721522"/>
                </a:lnTo>
                <a:lnTo>
                  <a:pt x="1878342" y="717387"/>
                </a:lnTo>
                <a:lnTo>
                  <a:pt x="1884069" y="713252"/>
                </a:lnTo>
                <a:lnTo>
                  <a:pt x="1890114" y="708163"/>
                </a:lnTo>
                <a:lnTo>
                  <a:pt x="1895842" y="703710"/>
                </a:lnTo>
                <a:lnTo>
                  <a:pt x="1901569" y="698621"/>
                </a:lnTo>
                <a:lnTo>
                  <a:pt x="1906978" y="693213"/>
                </a:lnTo>
                <a:lnTo>
                  <a:pt x="1912387" y="688124"/>
                </a:lnTo>
                <a:lnTo>
                  <a:pt x="1917796" y="682399"/>
                </a:lnTo>
                <a:lnTo>
                  <a:pt x="1922569" y="676356"/>
                </a:lnTo>
                <a:lnTo>
                  <a:pt x="1927660" y="670312"/>
                </a:lnTo>
                <a:lnTo>
                  <a:pt x="1932433" y="664269"/>
                </a:lnTo>
                <a:lnTo>
                  <a:pt x="1936887" y="657907"/>
                </a:lnTo>
                <a:lnTo>
                  <a:pt x="1941342" y="650910"/>
                </a:lnTo>
                <a:lnTo>
                  <a:pt x="1950251" y="637551"/>
                </a:lnTo>
                <a:lnTo>
                  <a:pt x="1958206" y="623237"/>
                </a:lnTo>
                <a:lnTo>
                  <a:pt x="1619021" y="623237"/>
                </a:lnTo>
                <a:lnTo>
                  <a:pt x="1622839" y="607016"/>
                </a:lnTo>
                <a:lnTo>
                  <a:pt x="1625703" y="590794"/>
                </a:lnTo>
                <a:lnTo>
                  <a:pt x="1628248" y="574572"/>
                </a:lnTo>
                <a:lnTo>
                  <a:pt x="1630476" y="558032"/>
                </a:lnTo>
                <a:lnTo>
                  <a:pt x="1632385" y="541492"/>
                </a:lnTo>
                <a:lnTo>
                  <a:pt x="1633658" y="524953"/>
                </a:lnTo>
                <a:lnTo>
                  <a:pt x="1634294" y="507777"/>
                </a:lnTo>
                <a:lnTo>
                  <a:pt x="1634930" y="490919"/>
                </a:lnTo>
                <a:lnTo>
                  <a:pt x="1634294" y="469290"/>
                </a:lnTo>
                <a:lnTo>
                  <a:pt x="1633339" y="447661"/>
                </a:lnTo>
                <a:lnTo>
                  <a:pt x="1631112" y="426668"/>
                </a:lnTo>
                <a:lnTo>
                  <a:pt x="1628248" y="405357"/>
                </a:lnTo>
                <a:lnTo>
                  <a:pt x="1625067" y="384364"/>
                </a:lnTo>
                <a:lnTo>
                  <a:pt x="1620612" y="364008"/>
                </a:lnTo>
                <a:lnTo>
                  <a:pt x="1615521" y="343651"/>
                </a:lnTo>
                <a:lnTo>
                  <a:pt x="1609476" y="323612"/>
                </a:lnTo>
                <a:lnTo>
                  <a:pt x="1617748" y="318523"/>
                </a:lnTo>
                <a:lnTo>
                  <a:pt x="1625703" y="314070"/>
                </a:lnTo>
                <a:lnTo>
                  <a:pt x="1633976" y="308981"/>
                </a:lnTo>
                <a:lnTo>
                  <a:pt x="1642567" y="304846"/>
                </a:lnTo>
                <a:lnTo>
                  <a:pt x="1651476" y="301029"/>
                </a:lnTo>
                <a:lnTo>
                  <a:pt x="1660385" y="297530"/>
                </a:lnTo>
                <a:lnTo>
                  <a:pt x="1669294" y="294031"/>
                </a:lnTo>
                <a:lnTo>
                  <a:pt x="1678522" y="290851"/>
                </a:lnTo>
                <a:lnTo>
                  <a:pt x="1687749" y="288306"/>
                </a:lnTo>
                <a:lnTo>
                  <a:pt x="1697294" y="286080"/>
                </a:lnTo>
                <a:lnTo>
                  <a:pt x="1706840" y="283853"/>
                </a:lnTo>
                <a:lnTo>
                  <a:pt x="1716386" y="282263"/>
                </a:lnTo>
                <a:lnTo>
                  <a:pt x="1726249" y="280672"/>
                </a:lnTo>
                <a:lnTo>
                  <a:pt x="1736431" y="280036"/>
                </a:lnTo>
                <a:lnTo>
                  <a:pt x="1746295" y="279400"/>
                </a:lnTo>
                <a:close/>
                <a:moveTo>
                  <a:pt x="1054727" y="0"/>
                </a:moveTo>
                <a:lnTo>
                  <a:pt x="1067435" y="0"/>
                </a:lnTo>
                <a:lnTo>
                  <a:pt x="1080461" y="0"/>
                </a:lnTo>
                <a:lnTo>
                  <a:pt x="1092852" y="635"/>
                </a:lnTo>
                <a:lnTo>
                  <a:pt x="1105242" y="1271"/>
                </a:lnTo>
                <a:lnTo>
                  <a:pt x="1117951" y="2542"/>
                </a:lnTo>
                <a:lnTo>
                  <a:pt x="1130023" y="3813"/>
                </a:lnTo>
                <a:lnTo>
                  <a:pt x="1142414" y="5401"/>
                </a:lnTo>
                <a:lnTo>
                  <a:pt x="1154487" y="7307"/>
                </a:lnTo>
                <a:lnTo>
                  <a:pt x="1166560" y="10167"/>
                </a:lnTo>
                <a:lnTo>
                  <a:pt x="1178632" y="12391"/>
                </a:lnTo>
                <a:lnTo>
                  <a:pt x="1190387" y="15250"/>
                </a:lnTo>
                <a:lnTo>
                  <a:pt x="1202143" y="18745"/>
                </a:lnTo>
                <a:lnTo>
                  <a:pt x="1213580" y="22239"/>
                </a:lnTo>
                <a:lnTo>
                  <a:pt x="1225335" y="25734"/>
                </a:lnTo>
                <a:lnTo>
                  <a:pt x="1236455" y="29547"/>
                </a:lnTo>
                <a:lnTo>
                  <a:pt x="1247892" y="33995"/>
                </a:lnTo>
                <a:lnTo>
                  <a:pt x="1258694" y="38760"/>
                </a:lnTo>
                <a:lnTo>
                  <a:pt x="1270132" y="43208"/>
                </a:lnTo>
                <a:lnTo>
                  <a:pt x="1280616" y="48291"/>
                </a:lnTo>
                <a:lnTo>
                  <a:pt x="1291418" y="53692"/>
                </a:lnTo>
                <a:lnTo>
                  <a:pt x="1301902" y="59411"/>
                </a:lnTo>
                <a:lnTo>
                  <a:pt x="1312069" y="65130"/>
                </a:lnTo>
                <a:lnTo>
                  <a:pt x="1322235" y="71166"/>
                </a:lnTo>
                <a:lnTo>
                  <a:pt x="1332402" y="77520"/>
                </a:lnTo>
                <a:lnTo>
                  <a:pt x="1342251" y="83874"/>
                </a:lnTo>
                <a:lnTo>
                  <a:pt x="1352100" y="90546"/>
                </a:lnTo>
                <a:lnTo>
                  <a:pt x="1361313" y="97218"/>
                </a:lnTo>
                <a:lnTo>
                  <a:pt x="1370844" y="104525"/>
                </a:lnTo>
                <a:lnTo>
                  <a:pt x="1380375" y="112150"/>
                </a:lnTo>
                <a:lnTo>
                  <a:pt x="1389271" y="119457"/>
                </a:lnTo>
                <a:lnTo>
                  <a:pt x="1397849" y="127400"/>
                </a:lnTo>
                <a:lnTo>
                  <a:pt x="1406427" y="135660"/>
                </a:lnTo>
                <a:lnTo>
                  <a:pt x="1415323" y="143603"/>
                </a:lnTo>
                <a:lnTo>
                  <a:pt x="1423266" y="152181"/>
                </a:lnTo>
                <a:lnTo>
                  <a:pt x="1431526" y="161077"/>
                </a:lnTo>
                <a:lnTo>
                  <a:pt x="1439469" y="169655"/>
                </a:lnTo>
                <a:lnTo>
                  <a:pt x="1446776" y="178551"/>
                </a:lnTo>
                <a:lnTo>
                  <a:pt x="1454083" y="188082"/>
                </a:lnTo>
                <a:lnTo>
                  <a:pt x="1461391" y="197295"/>
                </a:lnTo>
                <a:lnTo>
                  <a:pt x="1468380" y="206826"/>
                </a:lnTo>
                <a:lnTo>
                  <a:pt x="1475052" y="216675"/>
                </a:lnTo>
                <a:lnTo>
                  <a:pt x="1481406" y="226524"/>
                </a:lnTo>
                <a:lnTo>
                  <a:pt x="1487760" y="236691"/>
                </a:lnTo>
                <a:lnTo>
                  <a:pt x="1493797" y="246857"/>
                </a:lnTo>
                <a:lnTo>
                  <a:pt x="1499515" y="256706"/>
                </a:lnTo>
                <a:lnTo>
                  <a:pt x="1505234" y="267508"/>
                </a:lnTo>
                <a:lnTo>
                  <a:pt x="1510317" y="278310"/>
                </a:lnTo>
                <a:lnTo>
                  <a:pt x="1515718" y="288794"/>
                </a:lnTo>
                <a:lnTo>
                  <a:pt x="1520166" y="300232"/>
                </a:lnTo>
                <a:lnTo>
                  <a:pt x="1524614" y="311034"/>
                </a:lnTo>
                <a:lnTo>
                  <a:pt x="1529380" y="322471"/>
                </a:lnTo>
                <a:lnTo>
                  <a:pt x="1532874" y="333591"/>
                </a:lnTo>
                <a:lnTo>
                  <a:pt x="1536687" y="345346"/>
                </a:lnTo>
                <a:lnTo>
                  <a:pt x="1540182" y="356466"/>
                </a:lnTo>
                <a:lnTo>
                  <a:pt x="1543676" y="368221"/>
                </a:lnTo>
                <a:lnTo>
                  <a:pt x="1546218" y="380294"/>
                </a:lnTo>
                <a:lnTo>
                  <a:pt x="1548760" y="392366"/>
                </a:lnTo>
                <a:lnTo>
                  <a:pt x="1551301" y="404439"/>
                </a:lnTo>
                <a:lnTo>
                  <a:pt x="1553208" y="416512"/>
                </a:lnTo>
                <a:lnTo>
                  <a:pt x="1554796" y="428902"/>
                </a:lnTo>
                <a:lnTo>
                  <a:pt x="1556385" y="440975"/>
                </a:lnTo>
                <a:lnTo>
                  <a:pt x="1557338" y="453366"/>
                </a:lnTo>
                <a:lnTo>
                  <a:pt x="1558291" y="466074"/>
                </a:lnTo>
                <a:lnTo>
                  <a:pt x="1558609" y="478464"/>
                </a:lnTo>
                <a:lnTo>
                  <a:pt x="1558926" y="491173"/>
                </a:lnTo>
                <a:lnTo>
                  <a:pt x="1558609" y="503881"/>
                </a:lnTo>
                <a:lnTo>
                  <a:pt x="1558291" y="516589"/>
                </a:lnTo>
                <a:lnTo>
                  <a:pt x="1557338" y="528980"/>
                </a:lnTo>
                <a:lnTo>
                  <a:pt x="1556385" y="541370"/>
                </a:lnTo>
                <a:lnTo>
                  <a:pt x="1554796" y="553761"/>
                </a:lnTo>
                <a:lnTo>
                  <a:pt x="1553208" y="566151"/>
                </a:lnTo>
                <a:lnTo>
                  <a:pt x="1551301" y="578224"/>
                </a:lnTo>
                <a:lnTo>
                  <a:pt x="1548760" y="590297"/>
                </a:lnTo>
                <a:lnTo>
                  <a:pt x="1546218" y="602370"/>
                </a:lnTo>
                <a:lnTo>
                  <a:pt x="1543676" y="613807"/>
                </a:lnTo>
                <a:lnTo>
                  <a:pt x="1540182" y="625562"/>
                </a:lnTo>
                <a:lnTo>
                  <a:pt x="1536687" y="637317"/>
                </a:lnTo>
                <a:lnTo>
                  <a:pt x="1532874" y="648755"/>
                </a:lnTo>
                <a:lnTo>
                  <a:pt x="1529380" y="660192"/>
                </a:lnTo>
                <a:lnTo>
                  <a:pt x="1524614" y="671312"/>
                </a:lnTo>
                <a:lnTo>
                  <a:pt x="1520166" y="682431"/>
                </a:lnTo>
                <a:lnTo>
                  <a:pt x="1515718" y="693233"/>
                </a:lnTo>
                <a:lnTo>
                  <a:pt x="1510317" y="704035"/>
                </a:lnTo>
                <a:lnTo>
                  <a:pt x="1505234" y="715155"/>
                </a:lnTo>
                <a:lnTo>
                  <a:pt x="1499515" y="725322"/>
                </a:lnTo>
                <a:lnTo>
                  <a:pt x="1493797" y="735806"/>
                </a:lnTo>
                <a:lnTo>
                  <a:pt x="1487760" y="745972"/>
                </a:lnTo>
                <a:lnTo>
                  <a:pt x="1481406" y="756139"/>
                </a:lnTo>
                <a:lnTo>
                  <a:pt x="1475052" y="765988"/>
                </a:lnTo>
                <a:lnTo>
                  <a:pt x="1468380" y="775519"/>
                </a:lnTo>
                <a:lnTo>
                  <a:pt x="1461391" y="785050"/>
                </a:lnTo>
                <a:lnTo>
                  <a:pt x="1454083" y="794581"/>
                </a:lnTo>
                <a:lnTo>
                  <a:pt x="1446776" y="803795"/>
                </a:lnTo>
                <a:lnTo>
                  <a:pt x="1439469" y="813008"/>
                </a:lnTo>
                <a:lnTo>
                  <a:pt x="1431526" y="821586"/>
                </a:lnTo>
                <a:lnTo>
                  <a:pt x="1423266" y="830164"/>
                </a:lnTo>
                <a:lnTo>
                  <a:pt x="1415323" y="838425"/>
                </a:lnTo>
                <a:lnTo>
                  <a:pt x="1406427" y="846685"/>
                </a:lnTo>
                <a:lnTo>
                  <a:pt x="1397849" y="854945"/>
                </a:lnTo>
                <a:lnTo>
                  <a:pt x="1389271" y="862888"/>
                </a:lnTo>
                <a:lnTo>
                  <a:pt x="1380375" y="870513"/>
                </a:lnTo>
                <a:lnTo>
                  <a:pt x="1370844" y="877503"/>
                </a:lnTo>
                <a:lnTo>
                  <a:pt x="1361313" y="885127"/>
                </a:lnTo>
                <a:lnTo>
                  <a:pt x="1352100" y="891799"/>
                </a:lnTo>
                <a:lnTo>
                  <a:pt x="1342251" y="898789"/>
                </a:lnTo>
                <a:lnTo>
                  <a:pt x="1332402" y="905143"/>
                </a:lnTo>
                <a:lnTo>
                  <a:pt x="1322235" y="911497"/>
                </a:lnTo>
                <a:lnTo>
                  <a:pt x="1312069" y="917533"/>
                </a:lnTo>
                <a:lnTo>
                  <a:pt x="1301902" y="923252"/>
                </a:lnTo>
                <a:lnTo>
                  <a:pt x="1291418" y="928653"/>
                </a:lnTo>
                <a:lnTo>
                  <a:pt x="1280616" y="934054"/>
                </a:lnTo>
                <a:lnTo>
                  <a:pt x="1270132" y="939455"/>
                </a:lnTo>
                <a:lnTo>
                  <a:pt x="1258694" y="943903"/>
                </a:lnTo>
                <a:lnTo>
                  <a:pt x="1247892" y="948351"/>
                </a:lnTo>
                <a:lnTo>
                  <a:pt x="1236455" y="952799"/>
                </a:lnTo>
                <a:lnTo>
                  <a:pt x="1225335" y="956611"/>
                </a:lnTo>
                <a:lnTo>
                  <a:pt x="1213580" y="960424"/>
                </a:lnTo>
                <a:lnTo>
                  <a:pt x="1202143" y="963601"/>
                </a:lnTo>
                <a:lnTo>
                  <a:pt x="1190387" y="967096"/>
                </a:lnTo>
                <a:lnTo>
                  <a:pt x="1178632" y="970273"/>
                </a:lnTo>
                <a:lnTo>
                  <a:pt x="1166560" y="972497"/>
                </a:lnTo>
                <a:lnTo>
                  <a:pt x="1154487" y="975038"/>
                </a:lnTo>
                <a:lnTo>
                  <a:pt x="1142414" y="976944"/>
                </a:lnTo>
                <a:lnTo>
                  <a:pt x="1130023" y="978533"/>
                </a:lnTo>
                <a:lnTo>
                  <a:pt x="1117951" y="979804"/>
                </a:lnTo>
                <a:lnTo>
                  <a:pt x="1105242" y="981075"/>
                </a:lnTo>
                <a:lnTo>
                  <a:pt x="1092852" y="981710"/>
                </a:lnTo>
                <a:lnTo>
                  <a:pt x="1080461" y="982663"/>
                </a:lnTo>
                <a:lnTo>
                  <a:pt x="1067435" y="982663"/>
                </a:lnTo>
                <a:lnTo>
                  <a:pt x="1054727" y="982663"/>
                </a:lnTo>
                <a:lnTo>
                  <a:pt x="1042337" y="981710"/>
                </a:lnTo>
                <a:lnTo>
                  <a:pt x="1029628" y="981075"/>
                </a:lnTo>
                <a:lnTo>
                  <a:pt x="1017238" y="979804"/>
                </a:lnTo>
                <a:lnTo>
                  <a:pt x="1005165" y="978533"/>
                </a:lnTo>
                <a:lnTo>
                  <a:pt x="992775" y="976944"/>
                </a:lnTo>
                <a:lnTo>
                  <a:pt x="980702" y="975038"/>
                </a:lnTo>
                <a:lnTo>
                  <a:pt x="968629" y="972497"/>
                </a:lnTo>
                <a:lnTo>
                  <a:pt x="956556" y="970273"/>
                </a:lnTo>
                <a:lnTo>
                  <a:pt x="944801" y="967096"/>
                </a:lnTo>
                <a:lnTo>
                  <a:pt x="933046" y="963601"/>
                </a:lnTo>
                <a:lnTo>
                  <a:pt x="921609" y="960424"/>
                </a:lnTo>
                <a:lnTo>
                  <a:pt x="909854" y="956611"/>
                </a:lnTo>
                <a:lnTo>
                  <a:pt x="898734" y="952799"/>
                </a:lnTo>
                <a:lnTo>
                  <a:pt x="887296" y="948351"/>
                </a:lnTo>
                <a:lnTo>
                  <a:pt x="876494" y="943903"/>
                </a:lnTo>
                <a:lnTo>
                  <a:pt x="865692" y="939455"/>
                </a:lnTo>
                <a:lnTo>
                  <a:pt x="854573" y="934054"/>
                </a:lnTo>
                <a:lnTo>
                  <a:pt x="843771" y="928653"/>
                </a:lnTo>
                <a:lnTo>
                  <a:pt x="833604" y="923252"/>
                </a:lnTo>
                <a:lnTo>
                  <a:pt x="823120" y="917533"/>
                </a:lnTo>
                <a:lnTo>
                  <a:pt x="812953" y="911497"/>
                </a:lnTo>
                <a:lnTo>
                  <a:pt x="802787" y="905143"/>
                </a:lnTo>
                <a:lnTo>
                  <a:pt x="792938" y="898789"/>
                </a:lnTo>
                <a:lnTo>
                  <a:pt x="783089" y="891799"/>
                </a:lnTo>
                <a:lnTo>
                  <a:pt x="773876" y="885127"/>
                </a:lnTo>
                <a:lnTo>
                  <a:pt x="764344" y="877503"/>
                </a:lnTo>
                <a:lnTo>
                  <a:pt x="754813" y="870513"/>
                </a:lnTo>
                <a:lnTo>
                  <a:pt x="745917" y="862888"/>
                </a:lnTo>
                <a:lnTo>
                  <a:pt x="737339" y="854945"/>
                </a:lnTo>
                <a:lnTo>
                  <a:pt x="728761" y="846685"/>
                </a:lnTo>
                <a:lnTo>
                  <a:pt x="720183" y="838425"/>
                </a:lnTo>
                <a:lnTo>
                  <a:pt x="711923" y="830164"/>
                </a:lnTo>
                <a:lnTo>
                  <a:pt x="703663" y="821586"/>
                </a:lnTo>
                <a:lnTo>
                  <a:pt x="696355" y="813008"/>
                </a:lnTo>
                <a:lnTo>
                  <a:pt x="688413" y="803795"/>
                </a:lnTo>
                <a:lnTo>
                  <a:pt x="681106" y="794581"/>
                </a:lnTo>
                <a:lnTo>
                  <a:pt x="674116" y="785050"/>
                </a:lnTo>
                <a:lnTo>
                  <a:pt x="666809" y="775519"/>
                </a:lnTo>
                <a:lnTo>
                  <a:pt x="660137" y="765988"/>
                </a:lnTo>
                <a:lnTo>
                  <a:pt x="653783" y="756139"/>
                </a:lnTo>
                <a:lnTo>
                  <a:pt x="647429" y="745972"/>
                </a:lnTo>
                <a:lnTo>
                  <a:pt x="641392" y="735806"/>
                </a:lnTo>
                <a:lnTo>
                  <a:pt x="635674" y="725322"/>
                </a:lnTo>
                <a:lnTo>
                  <a:pt x="629955" y="715155"/>
                </a:lnTo>
                <a:lnTo>
                  <a:pt x="624872" y="704035"/>
                </a:lnTo>
                <a:lnTo>
                  <a:pt x="619788" y="693233"/>
                </a:lnTo>
                <a:lnTo>
                  <a:pt x="615023" y="682431"/>
                </a:lnTo>
                <a:lnTo>
                  <a:pt x="610575" y="671312"/>
                </a:lnTo>
                <a:lnTo>
                  <a:pt x="605809" y="660192"/>
                </a:lnTo>
                <a:lnTo>
                  <a:pt x="602315" y="648755"/>
                </a:lnTo>
                <a:lnTo>
                  <a:pt x="598502" y="637317"/>
                </a:lnTo>
                <a:lnTo>
                  <a:pt x="595007" y="625562"/>
                </a:lnTo>
                <a:lnTo>
                  <a:pt x="591513" y="613807"/>
                </a:lnTo>
                <a:lnTo>
                  <a:pt x="588971" y="602370"/>
                </a:lnTo>
                <a:lnTo>
                  <a:pt x="586429" y="590297"/>
                </a:lnTo>
                <a:lnTo>
                  <a:pt x="584205" y="578224"/>
                </a:lnTo>
                <a:lnTo>
                  <a:pt x="581981" y="566151"/>
                </a:lnTo>
                <a:lnTo>
                  <a:pt x="580393" y="553761"/>
                </a:lnTo>
                <a:lnTo>
                  <a:pt x="578804" y="541370"/>
                </a:lnTo>
                <a:lnTo>
                  <a:pt x="577851" y="528980"/>
                </a:lnTo>
                <a:lnTo>
                  <a:pt x="576898" y="516589"/>
                </a:lnTo>
                <a:lnTo>
                  <a:pt x="576580" y="503881"/>
                </a:lnTo>
                <a:lnTo>
                  <a:pt x="576263" y="491173"/>
                </a:lnTo>
                <a:lnTo>
                  <a:pt x="576580" y="478464"/>
                </a:lnTo>
                <a:lnTo>
                  <a:pt x="576898" y="466074"/>
                </a:lnTo>
                <a:lnTo>
                  <a:pt x="577851" y="453366"/>
                </a:lnTo>
                <a:lnTo>
                  <a:pt x="578804" y="440975"/>
                </a:lnTo>
                <a:lnTo>
                  <a:pt x="580393" y="428902"/>
                </a:lnTo>
                <a:lnTo>
                  <a:pt x="581981" y="416512"/>
                </a:lnTo>
                <a:lnTo>
                  <a:pt x="584205" y="404439"/>
                </a:lnTo>
                <a:lnTo>
                  <a:pt x="586429" y="392366"/>
                </a:lnTo>
                <a:lnTo>
                  <a:pt x="588971" y="380294"/>
                </a:lnTo>
                <a:lnTo>
                  <a:pt x="591513" y="368221"/>
                </a:lnTo>
                <a:lnTo>
                  <a:pt x="595007" y="356466"/>
                </a:lnTo>
                <a:lnTo>
                  <a:pt x="598502" y="345346"/>
                </a:lnTo>
                <a:lnTo>
                  <a:pt x="602315" y="333591"/>
                </a:lnTo>
                <a:lnTo>
                  <a:pt x="605809" y="322471"/>
                </a:lnTo>
                <a:lnTo>
                  <a:pt x="610575" y="311034"/>
                </a:lnTo>
                <a:lnTo>
                  <a:pt x="615023" y="300232"/>
                </a:lnTo>
                <a:lnTo>
                  <a:pt x="619788" y="288794"/>
                </a:lnTo>
                <a:lnTo>
                  <a:pt x="624872" y="278310"/>
                </a:lnTo>
                <a:lnTo>
                  <a:pt x="629955" y="267508"/>
                </a:lnTo>
                <a:lnTo>
                  <a:pt x="635674" y="256706"/>
                </a:lnTo>
                <a:lnTo>
                  <a:pt x="641392" y="246857"/>
                </a:lnTo>
                <a:lnTo>
                  <a:pt x="647429" y="236691"/>
                </a:lnTo>
                <a:lnTo>
                  <a:pt x="653783" y="226524"/>
                </a:lnTo>
                <a:lnTo>
                  <a:pt x="660137" y="216675"/>
                </a:lnTo>
                <a:lnTo>
                  <a:pt x="666809" y="206826"/>
                </a:lnTo>
                <a:lnTo>
                  <a:pt x="674116" y="197295"/>
                </a:lnTo>
                <a:lnTo>
                  <a:pt x="681106" y="188082"/>
                </a:lnTo>
                <a:lnTo>
                  <a:pt x="688413" y="178551"/>
                </a:lnTo>
                <a:lnTo>
                  <a:pt x="696355" y="169655"/>
                </a:lnTo>
                <a:lnTo>
                  <a:pt x="703663" y="161077"/>
                </a:lnTo>
                <a:lnTo>
                  <a:pt x="711923" y="152181"/>
                </a:lnTo>
                <a:lnTo>
                  <a:pt x="720183" y="143603"/>
                </a:lnTo>
                <a:lnTo>
                  <a:pt x="728761" y="135660"/>
                </a:lnTo>
                <a:lnTo>
                  <a:pt x="737339" y="127400"/>
                </a:lnTo>
                <a:lnTo>
                  <a:pt x="745917" y="119457"/>
                </a:lnTo>
                <a:lnTo>
                  <a:pt x="754813" y="112150"/>
                </a:lnTo>
                <a:lnTo>
                  <a:pt x="764344" y="104525"/>
                </a:lnTo>
                <a:lnTo>
                  <a:pt x="773876" y="97218"/>
                </a:lnTo>
                <a:lnTo>
                  <a:pt x="783089" y="90546"/>
                </a:lnTo>
                <a:lnTo>
                  <a:pt x="792938" y="83874"/>
                </a:lnTo>
                <a:lnTo>
                  <a:pt x="802787" y="77520"/>
                </a:lnTo>
                <a:lnTo>
                  <a:pt x="812953" y="71166"/>
                </a:lnTo>
                <a:lnTo>
                  <a:pt x="823120" y="65130"/>
                </a:lnTo>
                <a:lnTo>
                  <a:pt x="833604" y="59411"/>
                </a:lnTo>
                <a:lnTo>
                  <a:pt x="843771" y="53692"/>
                </a:lnTo>
                <a:lnTo>
                  <a:pt x="854573" y="48291"/>
                </a:lnTo>
                <a:lnTo>
                  <a:pt x="865692" y="43208"/>
                </a:lnTo>
                <a:lnTo>
                  <a:pt x="876494" y="38760"/>
                </a:lnTo>
                <a:lnTo>
                  <a:pt x="887296" y="33995"/>
                </a:lnTo>
                <a:lnTo>
                  <a:pt x="898734" y="29547"/>
                </a:lnTo>
                <a:lnTo>
                  <a:pt x="909854" y="25734"/>
                </a:lnTo>
                <a:lnTo>
                  <a:pt x="921609" y="22239"/>
                </a:lnTo>
                <a:lnTo>
                  <a:pt x="933046" y="18745"/>
                </a:lnTo>
                <a:lnTo>
                  <a:pt x="944801" y="15250"/>
                </a:lnTo>
                <a:lnTo>
                  <a:pt x="956556" y="12391"/>
                </a:lnTo>
                <a:lnTo>
                  <a:pt x="968629" y="10167"/>
                </a:lnTo>
                <a:lnTo>
                  <a:pt x="980702" y="7307"/>
                </a:lnTo>
                <a:lnTo>
                  <a:pt x="992775" y="5401"/>
                </a:lnTo>
                <a:lnTo>
                  <a:pt x="1005165" y="3813"/>
                </a:lnTo>
                <a:lnTo>
                  <a:pt x="1017238" y="2542"/>
                </a:lnTo>
                <a:lnTo>
                  <a:pt x="1029628" y="1271"/>
                </a:lnTo>
                <a:lnTo>
                  <a:pt x="1042337" y="635"/>
                </a:lnTo>
                <a:lnTo>
                  <a:pt x="1054727" y="0"/>
                </a:lnTo>
                <a:close/>
              </a:path>
            </a:pathLst>
          </a:custGeom>
          <a:solidFill>
            <a:sysClr val="window" lastClr="FFFFFF"/>
          </a:solidFill>
          <a:ln>
            <a:noFill/>
          </a:ln>
        </p:spPr>
        <p:txBody>
          <a:bodyPr lIns="121917" tIns="60959" rIns="121917" bIns="60959"/>
          <a:lstStyle/>
          <a:p>
            <a:pPr defTabSz="1219170">
              <a:defRPr/>
            </a:pPr>
            <a:endParaRPr lang="zh-CN" altLang="en-US" sz="2400" kern="0">
              <a:solidFill>
                <a:prstClr val="black"/>
              </a:solidFill>
              <a:ea typeface="微软雅黑"/>
            </a:endParaRPr>
          </a:p>
        </p:txBody>
      </p:sp>
      <p:sp>
        <p:nvSpPr>
          <p:cNvPr id="32" name="Freeform 17"/>
          <p:cNvSpPr>
            <a:spLocks noEditPoints="1"/>
          </p:cNvSpPr>
          <p:nvPr/>
        </p:nvSpPr>
        <p:spPr bwMode="auto">
          <a:xfrm>
            <a:off x="4516233" y="4873243"/>
            <a:ext cx="535516" cy="624416"/>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ysClr val="window" lastClr="FFFFFF"/>
          </a:solidFill>
          <a:ln w="9525">
            <a:noFill/>
            <a:round/>
            <a:headEnd/>
            <a:tailEnd/>
          </a:ln>
        </p:spPr>
        <p:txBody>
          <a:bodyPr lIns="121917" tIns="60959" rIns="121917" bIns="60959"/>
          <a:lstStyle/>
          <a:p>
            <a:pPr defTabSz="1219170">
              <a:defRPr/>
            </a:pPr>
            <a:endParaRPr lang="en-US" sz="2400" kern="0" dirty="0">
              <a:solidFill>
                <a:sysClr val="windowText" lastClr="000000"/>
              </a:solidFill>
              <a:latin typeface="微软雅黑" panose="020B0503020204020204" pitchFamily="34" charset="-122"/>
              <a:ea typeface="微软雅黑"/>
            </a:endParaRPr>
          </a:p>
        </p:txBody>
      </p:sp>
      <p:sp>
        <p:nvSpPr>
          <p:cNvPr id="33" name="KSO_Shape"/>
          <p:cNvSpPr>
            <a:spLocks/>
          </p:cNvSpPr>
          <p:nvPr/>
        </p:nvSpPr>
        <p:spPr bwMode="auto">
          <a:xfrm>
            <a:off x="7275594" y="3882759"/>
            <a:ext cx="444103" cy="703064"/>
          </a:xfrm>
          <a:custGeom>
            <a:avLst/>
            <a:gdLst>
              <a:gd name="T0" fmla="*/ 752466 w 3864"/>
              <a:gd name="T1" fmla="*/ 18704 h 6111"/>
              <a:gd name="T2" fmla="*/ 914176 w 3864"/>
              <a:gd name="T3" fmla="*/ 86973 h 6111"/>
              <a:gd name="T4" fmla="*/ 1037561 w 3864"/>
              <a:gd name="T5" fmla="*/ 186728 h 6111"/>
              <a:gd name="T6" fmla="*/ 1138202 w 3864"/>
              <a:gd name="T7" fmla="*/ 327631 h 6111"/>
              <a:gd name="T8" fmla="*/ 1194598 w 3864"/>
              <a:gd name="T9" fmla="*/ 495344 h 6111"/>
              <a:gd name="T10" fmla="*/ 1198025 w 3864"/>
              <a:gd name="T11" fmla="*/ 684254 h 6111"/>
              <a:gd name="T12" fmla="*/ 1120442 w 3864"/>
              <a:gd name="T13" fmla="*/ 908390 h 6111"/>
              <a:gd name="T14" fmla="*/ 995186 w 3864"/>
              <a:gd name="T15" fmla="*/ 1057710 h 6111"/>
              <a:gd name="T16" fmla="*/ 1019490 w 3864"/>
              <a:gd name="T17" fmla="*/ 1234774 h 6111"/>
              <a:gd name="T18" fmla="*/ 1022605 w 3864"/>
              <a:gd name="T19" fmla="*/ 1374431 h 6111"/>
              <a:gd name="T20" fmla="*/ 1029772 w 3864"/>
              <a:gd name="T21" fmla="*/ 1510658 h 6111"/>
              <a:gd name="T22" fmla="*/ 994252 w 3864"/>
              <a:gd name="T23" fmla="*/ 1669642 h 6111"/>
              <a:gd name="T24" fmla="*/ 192556 w 3864"/>
              <a:gd name="T25" fmla="*/ 1612283 h 6111"/>
              <a:gd name="T26" fmla="*/ 208135 w 3864"/>
              <a:gd name="T27" fmla="*/ 1505982 h 6111"/>
              <a:gd name="T28" fmla="*/ 192556 w 3864"/>
              <a:gd name="T29" fmla="*/ 1387523 h 6111"/>
              <a:gd name="T30" fmla="*/ 208135 w 3864"/>
              <a:gd name="T31" fmla="*/ 1281222 h 6111"/>
              <a:gd name="T32" fmla="*/ 217171 w 3864"/>
              <a:gd name="T33" fmla="*/ 1065191 h 6111"/>
              <a:gd name="T34" fmla="*/ 87242 w 3864"/>
              <a:gd name="T35" fmla="*/ 914624 h 6111"/>
              <a:gd name="T36" fmla="*/ 5920 w 3864"/>
              <a:gd name="T37" fmla="*/ 686124 h 6111"/>
              <a:gd name="T38" fmla="*/ 9347 w 3864"/>
              <a:gd name="T39" fmla="*/ 495344 h 6111"/>
              <a:gd name="T40" fmla="*/ 66055 w 3864"/>
              <a:gd name="T41" fmla="*/ 327631 h 6111"/>
              <a:gd name="T42" fmla="*/ 166072 w 3864"/>
              <a:gd name="T43" fmla="*/ 186728 h 6111"/>
              <a:gd name="T44" fmla="*/ 289769 w 3864"/>
              <a:gd name="T45" fmla="*/ 86973 h 6111"/>
              <a:gd name="T46" fmla="*/ 451479 w 3864"/>
              <a:gd name="T47" fmla="*/ 18704 h 6111"/>
              <a:gd name="T48" fmla="*/ 469551 w 3864"/>
              <a:gd name="T49" fmla="*/ 716986 h 6111"/>
              <a:gd name="T50" fmla="*/ 518157 w 3864"/>
              <a:gd name="T51" fmla="*/ 721350 h 6111"/>
              <a:gd name="T52" fmla="*/ 583589 w 3864"/>
              <a:gd name="T53" fmla="*/ 726338 h 6111"/>
              <a:gd name="T54" fmla="*/ 636869 w 3864"/>
              <a:gd name="T55" fmla="*/ 711375 h 6111"/>
              <a:gd name="T56" fmla="*/ 708844 w 3864"/>
              <a:gd name="T57" fmla="*/ 728208 h 6111"/>
              <a:gd name="T58" fmla="*/ 798891 w 3864"/>
              <a:gd name="T59" fmla="*/ 1184273 h 6111"/>
              <a:gd name="T60" fmla="*/ 933805 w 3864"/>
              <a:gd name="T61" fmla="*/ 944863 h 6111"/>
              <a:gd name="T62" fmla="*/ 1034134 w 3864"/>
              <a:gd name="T63" fmla="*/ 803648 h 6111"/>
              <a:gd name="T64" fmla="*/ 1078378 w 3864"/>
              <a:gd name="T65" fmla="*/ 618790 h 6111"/>
              <a:gd name="T66" fmla="*/ 1064046 w 3864"/>
              <a:gd name="T67" fmla="*/ 482563 h 6111"/>
              <a:gd name="T68" fmla="*/ 1009519 w 3864"/>
              <a:gd name="T69" fmla="*/ 354440 h 6111"/>
              <a:gd name="T70" fmla="*/ 930689 w 3864"/>
              <a:gd name="T71" fmla="*/ 256868 h 6111"/>
              <a:gd name="T72" fmla="*/ 819144 w 3864"/>
              <a:gd name="T73" fmla="*/ 177064 h 6111"/>
              <a:gd name="T74" fmla="*/ 686411 w 3864"/>
              <a:gd name="T75" fmla="*/ 132175 h 6111"/>
              <a:gd name="T76" fmla="*/ 553054 w 3864"/>
              <a:gd name="T77" fmla="*/ 127187 h 6111"/>
              <a:gd name="T78" fmla="*/ 415959 w 3864"/>
              <a:gd name="T79" fmla="*/ 162413 h 6111"/>
              <a:gd name="T80" fmla="*/ 298494 w 3864"/>
              <a:gd name="T81" fmla="*/ 234111 h 6111"/>
              <a:gd name="T82" fmla="*/ 213121 w 3864"/>
              <a:gd name="T83" fmla="*/ 326073 h 6111"/>
              <a:gd name="T84" fmla="*/ 150182 w 3864"/>
              <a:gd name="T85" fmla="*/ 448895 h 6111"/>
              <a:gd name="T86" fmla="*/ 125255 w 3864"/>
              <a:gd name="T87" fmla="*/ 589799 h 6111"/>
              <a:gd name="T88" fmla="*/ 152674 w 3864"/>
              <a:gd name="T89" fmla="*/ 764057 h 6111"/>
              <a:gd name="T90" fmla="*/ 242098 w 3864"/>
              <a:gd name="T91" fmla="*/ 915560 h 6111"/>
              <a:gd name="T92" fmla="*/ 415959 w 3864"/>
              <a:gd name="T93" fmla="*/ 1043682 h 6111"/>
              <a:gd name="T94" fmla="*/ 711649 w 3864"/>
              <a:gd name="T95" fmla="*/ 759070 h 6111"/>
              <a:gd name="T96" fmla="*/ 637181 w 3864"/>
              <a:gd name="T97" fmla="*/ 750965 h 6111"/>
              <a:gd name="T98" fmla="*/ 565829 w 3864"/>
              <a:gd name="T99" fmla="*/ 752835 h 6111"/>
              <a:gd name="T100" fmla="*/ 499151 w 3864"/>
              <a:gd name="T101" fmla="*/ 755641 h 6111"/>
              <a:gd name="T102" fmla="*/ 724735 w 3864"/>
              <a:gd name="T103" fmla="*/ 757199 h 6111"/>
              <a:gd name="T104" fmla="*/ 459580 w 3864"/>
              <a:gd name="T105" fmla="*/ 1821144 h 6111"/>
              <a:gd name="T106" fmla="*/ 525012 w 3864"/>
              <a:gd name="T107" fmla="*/ 1883802 h 6111"/>
              <a:gd name="T108" fmla="*/ 607893 w 3864"/>
              <a:gd name="T109" fmla="*/ 1905000 h 6111"/>
              <a:gd name="T110" fmla="*/ 704794 w 3864"/>
              <a:gd name="T111" fmla="*/ 1875385 h 6111"/>
              <a:gd name="T112" fmla="*/ 767421 w 3864"/>
              <a:gd name="T113" fmla="*/ 1799323 h 6111"/>
              <a:gd name="T114" fmla="*/ 906075 w 3864"/>
              <a:gd name="T115" fmla="*/ 1524998 h 6111"/>
              <a:gd name="T116" fmla="*/ 906698 w 3864"/>
              <a:gd name="T117" fmla="*/ 1530609 h 6111"/>
              <a:gd name="T118" fmla="*/ 906075 w 3864"/>
              <a:gd name="T119" fmla="*/ 1319254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ysClr val="window" lastClr="FFFFFF"/>
          </a:solidFill>
          <a:ln>
            <a:noFill/>
          </a:ln>
        </p:spPr>
        <p:txBody>
          <a:bodyPr lIns="121917" tIns="60959" rIns="121917" bIns="60959"/>
          <a:lstStyle/>
          <a:p>
            <a:pPr defTabSz="1219170">
              <a:defRPr/>
            </a:pPr>
            <a:endParaRPr lang="zh-CN" altLang="en-US" sz="2400" kern="0">
              <a:solidFill>
                <a:prstClr val="black"/>
              </a:solidFill>
              <a:ea typeface="微软雅黑"/>
            </a:endParaRPr>
          </a:p>
        </p:txBody>
      </p:sp>
      <p:sp>
        <p:nvSpPr>
          <p:cNvPr id="34" name="자유형 68"/>
          <p:cNvSpPr/>
          <p:nvPr/>
        </p:nvSpPr>
        <p:spPr>
          <a:xfrm rot="17991134" flipH="1" flipV="1">
            <a:off x="2549737" y="4474312"/>
            <a:ext cx="1073151" cy="762000"/>
          </a:xfrm>
          <a:custGeom>
            <a:avLst/>
            <a:gdLst>
              <a:gd name="connsiteX0" fmla="*/ 295835 w 4208930"/>
              <a:gd name="connsiteY0" fmla="*/ 53788 h 2030506"/>
              <a:gd name="connsiteX1" fmla="*/ 1492624 w 4208930"/>
              <a:gd name="connsiteY1" fmla="*/ 430306 h 2030506"/>
              <a:gd name="connsiteX2" fmla="*/ 1116106 w 4208930"/>
              <a:gd name="connsiteY2" fmla="*/ 470647 h 2030506"/>
              <a:gd name="connsiteX3" fmla="*/ 2299447 w 4208930"/>
              <a:gd name="connsiteY3" fmla="*/ 1196788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272553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299447 w 4208930"/>
              <a:gd name="connsiteY3" fmla="*/ 1196788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272553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272553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55451"/>
              <a:gd name="connsiteX1" fmla="*/ 1492624 w 4208930"/>
              <a:gd name="connsiteY1" fmla="*/ 430306 h 2055451"/>
              <a:gd name="connsiteX2" fmla="*/ 1116106 w 4208930"/>
              <a:gd name="connsiteY2" fmla="*/ 470647 h 2055451"/>
              <a:gd name="connsiteX3" fmla="*/ 2156539 w 4208930"/>
              <a:gd name="connsiteY3" fmla="*/ 1339640 h 2055451"/>
              <a:gd name="connsiteX4" fmla="*/ 3039035 w 4208930"/>
              <a:gd name="connsiteY4" fmla="*/ 443753 h 2055451"/>
              <a:gd name="connsiteX5" fmla="*/ 2635624 w 4208930"/>
              <a:gd name="connsiteY5" fmla="*/ 416859 h 2055451"/>
              <a:gd name="connsiteX6" fmla="*/ 3899647 w 4208930"/>
              <a:gd name="connsiteY6" fmla="*/ 0 h 2055451"/>
              <a:gd name="connsiteX7" fmla="*/ 4208930 w 4208930"/>
              <a:gd name="connsiteY7" fmla="*/ 1277471 h 2055451"/>
              <a:gd name="connsiteX8" fmla="*/ 3872753 w 4208930"/>
              <a:gd name="connsiteY8" fmla="*/ 847165 h 2055451"/>
              <a:gd name="connsiteX9" fmla="*/ 2058207 w 4208930"/>
              <a:gd name="connsiteY9" fmla="*/ 2030506 h 2055451"/>
              <a:gd name="connsiteX10" fmla="*/ 349624 w 4208930"/>
              <a:gd name="connsiteY10" fmla="*/ 887506 h 2055451"/>
              <a:gd name="connsiteX11" fmla="*/ 0 w 4208930"/>
              <a:gd name="connsiteY11" fmla="*/ 1358153 h 2055451"/>
              <a:gd name="connsiteX12" fmla="*/ 295835 w 4208930"/>
              <a:gd name="connsiteY12" fmla="*/ 53788 h 2055451"/>
              <a:gd name="connsiteX0" fmla="*/ 295835 w 4208930"/>
              <a:gd name="connsiteY0" fmla="*/ 53788 h 2055451"/>
              <a:gd name="connsiteX1" fmla="*/ 1492624 w 4208930"/>
              <a:gd name="connsiteY1" fmla="*/ 430306 h 2055451"/>
              <a:gd name="connsiteX2" fmla="*/ 1116106 w 4208930"/>
              <a:gd name="connsiteY2" fmla="*/ 470647 h 2055451"/>
              <a:gd name="connsiteX3" fmla="*/ 2123748 w 4208930"/>
              <a:gd name="connsiteY3" fmla="*/ 1501013 h 2055451"/>
              <a:gd name="connsiteX4" fmla="*/ 3039035 w 4208930"/>
              <a:gd name="connsiteY4" fmla="*/ 443753 h 2055451"/>
              <a:gd name="connsiteX5" fmla="*/ 2635624 w 4208930"/>
              <a:gd name="connsiteY5" fmla="*/ 416859 h 2055451"/>
              <a:gd name="connsiteX6" fmla="*/ 3899647 w 4208930"/>
              <a:gd name="connsiteY6" fmla="*/ 0 h 2055451"/>
              <a:gd name="connsiteX7" fmla="*/ 4208930 w 4208930"/>
              <a:gd name="connsiteY7" fmla="*/ 1277471 h 2055451"/>
              <a:gd name="connsiteX8" fmla="*/ 3872753 w 4208930"/>
              <a:gd name="connsiteY8" fmla="*/ 847165 h 2055451"/>
              <a:gd name="connsiteX9" fmla="*/ 2058207 w 4208930"/>
              <a:gd name="connsiteY9" fmla="*/ 2030506 h 2055451"/>
              <a:gd name="connsiteX10" fmla="*/ 349624 w 4208930"/>
              <a:gd name="connsiteY10" fmla="*/ 887506 h 2055451"/>
              <a:gd name="connsiteX11" fmla="*/ 0 w 4208930"/>
              <a:gd name="connsiteY11" fmla="*/ 1358153 h 2055451"/>
              <a:gd name="connsiteX12" fmla="*/ 295835 w 4208930"/>
              <a:gd name="connsiteY12" fmla="*/ 53788 h 2055451"/>
              <a:gd name="connsiteX0" fmla="*/ 295835 w 4208930"/>
              <a:gd name="connsiteY0" fmla="*/ 53788 h 2055451"/>
              <a:gd name="connsiteX1" fmla="*/ 1492624 w 4208930"/>
              <a:gd name="connsiteY1" fmla="*/ 430306 h 2055451"/>
              <a:gd name="connsiteX2" fmla="*/ 1116106 w 4208930"/>
              <a:gd name="connsiteY2" fmla="*/ 470647 h 2055451"/>
              <a:gd name="connsiteX3" fmla="*/ 2123748 w 4208930"/>
              <a:gd name="connsiteY3" fmla="*/ 1501013 h 2055451"/>
              <a:gd name="connsiteX4" fmla="*/ 3039035 w 4208930"/>
              <a:gd name="connsiteY4" fmla="*/ 443753 h 2055451"/>
              <a:gd name="connsiteX5" fmla="*/ 2635624 w 4208930"/>
              <a:gd name="connsiteY5" fmla="*/ 416859 h 2055451"/>
              <a:gd name="connsiteX6" fmla="*/ 3899647 w 4208930"/>
              <a:gd name="connsiteY6" fmla="*/ 0 h 2055451"/>
              <a:gd name="connsiteX7" fmla="*/ 4208930 w 4208930"/>
              <a:gd name="connsiteY7" fmla="*/ 1277471 h 2055451"/>
              <a:gd name="connsiteX8" fmla="*/ 3872753 w 4208930"/>
              <a:gd name="connsiteY8" fmla="*/ 847165 h 2055451"/>
              <a:gd name="connsiteX9" fmla="*/ 2058207 w 4208930"/>
              <a:gd name="connsiteY9" fmla="*/ 2030506 h 2055451"/>
              <a:gd name="connsiteX10" fmla="*/ 349624 w 4208930"/>
              <a:gd name="connsiteY10" fmla="*/ 887506 h 2055451"/>
              <a:gd name="connsiteX11" fmla="*/ 0 w 4208930"/>
              <a:gd name="connsiteY11" fmla="*/ 1358153 h 2055451"/>
              <a:gd name="connsiteX12" fmla="*/ 295835 w 4208930"/>
              <a:gd name="connsiteY12" fmla="*/ 53788 h 2055451"/>
              <a:gd name="connsiteX0" fmla="*/ 295835 w 4208930"/>
              <a:gd name="connsiteY0" fmla="*/ 53788 h 2055451"/>
              <a:gd name="connsiteX1" fmla="*/ 1492624 w 4208930"/>
              <a:gd name="connsiteY1" fmla="*/ 430306 h 2055451"/>
              <a:gd name="connsiteX2" fmla="*/ 1116106 w 4208930"/>
              <a:gd name="connsiteY2" fmla="*/ 470647 h 2055451"/>
              <a:gd name="connsiteX3" fmla="*/ 2123748 w 4208930"/>
              <a:gd name="connsiteY3" fmla="*/ 1501013 h 2055451"/>
              <a:gd name="connsiteX4" fmla="*/ 3039035 w 4208930"/>
              <a:gd name="connsiteY4" fmla="*/ 443753 h 2055451"/>
              <a:gd name="connsiteX5" fmla="*/ 2635624 w 4208930"/>
              <a:gd name="connsiteY5" fmla="*/ 416859 h 2055451"/>
              <a:gd name="connsiteX6" fmla="*/ 3899647 w 4208930"/>
              <a:gd name="connsiteY6" fmla="*/ 0 h 2055451"/>
              <a:gd name="connsiteX7" fmla="*/ 4208930 w 4208930"/>
              <a:gd name="connsiteY7" fmla="*/ 1277471 h 2055451"/>
              <a:gd name="connsiteX8" fmla="*/ 3872753 w 4208930"/>
              <a:gd name="connsiteY8" fmla="*/ 847165 h 2055451"/>
              <a:gd name="connsiteX9" fmla="*/ 2058207 w 4208930"/>
              <a:gd name="connsiteY9" fmla="*/ 2030506 h 2055451"/>
              <a:gd name="connsiteX10" fmla="*/ 349624 w 4208930"/>
              <a:gd name="connsiteY10" fmla="*/ 887506 h 2055451"/>
              <a:gd name="connsiteX11" fmla="*/ 0 w 4208930"/>
              <a:gd name="connsiteY11" fmla="*/ 1358153 h 2055451"/>
              <a:gd name="connsiteX12" fmla="*/ 295835 w 4208930"/>
              <a:gd name="connsiteY12" fmla="*/ 53788 h 2055451"/>
              <a:gd name="connsiteX0" fmla="*/ 4208930 w 4208930"/>
              <a:gd name="connsiteY0" fmla="*/ 1223683 h 2001663"/>
              <a:gd name="connsiteX1" fmla="*/ 3872753 w 4208930"/>
              <a:gd name="connsiteY1" fmla="*/ 793377 h 2001663"/>
              <a:gd name="connsiteX2" fmla="*/ 2058207 w 4208930"/>
              <a:gd name="connsiteY2" fmla="*/ 1976718 h 2001663"/>
              <a:gd name="connsiteX3" fmla="*/ 349624 w 4208930"/>
              <a:gd name="connsiteY3" fmla="*/ 833718 h 2001663"/>
              <a:gd name="connsiteX4" fmla="*/ 0 w 4208930"/>
              <a:gd name="connsiteY4" fmla="*/ 1304365 h 2001663"/>
              <a:gd name="connsiteX5" fmla="*/ 295835 w 4208930"/>
              <a:gd name="connsiteY5" fmla="*/ 0 h 2001663"/>
              <a:gd name="connsiteX6" fmla="*/ 1492624 w 4208930"/>
              <a:gd name="connsiteY6" fmla="*/ 376518 h 2001663"/>
              <a:gd name="connsiteX7" fmla="*/ 1116106 w 4208930"/>
              <a:gd name="connsiteY7" fmla="*/ 416859 h 2001663"/>
              <a:gd name="connsiteX8" fmla="*/ 2123748 w 4208930"/>
              <a:gd name="connsiteY8" fmla="*/ 1447225 h 2001663"/>
              <a:gd name="connsiteX9" fmla="*/ 3039035 w 4208930"/>
              <a:gd name="connsiteY9" fmla="*/ 389965 h 2001663"/>
              <a:gd name="connsiteX10" fmla="*/ 2635624 w 4208930"/>
              <a:gd name="connsiteY10" fmla="*/ 363071 h 2001663"/>
              <a:gd name="connsiteX11" fmla="*/ 3991087 w 4208930"/>
              <a:gd name="connsiteY11" fmla="*/ 37652 h 2001663"/>
              <a:gd name="connsiteX0" fmla="*/ 4208930 w 4208930"/>
              <a:gd name="connsiteY0" fmla="*/ 1223683 h 2001663"/>
              <a:gd name="connsiteX1" fmla="*/ 3872753 w 4208930"/>
              <a:gd name="connsiteY1" fmla="*/ 793377 h 2001663"/>
              <a:gd name="connsiteX2" fmla="*/ 2058207 w 4208930"/>
              <a:gd name="connsiteY2" fmla="*/ 1976718 h 2001663"/>
              <a:gd name="connsiteX3" fmla="*/ 349624 w 4208930"/>
              <a:gd name="connsiteY3" fmla="*/ 833718 h 2001663"/>
              <a:gd name="connsiteX4" fmla="*/ 0 w 4208930"/>
              <a:gd name="connsiteY4" fmla="*/ 1304365 h 2001663"/>
              <a:gd name="connsiteX5" fmla="*/ 295835 w 4208930"/>
              <a:gd name="connsiteY5" fmla="*/ 0 h 2001663"/>
              <a:gd name="connsiteX6" fmla="*/ 1492624 w 4208930"/>
              <a:gd name="connsiteY6" fmla="*/ 376518 h 2001663"/>
              <a:gd name="connsiteX7" fmla="*/ 1116106 w 4208930"/>
              <a:gd name="connsiteY7" fmla="*/ 416859 h 2001663"/>
              <a:gd name="connsiteX8" fmla="*/ 2123748 w 4208930"/>
              <a:gd name="connsiteY8" fmla="*/ 1447225 h 2001663"/>
              <a:gd name="connsiteX9" fmla="*/ 2635624 w 4208930"/>
              <a:gd name="connsiteY9" fmla="*/ 363071 h 2001663"/>
              <a:gd name="connsiteX10" fmla="*/ 3991087 w 4208930"/>
              <a:gd name="connsiteY10" fmla="*/ 37652 h 2001663"/>
              <a:gd name="connsiteX0" fmla="*/ 4208930 w 4208930"/>
              <a:gd name="connsiteY0" fmla="*/ 1223683 h 2001663"/>
              <a:gd name="connsiteX1" fmla="*/ 3872753 w 4208930"/>
              <a:gd name="connsiteY1" fmla="*/ 793377 h 2001663"/>
              <a:gd name="connsiteX2" fmla="*/ 2058207 w 4208930"/>
              <a:gd name="connsiteY2" fmla="*/ 1976718 h 2001663"/>
              <a:gd name="connsiteX3" fmla="*/ 349624 w 4208930"/>
              <a:gd name="connsiteY3" fmla="*/ 833718 h 2001663"/>
              <a:gd name="connsiteX4" fmla="*/ 0 w 4208930"/>
              <a:gd name="connsiteY4" fmla="*/ 1304365 h 2001663"/>
              <a:gd name="connsiteX5" fmla="*/ 295835 w 4208930"/>
              <a:gd name="connsiteY5" fmla="*/ 0 h 2001663"/>
              <a:gd name="connsiteX6" fmla="*/ 1492624 w 4208930"/>
              <a:gd name="connsiteY6" fmla="*/ 376518 h 2001663"/>
              <a:gd name="connsiteX7" fmla="*/ 1116106 w 4208930"/>
              <a:gd name="connsiteY7" fmla="*/ 416859 h 2001663"/>
              <a:gd name="connsiteX8" fmla="*/ 2123748 w 4208930"/>
              <a:gd name="connsiteY8" fmla="*/ 1447225 h 2001663"/>
              <a:gd name="connsiteX9" fmla="*/ 3991087 w 4208930"/>
              <a:gd name="connsiteY9" fmla="*/ 37652 h 2001663"/>
              <a:gd name="connsiteX0" fmla="*/ 4208930 w 4208930"/>
              <a:gd name="connsiteY0" fmla="*/ 1223683 h 2001663"/>
              <a:gd name="connsiteX1" fmla="*/ 3872753 w 4208930"/>
              <a:gd name="connsiteY1" fmla="*/ 793377 h 2001663"/>
              <a:gd name="connsiteX2" fmla="*/ 2058207 w 4208930"/>
              <a:gd name="connsiteY2" fmla="*/ 1976718 h 2001663"/>
              <a:gd name="connsiteX3" fmla="*/ 349624 w 4208930"/>
              <a:gd name="connsiteY3" fmla="*/ 833718 h 2001663"/>
              <a:gd name="connsiteX4" fmla="*/ 0 w 4208930"/>
              <a:gd name="connsiteY4" fmla="*/ 1304365 h 2001663"/>
              <a:gd name="connsiteX5" fmla="*/ 295835 w 4208930"/>
              <a:gd name="connsiteY5" fmla="*/ 0 h 2001663"/>
              <a:gd name="connsiteX6" fmla="*/ 1492624 w 4208930"/>
              <a:gd name="connsiteY6" fmla="*/ 376518 h 2001663"/>
              <a:gd name="connsiteX7" fmla="*/ 1116106 w 4208930"/>
              <a:gd name="connsiteY7" fmla="*/ 416859 h 2001663"/>
              <a:gd name="connsiteX8" fmla="*/ 2123748 w 4208930"/>
              <a:gd name="connsiteY8" fmla="*/ 1447225 h 2001663"/>
              <a:gd name="connsiteX0" fmla="*/ 4208930 w 4208930"/>
              <a:gd name="connsiteY0" fmla="*/ 1223683 h 1976718"/>
              <a:gd name="connsiteX1" fmla="*/ 2058207 w 4208930"/>
              <a:gd name="connsiteY1" fmla="*/ 1976718 h 1976718"/>
              <a:gd name="connsiteX2" fmla="*/ 349624 w 4208930"/>
              <a:gd name="connsiteY2" fmla="*/ 833718 h 1976718"/>
              <a:gd name="connsiteX3" fmla="*/ 0 w 4208930"/>
              <a:gd name="connsiteY3" fmla="*/ 1304365 h 1976718"/>
              <a:gd name="connsiteX4" fmla="*/ 295835 w 4208930"/>
              <a:gd name="connsiteY4" fmla="*/ 0 h 1976718"/>
              <a:gd name="connsiteX5" fmla="*/ 1492624 w 4208930"/>
              <a:gd name="connsiteY5" fmla="*/ 376518 h 1976718"/>
              <a:gd name="connsiteX6" fmla="*/ 1116106 w 4208930"/>
              <a:gd name="connsiteY6" fmla="*/ 416859 h 1976718"/>
              <a:gd name="connsiteX7" fmla="*/ 2123748 w 4208930"/>
              <a:gd name="connsiteY7" fmla="*/ 1447225 h 1976718"/>
              <a:gd name="connsiteX0" fmla="*/ 2058207 w 2123748"/>
              <a:gd name="connsiteY0" fmla="*/ 1976718 h 1976718"/>
              <a:gd name="connsiteX1" fmla="*/ 349624 w 2123748"/>
              <a:gd name="connsiteY1" fmla="*/ 833718 h 1976718"/>
              <a:gd name="connsiteX2" fmla="*/ 0 w 2123748"/>
              <a:gd name="connsiteY2" fmla="*/ 1304365 h 1976718"/>
              <a:gd name="connsiteX3" fmla="*/ 295835 w 2123748"/>
              <a:gd name="connsiteY3" fmla="*/ 0 h 1976718"/>
              <a:gd name="connsiteX4" fmla="*/ 1492624 w 2123748"/>
              <a:gd name="connsiteY4" fmla="*/ 376518 h 1976718"/>
              <a:gd name="connsiteX5" fmla="*/ 1116106 w 2123748"/>
              <a:gd name="connsiteY5" fmla="*/ 416859 h 1976718"/>
              <a:gd name="connsiteX6" fmla="*/ 2123748 w 2123748"/>
              <a:gd name="connsiteY6" fmla="*/ 1447225 h 1976718"/>
              <a:gd name="connsiteX0" fmla="*/ 2058207 w 2123748"/>
              <a:gd name="connsiteY0" fmla="*/ 1976718 h 1976718"/>
              <a:gd name="connsiteX1" fmla="*/ 349624 w 2123748"/>
              <a:gd name="connsiteY1" fmla="*/ 833718 h 1976718"/>
              <a:gd name="connsiteX2" fmla="*/ 0 w 2123748"/>
              <a:gd name="connsiteY2" fmla="*/ 1304365 h 1976718"/>
              <a:gd name="connsiteX3" fmla="*/ 295835 w 2123748"/>
              <a:gd name="connsiteY3" fmla="*/ 0 h 1976718"/>
              <a:gd name="connsiteX4" fmla="*/ 1492624 w 2123748"/>
              <a:gd name="connsiteY4" fmla="*/ 376518 h 1976718"/>
              <a:gd name="connsiteX5" fmla="*/ 1116106 w 2123748"/>
              <a:gd name="connsiteY5" fmla="*/ 416859 h 1976718"/>
              <a:gd name="connsiteX6" fmla="*/ 2123748 w 2123748"/>
              <a:gd name="connsiteY6" fmla="*/ 1447225 h 1976718"/>
              <a:gd name="connsiteX0" fmla="*/ 2058207 w 2123748"/>
              <a:gd name="connsiteY0" fmla="*/ 1976718 h 1976718"/>
              <a:gd name="connsiteX1" fmla="*/ 299288 w 2123748"/>
              <a:gd name="connsiteY1" fmla="*/ 909844 h 1976718"/>
              <a:gd name="connsiteX2" fmla="*/ 0 w 2123748"/>
              <a:gd name="connsiteY2" fmla="*/ 1304365 h 1976718"/>
              <a:gd name="connsiteX3" fmla="*/ 295835 w 2123748"/>
              <a:gd name="connsiteY3" fmla="*/ 0 h 1976718"/>
              <a:gd name="connsiteX4" fmla="*/ 1492624 w 2123748"/>
              <a:gd name="connsiteY4" fmla="*/ 376518 h 1976718"/>
              <a:gd name="connsiteX5" fmla="*/ 1116106 w 2123748"/>
              <a:gd name="connsiteY5" fmla="*/ 416859 h 1976718"/>
              <a:gd name="connsiteX6" fmla="*/ 2123748 w 2123748"/>
              <a:gd name="connsiteY6" fmla="*/ 1447225 h 1976718"/>
              <a:gd name="connsiteX0" fmla="*/ 2058207 w 2123748"/>
              <a:gd name="connsiteY0" fmla="*/ 1976718 h 1976718"/>
              <a:gd name="connsiteX1" fmla="*/ 299288 w 2123748"/>
              <a:gd name="connsiteY1" fmla="*/ 909844 h 1976718"/>
              <a:gd name="connsiteX2" fmla="*/ 0 w 2123748"/>
              <a:gd name="connsiteY2" fmla="*/ 1304365 h 1976718"/>
              <a:gd name="connsiteX3" fmla="*/ 295835 w 2123748"/>
              <a:gd name="connsiteY3" fmla="*/ 0 h 1976718"/>
              <a:gd name="connsiteX4" fmla="*/ 1492624 w 2123748"/>
              <a:gd name="connsiteY4" fmla="*/ 376518 h 1976718"/>
              <a:gd name="connsiteX5" fmla="*/ 1054250 w 2123748"/>
              <a:gd name="connsiteY5" fmla="*/ 437118 h 1976718"/>
              <a:gd name="connsiteX6" fmla="*/ 2123748 w 2123748"/>
              <a:gd name="connsiteY6" fmla="*/ 1447225 h 1976718"/>
              <a:gd name="connsiteX0" fmla="*/ 2058207 w 2123748"/>
              <a:gd name="connsiteY0" fmla="*/ 1976718 h 1976718"/>
              <a:gd name="connsiteX1" fmla="*/ 299288 w 2123748"/>
              <a:gd name="connsiteY1" fmla="*/ 909844 h 1976718"/>
              <a:gd name="connsiteX2" fmla="*/ 0 w 2123748"/>
              <a:gd name="connsiteY2" fmla="*/ 1304365 h 1976718"/>
              <a:gd name="connsiteX3" fmla="*/ 295835 w 2123748"/>
              <a:gd name="connsiteY3" fmla="*/ 0 h 1976718"/>
              <a:gd name="connsiteX4" fmla="*/ 1492624 w 2123748"/>
              <a:gd name="connsiteY4" fmla="*/ 376518 h 1976718"/>
              <a:gd name="connsiteX5" fmla="*/ 1054250 w 2123748"/>
              <a:gd name="connsiteY5" fmla="*/ 437118 h 1976718"/>
              <a:gd name="connsiteX6" fmla="*/ 2123748 w 2123748"/>
              <a:gd name="connsiteY6" fmla="*/ 1875829 h 1976718"/>
              <a:gd name="connsiteX0" fmla="*/ 2058207 w 2123748"/>
              <a:gd name="connsiteY0" fmla="*/ 1976718 h 1976718"/>
              <a:gd name="connsiteX1" fmla="*/ 299288 w 2123748"/>
              <a:gd name="connsiteY1" fmla="*/ 909844 h 1976718"/>
              <a:gd name="connsiteX2" fmla="*/ 0 w 2123748"/>
              <a:gd name="connsiteY2" fmla="*/ 1304365 h 1976718"/>
              <a:gd name="connsiteX3" fmla="*/ 295835 w 2123748"/>
              <a:gd name="connsiteY3" fmla="*/ 0 h 1976718"/>
              <a:gd name="connsiteX4" fmla="*/ 1492624 w 2123748"/>
              <a:gd name="connsiteY4" fmla="*/ 376518 h 1976718"/>
              <a:gd name="connsiteX5" fmla="*/ 1054250 w 2123748"/>
              <a:gd name="connsiteY5" fmla="*/ 437118 h 1976718"/>
              <a:gd name="connsiteX6" fmla="*/ 2123748 w 2123748"/>
              <a:gd name="connsiteY6" fmla="*/ 1875829 h 1976718"/>
              <a:gd name="connsiteX0" fmla="*/ 2058207 w 2150381"/>
              <a:gd name="connsiteY0" fmla="*/ 1976718 h 1976718"/>
              <a:gd name="connsiteX1" fmla="*/ 299288 w 2150381"/>
              <a:gd name="connsiteY1" fmla="*/ 909844 h 1976718"/>
              <a:gd name="connsiteX2" fmla="*/ 0 w 2150381"/>
              <a:gd name="connsiteY2" fmla="*/ 1304365 h 1976718"/>
              <a:gd name="connsiteX3" fmla="*/ 295835 w 2150381"/>
              <a:gd name="connsiteY3" fmla="*/ 0 h 1976718"/>
              <a:gd name="connsiteX4" fmla="*/ 1492624 w 2150381"/>
              <a:gd name="connsiteY4" fmla="*/ 376518 h 1976718"/>
              <a:gd name="connsiteX5" fmla="*/ 1054250 w 2150381"/>
              <a:gd name="connsiteY5" fmla="*/ 437118 h 1976718"/>
              <a:gd name="connsiteX6" fmla="*/ 2150381 w 2150381"/>
              <a:gd name="connsiteY6" fmla="*/ 1763865 h 1976718"/>
              <a:gd name="connsiteX0" fmla="*/ 2074392 w 2150381"/>
              <a:gd name="connsiteY0" fmla="*/ 1858356 h 1858356"/>
              <a:gd name="connsiteX1" fmla="*/ 299288 w 2150381"/>
              <a:gd name="connsiteY1" fmla="*/ 909844 h 1858356"/>
              <a:gd name="connsiteX2" fmla="*/ 0 w 2150381"/>
              <a:gd name="connsiteY2" fmla="*/ 1304365 h 1858356"/>
              <a:gd name="connsiteX3" fmla="*/ 295835 w 2150381"/>
              <a:gd name="connsiteY3" fmla="*/ 0 h 1858356"/>
              <a:gd name="connsiteX4" fmla="*/ 1492624 w 2150381"/>
              <a:gd name="connsiteY4" fmla="*/ 376518 h 1858356"/>
              <a:gd name="connsiteX5" fmla="*/ 1054250 w 2150381"/>
              <a:gd name="connsiteY5" fmla="*/ 437118 h 1858356"/>
              <a:gd name="connsiteX6" fmla="*/ 2150381 w 2150381"/>
              <a:gd name="connsiteY6" fmla="*/ 1763865 h 1858356"/>
              <a:gd name="connsiteX0" fmla="*/ 2074392 w 2293225"/>
              <a:gd name="connsiteY0" fmla="*/ 1858356 h 1858356"/>
              <a:gd name="connsiteX1" fmla="*/ 299288 w 2293225"/>
              <a:gd name="connsiteY1" fmla="*/ 909844 h 1858356"/>
              <a:gd name="connsiteX2" fmla="*/ 0 w 2293225"/>
              <a:gd name="connsiteY2" fmla="*/ 1304365 h 1858356"/>
              <a:gd name="connsiteX3" fmla="*/ 295835 w 2293225"/>
              <a:gd name="connsiteY3" fmla="*/ 0 h 1858356"/>
              <a:gd name="connsiteX4" fmla="*/ 1492624 w 2293225"/>
              <a:gd name="connsiteY4" fmla="*/ 376518 h 1858356"/>
              <a:gd name="connsiteX5" fmla="*/ 1054250 w 2293225"/>
              <a:gd name="connsiteY5" fmla="*/ 437118 h 1858356"/>
              <a:gd name="connsiteX6" fmla="*/ 2293225 w 2293225"/>
              <a:gd name="connsiteY6" fmla="*/ 1549527 h 1858356"/>
              <a:gd name="connsiteX0" fmla="*/ 2274821 w 2293225"/>
              <a:gd name="connsiteY0" fmla="*/ 1671330 h 1671330"/>
              <a:gd name="connsiteX1" fmla="*/ 299288 w 2293225"/>
              <a:gd name="connsiteY1" fmla="*/ 909844 h 1671330"/>
              <a:gd name="connsiteX2" fmla="*/ 0 w 2293225"/>
              <a:gd name="connsiteY2" fmla="*/ 1304365 h 1671330"/>
              <a:gd name="connsiteX3" fmla="*/ 295835 w 2293225"/>
              <a:gd name="connsiteY3" fmla="*/ 0 h 1671330"/>
              <a:gd name="connsiteX4" fmla="*/ 1492624 w 2293225"/>
              <a:gd name="connsiteY4" fmla="*/ 376518 h 1671330"/>
              <a:gd name="connsiteX5" fmla="*/ 1054250 w 2293225"/>
              <a:gd name="connsiteY5" fmla="*/ 437118 h 1671330"/>
              <a:gd name="connsiteX6" fmla="*/ 2293225 w 2293225"/>
              <a:gd name="connsiteY6" fmla="*/ 1549527 h 1671330"/>
              <a:gd name="connsiteX0" fmla="*/ 2274821 w 2293225"/>
              <a:gd name="connsiteY0" fmla="*/ 1671330 h 1671330"/>
              <a:gd name="connsiteX1" fmla="*/ 299288 w 2293225"/>
              <a:gd name="connsiteY1" fmla="*/ 909844 h 1671330"/>
              <a:gd name="connsiteX2" fmla="*/ 0 w 2293225"/>
              <a:gd name="connsiteY2" fmla="*/ 1304365 h 1671330"/>
              <a:gd name="connsiteX3" fmla="*/ 295835 w 2293225"/>
              <a:gd name="connsiteY3" fmla="*/ 0 h 1671330"/>
              <a:gd name="connsiteX4" fmla="*/ 1492624 w 2293225"/>
              <a:gd name="connsiteY4" fmla="*/ 376518 h 1671330"/>
              <a:gd name="connsiteX5" fmla="*/ 1054250 w 2293225"/>
              <a:gd name="connsiteY5" fmla="*/ 437118 h 1671330"/>
              <a:gd name="connsiteX6" fmla="*/ 2293225 w 2293225"/>
              <a:gd name="connsiteY6" fmla="*/ 1549527 h 1671330"/>
              <a:gd name="connsiteX0" fmla="*/ 2274821 w 2293225"/>
              <a:gd name="connsiteY0" fmla="*/ 1671330 h 1671330"/>
              <a:gd name="connsiteX1" fmla="*/ 299288 w 2293225"/>
              <a:gd name="connsiteY1" fmla="*/ 909844 h 1671330"/>
              <a:gd name="connsiteX2" fmla="*/ 0 w 2293225"/>
              <a:gd name="connsiteY2" fmla="*/ 1304365 h 1671330"/>
              <a:gd name="connsiteX3" fmla="*/ 295835 w 2293225"/>
              <a:gd name="connsiteY3" fmla="*/ 0 h 1671330"/>
              <a:gd name="connsiteX4" fmla="*/ 1492624 w 2293225"/>
              <a:gd name="connsiteY4" fmla="*/ 376518 h 1671330"/>
              <a:gd name="connsiteX5" fmla="*/ 1054250 w 2293225"/>
              <a:gd name="connsiteY5" fmla="*/ 437118 h 1671330"/>
              <a:gd name="connsiteX6" fmla="*/ 2293225 w 2293225"/>
              <a:gd name="connsiteY6" fmla="*/ 1549527 h 1671330"/>
              <a:gd name="connsiteX0" fmla="*/ 2274821 w 2274820"/>
              <a:gd name="connsiteY0" fmla="*/ 1671330 h 1671330"/>
              <a:gd name="connsiteX1" fmla="*/ 299288 w 2274820"/>
              <a:gd name="connsiteY1" fmla="*/ 909844 h 1671330"/>
              <a:gd name="connsiteX2" fmla="*/ 0 w 2274820"/>
              <a:gd name="connsiteY2" fmla="*/ 1304365 h 1671330"/>
              <a:gd name="connsiteX3" fmla="*/ 295835 w 2274820"/>
              <a:gd name="connsiteY3" fmla="*/ 0 h 1671330"/>
              <a:gd name="connsiteX4" fmla="*/ 1492624 w 2274820"/>
              <a:gd name="connsiteY4" fmla="*/ 376518 h 1671330"/>
              <a:gd name="connsiteX5" fmla="*/ 1054250 w 2274820"/>
              <a:gd name="connsiteY5" fmla="*/ 437118 h 1671330"/>
              <a:gd name="connsiteX6" fmla="*/ 2096313 w 2274820"/>
              <a:gd name="connsiteY6" fmla="*/ 1353475 h 1671330"/>
              <a:gd name="connsiteX0" fmla="*/ 2274821 w 2274820"/>
              <a:gd name="connsiteY0" fmla="*/ 1671330 h 1832003"/>
              <a:gd name="connsiteX1" fmla="*/ 299288 w 2274820"/>
              <a:gd name="connsiteY1" fmla="*/ 909844 h 1832003"/>
              <a:gd name="connsiteX2" fmla="*/ 0 w 2274820"/>
              <a:gd name="connsiteY2" fmla="*/ 1304365 h 1832003"/>
              <a:gd name="connsiteX3" fmla="*/ 295835 w 2274820"/>
              <a:gd name="connsiteY3" fmla="*/ 0 h 1832003"/>
              <a:gd name="connsiteX4" fmla="*/ 1492624 w 2274820"/>
              <a:gd name="connsiteY4" fmla="*/ 376518 h 1832003"/>
              <a:gd name="connsiteX5" fmla="*/ 1054250 w 2274820"/>
              <a:gd name="connsiteY5" fmla="*/ 437118 h 1832003"/>
              <a:gd name="connsiteX6" fmla="*/ 2096313 w 2274820"/>
              <a:gd name="connsiteY6" fmla="*/ 1353475 h 1832003"/>
              <a:gd name="connsiteX0" fmla="*/ 2274821 w 2274820"/>
              <a:gd name="connsiteY0" fmla="*/ 1671330 h 1823753"/>
              <a:gd name="connsiteX1" fmla="*/ 299288 w 2274820"/>
              <a:gd name="connsiteY1" fmla="*/ 909844 h 1823753"/>
              <a:gd name="connsiteX2" fmla="*/ 0 w 2274820"/>
              <a:gd name="connsiteY2" fmla="*/ 1304365 h 1823753"/>
              <a:gd name="connsiteX3" fmla="*/ 295835 w 2274820"/>
              <a:gd name="connsiteY3" fmla="*/ 0 h 1823753"/>
              <a:gd name="connsiteX4" fmla="*/ 1492624 w 2274820"/>
              <a:gd name="connsiteY4" fmla="*/ 376518 h 1823753"/>
              <a:gd name="connsiteX5" fmla="*/ 1054250 w 2274820"/>
              <a:gd name="connsiteY5" fmla="*/ 437118 h 1823753"/>
              <a:gd name="connsiteX6" fmla="*/ 2096313 w 2274820"/>
              <a:gd name="connsiteY6" fmla="*/ 1353475 h 1823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4820" h="1823753">
                <a:moveTo>
                  <a:pt x="2274821" y="1671330"/>
                </a:moveTo>
                <a:cubicBezTo>
                  <a:pt x="1155510" y="1823753"/>
                  <a:pt x="781591" y="1421673"/>
                  <a:pt x="299288" y="909844"/>
                </a:cubicBezTo>
                <a:lnTo>
                  <a:pt x="0" y="1304365"/>
                </a:lnTo>
                <a:lnTo>
                  <a:pt x="295835" y="0"/>
                </a:lnTo>
                <a:lnTo>
                  <a:pt x="1492624" y="376518"/>
                </a:lnTo>
                <a:lnTo>
                  <a:pt x="1054250" y="437118"/>
                </a:lnTo>
                <a:cubicBezTo>
                  <a:pt x="1176636" y="887388"/>
                  <a:pt x="1587274" y="1394962"/>
                  <a:pt x="2096313" y="1353475"/>
                </a:cubicBezTo>
              </a:path>
            </a:pathLst>
          </a:custGeom>
          <a:solidFill>
            <a:srgbClr val="E67C03"/>
          </a:solidFill>
          <a:ln w="12700" cap="flat" cmpd="sng" algn="ctr">
            <a:noFill/>
            <a:prstDash val="solid"/>
          </a:ln>
          <a:effectLst/>
        </p:spPr>
        <p:txBody>
          <a:bodyPr anchor="ctr"/>
          <a:lstStyle/>
          <a:p>
            <a:pPr algn="ctr">
              <a:defRPr/>
            </a:pPr>
            <a:endParaRPr lang="ko-KR" altLang="en-US" sz="1351" kern="0">
              <a:solidFill>
                <a:sysClr val="window" lastClr="FFFFFF"/>
              </a:solidFill>
              <a:cs typeface="+mn-ea"/>
              <a:sym typeface="+mn-lt"/>
            </a:endParaRPr>
          </a:p>
        </p:txBody>
      </p:sp>
      <p:sp>
        <p:nvSpPr>
          <p:cNvPr id="35" name="자유형 68"/>
          <p:cNvSpPr/>
          <p:nvPr/>
        </p:nvSpPr>
        <p:spPr>
          <a:xfrm rot="17991134" flipH="1" flipV="1">
            <a:off x="5421099" y="3762827"/>
            <a:ext cx="1073151" cy="762000"/>
          </a:xfrm>
          <a:custGeom>
            <a:avLst/>
            <a:gdLst>
              <a:gd name="connsiteX0" fmla="*/ 295835 w 4208930"/>
              <a:gd name="connsiteY0" fmla="*/ 53788 h 2030506"/>
              <a:gd name="connsiteX1" fmla="*/ 1492624 w 4208930"/>
              <a:gd name="connsiteY1" fmla="*/ 430306 h 2030506"/>
              <a:gd name="connsiteX2" fmla="*/ 1116106 w 4208930"/>
              <a:gd name="connsiteY2" fmla="*/ 470647 h 2030506"/>
              <a:gd name="connsiteX3" fmla="*/ 2299447 w 4208930"/>
              <a:gd name="connsiteY3" fmla="*/ 1196788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272553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299447 w 4208930"/>
              <a:gd name="connsiteY3" fmla="*/ 1196788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272553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272553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55451"/>
              <a:gd name="connsiteX1" fmla="*/ 1492624 w 4208930"/>
              <a:gd name="connsiteY1" fmla="*/ 430306 h 2055451"/>
              <a:gd name="connsiteX2" fmla="*/ 1116106 w 4208930"/>
              <a:gd name="connsiteY2" fmla="*/ 470647 h 2055451"/>
              <a:gd name="connsiteX3" fmla="*/ 2156539 w 4208930"/>
              <a:gd name="connsiteY3" fmla="*/ 1339640 h 2055451"/>
              <a:gd name="connsiteX4" fmla="*/ 3039035 w 4208930"/>
              <a:gd name="connsiteY4" fmla="*/ 443753 h 2055451"/>
              <a:gd name="connsiteX5" fmla="*/ 2635624 w 4208930"/>
              <a:gd name="connsiteY5" fmla="*/ 416859 h 2055451"/>
              <a:gd name="connsiteX6" fmla="*/ 3899647 w 4208930"/>
              <a:gd name="connsiteY6" fmla="*/ 0 h 2055451"/>
              <a:gd name="connsiteX7" fmla="*/ 4208930 w 4208930"/>
              <a:gd name="connsiteY7" fmla="*/ 1277471 h 2055451"/>
              <a:gd name="connsiteX8" fmla="*/ 3872753 w 4208930"/>
              <a:gd name="connsiteY8" fmla="*/ 847165 h 2055451"/>
              <a:gd name="connsiteX9" fmla="*/ 2058207 w 4208930"/>
              <a:gd name="connsiteY9" fmla="*/ 2030506 h 2055451"/>
              <a:gd name="connsiteX10" fmla="*/ 349624 w 4208930"/>
              <a:gd name="connsiteY10" fmla="*/ 887506 h 2055451"/>
              <a:gd name="connsiteX11" fmla="*/ 0 w 4208930"/>
              <a:gd name="connsiteY11" fmla="*/ 1358153 h 2055451"/>
              <a:gd name="connsiteX12" fmla="*/ 295835 w 4208930"/>
              <a:gd name="connsiteY12" fmla="*/ 53788 h 2055451"/>
              <a:gd name="connsiteX0" fmla="*/ 295835 w 4208930"/>
              <a:gd name="connsiteY0" fmla="*/ 53788 h 2055451"/>
              <a:gd name="connsiteX1" fmla="*/ 1492624 w 4208930"/>
              <a:gd name="connsiteY1" fmla="*/ 430306 h 2055451"/>
              <a:gd name="connsiteX2" fmla="*/ 1116106 w 4208930"/>
              <a:gd name="connsiteY2" fmla="*/ 470647 h 2055451"/>
              <a:gd name="connsiteX3" fmla="*/ 2123748 w 4208930"/>
              <a:gd name="connsiteY3" fmla="*/ 1501013 h 2055451"/>
              <a:gd name="connsiteX4" fmla="*/ 3039035 w 4208930"/>
              <a:gd name="connsiteY4" fmla="*/ 443753 h 2055451"/>
              <a:gd name="connsiteX5" fmla="*/ 2635624 w 4208930"/>
              <a:gd name="connsiteY5" fmla="*/ 416859 h 2055451"/>
              <a:gd name="connsiteX6" fmla="*/ 3899647 w 4208930"/>
              <a:gd name="connsiteY6" fmla="*/ 0 h 2055451"/>
              <a:gd name="connsiteX7" fmla="*/ 4208930 w 4208930"/>
              <a:gd name="connsiteY7" fmla="*/ 1277471 h 2055451"/>
              <a:gd name="connsiteX8" fmla="*/ 3872753 w 4208930"/>
              <a:gd name="connsiteY8" fmla="*/ 847165 h 2055451"/>
              <a:gd name="connsiteX9" fmla="*/ 2058207 w 4208930"/>
              <a:gd name="connsiteY9" fmla="*/ 2030506 h 2055451"/>
              <a:gd name="connsiteX10" fmla="*/ 349624 w 4208930"/>
              <a:gd name="connsiteY10" fmla="*/ 887506 h 2055451"/>
              <a:gd name="connsiteX11" fmla="*/ 0 w 4208930"/>
              <a:gd name="connsiteY11" fmla="*/ 1358153 h 2055451"/>
              <a:gd name="connsiteX12" fmla="*/ 295835 w 4208930"/>
              <a:gd name="connsiteY12" fmla="*/ 53788 h 2055451"/>
              <a:gd name="connsiteX0" fmla="*/ 295835 w 4208930"/>
              <a:gd name="connsiteY0" fmla="*/ 53788 h 2055451"/>
              <a:gd name="connsiteX1" fmla="*/ 1492624 w 4208930"/>
              <a:gd name="connsiteY1" fmla="*/ 430306 h 2055451"/>
              <a:gd name="connsiteX2" fmla="*/ 1116106 w 4208930"/>
              <a:gd name="connsiteY2" fmla="*/ 470647 h 2055451"/>
              <a:gd name="connsiteX3" fmla="*/ 2123748 w 4208930"/>
              <a:gd name="connsiteY3" fmla="*/ 1501013 h 2055451"/>
              <a:gd name="connsiteX4" fmla="*/ 3039035 w 4208930"/>
              <a:gd name="connsiteY4" fmla="*/ 443753 h 2055451"/>
              <a:gd name="connsiteX5" fmla="*/ 2635624 w 4208930"/>
              <a:gd name="connsiteY5" fmla="*/ 416859 h 2055451"/>
              <a:gd name="connsiteX6" fmla="*/ 3899647 w 4208930"/>
              <a:gd name="connsiteY6" fmla="*/ 0 h 2055451"/>
              <a:gd name="connsiteX7" fmla="*/ 4208930 w 4208930"/>
              <a:gd name="connsiteY7" fmla="*/ 1277471 h 2055451"/>
              <a:gd name="connsiteX8" fmla="*/ 3872753 w 4208930"/>
              <a:gd name="connsiteY8" fmla="*/ 847165 h 2055451"/>
              <a:gd name="connsiteX9" fmla="*/ 2058207 w 4208930"/>
              <a:gd name="connsiteY9" fmla="*/ 2030506 h 2055451"/>
              <a:gd name="connsiteX10" fmla="*/ 349624 w 4208930"/>
              <a:gd name="connsiteY10" fmla="*/ 887506 h 2055451"/>
              <a:gd name="connsiteX11" fmla="*/ 0 w 4208930"/>
              <a:gd name="connsiteY11" fmla="*/ 1358153 h 2055451"/>
              <a:gd name="connsiteX12" fmla="*/ 295835 w 4208930"/>
              <a:gd name="connsiteY12" fmla="*/ 53788 h 2055451"/>
              <a:gd name="connsiteX0" fmla="*/ 295835 w 4208930"/>
              <a:gd name="connsiteY0" fmla="*/ 53788 h 2055451"/>
              <a:gd name="connsiteX1" fmla="*/ 1492624 w 4208930"/>
              <a:gd name="connsiteY1" fmla="*/ 430306 h 2055451"/>
              <a:gd name="connsiteX2" fmla="*/ 1116106 w 4208930"/>
              <a:gd name="connsiteY2" fmla="*/ 470647 h 2055451"/>
              <a:gd name="connsiteX3" fmla="*/ 2123748 w 4208930"/>
              <a:gd name="connsiteY3" fmla="*/ 1501013 h 2055451"/>
              <a:gd name="connsiteX4" fmla="*/ 3039035 w 4208930"/>
              <a:gd name="connsiteY4" fmla="*/ 443753 h 2055451"/>
              <a:gd name="connsiteX5" fmla="*/ 2635624 w 4208930"/>
              <a:gd name="connsiteY5" fmla="*/ 416859 h 2055451"/>
              <a:gd name="connsiteX6" fmla="*/ 3899647 w 4208930"/>
              <a:gd name="connsiteY6" fmla="*/ 0 h 2055451"/>
              <a:gd name="connsiteX7" fmla="*/ 4208930 w 4208930"/>
              <a:gd name="connsiteY7" fmla="*/ 1277471 h 2055451"/>
              <a:gd name="connsiteX8" fmla="*/ 3872753 w 4208930"/>
              <a:gd name="connsiteY8" fmla="*/ 847165 h 2055451"/>
              <a:gd name="connsiteX9" fmla="*/ 2058207 w 4208930"/>
              <a:gd name="connsiteY9" fmla="*/ 2030506 h 2055451"/>
              <a:gd name="connsiteX10" fmla="*/ 349624 w 4208930"/>
              <a:gd name="connsiteY10" fmla="*/ 887506 h 2055451"/>
              <a:gd name="connsiteX11" fmla="*/ 0 w 4208930"/>
              <a:gd name="connsiteY11" fmla="*/ 1358153 h 2055451"/>
              <a:gd name="connsiteX12" fmla="*/ 295835 w 4208930"/>
              <a:gd name="connsiteY12" fmla="*/ 53788 h 2055451"/>
              <a:gd name="connsiteX0" fmla="*/ 4208930 w 4208930"/>
              <a:gd name="connsiteY0" fmla="*/ 1223683 h 2001663"/>
              <a:gd name="connsiteX1" fmla="*/ 3872753 w 4208930"/>
              <a:gd name="connsiteY1" fmla="*/ 793377 h 2001663"/>
              <a:gd name="connsiteX2" fmla="*/ 2058207 w 4208930"/>
              <a:gd name="connsiteY2" fmla="*/ 1976718 h 2001663"/>
              <a:gd name="connsiteX3" fmla="*/ 349624 w 4208930"/>
              <a:gd name="connsiteY3" fmla="*/ 833718 h 2001663"/>
              <a:gd name="connsiteX4" fmla="*/ 0 w 4208930"/>
              <a:gd name="connsiteY4" fmla="*/ 1304365 h 2001663"/>
              <a:gd name="connsiteX5" fmla="*/ 295835 w 4208930"/>
              <a:gd name="connsiteY5" fmla="*/ 0 h 2001663"/>
              <a:gd name="connsiteX6" fmla="*/ 1492624 w 4208930"/>
              <a:gd name="connsiteY6" fmla="*/ 376518 h 2001663"/>
              <a:gd name="connsiteX7" fmla="*/ 1116106 w 4208930"/>
              <a:gd name="connsiteY7" fmla="*/ 416859 h 2001663"/>
              <a:gd name="connsiteX8" fmla="*/ 2123748 w 4208930"/>
              <a:gd name="connsiteY8" fmla="*/ 1447225 h 2001663"/>
              <a:gd name="connsiteX9" fmla="*/ 3039035 w 4208930"/>
              <a:gd name="connsiteY9" fmla="*/ 389965 h 2001663"/>
              <a:gd name="connsiteX10" fmla="*/ 2635624 w 4208930"/>
              <a:gd name="connsiteY10" fmla="*/ 363071 h 2001663"/>
              <a:gd name="connsiteX11" fmla="*/ 3991087 w 4208930"/>
              <a:gd name="connsiteY11" fmla="*/ 37652 h 2001663"/>
              <a:gd name="connsiteX0" fmla="*/ 4208930 w 4208930"/>
              <a:gd name="connsiteY0" fmla="*/ 1223683 h 2001663"/>
              <a:gd name="connsiteX1" fmla="*/ 3872753 w 4208930"/>
              <a:gd name="connsiteY1" fmla="*/ 793377 h 2001663"/>
              <a:gd name="connsiteX2" fmla="*/ 2058207 w 4208930"/>
              <a:gd name="connsiteY2" fmla="*/ 1976718 h 2001663"/>
              <a:gd name="connsiteX3" fmla="*/ 349624 w 4208930"/>
              <a:gd name="connsiteY3" fmla="*/ 833718 h 2001663"/>
              <a:gd name="connsiteX4" fmla="*/ 0 w 4208930"/>
              <a:gd name="connsiteY4" fmla="*/ 1304365 h 2001663"/>
              <a:gd name="connsiteX5" fmla="*/ 295835 w 4208930"/>
              <a:gd name="connsiteY5" fmla="*/ 0 h 2001663"/>
              <a:gd name="connsiteX6" fmla="*/ 1492624 w 4208930"/>
              <a:gd name="connsiteY6" fmla="*/ 376518 h 2001663"/>
              <a:gd name="connsiteX7" fmla="*/ 1116106 w 4208930"/>
              <a:gd name="connsiteY7" fmla="*/ 416859 h 2001663"/>
              <a:gd name="connsiteX8" fmla="*/ 2123748 w 4208930"/>
              <a:gd name="connsiteY8" fmla="*/ 1447225 h 2001663"/>
              <a:gd name="connsiteX9" fmla="*/ 2635624 w 4208930"/>
              <a:gd name="connsiteY9" fmla="*/ 363071 h 2001663"/>
              <a:gd name="connsiteX10" fmla="*/ 3991087 w 4208930"/>
              <a:gd name="connsiteY10" fmla="*/ 37652 h 2001663"/>
              <a:gd name="connsiteX0" fmla="*/ 4208930 w 4208930"/>
              <a:gd name="connsiteY0" fmla="*/ 1223683 h 2001663"/>
              <a:gd name="connsiteX1" fmla="*/ 3872753 w 4208930"/>
              <a:gd name="connsiteY1" fmla="*/ 793377 h 2001663"/>
              <a:gd name="connsiteX2" fmla="*/ 2058207 w 4208930"/>
              <a:gd name="connsiteY2" fmla="*/ 1976718 h 2001663"/>
              <a:gd name="connsiteX3" fmla="*/ 349624 w 4208930"/>
              <a:gd name="connsiteY3" fmla="*/ 833718 h 2001663"/>
              <a:gd name="connsiteX4" fmla="*/ 0 w 4208930"/>
              <a:gd name="connsiteY4" fmla="*/ 1304365 h 2001663"/>
              <a:gd name="connsiteX5" fmla="*/ 295835 w 4208930"/>
              <a:gd name="connsiteY5" fmla="*/ 0 h 2001663"/>
              <a:gd name="connsiteX6" fmla="*/ 1492624 w 4208930"/>
              <a:gd name="connsiteY6" fmla="*/ 376518 h 2001663"/>
              <a:gd name="connsiteX7" fmla="*/ 1116106 w 4208930"/>
              <a:gd name="connsiteY7" fmla="*/ 416859 h 2001663"/>
              <a:gd name="connsiteX8" fmla="*/ 2123748 w 4208930"/>
              <a:gd name="connsiteY8" fmla="*/ 1447225 h 2001663"/>
              <a:gd name="connsiteX9" fmla="*/ 3991087 w 4208930"/>
              <a:gd name="connsiteY9" fmla="*/ 37652 h 2001663"/>
              <a:gd name="connsiteX0" fmla="*/ 4208930 w 4208930"/>
              <a:gd name="connsiteY0" fmla="*/ 1223683 h 2001663"/>
              <a:gd name="connsiteX1" fmla="*/ 3872753 w 4208930"/>
              <a:gd name="connsiteY1" fmla="*/ 793377 h 2001663"/>
              <a:gd name="connsiteX2" fmla="*/ 2058207 w 4208930"/>
              <a:gd name="connsiteY2" fmla="*/ 1976718 h 2001663"/>
              <a:gd name="connsiteX3" fmla="*/ 349624 w 4208930"/>
              <a:gd name="connsiteY3" fmla="*/ 833718 h 2001663"/>
              <a:gd name="connsiteX4" fmla="*/ 0 w 4208930"/>
              <a:gd name="connsiteY4" fmla="*/ 1304365 h 2001663"/>
              <a:gd name="connsiteX5" fmla="*/ 295835 w 4208930"/>
              <a:gd name="connsiteY5" fmla="*/ 0 h 2001663"/>
              <a:gd name="connsiteX6" fmla="*/ 1492624 w 4208930"/>
              <a:gd name="connsiteY6" fmla="*/ 376518 h 2001663"/>
              <a:gd name="connsiteX7" fmla="*/ 1116106 w 4208930"/>
              <a:gd name="connsiteY7" fmla="*/ 416859 h 2001663"/>
              <a:gd name="connsiteX8" fmla="*/ 2123748 w 4208930"/>
              <a:gd name="connsiteY8" fmla="*/ 1447225 h 2001663"/>
              <a:gd name="connsiteX0" fmla="*/ 4208930 w 4208930"/>
              <a:gd name="connsiteY0" fmla="*/ 1223683 h 1976718"/>
              <a:gd name="connsiteX1" fmla="*/ 2058207 w 4208930"/>
              <a:gd name="connsiteY1" fmla="*/ 1976718 h 1976718"/>
              <a:gd name="connsiteX2" fmla="*/ 349624 w 4208930"/>
              <a:gd name="connsiteY2" fmla="*/ 833718 h 1976718"/>
              <a:gd name="connsiteX3" fmla="*/ 0 w 4208930"/>
              <a:gd name="connsiteY3" fmla="*/ 1304365 h 1976718"/>
              <a:gd name="connsiteX4" fmla="*/ 295835 w 4208930"/>
              <a:gd name="connsiteY4" fmla="*/ 0 h 1976718"/>
              <a:gd name="connsiteX5" fmla="*/ 1492624 w 4208930"/>
              <a:gd name="connsiteY5" fmla="*/ 376518 h 1976718"/>
              <a:gd name="connsiteX6" fmla="*/ 1116106 w 4208930"/>
              <a:gd name="connsiteY6" fmla="*/ 416859 h 1976718"/>
              <a:gd name="connsiteX7" fmla="*/ 2123748 w 4208930"/>
              <a:gd name="connsiteY7" fmla="*/ 1447225 h 1976718"/>
              <a:gd name="connsiteX0" fmla="*/ 2058207 w 2123748"/>
              <a:gd name="connsiteY0" fmla="*/ 1976718 h 1976718"/>
              <a:gd name="connsiteX1" fmla="*/ 349624 w 2123748"/>
              <a:gd name="connsiteY1" fmla="*/ 833718 h 1976718"/>
              <a:gd name="connsiteX2" fmla="*/ 0 w 2123748"/>
              <a:gd name="connsiteY2" fmla="*/ 1304365 h 1976718"/>
              <a:gd name="connsiteX3" fmla="*/ 295835 w 2123748"/>
              <a:gd name="connsiteY3" fmla="*/ 0 h 1976718"/>
              <a:gd name="connsiteX4" fmla="*/ 1492624 w 2123748"/>
              <a:gd name="connsiteY4" fmla="*/ 376518 h 1976718"/>
              <a:gd name="connsiteX5" fmla="*/ 1116106 w 2123748"/>
              <a:gd name="connsiteY5" fmla="*/ 416859 h 1976718"/>
              <a:gd name="connsiteX6" fmla="*/ 2123748 w 2123748"/>
              <a:gd name="connsiteY6" fmla="*/ 1447225 h 1976718"/>
              <a:gd name="connsiteX0" fmla="*/ 2058207 w 2123748"/>
              <a:gd name="connsiteY0" fmla="*/ 1976718 h 1976718"/>
              <a:gd name="connsiteX1" fmla="*/ 349624 w 2123748"/>
              <a:gd name="connsiteY1" fmla="*/ 833718 h 1976718"/>
              <a:gd name="connsiteX2" fmla="*/ 0 w 2123748"/>
              <a:gd name="connsiteY2" fmla="*/ 1304365 h 1976718"/>
              <a:gd name="connsiteX3" fmla="*/ 295835 w 2123748"/>
              <a:gd name="connsiteY3" fmla="*/ 0 h 1976718"/>
              <a:gd name="connsiteX4" fmla="*/ 1492624 w 2123748"/>
              <a:gd name="connsiteY4" fmla="*/ 376518 h 1976718"/>
              <a:gd name="connsiteX5" fmla="*/ 1116106 w 2123748"/>
              <a:gd name="connsiteY5" fmla="*/ 416859 h 1976718"/>
              <a:gd name="connsiteX6" fmla="*/ 2123748 w 2123748"/>
              <a:gd name="connsiteY6" fmla="*/ 1447225 h 1976718"/>
              <a:gd name="connsiteX0" fmla="*/ 2058207 w 2123748"/>
              <a:gd name="connsiteY0" fmla="*/ 1976718 h 1976718"/>
              <a:gd name="connsiteX1" fmla="*/ 299288 w 2123748"/>
              <a:gd name="connsiteY1" fmla="*/ 909844 h 1976718"/>
              <a:gd name="connsiteX2" fmla="*/ 0 w 2123748"/>
              <a:gd name="connsiteY2" fmla="*/ 1304365 h 1976718"/>
              <a:gd name="connsiteX3" fmla="*/ 295835 w 2123748"/>
              <a:gd name="connsiteY3" fmla="*/ 0 h 1976718"/>
              <a:gd name="connsiteX4" fmla="*/ 1492624 w 2123748"/>
              <a:gd name="connsiteY4" fmla="*/ 376518 h 1976718"/>
              <a:gd name="connsiteX5" fmla="*/ 1116106 w 2123748"/>
              <a:gd name="connsiteY5" fmla="*/ 416859 h 1976718"/>
              <a:gd name="connsiteX6" fmla="*/ 2123748 w 2123748"/>
              <a:gd name="connsiteY6" fmla="*/ 1447225 h 1976718"/>
              <a:gd name="connsiteX0" fmla="*/ 2058207 w 2123748"/>
              <a:gd name="connsiteY0" fmla="*/ 1976718 h 1976718"/>
              <a:gd name="connsiteX1" fmla="*/ 299288 w 2123748"/>
              <a:gd name="connsiteY1" fmla="*/ 909844 h 1976718"/>
              <a:gd name="connsiteX2" fmla="*/ 0 w 2123748"/>
              <a:gd name="connsiteY2" fmla="*/ 1304365 h 1976718"/>
              <a:gd name="connsiteX3" fmla="*/ 295835 w 2123748"/>
              <a:gd name="connsiteY3" fmla="*/ 0 h 1976718"/>
              <a:gd name="connsiteX4" fmla="*/ 1492624 w 2123748"/>
              <a:gd name="connsiteY4" fmla="*/ 376518 h 1976718"/>
              <a:gd name="connsiteX5" fmla="*/ 1054250 w 2123748"/>
              <a:gd name="connsiteY5" fmla="*/ 437118 h 1976718"/>
              <a:gd name="connsiteX6" fmla="*/ 2123748 w 2123748"/>
              <a:gd name="connsiteY6" fmla="*/ 1447225 h 1976718"/>
              <a:gd name="connsiteX0" fmla="*/ 2058207 w 2123748"/>
              <a:gd name="connsiteY0" fmla="*/ 1976718 h 1976718"/>
              <a:gd name="connsiteX1" fmla="*/ 299288 w 2123748"/>
              <a:gd name="connsiteY1" fmla="*/ 909844 h 1976718"/>
              <a:gd name="connsiteX2" fmla="*/ 0 w 2123748"/>
              <a:gd name="connsiteY2" fmla="*/ 1304365 h 1976718"/>
              <a:gd name="connsiteX3" fmla="*/ 295835 w 2123748"/>
              <a:gd name="connsiteY3" fmla="*/ 0 h 1976718"/>
              <a:gd name="connsiteX4" fmla="*/ 1492624 w 2123748"/>
              <a:gd name="connsiteY4" fmla="*/ 376518 h 1976718"/>
              <a:gd name="connsiteX5" fmla="*/ 1054250 w 2123748"/>
              <a:gd name="connsiteY5" fmla="*/ 437118 h 1976718"/>
              <a:gd name="connsiteX6" fmla="*/ 2123748 w 2123748"/>
              <a:gd name="connsiteY6" fmla="*/ 1875829 h 1976718"/>
              <a:gd name="connsiteX0" fmla="*/ 2058207 w 2123748"/>
              <a:gd name="connsiteY0" fmla="*/ 1976718 h 1976718"/>
              <a:gd name="connsiteX1" fmla="*/ 299288 w 2123748"/>
              <a:gd name="connsiteY1" fmla="*/ 909844 h 1976718"/>
              <a:gd name="connsiteX2" fmla="*/ 0 w 2123748"/>
              <a:gd name="connsiteY2" fmla="*/ 1304365 h 1976718"/>
              <a:gd name="connsiteX3" fmla="*/ 295835 w 2123748"/>
              <a:gd name="connsiteY3" fmla="*/ 0 h 1976718"/>
              <a:gd name="connsiteX4" fmla="*/ 1492624 w 2123748"/>
              <a:gd name="connsiteY4" fmla="*/ 376518 h 1976718"/>
              <a:gd name="connsiteX5" fmla="*/ 1054250 w 2123748"/>
              <a:gd name="connsiteY5" fmla="*/ 437118 h 1976718"/>
              <a:gd name="connsiteX6" fmla="*/ 2123748 w 2123748"/>
              <a:gd name="connsiteY6" fmla="*/ 1875829 h 1976718"/>
              <a:gd name="connsiteX0" fmla="*/ 2058207 w 2150381"/>
              <a:gd name="connsiteY0" fmla="*/ 1976718 h 1976718"/>
              <a:gd name="connsiteX1" fmla="*/ 299288 w 2150381"/>
              <a:gd name="connsiteY1" fmla="*/ 909844 h 1976718"/>
              <a:gd name="connsiteX2" fmla="*/ 0 w 2150381"/>
              <a:gd name="connsiteY2" fmla="*/ 1304365 h 1976718"/>
              <a:gd name="connsiteX3" fmla="*/ 295835 w 2150381"/>
              <a:gd name="connsiteY3" fmla="*/ 0 h 1976718"/>
              <a:gd name="connsiteX4" fmla="*/ 1492624 w 2150381"/>
              <a:gd name="connsiteY4" fmla="*/ 376518 h 1976718"/>
              <a:gd name="connsiteX5" fmla="*/ 1054250 w 2150381"/>
              <a:gd name="connsiteY5" fmla="*/ 437118 h 1976718"/>
              <a:gd name="connsiteX6" fmla="*/ 2150381 w 2150381"/>
              <a:gd name="connsiteY6" fmla="*/ 1763865 h 1976718"/>
              <a:gd name="connsiteX0" fmla="*/ 2074392 w 2150381"/>
              <a:gd name="connsiteY0" fmla="*/ 1858356 h 1858356"/>
              <a:gd name="connsiteX1" fmla="*/ 299288 w 2150381"/>
              <a:gd name="connsiteY1" fmla="*/ 909844 h 1858356"/>
              <a:gd name="connsiteX2" fmla="*/ 0 w 2150381"/>
              <a:gd name="connsiteY2" fmla="*/ 1304365 h 1858356"/>
              <a:gd name="connsiteX3" fmla="*/ 295835 w 2150381"/>
              <a:gd name="connsiteY3" fmla="*/ 0 h 1858356"/>
              <a:gd name="connsiteX4" fmla="*/ 1492624 w 2150381"/>
              <a:gd name="connsiteY4" fmla="*/ 376518 h 1858356"/>
              <a:gd name="connsiteX5" fmla="*/ 1054250 w 2150381"/>
              <a:gd name="connsiteY5" fmla="*/ 437118 h 1858356"/>
              <a:gd name="connsiteX6" fmla="*/ 2150381 w 2150381"/>
              <a:gd name="connsiteY6" fmla="*/ 1763865 h 1858356"/>
              <a:gd name="connsiteX0" fmla="*/ 2074392 w 2293225"/>
              <a:gd name="connsiteY0" fmla="*/ 1858356 h 1858356"/>
              <a:gd name="connsiteX1" fmla="*/ 299288 w 2293225"/>
              <a:gd name="connsiteY1" fmla="*/ 909844 h 1858356"/>
              <a:gd name="connsiteX2" fmla="*/ 0 w 2293225"/>
              <a:gd name="connsiteY2" fmla="*/ 1304365 h 1858356"/>
              <a:gd name="connsiteX3" fmla="*/ 295835 w 2293225"/>
              <a:gd name="connsiteY3" fmla="*/ 0 h 1858356"/>
              <a:gd name="connsiteX4" fmla="*/ 1492624 w 2293225"/>
              <a:gd name="connsiteY4" fmla="*/ 376518 h 1858356"/>
              <a:gd name="connsiteX5" fmla="*/ 1054250 w 2293225"/>
              <a:gd name="connsiteY5" fmla="*/ 437118 h 1858356"/>
              <a:gd name="connsiteX6" fmla="*/ 2293225 w 2293225"/>
              <a:gd name="connsiteY6" fmla="*/ 1549527 h 1858356"/>
              <a:gd name="connsiteX0" fmla="*/ 2274821 w 2293225"/>
              <a:gd name="connsiteY0" fmla="*/ 1671330 h 1671330"/>
              <a:gd name="connsiteX1" fmla="*/ 299288 w 2293225"/>
              <a:gd name="connsiteY1" fmla="*/ 909844 h 1671330"/>
              <a:gd name="connsiteX2" fmla="*/ 0 w 2293225"/>
              <a:gd name="connsiteY2" fmla="*/ 1304365 h 1671330"/>
              <a:gd name="connsiteX3" fmla="*/ 295835 w 2293225"/>
              <a:gd name="connsiteY3" fmla="*/ 0 h 1671330"/>
              <a:gd name="connsiteX4" fmla="*/ 1492624 w 2293225"/>
              <a:gd name="connsiteY4" fmla="*/ 376518 h 1671330"/>
              <a:gd name="connsiteX5" fmla="*/ 1054250 w 2293225"/>
              <a:gd name="connsiteY5" fmla="*/ 437118 h 1671330"/>
              <a:gd name="connsiteX6" fmla="*/ 2293225 w 2293225"/>
              <a:gd name="connsiteY6" fmla="*/ 1549527 h 1671330"/>
              <a:gd name="connsiteX0" fmla="*/ 2274821 w 2293225"/>
              <a:gd name="connsiteY0" fmla="*/ 1671330 h 1671330"/>
              <a:gd name="connsiteX1" fmla="*/ 299288 w 2293225"/>
              <a:gd name="connsiteY1" fmla="*/ 909844 h 1671330"/>
              <a:gd name="connsiteX2" fmla="*/ 0 w 2293225"/>
              <a:gd name="connsiteY2" fmla="*/ 1304365 h 1671330"/>
              <a:gd name="connsiteX3" fmla="*/ 295835 w 2293225"/>
              <a:gd name="connsiteY3" fmla="*/ 0 h 1671330"/>
              <a:gd name="connsiteX4" fmla="*/ 1492624 w 2293225"/>
              <a:gd name="connsiteY4" fmla="*/ 376518 h 1671330"/>
              <a:gd name="connsiteX5" fmla="*/ 1054250 w 2293225"/>
              <a:gd name="connsiteY5" fmla="*/ 437118 h 1671330"/>
              <a:gd name="connsiteX6" fmla="*/ 2293225 w 2293225"/>
              <a:gd name="connsiteY6" fmla="*/ 1549527 h 1671330"/>
              <a:gd name="connsiteX0" fmla="*/ 2274821 w 2293225"/>
              <a:gd name="connsiteY0" fmla="*/ 1671330 h 1671330"/>
              <a:gd name="connsiteX1" fmla="*/ 299288 w 2293225"/>
              <a:gd name="connsiteY1" fmla="*/ 909844 h 1671330"/>
              <a:gd name="connsiteX2" fmla="*/ 0 w 2293225"/>
              <a:gd name="connsiteY2" fmla="*/ 1304365 h 1671330"/>
              <a:gd name="connsiteX3" fmla="*/ 295835 w 2293225"/>
              <a:gd name="connsiteY3" fmla="*/ 0 h 1671330"/>
              <a:gd name="connsiteX4" fmla="*/ 1492624 w 2293225"/>
              <a:gd name="connsiteY4" fmla="*/ 376518 h 1671330"/>
              <a:gd name="connsiteX5" fmla="*/ 1054250 w 2293225"/>
              <a:gd name="connsiteY5" fmla="*/ 437118 h 1671330"/>
              <a:gd name="connsiteX6" fmla="*/ 2293225 w 2293225"/>
              <a:gd name="connsiteY6" fmla="*/ 1549527 h 1671330"/>
              <a:gd name="connsiteX0" fmla="*/ 2274821 w 2274820"/>
              <a:gd name="connsiteY0" fmla="*/ 1671330 h 1671330"/>
              <a:gd name="connsiteX1" fmla="*/ 299288 w 2274820"/>
              <a:gd name="connsiteY1" fmla="*/ 909844 h 1671330"/>
              <a:gd name="connsiteX2" fmla="*/ 0 w 2274820"/>
              <a:gd name="connsiteY2" fmla="*/ 1304365 h 1671330"/>
              <a:gd name="connsiteX3" fmla="*/ 295835 w 2274820"/>
              <a:gd name="connsiteY3" fmla="*/ 0 h 1671330"/>
              <a:gd name="connsiteX4" fmla="*/ 1492624 w 2274820"/>
              <a:gd name="connsiteY4" fmla="*/ 376518 h 1671330"/>
              <a:gd name="connsiteX5" fmla="*/ 1054250 w 2274820"/>
              <a:gd name="connsiteY5" fmla="*/ 437118 h 1671330"/>
              <a:gd name="connsiteX6" fmla="*/ 2096313 w 2274820"/>
              <a:gd name="connsiteY6" fmla="*/ 1353475 h 1671330"/>
              <a:gd name="connsiteX0" fmla="*/ 2274821 w 2274820"/>
              <a:gd name="connsiteY0" fmla="*/ 1671330 h 1832003"/>
              <a:gd name="connsiteX1" fmla="*/ 299288 w 2274820"/>
              <a:gd name="connsiteY1" fmla="*/ 909844 h 1832003"/>
              <a:gd name="connsiteX2" fmla="*/ 0 w 2274820"/>
              <a:gd name="connsiteY2" fmla="*/ 1304365 h 1832003"/>
              <a:gd name="connsiteX3" fmla="*/ 295835 w 2274820"/>
              <a:gd name="connsiteY3" fmla="*/ 0 h 1832003"/>
              <a:gd name="connsiteX4" fmla="*/ 1492624 w 2274820"/>
              <a:gd name="connsiteY4" fmla="*/ 376518 h 1832003"/>
              <a:gd name="connsiteX5" fmla="*/ 1054250 w 2274820"/>
              <a:gd name="connsiteY5" fmla="*/ 437118 h 1832003"/>
              <a:gd name="connsiteX6" fmla="*/ 2096313 w 2274820"/>
              <a:gd name="connsiteY6" fmla="*/ 1353475 h 1832003"/>
              <a:gd name="connsiteX0" fmla="*/ 2274821 w 2274820"/>
              <a:gd name="connsiteY0" fmla="*/ 1671330 h 1823753"/>
              <a:gd name="connsiteX1" fmla="*/ 299288 w 2274820"/>
              <a:gd name="connsiteY1" fmla="*/ 909844 h 1823753"/>
              <a:gd name="connsiteX2" fmla="*/ 0 w 2274820"/>
              <a:gd name="connsiteY2" fmla="*/ 1304365 h 1823753"/>
              <a:gd name="connsiteX3" fmla="*/ 295835 w 2274820"/>
              <a:gd name="connsiteY3" fmla="*/ 0 h 1823753"/>
              <a:gd name="connsiteX4" fmla="*/ 1492624 w 2274820"/>
              <a:gd name="connsiteY4" fmla="*/ 376518 h 1823753"/>
              <a:gd name="connsiteX5" fmla="*/ 1054250 w 2274820"/>
              <a:gd name="connsiteY5" fmla="*/ 437118 h 1823753"/>
              <a:gd name="connsiteX6" fmla="*/ 2096313 w 2274820"/>
              <a:gd name="connsiteY6" fmla="*/ 1353475 h 1823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4820" h="1823753">
                <a:moveTo>
                  <a:pt x="2274821" y="1671330"/>
                </a:moveTo>
                <a:cubicBezTo>
                  <a:pt x="1155510" y="1823753"/>
                  <a:pt x="781591" y="1421673"/>
                  <a:pt x="299288" y="909844"/>
                </a:cubicBezTo>
                <a:lnTo>
                  <a:pt x="0" y="1304365"/>
                </a:lnTo>
                <a:lnTo>
                  <a:pt x="295835" y="0"/>
                </a:lnTo>
                <a:lnTo>
                  <a:pt x="1492624" y="376518"/>
                </a:lnTo>
                <a:lnTo>
                  <a:pt x="1054250" y="437118"/>
                </a:lnTo>
                <a:cubicBezTo>
                  <a:pt x="1176636" y="887388"/>
                  <a:pt x="1587274" y="1394962"/>
                  <a:pt x="2096313" y="1353475"/>
                </a:cubicBezTo>
              </a:path>
            </a:pathLst>
          </a:custGeom>
          <a:solidFill>
            <a:srgbClr val="E67C03"/>
          </a:solidFill>
          <a:ln w="12700" cap="flat" cmpd="sng" algn="ctr">
            <a:noFill/>
            <a:prstDash val="solid"/>
          </a:ln>
          <a:effectLst/>
        </p:spPr>
        <p:txBody>
          <a:bodyPr anchor="ctr"/>
          <a:lstStyle/>
          <a:p>
            <a:pPr algn="ctr">
              <a:defRPr/>
            </a:pPr>
            <a:endParaRPr lang="ko-KR" altLang="en-US" sz="1351" kern="0">
              <a:solidFill>
                <a:sysClr val="window" lastClr="FFFFFF"/>
              </a:solidFill>
              <a:cs typeface="+mn-ea"/>
              <a:sym typeface="+mn-lt"/>
            </a:endParaRPr>
          </a:p>
        </p:txBody>
      </p:sp>
      <p:sp>
        <p:nvSpPr>
          <p:cNvPr id="36" name="자유형 68"/>
          <p:cNvSpPr/>
          <p:nvPr/>
        </p:nvSpPr>
        <p:spPr>
          <a:xfrm rot="17991134" flipH="1" flipV="1">
            <a:off x="8040854" y="2769019"/>
            <a:ext cx="1073151" cy="762000"/>
          </a:xfrm>
          <a:custGeom>
            <a:avLst/>
            <a:gdLst>
              <a:gd name="connsiteX0" fmla="*/ 295835 w 4208930"/>
              <a:gd name="connsiteY0" fmla="*/ 53788 h 2030506"/>
              <a:gd name="connsiteX1" fmla="*/ 1492624 w 4208930"/>
              <a:gd name="connsiteY1" fmla="*/ 430306 h 2030506"/>
              <a:gd name="connsiteX2" fmla="*/ 1116106 w 4208930"/>
              <a:gd name="connsiteY2" fmla="*/ 470647 h 2030506"/>
              <a:gd name="connsiteX3" fmla="*/ 2299447 w 4208930"/>
              <a:gd name="connsiteY3" fmla="*/ 1196788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272553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299447 w 4208930"/>
              <a:gd name="connsiteY3" fmla="*/ 1196788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272553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272553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30506"/>
              <a:gd name="connsiteX1" fmla="*/ 1492624 w 4208930"/>
              <a:gd name="connsiteY1" fmla="*/ 430306 h 2030506"/>
              <a:gd name="connsiteX2" fmla="*/ 1116106 w 4208930"/>
              <a:gd name="connsiteY2" fmla="*/ 470647 h 2030506"/>
              <a:gd name="connsiteX3" fmla="*/ 2156539 w 4208930"/>
              <a:gd name="connsiteY3" fmla="*/ 1339640 h 2030506"/>
              <a:gd name="connsiteX4" fmla="*/ 3039035 w 4208930"/>
              <a:gd name="connsiteY4" fmla="*/ 443753 h 2030506"/>
              <a:gd name="connsiteX5" fmla="*/ 2635624 w 4208930"/>
              <a:gd name="connsiteY5" fmla="*/ 416859 h 2030506"/>
              <a:gd name="connsiteX6" fmla="*/ 3899647 w 4208930"/>
              <a:gd name="connsiteY6" fmla="*/ 0 h 2030506"/>
              <a:gd name="connsiteX7" fmla="*/ 4208930 w 4208930"/>
              <a:gd name="connsiteY7" fmla="*/ 1277471 h 2030506"/>
              <a:gd name="connsiteX8" fmla="*/ 3872753 w 4208930"/>
              <a:gd name="connsiteY8" fmla="*/ 847165 h 2030506"/>
              <a:gd name="connsiteX9" fmla="*/ 2058207 w 4208930"/>
              <a:gd name="connsiteY9" fmla="*/ 2030506 h 2030506"/>
              <a:gd name="connsiteX10" fmla="*/ 349624 w 4208930"/>
              <a:gd name="connsiteY10" fmla="*/ 887506 h 2030506"/>
              <a:gd name="connsiteX11" fmla="*/ 0 w 4208930"/>
              <a:gd name="connsiteY11" fmla="*/ 1358153 h 2030506"/>
              <a:gd name="connsiteX12" fmla="*/ 295835 w 4208930"/>
              <a:gd name="connsiteY12" fmla="*/ 53788 h 2030506"/>
              <a:gd name="connsiteX0" fmla="*/ 295835 w 4208930"/>
              <a:gd name="connsiteY0" fmla="*/ 53788 h 2055451"/>
              <a:gd name="connsiteX1" fmla="*/ 1492624 w 4208930"/>
              <a:gd name="connsiteY1" fmla="*/ 430306 h 2055451"/>
              <a:gd name="connsiteX2" fmla="*/ 1116106 w 4208930"/>
              <a:gd name="connsiteY2" fmla="*/ 470647 h 2055451"/>
              <a:gd name="connsiteX3" fmla="*/ 2156539 w 4208930"/>
              <a:gd name="connsiteY3" fmla="*/ 1339640 h 2055451"/>
              <a:gd name="connsiteX4" fmla="*/ 3039035 w 4208930"/>
              <a:gd name="connsiteY4" fmla="*/ 443753 h 2055451"/>
              <a:gd name="connsiteX5" fmla="*/ 2635624 w 4208930"/>
              <a:gd name="connsiteY5" fmla="*/ 416859 h 2055451"/>
              <a:gd name="connsiteX6" fmla="*/ 3899647 w 4208930"/>
              <a:gd name="connsiteY6" fmla="*/ 0 h 2055451"/>
              <a:gd name="connsiteX7" fmla="*/ 4208930 w 4208930"/>
              <a:gd name="connsiteY7" fmla="*/ 1277471 h 2055451"/>
              <a:gd name="connsiteX8" fmla="*/ 3872753 w 4208930"/>
              <a:gd name="connsiteY8" fmla="*/ 847165 h 2055451"/>
              <a:gd name="connsiteX9" fmla="*/ 2058207 w 4208930"/>
              <a:gd name="connsiteY9" fmla="*/ 2030506 h 2055451"/>
              <a:gd name="connsiteX10" fmla="*/ 349624 w 4208930"/>
              <a:gd name="connsiteY10" fmla="*/ 887506 h 2055451"/>
              <a:gd name="connsiteX11" fmla="*/ 0 w 4208930"/>
              <a:gd name="connsiteY11" fmla="*/ 1358153 h 2055451"/>
              <a:gd name="connsiteX12" fmla="*/ 295835 w 4208930"/>
              <a:gd name="connsiteY12" fmla="*/ 53788 h 2055451"/>
              <a:gd name="connsiteX0" fmla="*/ 295835 w 4208930"/>
              <a:gd name="connsiteY0" fmla="*/ 53788 h 2055451"/>
              <a:gd name="connsiteX1" fmla="*/ 1492624 w 4208930"/>
              <a:gd name="connsiteY1" fmla="*/ 430306 h 2055451"/>
              <a:gd name="connsiteX2" fmla="*/ 1116106 w 4208930"/>
              <a:gd name="connsiteY2" fmla="*/ 470647 h 2055451"/>
              <a:gd name="connsiteX3" fmla="*/ 2123748 w 4208930"/>
              <a:gd name="connsiteY3" fmla="*/ 1501013 h 2055451"/>
              <a:gd name="connsiteX4" fmla="*/ 3039035 w 4208930"/>
              <a:gd name="connsiteY4" fmla="*/ 443753 h 2055451"/>
              <a:gd name="connsiteX5" fmla="*/ 2635624 w 4208930"/>
              <a:gd name="connsiteY5" fmla="*/ 416859 h 2055451"/>
              <a:gd name="connsiteX6" fmla="*/ 3899647 w 4208930"/>
              <a:gd name="connsiteY6" fmla="*/ 0 h 2055451"/>
              <a:gd name="connsiteX7" fmla="*/ 4208930 w 4208930"/>
              <a:gd name="connsiteY7" fmla="*/ 1277471 h 2055451"/>
              <a:gd name="connsiteX8" fmla="*/ 3872753 w 4208930"/>
              <a:gd name="connsiteY8" fmla="*/ 847165 h 2055451"/>
              <a:gd name="connsiteX9" fmla="*/ 2058207 w 4208930"/>
              <a:gd name="connsiteY9" fmla="*/ 2030506 h 2055451"/>
              <a:gd name="connsiteX10" fmla="*/ 349624 w 4208930"/>
              <a:gd name="connsiteY10" fmla="*/ 887506 h 2055451"/>
              <a:gd name="connsiteX11" fmla="*/ 0 w 4208930"/>
              <a:gd name="connsiteY11" fmla="*/ 1358153 h 2055451"/>
              <a:gd name="connsiteX12" fmla="*/ 295835 w 4208930"/>
              <a:gd name="connsiteY12" fmla="*/ 53788 h 2055451"/>
              <a:gd name="connsiteX0" fmla="*/ 295835 w 4208930"/>
              <a:gd name="connsiteY0" fmla="*/ 53788 h 2055451"/>
              <a:gd name="connsiteX1" fmla="*/ 1492624 w 4208930"/>
              <a:gd name="connsiteY1" fmla="*/ 430306 h 2055451"/>
              <a:gd name="connsiteX2" fmla="*/ 1116106 w 4208930"/>
              <a:gd name="connsiteY2" fmla="*/ 470647 h 2055451"/>
              <a:gd name="connsiteX3" fmla="*/ 2123748 w 4208930"/>
              <a:gd name="connsiteY3" fmla="*/ 1501013 h 2055451"/>
              <a:gd name="connsiteX4" fmla="*/ 3039035 w 4208930"/>
              <a:gd name="connsiteY4" fmla="*/ 443753 h 2055451"/>
              <a:gd name="connsiteX5" fmla="*/ 2635624 w 4208930"/>
              <a:gd name="connsiteY5" fmla="*/ 416859 h 2055451"/>
              <a:gd name="connsiteX6" fmla="*/ 3899647 w 4208930"/>
              <a:gd name="connsiteY6" fmla="*/ 0 h 2055451"/>
              <a:gd name="connsiteX7" fmla="*/ 4208930 w 4208930"/>
              <a:gd name="connsiteY7" fmla="*/ 1277471 h 2055451"/>
              <a:gd name="connsiteX8" fmla="*/ 3872753 w 4208930"/>
              <a:gd name="connsiteY8" fmla="*/ 847165 h 2055451"/>
              <a:gd name="connsiteX9" fmla="*/ 2058207 w 4208930"/>
              <a:gd name="connsiteY9" fmla="*/ 2030506 h 2055451"/>
              <a:gd name="connsiteX10" fmla="*/ 349624 w 4208930"/>
              <a:gd name="connsiteY10" fmla="*/ 887506 h 2055451"/>
              <a:gd name="connsiteX11" fmla="*/ 0 w 4208930"/>
              <a:gd name="connsiteY11" fmla="*/ 1358153 h 2055451"/>
              <a:gd name="connsiteX12" fmla="*/ 295835 w 4208930"/>
              <a:gd name="connsiteY12" fmla="*/ 53788 h 2055451"/>
              <a:gd name="connsiteX0" fmla="*/ 295835 w 4208930"/>
              <a:gd name="connsiteY0" fmla="*/ 53788 h 2055451"/>
              <a:gd name="connsiteX1" fmla="*/ 1492624 w 4208930"/>
              <a:gd name="connsiteY1" fmla="*/ 430306 h 2055451"/>
              <a:gd name="connsiteX2" fmla="*/ 1116106 w 4208930"/>
              <a:gd name="connsiteY2" fmla="*/ 470647 h 2055451"/>
              <a:gd name="connsiteX3" fmla="*/ 2123748 w 4208930"/>
              <a:gd name="connsiteY3" fmla="*/ 1501013 h 2055451"/>
              <a:gd name="connsiteX4" fmla="*/ 3039035 w 4208930"/>
              <a:gd name="connsiteY4" fmla="*/ 443753 h 2055451"/>
              <a:gd name="connsiteX5" fmla="*/ 2635624 w 4208930"/>
              <a:gd name="connsiteY5" fmla="*/ 416859 h 2055451"/>
              <a:gd name="connsiteX6" fmla="*/ 3899647 w 4208930"/>
              <a:gd name="connsiteY6" fmla="*/ 0 h 2055451"/>
              <a:gd name="connsiteX7" fmla="*/ 4208930 w 4208930"/>
              <a:gd name="connsiteY7" fmla="*/ 1277471 h 2055451"/>
              <a:gd name="connsiteX8" fmla="*/ 3872753 w 4208930"/>
              <a:gd name="connsiteY8" fmla="*/ 847165 h 2055451"/>
              <a:gd name="connsiteX9" fmla="*/ 2058207 w 4208930"/>
              <a:gd name="connsiteY9" fmla="*/ 2030506 h 2055451"/>
              <a:gd name="connsiteX10" fmla="*/ 349624 w 4208930"/>
              <a:gd name="connsiteY10" fmla="*/ 887506 h 2055451"/>
              <a:gd name="connsiteX11" fmla="*/ 0 w 4208930"/>
              <a:gd name="connsiteY11" fmla="*/ 1358153 h 2055451"/>
              <a:gd name="connsiteX12" fmla="*/ 295835 w 4208930"/>
              <a:gd name="connsiteY12" fmla="*/ 53788 h 2055451"/>
              <a:gd name="connsiteX0" fmla="*/ 4208930 w 4208930"/>
              <a:gd name="connsiteY0" fmla="*/ 1223683 h 2001663"/>
              <a:gd name="connsiteX1" fmla="*/ 3872753 w 4208930"/>
              <a:gd name="connsiteY1" fmla="*/ 793377 h 2001663"/>
              <a:gd name="connsiteX2" fmla="*/ 2058207 w 4208930"/>
              <a:gd name="connsiteY2" fmla="*/ 1976718 h 2001663"/>
              <a:gd name="connsiteX3" fmla="*/ 349624 w 4208930"/>
              <a:gd name="connsiteY3" fmla="*/ 833718 h 2001663"/>
              <a:gd name="connsiteX4" fmla="*/ 0 w 4208930"/>
              <a:gd name="connsiteY4" fmla="*/ 1304365 h 2001663"/>
              <a:gd name="connsiteX5" fmla="*/ 295835 w 4208930"/>
              <a:gd name="connsiteY5" fmla="*/ 0 h 2001663"/>
              <a:gd name="connsiteX6" fmla="*/ 1492624 w 4208930"/>
              <a:gd name="connsiteY6" fmla="*/ 376518 h 2001663"/>
              <a:gd name="connsiteX7" fmla="*/ 1116106 w 4208930"/>
              <a:gd name="connsiteY7" fmla="*/ 416859 h 2001663"/>
              <a:gd name="connsiteX8" fmla="*/ 2123748 w 4208930"/>
              <a:gd name="connsiteY8" fmla="*/ 1447225 h 2001663"/>
              <a:gd name="connsiteX9" fmla="*/ 3039035 w 4208930"/>
              <a:gd name="connsiteY9" fmla="*/ 389965 h 2001663"/>
              <a:gd name="connsiteX10" fmla="*/ 2635624 w 4208930"/>
              <a:gd name="connsiteY10" fmla="*/ 363071 h 2001663"/>
              <a:gd name="connsiteX11" fmla="*/ 3991087 w 4208930"/>
              <a:gd name="connsiteY11" fmla="*/ 37652 h 2001663"/>
              <a:gd name="connsiteX0" fmla="*/ 4208930 w 4208930"/>
              <a:gd name="connsiteY0" fmla="*/ 1223683 h 2001663"/>
              <a:gd name="connsiteX1" fmla="*/ 3872753 w 4208930"/>
              <a:gd name="connsiteY1" fmla="*/ 793377 h 2001663"/>
              <a:gd name="connsiteX2" fmla="*/ 2058207 w 4208930"/>
              <a:gd name="connsiteY2" fmla="*/ 1976718 h 2001663"/>
              <a:gd name="connsiteX3" fmla="*/ 349624 w 4208930"/>
              <a:gd name="connsiteY3" fmla="*/ 833718 h 2001663"/>
              <a:gd name="connsiteX4" fmla="*/ 0 w 4208930"/>
              <a:gd name="connsiteY4" fmla="*/ 1304365 h 2001663"/>
              <a:gd name="connsiteX5" fmla="*/ 295835 w 4208930"/>
              <a:gd name="connsiteY5" fmla="*/ 0 h 2001663"/>
              <a:gd name="connsiteX6" fmla="*/ 1492624 w 4208930"/>
              <a:gd name="connsiteY6" fmla="*/ 376518 h 2001663"/>
              <a:gd name="connsiteX7" fmla="*/ 1116106 w 4208930"/>
              <a:gd name="connsiteY7" fmla="*/ 416859 h 2001663"/>
              <a:gd name="connsiteX8" fmla="*/ 2123748 w 4208930"/>
              <a:gd name="connsiteY8" fmla="*/ 1447225 h 2001663"/>
              <a:gd name="connsiteX9" fmla="*/ 2635624 w 4208930"/>
              <a:gd name="connsiteY9" fmla="*/ 363071 h 2001663"/>
              <a:gd name="connsiteX10" fmla="*/ 3991087 w 4208930"/>
              <a:gd name="connsiteY10" fmla="*/ 37652 h 2001663"/>
              <a:gd name="connsiteX0" fmla="*/ 4208930 w 4208930"/>
              <a:gd name="connsiteY0" fmla="*/ 1223683 h 2001663"/>
              <a:gd name="connsiteX1" fmla="*/ 3872753 w 4208930"/>
              <a:gd name="connsiteY1" fmla="*/ 793377 h 2001663"/>
              <a:gd name="connsiteX2" fmla="*/ 2058207 w 4208930"/>
              <a:gd name="connsiteY2" fmla="*/ 1976718 h 2001663"/>
              <a:gd name="connsiteX3" fmla="*/ 349624 w 4208930"/>
              <a:gd name="connsiteY3" fmla="*/ 833718 h 2001663"/>
              <a:gd name="connsiteX4" fmla="*/ 0 w 4208930"/>
              <a:gd name="connsiteY4" fmla="*/ 1304365 h 2001663"/>
              <a:gd name="connsiteX5" fmla="*/ 295835 w 4208930"/>
              <a:gd name="connsiteY5" fmla="*/ 0 h 2001663"/>
              <a:gd name="connsiteX6" fmla="*/ 1492624 w 4208930"/>
              <a:gd name="connsiteY6" fmla="*/ 376518 h 2001663"/>
              <a:gd name="connsiteX7" fmla="*/ 1116106 w 4208930"/>
              <a:gd name="connsiteY7" fmla="*/ 416859 h 2001663"/>
              <a:gd name="connsiteX8" fmla="*/ 2123748 w 4208930"/>
              <a:gd name="connsiteY8" fmla="*/ 1447225 h 2001663"/>
              <a:gd name="connsiteX9" fmla="*/ 3991087 w 4208930"/>
              <a:gd name="connsiteY9" fmla="*/ 37652 h 2001663"/>
              <a:gd name="connsiteX0" fmla="*/ 4208930 w 4208930"/>
              <a:gd name="connsiteY0" fmla="*/ 1223683 h 2001663"/>
              <a:gd name="connsiteX1" fmla="*/ 3872753 w 4208930"/>
              <a:gd name="connsiteY1" fmla="*/ 793377 h 2001663"/>
              <a:gd name="connsiteX2" fmla="*/ 2058207 w 4208930"/>
              <a:gd name="connsiteY2" fmla="*/ 1976718 h 2001663"/>
              <a:gd name="connsiteX3" fmla="*/ 349624 w 4208930"/>
              <a:gd name="connsiteY3" fmla="*/ 833718 h 2001663"/>
              <a:gd name="connsiteX4" fmla="*/ 0 w 4208930"/>
              <a:gd name="connsiteY4" fmla="*/ 1304365 h 2001663"/>
              <a:gd name="connsiteX5" fmla="*/ 295835 w 4208930"/>
              <a:gd name="connsiteY5" fmla="*/ 0 h 2001663"/>
              <a:gd name="connsiteX6" fmla="*/ 1492624 w 4208930"/>
              <a:gd name="connsiteY6" fmla="*/ 376518 h 2001663"/>
              <a:gd name="connsiteX7" fmla="*/ 1116106 w 4208930"/>
              <a:gd name="connsiteY7" fmla="*/ 416859 h 2001663"/>
              <a:gd name="connsiteX8" fmla="*/ 2123748 w 4208930"/>
              <a:gd name="connsiteY8" fmla="*/ 1447225 h 2001663"/>
              <a:gd name="connsiteX0" fmla="*/ 4208930 w 4208930"/>
              <a:gd name="connsiteY0" fmla="*/ 1223683 h 1976718"/>
              <a:gd name="connsiteX1" fmla="*/ 2058207 w 4208930"/>
              <a:gd name="connsiteY1" fmla="*/ 1976718 h 1976718"/>
              <a:gd name="connsiteX2" fmla="*/ 349624 w 4208930"/>
              <a:gd name="connsiteY2" fmla="*/ 833718 h 1976718"/>
              <a:gd name="connsiteX3" fmla="*/ 0 w 4208930"/>
              <a:gd name="connsiteY3" fmla="*/ 1304365 h 1976718"/>
              <a:gd name="connsiteX4" fmla="*/ 295835 w 4208930"/>
              <a:gd name="connsiteY4" fmla="*/ 0 h 1976718"/>
              <a:gd name="connsiteX5" fmla="*/ 1492624 w 4208930"/>
              <a:gd name="connsiteY5" fmla="*/ 376518 h 1976718"/>
              <a:gd name="connsiteX6" fmla="*/ 1116106 w 4208930"/>
              <a:gd name="connsiteY6" fmla="*/ 416859 h 1976718"/>
              <a:gd name="connsiteX7" fmla="*/ 2123748 w 4208930"/>
              <a:gd name="connsiteY7" fmla="*/ 1447225 h 1976718"/>
              <a:gd name="connsiteX0" fmla="*/ 2058207 w 2123748"/>
              <a:gd name="connsiteY0" fmla="*/ 1976718 h 1976718"/>
              <a:gd name="connsiteX1" fmla="*/ 349624 w 2123748"/>
              <a:gd name="connsiteY1" fmla="*/ 833718 h 1976718"/>
              <a:gd name="connsiteX2" fmla="*/ 0 w 2123748"/>
              <a:gd name="connsiteY2" fmla="*/ 1304365 h 1976718"/>
              <a:gd name="connsiteX3" fmla="*/ 295835 w 2123748"/>
              <a:gd name="connsiteY3" fmla="*/ 0 h 1976718"/>
              <a:gd name="connsiteX4" fmla="*/ 1492624 w 2123748"/>
              <a:gd name="connsiteY4" fmla="*/ 376518 h 1976718"/>
              <a:gd name="connsiteX5" fmla="*/ 1116106 w 2123748"/>
              <a:gd name="connsiteY5" fmla="*/ 416859 h 1976718"/>
              <a:gd name="connsiteX6" fmla="*/ 2123748 w 2123748"/>
              <a:gd name="connsiteY6" fmla="*/ 1447225 h 1976718"/>
              <a:gd name="connsiteX0" fmla="*/ 2058207 w 2123748"/>
              <a:gd name="connsiteY0" fmla="*/ 1976718 h 1976718"/>
              <a:gd name="connsiteX1" fmla="*/ 349624 w 2123748"/>
              <a:gd name="connsiteY1" fmla="*/ 833718 h 1976718"/>
              <a:gd name="connsiteX2" fmla="*/ 0 w 2123748"/>
              <a:gd name="connsiteY2" fmla="*/ 1304365 h 1976718"/>
              <a:gd name="connsiteX3" fmla="*/ 295835 w 2123748"/>
              <a:gd name="connsiteY3" fmla="*/ 0 h 1976718"/>
              <a:gd name="connsiteX4" fmla="*/ 1492624 w 2123748"/>
              <a:gd name="connsiteY4" fmla="*/ 376518 h 1976718"/>
              <a:gd name="connsiteX5" fmla="*/ 1116106 w 2123748"/>
              <a:gd name="connsiteY5" fmla="*/ 416859 h 1976718"/>
              <a:gd name="connsiteX6" fmla="*/ 2123748 w 2123748"/>
              <a:gd name="connsiteY6" fmla="*/ 1447225 h 1976718"/>
              <a:gd name="connsiteX0" fmla="*/ 2058207 w 2123748"/>
              <a:gd name="connsiteY0" fmla="*/ 1976718 h 1976718"/>
              <a:gd name="connsiteX1" fmla="*/ 299288 w 2123748"/>
              <a:gd name="connsiteY1" fmla="*/ 909844 h 1976718"/>
              <a:gd name="connsiteX2" fmla="*/ 0 w 2123748"/>
              <a:gd name="connsiteY2" fmla="*/ 1304365 h 1976718"/>
              <a:gd name="connsiteX3" fmla="*/ 295835 w 2123748"/>
              <a:gd name="connsiteY3" fmla="*/ 0 h 1976718"/>
              <a:gd name="connsiteX4" fmla="*/ 1492624 w 2123748"/>
              <a:gd name="connsiteY4" fmla="*/ 376518 h 1976718"/>
              <a:gd name="connsiteX5" fmla="*/ 1116106 w 2123748"/>
              <a:gd name="connsiteY5" fmla="*/ 416859 h 1976718"/>
              <a:gd name="connsiteX6" fmla="*/ 2123748 w 2123748"/>
              <a:gd name="connsiteY6" fmla="*/ 1447225 h 1976718"/>
              <a:gd name="connsiteX0" fmla="*/ 2058207 w 2123748"/>
              <a:gd name="connsiteY0" fmla="*/ 1976718 h 1976718"/>
              <a:gd name="connsiteX1" fmla="*/ 299288 w 2123748"/>
              <a:gd name="connsiteY1" fmla="*/ 909844 h 1976718"/>
              <a:gd name="connsiteX2" fmla="*/ 0 w 2123748"/>
              <a:gd name="connsiteY2" fmla="*/ 1304365 h 1976718"/>
              <a:gd name="connsiteX3" fmla="*/ 295835 w 2123748"/>
              <a:gd name="connsiteY3" fmla="*/ 0 h 1976718"/>
              <a:gd name="connsiteX4" fmla="*/ 1492624 w 2123748"/>
              <a:gd name="connsiteY4" fmla="*/ 376518 h 1976718"/>
              <a:gd name="connsiteX5" fmla="*/ 1054250 w 2123748"/>
              <a:gd name="connsiteY5" fmla="*/ 437118 h 1976718"/>
              <a:gd name="connsiteX6" fmla="*/ 2123748 w 2123748"/>
              <a:gd name="connsiteY6" fmla="*/ 1447225 h 1976718"/>
              <a:gd name="connsiteX0" fmla="*/ 2058207 w 2123748"/>
              <a:gd name="connsiteY0" fmla="*/ 1976718 h 1976718"/>
              <a:gd name="connsiteX1" fmla="*/ 299288 w 2123748"/>
              <a:gd name="connsiteY1" fmla="*/ 909844 h 1976718"/>
              <a:gd name="connsiteX2" fmla="*/ 0 w 2123748"/>
              <a:gd name="connsiteY2" fmla="*/ 1304365 h 1976718"/>
              <a:gd name="connsiteX3" fmla="*/ 295835 w 2123748"/>
              <a:gd name="connsiteY3" fmla="*/ 0 h 1976718"/>
              <a:gd name="connsiteX4" fmla="*/ 1492624 w 2123748"/>
              <a:gd name="connsiteY4" fmla="*/ 376518 h 1976718"/>
              <a:gd name="connsiteX5" fmla="*/ 1054250 w 2123748"/>
              <a:gd name="connsiteY5" fmla="*/ 437118 h 1976718"/>
              <a:gd name="connsiteX6" fmla="*/ 2123748 w 2123748"/>
              <a:gd name="connsiteY6" fmla="*/ 1875829 h 1976718"/>
              <a:gd name="connsiteX0" fmla="*/ 2058207 w 2123748"/>
              <a:gd name="connsiteY0" fmla="*/ 1976718 h 1976718"/>
              <a:gd name="connsiteX1" fmla="*/ 299288 w 2123748"/>
              <a:gd name="connsiteY1" fmla="*/ 909844 h 1976718"/>
              <a:gd name="connsiteX2" fmla="*/ 0 w 2123748"/>
              <a:gd name="connsiteY2" fmla="*/ 1304365 h 1976718"/>
              <a:gd name="connsiteX3" fmla="*/ 295835 w 2123748"/>
              <a:gd name="connsiteY3" fmla="*/ 0 h 1976718"/>
              <a:gd name="connsiteX4" fmla="*/ 1492624 w 2123748"/>
              <a:gd name="connsiteY4" fmla="*/ 376518 h 1976718"/>
              <a:gd name="connsiteX5" fmla="*/ 1054250 w 2123748"/>
              <a:gd name="connsiteY5" fmla="*/ 437118 h 1976718"/>
              <a:gd name="connsiteX6" fmla="*/ 2123748 w 2123748"/>
              <a:gd name="connsiteY6" fmla="*/ 1875829 h 1976718"/>
              <a:gd name="connsiteX0" fmla="*/ 2058207 w 2150381"/>
              <a:gd name="connsiteY0" fmla="*/ 1976718 h 1976718"/>
              <a:gd name="connsiteX1" fmla="*/ 299288 w 2150381"/>
              <a:gd name="connsiteY1" fmla="*/ 909844 h 1976718"/>
              <a:gd name="connsiteX2" fmla="*/ 0 w 2150381"/>
              <a:gd name="connsiteY2" fmla="*/ 1304365 h 1976718"/>
              <a:gd name="connsiteX3" fmla="*/ 295835 w 2150381"/>
              <a:gd name="connsiteY3" fmla="*/ 0 h 1976718"/>
              <a:gd name="connsiteX4" fmla="*/ 1492624 w 2150381"/>
              <a:gd name="connsiteY4" fmla="*/ 376518 h 1976718"/>
              <a:gd name="connsiteX5" fmla="*/ 1054250 w 2150381"/>
              <a:gd name="connsiteY5" fmla="*/ 437118 h 1976718"/>
              <a:gd name="connsiteX6" fmla="*/ 2150381 w 2150381"/>
              <a:gd name="connsiteY6" fmla="*/ 1763865 h 1976718"/>
              <a:gd name="connsiteX0" fmla="*/ 2074392 w 2150381"/>
              <a:gd name="connsiteY0" fmla="*/ 1858356 h 1858356"/>
              <a:gd name="connsiteX1" fmla="*/ 299288 w 2150381"/>
              <a:gd name="connsiteY1" fmla="*/ 909844 h 1858356"/>
              <a:gd name="connsiteX2" fmla="*/ 0 w 2150381"/>
              <a:gd name="connsiteY2" fmla="*/ 1304365 h 1858356"/>
              <a:gd name="connsiteX3" fmla="*/ 295835 w 2150381"/>
              <a:gd name="connsiteY3" fmla="*/ 0 h 1858356"/>
              <a:gd name="connsiteX4" fmla="*/ 1492624 w 2150381"/>
              <a:gd name="connsiteY4" fmla="*/ 376518 h 1858356"/>
              <a:gd name="connsiteX5" fmla="*/ 1054250 w 2150381"/>
              <a:gd name="connsiteY5" fmla="*/ 437118 h 1858356"/>
              <a:gd name="connsiteX6" fmla="*/ 2150381 w 2150381"/>
              <a:gd name="connsiteY6" fmla="*/ 1763865 h 1858356"/>
              <a:gd name="connsiteX0" fmla="*/ 2074392 w 2293225"/>
              <a:gd name="connsiteY0" fmla="*/ 1858356 h 1858356"/>
              <a:gd name="connsiteX1" fmla="*/ 299288 w 2293225"/>
              <a:gd name="connsiteY1" fmla="*/ 909844 h 1858356"/>
              <a:gd name="connsiteX2" fmla="*/ 0 w 2293225"/>
              <a:gd name="connsiteY2" fmla="*/ 1304365 h 1858356"/>
              <a:gd name="connsiteX3" fmla="*/ 295835 w 2293225"/>
              <a:gd name="connsiteY3" fmla="*/ 0 h 1858356"/>
              <a:gd name="connsiteX4" fmla="*/ 1492624 w 2293225"/>
              <a:gd name="connsiteY4" fmla="*/ 376518 h 1858356"/>
              <a:gd name="connsiteX5" fmla="*/ 1054250 w 2293225"/>
              <a:gd name="connsiteY5" fmla="*/ 437118 h 1858356"/>
              <a:gd name="connsiteX6" fmla="*/ 2293225 w 2293225"/>
              <a:gd name="connsiteY6" fmla="*/ 1549527 h 1858356"/>
              <a:gd name="connsiteX0" fmla="*/ 2274821 w 2293225"/>
              <a:gd name="connsiteY0" fmla="*/ 1671330 h 1671330"/>
              <a:gd name="connsiteX1" fmla="*/ 299288 w 2293225"/>
              <a:gd name="connsiteY1" fmla="*/ 909844 h 1671330"/>
              <a:gd name="connsiteX2" fmla="*/ 0 w 2293225"/>
              <a:gd name="connsiteY2" fmla="*/ 1304365 h 1671330"/>
              <a:gd name="connsiteX3" fmla="*/ 295835 w 2293225"/>
              <a:gd name="connsiteY3" fmla="*/ 0 h 1671330"/>
              <a:gd name="connsiteX4" fmla="*/ 1492624 w 2293225"/>
              <a:gd name="connsiteY4" fmla="*/ 376518 h 1671330"/>
              <a:gd name="connsiteX5" fmla="*/ 1054250 w 2293225"/>
              <a:gd name="connsiteY5" fmla="*/ 437118 h 1671330"/>
              <a:gd name="connsiteX6" fmla="*/ 2293225 w 2293225"/>
              <a:gd name="connsiteY6" fmla="*/ 1549527 h 1671330"/>
              <a:gd name="connsiteX0" fmla="*/ 2274821 w 2293225"/>
              <a:gd name="connsiteY0" fmla="*/ 1671330 h 1671330"/>
              <a:gd name="connsiteX1" fmla="*/ 299288 w 2293225"/>
              <a:gd name="connsiteY1" fmla="*/ 909844 h 1671330"/>
              <a:gd name="connsiteX2" fmla="*/ 0 w 2293225"/>
              <a:gd name="connsiteY2" fmla="*/ 1304365 h 1671330"/>
              <a:gd name="connsiteX3" fmla="*/ 295835 w 2293225"/>
              <a:gd name="connsiteY3" fmla="*/ 0 h 1671330"/>
              <a:gd name="connsiteX4" fmla="*/ 1492624 w 2293225"/>
              <a:gd name="connsiteY4" fmla="*/ 376518 h 1671330"/>
              <a:gd name="connsiteX5" fmla="*/ 1054250 w 2293225"/>
              <a:gd name="connsiteY5" fmla="*/ 437118 h 1671330"/>
              <a:gd name="connsiteX6" fmla="*/ 2293225 w 2293225"/>
              <a:gd name="connsiteY6" fmla="*/ 1549527 h 1671330"/>
              <a:gd name="connsiteX0" fmla="*/ 2274821 w 2293225"/>
              <a:gd name="connsiteY0" fmla="*/ 1671330 h 1671330"/>
              <a:gd name="connsiteX1" fmla="*/ 299288 w 2293225"/>
              <a:gd name="connsiteY1" fmla="*/ 909844 h 1671330"/>
              <a:gd name="connsiteX2" fmla="*/ 0 w 2293225"/>
              <a:gd name="connsiteY2" fmla="*/ 1304365 h 1671330"/>
              <a:gd name="connsiteX3" fmla="*/ 295835 w 2293225"/>
              <a:gd name="connsiteY3" fmla="*/ 0 h 1671330"/>
              <a:gd name="connsiteX4" fmla="*/ 1492624 w 2293225"/>
              <a:gd name="connsiteY4" fmla="*/ 376518 h 1671330"/>
              <a:gd name="connsiteX5" fmla="*/ 1054250 w 2293225"/>
              <a:gd name="connsiteY5" fmla="*/ 437118 h 1671330"/>
              <a:gd name="connsiteX6" fmla="*/ 2293225 w 2293225"/>
              <a:gd name="connsiteY6" fmla="*/ 1549527 h 1671330"/>
              <a:gd name="connsiteX0" fmla="*/ 2274821 w 2274820"/>
              <a:gd name="connsiteY0" fmla="*/ 1671330 h 1671330"/>
              <a:gd name="connsiteX1" fmla="*/ 299288 w 2274820"/>
              <a:gd name="connsiteY1" fmla="*/ 909844 h 1671330"/>
              <a:gd name="connsiteX2" fmla="*/ 0 w 2274820"/>
              <a:gd name="connsiteY2" fmla="*/ 1304365 h 1671330"/>
              <a:gd name="connsiteX3" fmla="*/ 295835 w 2274820"/>
              <a:gd name="connsiteY3" fmla="*/ 0 h 1671330"/>
              <a:gd name="connsiteX4" fmla="*/ 1492624 w 2274820"/>
              <a:gd name="connsiteY4" fmla="*/ 376518 h 1671330"/>
              <a:gd name="connsiteX5" fmla="*/ 1054250 w 2274820"/>
              <a:gd name="connsiteY5" fmla="*/ 437118 h 1671330"/>
              <a:gd name="connsiteX6" fmla="*/ 2096313 w 2274820"/>
              <a:gd name="connsiteY6" fmla="*/ 1353475 h 1671330"/>
              <a:gd name="connsiteX0" fmla="*/ 2274821 w 2274820"/>
              <a:gd name="connsiteY0" fmla="*/ 1671330 h 1832003"/>
              <a:gd name="connsiteX1" fmla="*/ 299288 w 2274820"/>
              <a:gd name="connsiteY1" fmla="*/ 909844 h 1832003"/>
              <a:gd name="connsiteX2" fmla="*/ 0 w 2274820"/>
              <a:gd name="connsiteY2" fmla="*/ 1304365 h 1832003"/>
              <a:gd name="connsiteX3" fmla="*/ 295835 w 2274820"/>
              <a:gd name="connsiteY3" fmla="*/ 0 h 1832003"/>
              <a:gd name="connsiteX4" fmla="*/ 1492624 w 2274820"/>
              <a:gd name="connsiteY4" fmla="*/ 376518 h 1832003"/>
              <a:gd name="connsiteX5" fmla="*/ 1054250 w 2274820"/>
              <a:gd name="connsiteY5" fmla="*/ 437118 h 1832003"/>
              <a:gd name="connsiteX6" fmla="*/ 2096313 w 2274820"/>
              <a:gd name="connsiteY6" fmla="*/ 1353475 h 1832003"/>
              <a:gd name="connsiteX0" fmla="*/ 2274821 w 2274820"/>
              <a:gd name="connsiteY0" fmla="*/ 1671330 h 1823753"/>
              <a:gd name="connsiteX1" fmla="*/ 299288 w 2274820"/>
              <a:gd name="connsiteY1" fmla="*/ 909844 h 1823753"/>
              <a:gd name="connsiteX2" fmla="*/ 0 w 2274820"/>
              <a:gd name="connsiteY2" fmla="*/ 1304365 h 1823753"/>
              <a:gd name="connsiteX3" fmla="*/ 295835 w 2274820"/>
              <a:gd name="connsiteY3" fmla="*/ 0 h 1823753"/>
              <a:gd name="connsiteX4" fmla="*/ 1492624 w 2274820"/>
              <a:gd name="connsiteY4" fmla="*/ 376518 h 1823753"/>
              <a:gd name="connsiteX5" fmla="*/ 1054250 w 2274820"/>
              <a:gd name="connsiteY5" fmla="*/ 437118 h 1823753"/>
              <a:gd name="connsiteX6" fmla="*/ 2096313 w 2274820"/>
              <a:gd name="connsiteY6" fmla="*/ 1353475 h 1823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4820" h="1823753">
                <a:moveTo>
                  <a:pt x="2274821" y="1671330"/>
                </a:moveTo>
                <a:cubicBezTo>
                  <a:pt x="1155510" y="1823753"/>
                  <a:pt x="781591" y="1421673"/>
                  <a:pt x="299288" y="909844"/>
                </a:cubicBezTo>
                <a:lnTo>
                  <a:pt x="0" y="1304365"/>
                </a:lnTo>
                <a:lnTo>
                  <a:pt x="295835" y="0"/>
                </a:lnTo>
                <a:lnTo>
                  <a:pt x="1492624" y="376518"/>
                </a:lnTo>
                <a:lnTo>
                  <a:pt x="1054250" y="437118"/>
                </a:lnTo>
                <a:cubicBezTo>
                  <a:pt x="1176636" y="887388"/>
                  <a:pt x="1587274" y="1394962"/>
                  <a:pt x="2096313" y="1353475"/>
                </a:cubicBezTo>
              </a:path>
            </a:pathLst>
          </a:custGeom>
          <a:solidFill>
            <a:srgbClr val="E67C03"/>
          </a:solidFill>
          <a:ln w="12700" cap="flat" cmpd="sng" algn="ctr">
            <a:noFill/>
            <a:prstDash val="solid"/>
          </a:ln>
          <a:effectLst/>
        </p:spPr>
        <p:txBody>
          <a:bodyPr anchor="ctr"/>
          <a:lstStyle/>
          <a:p>
            <a:pPr algn="ctr">
              <a:defRPr/>
            </a:pPr>
            <a:endParaRPr lang="ko-KR" altLang="en-US" sz="1351" kern="0">
              <a:solidFill>
                <a:sysClr val="window" lastClr="FFFFFF"/>
              </a:solidFill>
              <a:cs typeface="+mn-ea"/>
              <a:sym typeface="+mn-lt"/>
            </a:endParaRPr>
          </a:p>
        </p:txBody>
      </p:sp>
      <p:sp>
        <p:nvSpPr>
          <p:cNvPr id="37" name="TextBox 72"/>
          <p:cNvSpPr txBox="1"/>
          <p:nvPr/>
        </p:nvSpPr>
        <p:spPr>
          <a:xfrm rot="21109304">
            <a:off x="2632112" y="4956341"/>
            <a:ext cx="1452819" cy="553998"/>
          </a:xfrm>
          <a:prstGeom prst="rect">
            <a:avLst/>
          </a:prstGeom>
          <a:noFill/>
        </p:spPr>
        <p:txBody>
          <a:bodyPr wrap="square" lIns="0" tIns="0" rIns="0" bIns="0" rtlCol="0">
            <a:spAutoFit/>
          </a:bodyPr>
          <a:lstStyle/>
          <a:p>
            <a:pPr>
              <a:lnSpc>
                <a:spcPct val="150000"/>
              </a:lnSpc>
            </a:pPr>
            <a:r>
              <a:rPr lang="zh-CN" altLang="en-US" sz="2400" dirty="0">
                <a:solidFill>
                  <a:schemeClr val="tx1">
                    <a:lumMod val="75000"/>
                    <a:lumOff val="25000"/>
                  </a:schemeClr>
                </a:solidFill>
                <a:latin typeface="微软雅黑" pitchFamily="34" charset="-122"/>
                <a:ea typeface="微软雅黑" pitchFamily="34" charset="-122"/>
                <a:cs typeface="Lato Light" charset="0"/>
                <a:sym typeface="Lato Light" charset="0"/>
              </a:rPr>
              <a:t>信息流</a:t>
            </a:r>
            <a:endParaRPr lang="en-US" altLang="zh-CN" sz="2400" dirty="0">
              <a:solidFill>
                <a:schemeClr val="tx1">
                  <a:lumMod val="75000"/>
                  <a:lumOff val="25000"/>
                </a:schemeClr>
              </a:solidFill>
              <a:latin typeface="微软雅黑" pitchFamily="34" charset="-122"/>
              <a:ea typeface="微软雅黑" pitchFamily="34" charset="-122"/>
              <a:cs typeface="Lato Light" charset="0"/>
              <a:sym typeface="Lato Light" charset="0"/>
            </a:endParaRPr>
          </a:p>
        </p:txBody>
      </p:sp>
      <p:sp>
        <p:nvSpPr>
          <p:cNvPr id="38" name="TextBox 72"/>
          <p:cNvSpPr txBox="1"/>
          <p:nvPr/>
        </p:nvSpPr>
        <p:spPr>
          <a:xfrm rot="20392844">
            <a:off x="5461095" y="4234802"/>
            <a:ext cx="1452819" cy="553998"/>
          </a:xfrm>
          <a:prstGeom prst="rect">
            <a:avLst/>
          </a:prstGeom>
          <a:noFill/>
        </p:spPr>
        <p:txBody>
          <a:bodyPr wrap="square" lIns="0" tIns="0" rIns="0" bIns="0" rtlCol="0">
            <a:spAutoFit/>
          </a:bodyPr>
          <a:lstStyle/>
          <a:p>
            <a:pPr>
              <a:lnSpc>
                <a:spcPct val="150000"/>
              </a:lnSpc>
            </a:pPr>
            <a:r>
              <a:rPr lang="zh-CN" altLang="en-US" sz="2400" dirty="0">
                <a:solidFill>
                  <a:schemeClr val="tx1">
                    <a:lumMod val="75000"/>
                    <a:lumOff val="25000"/>
                  </a:schemeClr>
                </a:solidFill>
                <a:latin typeface="微软雅黑" pitchFamily="34" charset="-122"/>
                <a:ea typeface="微软雅黑" pitchFamily="34" charset="-122"/>
                <a:cs typeface="Lato Light" charset="0"/>
                <a:sym typeface="Lato Light" charset="0"/>
              </a:rPr>
              <a:t>信息流</a:t>
            </a:r>
            <a:endParaRPr lang="en-US" altLang="zh-CN" sz="2400" dirty="0">
              <a:solidFill>
                <a:schemeClr val="tx1">
                  <a:lumMod val="75000"/>
                  <a:lumOff val="25000"/>
                </a:schemeClr>
              </a:solidFill>
              <a:latin typeface="微软雅黑" pitchFamily="34" charset="-122"/>
              <a:ea typeface="微软雅黑" pitchFamily="34" charset="-122"/>
              <a:cs typeface="Lato Light" charset="0"/>
              <a:sym typeface="Lato Light" charset="0"/>
            </a:endParaRPr>
          </a:p>
        </p:txBody>
      </p:sp>
      <p:sp>
        <p:nvSpPr>
          <p:cNvPr id="39" name="TextBox 72"/>
          <p:cNvSpPr txBox="1"/>
          <p:nvPr/>
        </p:nvSpPr>
        <p:spPr>
          <a:xfrm rot="20392844">
            <a:off x="8162779" y="3148394"/>
            <a:ext cx="1452819" cy="553998"/>
          </a:xfrm>
          <a:prstGeom prst="rect">
            <a:avLst/>
          </a:prstGeom>
          <a:noFill/>
        </p:spPr>
        <p:txBody>
          <a:bodyPr wrap="square" lIns="0" tIns="0" rIns="0" bIns="0" rtlCol="0">
            <a:spAutoFit/>
          </a:bodyPr>
          <a:lstStyle/>
          <a:p>
            <a:pPr>
              <a:lnSpc>
                <a:spcPct val="150000"/>
              </a:lnSpc>
            </a:pPr>
            <a:r>
              <a:rPr lang="zh-CN" altLang="en-US" sz="2400" dirty="0">
                <a:solidFill>
                  <a:schemeClr val="tx1">
                    <a:lumMod val="75000"/>
                    <a:lumOff val="25000"/>
                  </a:schemeClr>
                </a:solidFill>
                <a:latin typeface="微软雅黑" pitchFamily="34" charset="-122"/>
                <a:ea typeface="微软雅黑" pitchFamily="34" charset="-122"/>
                <a:cs typeface="Lato Light" charset="0"/>
                <a:sym typeface="Lato Light" charset="0"/>
              </a:rPr>
              <a:t>信息流</a:t>
            </a:r>
            <a:endParaRPr lang="en-US" altLang="zh-CN" sz="2400" dirty="0">
              <a:solidFill>
                <a:schemeClr val="tx1">
                  <a:lumMod val="75000"/>
                  <a:lumOff val="25000"/>
                </a:schemeClr>
              </a:solidFill>
              <a:latin typeface="微软雅黑" pitchFamily="34" charset="-122"/>
              <a:ea typeface="微软雅黑" pitchFamily="34" charset="-122"/>
              <a:cs typeface="Lato Light" charset="0"/>
              <a:sym typeface="Lato Light" charset="0"/>
            </a:endParaRPr>
          </a:p>
        </p:txBody>
      </p:sp>
    </p:spTree>
    <p:extLst>
      <p:ext uri="{BB962C8B-B14F-4D97-AF65-F5344CB8AC3E}">
        <p14:creationId xmlns:p14="http://schemas.microsoft.com/office/powerpoint/2010/main" val="1029236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2"/>
          <p:cNvSpPr txBox="1"/>
          <p:nvPr/>
        </p:nvSpPr>
        <p:spPr>
          <a:xfrm>
            <a:off x="815414" y="356659"/>
            <a:ext cx="4163685" cy="492443"/>
          </a:xfrm>
          <a:prstGeom prst="rect">
            <a:avLst/>
          </a:prstGeom>
          <a:noFill/>
        </p:spPr>
        <p:txBody>
          <a:bodyPr wrap="square" lIns="0" tIns="0" rIns="0" bIns="0" rtlCol="0">
            <a:spAutoFit/>
          </a:bodyPr>
          <a:lstStyle/>
          <a:p>
            <a:r>
              <a:rPr lang="zh-CN" altLang="en-US" sz="3200" b="1" dirty="0">
                <a:solidFill>
                  <a:schemeClr val="tx1">
                    <a:lumMod val="65000"/>
                    <a:lumOff val="35000"/>
                  </a:schemeClr>
                </a:solidFill>
                <a:latin typeface="微软雅黑"/>
                <a:ea typeface="微软雅黑"/>
              </a:rPr>
              <a:t>电子商务物流的过程</a:t>
            </a:r>
          </a:p>
        </p:txBody>
      </p:sp>
      <p:sp>
        <p:nvSpPr>
          <p:cNvPr id="28" name="燕尾形箭头 27"/>
          <p:cNvSpPr/>
          <p:nvPr/>
        </p:nvSpPr>
        <p:spPr>
          <a:xfrm>
            <a:off x="1169485" y="2094547"/>
            <a:ext cx="1951873" cy="720000"/>
          </a:xfrm>
          <a:prstGeom prst="notchedRightArrow">
            <a:avLst>
              <a:gd name="adj1" fmla="val 100000"/>
              <a:gd name="adj2" fmla="val 25931"/>
            </a:avLst>
          </a:prstGeom>
          <a:solidFill>
            <a:schemeClr val="accent1">
              <a:lumMod val="60000"/>
              <a:lumOff val="40000"/>
            </a:schemeClr>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a:r>
              <a:rPr lang="zh-CN" altLang="en-US" sz="2400" b="1" dirty="0">
                <a:solidFill>
                  <a:prstClr val="black"/>
                </a:solidFill>
                <a:latin typeface="微软雅黑" panose="020B0503020204020204" pitchFamily="34" charset="-122"/>
                <a:ea typeface="微软雅黑" panose="020B0503020204020204" pitchFamily="34" charset="-122"/>
              </a:rPr>
              <a:t>供应商</a:t>
            </a:r>
          </a:p>
        </p:txBody>
      </p:sp>
      <p:sp>
        <p:nvSpPr>
          <p:cNvPr id="29" name="燕尾形箭头 28"/>
          <p:cNvSpPr/>
          <p:nvPr/>
        </p:nvSpPr>
        <p:spPr>
          <a:xfrm>
            <a:off x="3134498" y="2094547"/>
            <a:ext cx="1951873" cy="720000"/>
          </a:xfrm>
          <a:prstGeom prst="notchedRightArrow">
            <a:avLst>
              <a:gd name="adj1" fmla="val 100000"/>
              <a:gd name="adj2" fmla="val 25931"/>
            </a:avLst>
          </a:prstGeom>
          <a:solidFill>
            <a:schemeClr val="accent1"/>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供应物流</a:t>
            </a:r>
          </a:p>
        </p:txBody>
      </p:sp>
      <p:sp>
        <p:nvSpPr>
          <p:cNvPr id="30" name="燕尾形箭头 29"/>
          <p:cNvSpPr/>
          <p:nvPr/>
        </p:nvSpPr>
        <p:spPr>
          <a:xfrm>
            <a:off x="5149440" y="2108677"/>
            <a:ext cx="1951873" cy="720000"/>
          </a:xfrm>
          <a:prstGeom prst="notchedRightArrow">
            <a:avLst>
              <a:gd name="adj1" fmla="val 100000"/>
              <a:gd name="adj2" fmla="val 25931"/>
            </a:avLst>
          </a:prstGeom>
          <a:solidFill>
            <a:schemeClr val="accent1"/>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a:defRPr/>
            </a:pPr>
            <a:r>
              <a:rPr lang="zh-CN" altLang="en-US" sz="2400" b="1" dirty="0">
                <a:solidFill>
                  <a:schemeClr val="bg1"/>
                </a:solidFill>
                <a:latin typeface="微软雅黑" panose="020B0503020204020204" pitchFamily="34" charset="-122"/>
                <a:ea typeface="微软雅黑" panose="020B0503020204020204" pitchFamily="34" charset="-122"/>
              </a:rPr>
              <a:t>生产物流</a:t>
            </a:r>
          </a:p>
        </p:txBody>
      </p:sp>
      <p:sp>
        <p:nvSpPr>
          <p:cNvPr id="31" name="燕尾形箭头 30"/>
          <p:cNvSpPr/>
          <p:nvPr/>
        </p:nvSpPr>
        <p:spPr>
          <a:xfrm>
            <a:off x="7152118" y="2108679"/>
            <a:ext cx="1951873" cy="720000"/>
          </a:xfrm>
          <a:prstGeom prst="notchedRightArrow">
            <a:avLst>
              <a:gd name="adj1" fmla="val 100000"/>
              <a:gd name="adj2" fmla="val 25931"/>
            </a:avLst>
          </a:prstGeom>
          <a:solidFill>
            <a:schemeClr val="accent1"/>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销售物流</a:t>
            </a:r>
          </a:p>
        </p:txBody>
      </p:sp>
      <p:sp>
        <p:nvSpPr>
          <p:cNvPr id="32" name="燕尾形箭头 31"/>
          <p:cNvSpPr/>
          <p:nvPr/>
        </p:nvSpPr>
        <p:spPr>
          <a:xfrm>
            <a:off x="9205602" y="2108677"/>
            <a:ext cx="1951873" cy="720000"/>
          </a:xfrm>
          <a:prstGeom prst="notchedRightArrow">
            <a:avLst>
              <a:gd name="adj1" fmla="val 100000"/>
              <a:gd name="adj2" fmla="val 25931"/>
            </a:avLst>
          </a:prstGeom>
          <a:solidFill>
            <a:schemeClr val="accent1">
              <a:lumMod val="60000"/>
              <a:lumOff val="40000"/>
            </a:schemeClr>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lvl="0" algn="ctr"/>
            <a:r>
              <a:rPr lang="zh-CN" altLang="en-US" sz="2400" b="1">
                <a:solidFill>
                  <a:prstClr val="black"/>
                </a:solidFill>
                <a:latin typeface="微软雅黑" panose="020B0503020204020204" pitchFamily="34" charset="-122"/>
                <a:ea typeface="微软雅黑" panose="020B0503020204020204" pitchFamily="34" charset="-122"/>
              </a:rPr>
              <a:t>客户</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41" name="圆角矩形 40"/>
          <p:cNvSpPr/>
          <p:nvPr/>
        </p:nvSpPr>
        <p:spPr>
          <a:xfrm>
            <a:off x="3155099" y="3026898"/>
            <a:ext cx="1824000" cy="2424521"/>
          </a:xfrm>
          <a:prstGeom prst="roundRect">
            <a:avLst/>
          </a:prstGeom>
          <a:noFill/>
          <a:ln w="25400" cap="flat" cmpd="sng" algn="ctr">
            <a:solidFill>
              <a:sysClr val="windowText" lastClr="000000">
                <a:lumMod val="75000"/>
                <a:lumOff val="25000"/>
              </a:sysClr>
            </a:solid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a:lnSpc>
                <a:spcPct val="150000"/>
              </a:lnSpc>
            </a:pPr>
            <a:r>
              <a:rPr lang="zh-CN" altLang="en-US"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原材料采购</a:t>
            </a:r>
            <a:endParaRPr lang="en-US" altLang="zh-CN"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en-US"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运输</a:t>
            </a:r>
            <a:endParaRPr lang="en-US" altLang="zh-CN"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en-US"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储存</a:t>
            </a:r>
            <a:endParaRPr lang="en-US" altLang="zh-CN"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en-US"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装卸搬运</a:t>
            </a:r>
            <a:endParaRPr lang="en-US" altLang="zh-CN"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2" name="圆角矩形 41"/>
          <p:cNvSpPr/>
          <p:nvPr/>
        </p:nvSpPr>
        <p:spPr>
          <a:xfrm>
            <a:off x="5213189" y="3013636"/>
            <a:ext cx="1824000" cy="2424520"/>
          </a:xfrm>
          <a:prstGeom prst="roundRect">
            <a:avLst/>
          </a:prstGeom>
          <a:noFill/>
          <a:ln w="25400" cap="flat" cmpd="sng" algn="ctr">
            <a:solidFill>
              <a:sysClr val="windowText" lastClr="000000">
                <a:lumMod val="75000"/>
                <a:lumOff val="25000"/>
              </a:sysClr>
            </a:solid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a:lnSpc>
                <a:spcPct val="150000"/>
              </a:lnSpc>
            </a:pPr>
            <a:r>
              <a:rPr lang="zh-CN" altLang="en-US" sz="2133"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储存</a:t>
            </a:r>
            <a:endParaRPr lang="en-US" altLang="zh-CN" sz="2133"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en-US" sz="2133"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装卸搬运</a:t>
            </a:r>
            <a:endParaRPr lang="en-US" altLang="zh-CN" sz="2133"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en-US" sz="2133"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流通加工</a:t>
            </a:r>
            <a:endParaRPr lang="en-US" altLang="zh-CN" sz="2133"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3" name="圆角矩形 42"/>
          <p:cNvSpPr/>
          <p:nvPr/>
        </p:nvSpPr>
        <p:spPr>
          <a:xfrm>
            <a:off x="7360392" y="3026897"/>
            <a:ext cx="1824000" cy="2424521"/>
          </a:xfrm>
          <a:prstGeom prst="roundRect">
            <a:avLst/>
          </a:prstGeom>
          <a:noFill/>
          <a:ln w="25400" cap="flat" cmpd="sng" algn="ctr">
            <a:solidFill>
              <a:sysClr val="windowText" lastClr="000000">
                <a:lumMod val="75000"/>
                <a:lumOff val="25000"/>
              </a:sysClr>
            </a:solid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a:lnSpc>
                <a:spcPct val="150000"/>
              </a:lnSpc>
            </a:pPr>
            <a:r>
              <a:rPr lang="zh-CN" altLang="en-US"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包装</a:t>
            </a:r>
            <a:endParaRPr lang="en-US" altLang="zh-CN"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en-US"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装卸搬运</a:t>
            </a:r>
            <a:endParaRPr lang="en-US" altLang="zh-CN"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en-US"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配送</a:t>
            </a:r>
            <a:endParaRPr lang="en-US" altLang="zh-CN"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en-US"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储存</a:t>
            </a:r>
            <a:endParaRPr lang="en-US" altLang="zh-CN" sz="2133"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2" name="圆角矩形 51"/>
          <p:cNvSpPr/>
          <p:nvPr/>
        </p:nvSpPr>
        <p:spPr>
          <a:xfrm>
            <a:off x="911424" y="1220755"/>
            <a:ext cx="10465163" cy="5184576"/>
          </a:xfrm>
          <a:prstGeom prst="roundRect">
            <a:avLst/>
          </a:prstGeom>
          <a:noFill/>
          <a:ln w="25400" cap="flat" cmpd="sng" algn="ctr">
            <a:solidFill>
              <a:sysClr val="windowText" lastClr="000000">
                <a:lumMod val="75000"/>
                <a:lumOff val="25000"/>
              </a:sysClr>
            </a:solidFill>
            <a:prstDash val="dash"/>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9170">
              <a:defRPr/>
            </a:pPr>
            <a:endParaRPr lang="zh-CN" altLang="en-US" sz="2667" kern="0">
              <a:solidFill>
                <a:prstClr val="white"/>
              </a:solidFill>
              <a:latin typeface="Calibri"/>
              <a:ea typeface="宋体" panose="02010600030101010101" pitchFamily="2" charset="-122"/>
            </a:endParaRPr>
          </a:p>
        </p:txBody>
      </p:sp>
      <p:sp>
        <p:nvSpPr>
          <p:cNvPr id="53" name="燕尾形箭头 52"/>
          <p:cNvSpPr/>
          <p:nvPr/>
        </p:nvSpPr>
        <p:spPr>
          <a:xfrm>
            <a:off x="3226393" y="1373904"/>
            <a:ext cx="5979208" cy="530928"/>
          </a:xfrm>
          <a:prstGeom prst="notchedRightArrow">
            <a:avLst>
              <a:gd name="adj1" fmla="val 100000"/>
              <a:gd name="adj2" fmla="val 25931"/>
            </a:avLst>
          </a:prstGeom>
          <a:solidFill>
            <a:srgbClr val="91CF50"/>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lvl="0" algn="ctr"/>
            <a:r>
              <a:rPr lang="zh-CN" altLang="en-US" sz="2400" b="1">
                <a:solidFill>
                  <a:prstClr val="white"/>
                </a:solidFill>
                <a:latin typeface="微软雅黑" panose="020B0503020204020204" pitchFamily="34" charset="-122"/>
                <a:ea typeface="微软雅黑" panose="020B0503020204020204" pitchFamily="34" charset="-122"/>
              </a:rPr>
              <a:t>信息流</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55" name="燕尾形箭头 54"/>
          <p:cNvSpPr/>
          <p:nvPr/>
        </p:nvSpPr>
        <p:spPr>
          <a:xfrm>
            <a:off x="3215680" y="5637245"/>
            <a:ext cx="5979208" cy="530928"/>
          </a:xfrm>
          <a:prstGeom prst="notchedRightArrow">
            <a:avLst>
              <a:gd name="adj1" fmla="val 100000"/>
              <a:gd name="adj2" fmla="val 25931"/>
            </a:avLst>
          </a:prstGeom>
          <a:solidFill>
            <a:srgbClr val="91CF50"/>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9170">
              <a:defRPr/>
            </a:pPr>
            <a:r>
              <a:rPr lang="zh-CN" altLang="en-US" sz="2667" b="1" kern="0" dirty="0">
                <a:solidFill>
                  <a:schemeClr val="bg1"/>
                </a:solidFill>
                <a:latin typeface="微软雅黑" panose="020B0503020204020204" pitchFamily="34" charset="-122"/>
                <a:ea typeface="微软雅黑" panose="020B0503020204020204" pitchFamily="34" charset="-122"/>
              </a:rPr>
              <a:t>实物流</a:t>
            </a:r>
          </a:p>
        </p:txBody>
      </p:sp>
    </p:spTree>
    <p:extLst>
      <p:ext uri="{BB962C8B-B14F-4D97-AF65-F5344CB8AC3E}">
        <p14:creationId xmlns:p14="http://schemas.microsoft.com/office/powerpoint/2010/main" val="2087671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MH_Title_1"/>
          <p:cNvSpPr>
            <a:spLocks noChangeArrowheads="1"/>
          </p:cNvSpPr>
          <p:nvPr>
            <p:custDataLst>
              <p:tags r:id="rId1"/>
            </p:custDataLst>
          </p:nvPr>
        </p:nvSpPr>
        <p:spPr bwMode="gray">
          <a:xfrm>
            <a:off x="2280039" y="3067558"/>
            <a:ext cx="2097088" cy="2065339"/>
          </a:xfrm>
          <a:prstGeom prst="ellipse">
            <a:avLst/>
          </a:prstGeom>
          <a:solidFill>
            <a:schemeClr val="accent1"/>
          </a:solidFill>
          <a:ln w="19050">
            <a:solidFill>
              <a:srgbClr val="FFFFFF"/>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hangingPunct="1">
              <a:lnSpc>
                <a:spcPct val="120000"/>
              </a:lnSpc>
              <a:defRPr/>
            </a:pPr>
            <a:r>
              <a:rPr lang="zh-CN" altLang="en-US" sz="2667" b="1" dirty="0">
                <a:solidFill>
                  <a:srgbClr val="FFFFFF"/>
                </a:solidFill>
                <a:latin typeface="微软雅黑" panose="020B0503020204020204" pitchFamily="34" charset="-122"/>
                <a:ea typeface="微软雅黑" panose="020B0503020204020204" pitchFamily="34" charset="-122"/>
              </a:rPr>
              <a:t>发展趋势</a:t>
            </a:r>
          </a:p>
        </p:txBody>
      </p:sp>
      <p:sp>
        <p:nvSpPr>
          <p:cNvPr id="106" name="MH_SubTitle_3"/>
          <p:cNvSpPr txBox="1">
            <a:spLocks noChangeArrowheads="1"/>
          </p:cNvSpPr>
          <p:nvPr>
            <p:custDataLst>
              <p:tags r:id="rId2"/>
            </p:custDataLst>
          </p:nvPr>
        </p:nvSpPr>
        <p:spPr bwMode="auto">
          <a:xfrm>
            <a:off x="4650085" y="3613084"/>
            <a:ext cx="4815216" cy="611188"/>
          </a:xfrm>
          <a:prstGeom prst="rect">
            <a:avLst/>
          </a:prstGeom>
          <a:noFill/>
          <a:extLst/>
        </p:spPr>
        <p:txBody>
          <a:bodyPr lIns="72000" tIns="0" rIns="72000" bIns="0" anchor="ctr">
            <a:normAutofit/>
          </a:bodyPr>
          <a:lstStyle>
            <a:defPPr>
              <a:defRPr lang="zh-CN"/>
            </a:defPPr>
            <a:lvl1pPr>
              <a:lnSpc>
                <a:spcPct val="130000"/>
              </a:lnSpc>
              <a:defRPr kern="0">
                <a:latin typeface="微软雅黑" panose="020B0503020204020204" pitchFamily="34" charset="-122"/>
                <a:ea typeface="微软雅黑" panose="020B0503020204020204" pitchFamily="34" charset="-122"/>
                <a:cs typeface="Arial" pitchFamily="34" charset="0"/>
              </a:defRPr>
            </a:lvl1pPr>
          </a:lstStyle>
          <a:p>
            <a:r>
              <a:rPr lang="en-US" altLang="zh-CN" dirty="0"/>
              <a:t>3.</a:t>
            </a:r>
            <a:r>
              <a:rPr lang="zh-CN" altLang="zh-CN" dirty="0"/>
              <a:t>物流企业追求一流的服务</a:t>
            </a:r>
            <a:endParaRPr lang="zh-CN" altLang="en-US" dirty="0"/>
          </a:p>
        </p:txBody>
      </p:sp>
      <p:sp>
        <p:nvSpPr>
          <p:cNvPr id="107" name="MH_SubTitle_2"/>
          <p:cNvSpPr txBox="1">
            <a:spLocks noChangeArrowheads="1"/>
          </p:cNvSpPr>
          <p:nvPr>
            <p:custDataLst>
              <p:tags r:id="rId3"/>
            </p:custDataLst>
          </p:nvPr>
        </p:nvSpPr>
        <p:spPr bwMode="auto">
          <a:xfrm>
            <a:off x="4438993" y="3067558"/>
            <a:ext cx="4695360" cy="454766"/>
          </a:xfrm>
          <a:prstGeom prst="rect">
            <a:avLst/>
          </a:prstGeom>
          <a:noFill/>
          <a:extLst/>
        </p:spPr>
        <p:txBody>
          <a:bodyPr lIns="72000" tIns="0" rIns="72000" bIns="0" anchor="ctr">
            <a:normAutofit/>
          </a:bodyPr>
          <a:lstStyle>
            <a:defPPr>
              <a:defRPr lang="zh-CN"/>
            </a:defPPr>
            <a:lvl1pPr>
              <a:lnSpc>
                <a:spcPct val="130000"/>
              </a:lnSpc>
              <a:defRPr kern="0">
                <a:latin typeface="微软雅黑" panose="020B0503020204020204" pitchFamily="34" charset="-122"/>
                <a:ea typeface="微软雅黑" panose="020B0503020204020204" pitchFamily="34" charset="-122"/>
                <a:cs typeface="Arial" pitchFamily="34" charset="0"/>
              </a:defRPr>
            </a:lvl1pPr>
          </a:lstStyle>
          <a:p>
            <a:r>
              <a:rPr lang="en-US" altLang="zh-CN" dirty="0"/>
              <a:t>2.</a:t>
            </a:r>
            <a:r>
              <a:rPr lang="zh-CN" altLang="zh-CN" dirty="0"/>
              <a:t>传统物流企业开始转型跨境物流</a:t>
            </a:r>
            <a:endParaRPr lang="zh-CN" altLang="en-US" dirty="0"/>
          </a:p>
        </p:txBody>
      </p:sp>
      <p:sp>
        <p:nvSpPr>
          <p:cNvPr id="108" name="MH_SubTitle_1"/>
          <p:cNvSpPr txBox="1">
            <a:spLocks noChangeArrowheads="1"/>
          </p:cNvSpPr>
          <p:nvPr>
            <p:custDataLst>
              <p:tags r:id="rId4"/>
            </p:custDataLst>
          </p:nvPr>
        </p:nvSpPr>
        <p:spPr bwMode="auto">
          <a:xfrm>
            <a:off x="3750705" y="2369958"/>
            <a:ext cx="4059239" cy="611188"/>
          </a:xfrm>
          <a:prstGeom prst="rect">
            <a:avLst/>
          </a:prstGeom>
          <a:noFill/>
          <a:extLst/>
        </p:spPr>
        <p:txBody>
          <a:bodyPr lIns="72000" tIns="0" rIns="72000" bIns="0" anchor="ctr">
            <a:normAutofit/>
          </a:bodyPr>
          <a:lstStyle>
            <a:defPPr>
              <a:defRPr lang="zh-CN"/>
            </a:defPPr>
            <a:lvl1pPr>
              <a:lnSpc>
                <a:spcPct val="130000"/>
              </a:lnSpc>
              <a:defRPr sz="2400" kern="0">
                <a:latin typeface="微软雅黑" panose="020B0503020204020204" pitchFamily="34" charset="-122"/>
                <a:ea typeface="微软雅黑" panose="020B0503020204020204" pitchFamily="34" charset="-122"/>
                <a:cs typeface="Arial" pitchFamily="34" charset="0"/>
              </a:defRPr>
            </a:lvl1pPr>
          </a:lstStyle>
          <a:p>
            <a:r>
              <a:rPr lang="en-US" altLang="zh-CN" sz="1800" dirty="0"/>
              <a:t>1.</a:t>
            </a:r>
            <a:r>
              <a:rPr lang="zh-CN" altLang="zh-CN" sz="1800" dirty="0"/>
              <a:t>逐步趋向绿色物流</a:t>
            </a:r>
            <a:endParaRPr lang="zh-CN" altLang="en-US" sz="1800" dirty="0"/>
          </a:p>
        </p:txBody>
      </p:sp>
      <p:grpSp>
        <p:nvGrpSpPr>
          <p:cNvPr id="111" name="组合 110">
            <a:extLst>
              <a:ext uri="{FF2B5EF4-FFF2-40B4-BE49-F238E27FC236}">
                <a16:creationId xmlns:a16="http://schemas.microsoft.com/office/drawing/2014/main" id="{3B0D8D49-BB2C-4D00-AA68-BA62D56D1006}"/>
              </a:ext>
            </a:extLst>
          </p:cNvPr>
          <p:cNvGrpSpPr/>
          <p:nvPr/>
        </p:nvGrpSpPr>
        <p:grpSpPr>
          <a:xfrm>
            <a:off x="2587051" y="1548581"/>
            <a:ext cx="7458209" cy="92071"/>
            <a:chOff x="688893" y="2574256"/>
            <a:chExt cx="7739508" cy="81111"/>
          </a:xfrm>
        </p:grpSpPr>
        <p:sp>
          <p:nvSpPr>
            <p:cNvPr id="112" name="Rectangle 4">
              <a:extLst>
                <a:ext uri="{FF2B5EF4-FFF2-40B4-BE49-F238E27FC236}">
                  <a16:creationId xmlns:a16="http://schemas.microsoft.com/office/drawing/2014/main" id="{BB206870-3F68-4002-9FC2-958F5567B880}"/>
                </a:ext>
              </a:extLst>
            </p:cNvPr>
            <p:cNvSpPr/>
            <p:nvPr/>
          </p:nvSpPr>
          <p:spPr>
            <a:xfrm>
              <a:off x="688893" y="2574256"/>
              <a:ext cx="1539000" cy="81111"/>
            </a:xfrm>
            <a:prstGeom prst="rect">
              <a:avLst/>
            </a:prstGeom>
            <a:solidFill>
              <a:srgbClr val="202F3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113" name="Rectangle 5">
              <a:extLst>
                <a:ext uri="{FF2B5EF4-FFF2-40B4-BE49-F238E27FC236}">
                  <a16:creationId xmlns:a16="http://schemas.microsoft.com/office/drawing/2014/main" id="{FA38A9F4-5939-4C37-9B5E-33E89031B2F1}"/>
                </a:ext>
              </a:extLst>
            </p:cNvPr>
            <p:cNvSpPr/>
            <p:nvPr/>
          </p:nvSpPr>
          <p:spPr>
            <a:xfrm>
              <a:off x="2239021" y="2574256"/>
              <a:ext cx="1539000" cy="81111"/>
            </a:xfrm>
            <a:prstGeom prst="rect">
              <a:avLst/>
            </a:prstGeom>
            <a:solidFill>
              <a:srgbClr val="1C949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114" name="Rectangle 6">
              <a:extLst>
                <a:ext uri="{FF2B5EF4-FFF2-40B4-BE49-F238E27FC236}">
                  <a16:creationId xmlns:a16="http://schemas.microsoft.com/office/drawing/2014/main" id="{E442A85F-78A5-4FCD-82CC-F8C53C4E9456}"/>
                </a:ext>
              </a:extLst>
            </p:cNvPr>
            <p:cNvSpPr/>
            <p:nvPr/>
          </p:nvSpPr>
          <p:spPr>
            <a:xfrm>
              <a:off x="3789153" y="2574256"/>
              <a:ext cx="1539000" cy="81111"/>
            </a:xfrm>
            <a:prstGeom prst="rect">
              <a:avLst/>
            </a:prstGeom>
            <a:solidFill>
              <a:srgbClr val="7CB55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115" name="Rectangle 7">
              <a:extLst>
                <a:ext uri="{FF2B5EF4-FFF2-40B4-BE49-F238E27FC236}">
                  <a16:creationId xmlns:a16="http://schemas.microsoft.com/office/drawing/2014/main" id="{1896916F-5FE6-49F5-814E-A2D9036518E9}"/>
                </a:ext>
              </a:extLst>
            </p:cNvPr>
            <p:cNvSpPr/>
            <p:nvPr/>
          </p:nvSpPr>
          <p:spPr>
            <a:xfrm>
              <a:off x="5339276" y="2574256"/>
              <a:ext cx="1539000" cy="81111"/>
            </a:xfrm>
            <a:prstGeom prst="rect">
              <a:avLst/>
            </a:prstGeom>
            <a:solidFill>
              <a:srgbClr val="FAC14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116" name="Rectangle 8">
              <a:extLst>
                <a:ext uri="{FF2B5EF4-FFF2-40B4-BE49-F238E27FC236}">
                  <a16:creationId xmlns:a16="http://schemas.microsoft.com/office/drawing/2014/main" id="{72213222-5601-41A1-B662-336EAE9370A3}"/>
                </a:ext>
              </a:extLst>
            </p:cNvPr>
            <p:cNvSpPr/>
            <p:nvPr/>
          </p:nvSpPr>
          <p:spPr>
            <a:xfrm>
              <a:off x="6889401" y="2574256"/>
              <a:ext cx="1539000" cy="81111"/>
            </a:xfrm>
            <a:prstGeom prst="rect">
              <a:avLst/>
            </a:prstGeom>
            <a:solidFill>
              <a:srgbClr val="F95647"/>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grpSp>
      <p:sp>
        <p:nvSpPr>
          <p:cNvPr id="24" name="TextBox 32"/>
          <p:cNvSpPr txBox="1"/>
          <p:nvPr/>
        </p:nvSpPr>
        <p:spPr>
          <a:xfrm>
            <a:off x="815414" y="356659"/>
            <a:ext cx="4626958" cy="492443"/>
          </a:xfrm>
          <a:prstGeom prst="rect">
            <a:avLst/>
          </a:prstGeom>
          <a:noFill/>
        </p:spPr>
        <p:txBody>
          <a:bodyPr wrap="square" lIns="0" tIns="0" rIns="0" bIns="0" rtlCol="0">
            <a:spAutoFit/>
          </a:bodyPr>
          <a:lstStyle/>
          <a:p>
            <a:r>
              <a:rPr lang="zh-CN" altLang="en-US" sz="3200" b="1" dirty="0">
                <a:solidFill>
                  <a:schemeClr val="tx1">
                    <a:lumMod val="65000"/>
                    <a:lumOff val="35000"/>
                  </a:schemeClr>
                </a:solidFill>
                <a:latin typeface="微软雅黑"/>
                <a:ea typeface="微软雅黑"/>
              </a:rPr>
              <a:t>电子商务物流</a:t>
            </a:r>
            <a:r>
              <a:rPr lang="zh-CN" altLang="en-US" sz="3200" b="1" dirty="0" smtClean="0">
                <a:solidFill>
                  <a:schemeClr val="tx1">
                    <a:lumMod val="65000"/>
                    <a:lumOff val="35000"/>
                  </a:schemeClr>
                </a:solidFill>
                <a:latin typeface="微软雅黑"/>
                <a:ea typeface="微软雅黑"/>
              </a:rPr>
              <a:t>的发展趋势</a:t>
            </a:r>
            <a:endParaRPr lang="zh-CN" altLang="en-US" sz="3200" b="1" dirty="0">
              <a:solidFill>
                <a:schemeClr val="tx1">
                  <a:lumMod val="65000"/>
                  <a:lumOff val="35000"/>
                </a:schemeClr>
              </a:solidFill>
              <a:latin typeface="微软雅黑"/>
              <a:ea typeface="微软雅黑"/>
            </a:endParaRPr>
          </a:p>
        </p:txBody>
      </p:sp>
      <p:sp>
        <p:nvSpPr>
          <p:cNvPr id="2" name="矩形 1"/>
          <p:cNvSpPr/>
          <p:nvPr/>
        </p:nvSpPr>
        <p:spPr>
          <a:xfrm>
            <a:off x="4397206" y="4886748"/>
            <a:ext cx="3837910" cy="417358"/>
          </a:xfrm>
          <a:prstGeom prst="rect">
            <a:avLst/>
          </a:prstGeom>
          <a:noFill/>
        </p:spPr>
        <p:txBody>
          <a:bodyPr lIns="72000" tIns="0" rIns="72000" bIns="0" anchor="ctr">
            <a:normAutofit/>
          </a:bodyPr>
          <a:lstStyle/>
          <a:p>
            <a:pPr>
              <a:lnSpc>
                <a:spcPct val="130000"/>
              </a:lnSpc>
            </a:pPr>
            <a:r>
              <a:rPr lang="en-US" altLang="zh-CN" kern="0" dirty="0">
                <a:latin typeface="微软雅黑" panose="020B0503020204020204" pitchFamily="34" charset="-122"/>
                <a:ea typeface="微软雅黑" panose="020B0503020204020204" pitchFamily="34" charset="-122"/>
                <a:cs typeface="Arial" pitchFamily="34" charset="0"/>
              </a:rPr>
              <a:t>5.</a:t>
            </a:r>
            <a:r>
              <a:rPr lang="zh-CN" altLang="zh-CN" kern="0" dirty="0">
                <a:latin typeface="微软雅黑" panose="020B0503020204020204" pitchFamily="34" charset="-122"/>
                <a:ea typeface="微软雅黑" panose="020B0503020204020204" pitchFamily="34" charset="-122"/>
                <a:cs typeface="Arial" pitchFamily="34" charset="0"/>
              </a:rPr>
              <a:t>物流企业信息化的进一步发展成熟</a:t>
            </a:r>
            <a:endParaRPr lang="zh-CN" altLang="en-US" kern="0" dirty="0">
              <a:latin typeface="微软雅黑" panose="020B0503020204020204" pitchFamily="34" charset="-122"/>
              <a:ea typeface="微软雅黑" panose="020B0503020204020204" pitchFamily="34" charset="-122"/>
              <a:cs typeface="Arial" pitchFamily="34" charset="0"/>
            </a:endParaRPr>
          </a:p>
        </p:txBody>
      </p:sp>
      <p:sp>
        <p:nvSpPr>
          <p:cNvPr id="3" name="矩形 2"/>
          <p:cNvSpPr/>
          <p:nvPr/>
        </p:nvSpPr>
        <p:spPr>
          <a:xfrm>
            <a:off x="3520231" y="5382842"/>
            <a:ext cx="2914580" cy="417358"/>
          </a:xfrm>
          <a:prstGeom prst="rect">
            <a:avLst/>
          </a:prstGeom>
          <a:noFill/>
        </p:spPr>
        <p:txBody>
          <a:bodyPr lIns="72000" tIns="0" rIns="72000" bIns="0" anchor="ctr">
            <a:normAutofit/>
          </a:bodyPr>
          <a:lstStyle/>
          <a:p>
            <a:pPr>
              <a:lnSpc>
                <a:spcPct val="130000"/>
              </a:lnSpc>
            </a:pPr>
            <a:r>
              <a:rPr lang="en-US" altLang="zh-CN" kern="0" dirty="0">
                <a:latin typeface="微软雅黑" panose="020B0503020204020204" pitchFamily="34" charset="-122"/>
                <a:ea typeface="微软雅黑" panose="020B0503020204020204" pitchFamily="34" charset="-122"/>
                <a:cs typeface="Arial" pitchFamily="34" charset="0"/>
              </a:rPr>
              <a:t>6.</a:t>
            </a:r>
            <a:r>
              <a:rPr lang="zh-CN" altLang="zh-CN" kern="0" dirty="0">
                <a:latin typeface="微软雅黑" panose="020B0503020204020204" pitchFamily="34" charset="-122"/>
                <a:ea typeface="微软雅黑" panose="020B0503020204020204" pitchFamily="34" charset="-122"/>
                <a:cs typeface="Arial" pitchFamily="34" charset="0"/>
              </a:rPr>
              <a:t>物流企业竞争趋向全球化</a:t>
            </a:r>
          </a:p>
        </p:txBody>
      </p:sp>
      <p:sp>
        <p:nvSpPr>
          <p:cNvPr id="5" name="矩形 4"/>
          <p:cNvSpPr/>
          <p:nvPr/>
        </p:nvSpPr>
        <p:spPr>
          <a:xfrm>
            <a:off x="4597530" y="4281083"/>
            <a:ext cx="1760418" cy="417358"/>
          </a:xfrm>
          <a:prstGeom prst="rect">
            <a:avLst/>
          </a:prstGeom>
          <a:noFill/>
        </p:spPr>
        <p:txBody>
          <a:bodyPr lIns="72000" tIns="0" rIns="72000" bIns="0" anchor="ctr">
            <a:normAutofit/>
          </a:bodyPr>
          <a:lstStyle/>
          <a:p>
            <a:pPr>
              <a:lnSpc>
                <a:spcPct val="130000"/>
              </a:lnSpc>
            </a:pPr>
            <a:r>
              <a:rPr lang="en-US" altLang="zh-CN" kern="0" dirty="0">
                <a:latin typeface="微软雅黑" panose="020B0503020204020204" pitchFamily="34" charset="-122"/>
                <a:ea typeface="微软雅黑" panose="020B0503020204020204" pitchFamily="34" charset="-122"/>
                <a:cs typeface="Arial" pitchFamily="34" charset="0"/>
              </a:rPr>
              <a:t>4.</a:t>
            </a:r>
            <a:r>
              <a:rPr lang="zh-CN" altLang="zh-CN" kern="0" dirty="0">
                <a:latin typeface="微软雅黑" panose="020B0503020204020204" pitchFamily="34" charset="-122"/>
                <a:ea typeface="微软雅黑" panose="020B0503020204020204" pitchFamily="34" charset="-122"/>
                <a:cs typeface="Arial" pitchFamily="34" charset="0"/>
              </a:rPr>
              <a:t>物流的社会化</a:t>
            </a:r>
          </a:p>
        </p:txBody>
      </p:sp>
    </p:spTree>
    <p:extLst>
      <p:ext uri="{BB962C8B-B14F-4D97-AF65-F5344CB8AC3E}">
        <p14:creationId xmlns:p14="http://schemas.microsoft.com/office/powerpoint/2010/main" val="887327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853166"/>
            <a:ext cx="6515689"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第二节  </a:t>
            </a:r>
            <a:r>
              <a:rPr lang="zh-CN" altLang="en-US" sz="3200" b="1" dirty="0" smtClean="0">
                <a:solidFill>
                  <a:srgbClr val="524F6A"/>
                </a:solidFill>
                <a:latin typeface="微软雅黑" panose="020B0503020204020204" pitchFamily="34" charset="-122"/>
                <a:ea typeface="微软雅黑" panose="020B0503020204020204" pitchFamily="34" charset="-122"/>
              </a:rPr>
              <a:t>电子商务物流应用</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935687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电子商务物流模式</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327307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43211" y="2578116"/>
            <a:ext cx="2514103" cy="2516696"/>
            <a:chOff x="3439717" y="2255044"/>
            <a:chExt cx="1154906" cy="1156097"/>
          </a:xfrm>
        </p:grpSpPr>
        <p:sp>
          <p:nvSpPr>
            <p:cNvPr id="3" name="MH_Other_1"/>
            <p:cNvSpPr/>
            <p:nvPr>
              <p:custDataLst>
                <p:tags r:id="rId13"/>
              </p:custDataLst>
            </p:nvPr>
          </p:nvSpPr>
          <p:spPr>
            <a:xfrm>
              <a:off x="3439717" y="2255044"/>
              <a:ext cx="1154906" cy="1156097"/>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2051" name="MH_Other_2"/>
            <p:cNvSpPr>
              <a:spLocks noEditPoints="1"/>
            </p:cNvSpPr>
            <p:nvPr>
              <p:custDataLst>
                <p:tags r:id="rId14"/>
              </p:custDataLst>
            </p:nvPr>
          </p:nvSpPr>
          <p:spPr bwMode="auto">
            <a:xfrm>
              <a:off x="3844529" y="2589610"/>
              <a:ext cx="345281" cy="486965"/>
            </a:xfrm>
            <a:custGeom>
              <a:avLst/>
              <a:gdLst>
                <a:gd name="T0" fmla="*/ 2147483646 w 83"/>
                <a:gd name="T1" fmla="*/ 2147483646 h 119"/>
                <a:gd name="T2" fmla="*/ 2147483646 w 83"/>
                <a:gd name="T3" fmla="*/ 2147483646 h 119"/>
                <a:gd name="T4" fmla="*/ 2147483646 w 83"/>
                <a:gd name="T5" fmla="*/ 2147483646 h 119"/>
                <a:gd name="T6" fmla="*/ 2147483646 w 83"/>
                <a:gd name="T7" fmla="*/ 2147483646 h 119"/>
                <a:gd name="T8" fmla="*/ 2147483646 w 83"/>
                <a:gd name="T9" fmla="*/ 2147483646 h 119"/>
                <a:gd name="T10" fmla="*/ 2147483646 w 83"/>
                <a:gd name="T11" fmla="*/ 2147483646 h 119"/>
                <a:gd name="T12" fmla="*/ 2147483646 w 83"/>
                <a:gd name="T13" fmla="*/ 2147483646 h 119"/>
                <a:gd name="T14" fmla="*/ 2147483646 w 83"/>
                <a:gd name="T15" fmla="*/ 2147483646 h 119"/>
                <a:gd name="T16" fmla="*/ 2147483646 w 83"/>
                <a:gd name="T17" fmla="*/ 2147483646 h 119"/>
                <a:gd name="T18" fmla="*/ 2147483646 w 83"/>
                <a:gd name="T19" fmla="*/ 2147483646 h 119"/>
                <a:gd name="T20" fmla="*/ 2147483646 w 83"/>
                <a:gd name="T21" fmla="*/ 2147483646 h 119"/>
                <a:gd name="T22" fmla="*/ 2147483646 w 83"/>
                <a:gd name="T23" fmla="*/ 2147483646 h 119"/>
                <a:gd name="T24" fmla="*/ 2147483646 w 83"/>
                <a:gd name="T25" fmla="*/ 2147483646 h 119"/>
                <a:gd name="T26" fmla="*/ 2147483646 w 83"/>
                <a:gd name="T27" fmla="*/ 2147483646 h 119"/>
                <a:gd name="T28" fmla="*/ 2147483646 w 83"/>
                <a:gd name="T29" fmla="*/ 2147483646 h 119"/>
                <a:gd name="T30" fmla="*/ 2147483646 w 83"/>
                <a:gd name="T31" fmla="*/ 2147483646 h 119"/>
                <a:gd name="T32" fmla="*/ 2147483646 w 83"/>
                <a:gd name="T33" fmla="*/ 2147483646 h 119"/>
                <a:gd name="T34" fmla="*/ 2147483646 w 83"/>
                <a:gd name="T35" fmla="*/ 2147483646 h 119"/>
                <a:gd name="T36" fmla="*/ 2147483646 w 83"/>
                <a:gd name="T37" fmla="*/ 2147483646 h 119"/>
                <a:gd name="T38" fmla="*/ 2147483646 w 83"/>
                <a:gd name="T39" fmla="*/ 2147483646 h 119"/>
                <a:gd name="T40" fmla="*/ 2147483646 w 83"/>
                <a:gd name="T41" fmla="*/ 2147483646 h 119"/>
                <a:gd name="T42" fmla="*/ 2147483646 w 83"/>
                <a:gd name="T43" fmla="*/ 2147483646 h 119"/>
                <a:gd name="T44" fmla="*/ 0 w 83"/>
                <a:gd name="T45" fmla="*/ 2147483646 h 119"/>
                <a:gd name="T46" fmla="*/ 2147483646 w 83"/>
                <a:gd name="T47" fmla="*/ 2147483646 h 119"/>
                <a:gd name="T48" fmla="*/ 2147483646 w 83"/>
                <a:gd name="T49" fmla="*/ 2147483646 h 119"/>
                <a:gd name="T50" fmla="*/ 2147483646 w 83"/>
                <a:gd name="T51" fmla="*/ 2147483646 h 119"/>
                <a:gd name="T52" fmla="*/ 2147483646 w 83"/>
                <a:gd name="T53" fmla="*/ 2147483646 h 119"/>
                <a:gd name="T54" fmla="*/ 2147483646 w 83"/>
                <a:gd name="T55" fmla="*/ 2147483646 h 119"/>
                <a:gd name="T56" fmla="*/ 2147483646 w 83"/>
                <a:gd name="T57" fmla="*/ 2147483646 h 119"/>
                <a:gd name="T58" fmla="*/ 2147483646 w 83"/>
                <a:gd name="T59" fmla="*/ 2147483646 h 119"/>
                <a:gd name="T60" fmla="*/ 2147483646 w 83"/>
                <a:gd name="T61" fmla="*/ 2147483646 h 119"/>
                <a:gd name="T62" fmla="*/ 2147483646 w 83"/>
                <a:gd name="T63" fmla="*/ 2147483646 h 119"/>
                <a:gd name="T64" fmla="*/ 2147483646 w 83"/>
                <a:gd name="T65" fmla="*/ 2147483646 h 119"/>
                <a:gd name="T66" fmla="*/ 2147483646 w 83"/>
                <a:gd name="T67" fmla="*/ 2147483646 h 1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3" h="119">
                  <a:moveTo>
                    <a:pt x="45" y="17"/>
                  </a:moveTo>
                  <a:cubicBezTo>
                    <a:pt x="70" y="31"/>
                    <a:pt x="70" y="31"/>
                    <a:pt x="70" y="31"/>
                  </a:cubicBezTo>
                  <a:cubicBezTo>
                    <a:pt x="73" y="27"/>
                    <a:pt x="73" y="27"/>
                    <a:pt x="73" y="27"/>
                  </a:cubicBezTo>
                  <a:cubicBezTo>
                    <a:pt x="74" y="26"/>
                    <a:pt x="74" y="25"/>
                    <a:pt x="73" y="24"/>
                  </a:cubicBezTo>
                  <a:cubicBezTo>
                    <a:pt x="73" y="23"/>
                    <a:pt x="73" y="22"/>
                    <a:pt x="72" y="21"/>
                  </a:cubicBezTo>
                  <a:cubicBezTo>
                    <a:pt x="53" y="11"/>
                    <a:pt x="53" y="11"/>
                    <a:pt x="53" y="11"/>
                  </a:cubicBezTo>
                  <a:cubicBezTo>
                    <a:pt x="52" y="10"/>
                    <a:pt x="51" y="10"/>
                    <a:pt x="50" y="10"/>
                  </a:cubicBezTo>
                  <a:cubicBezTo>
                    <a:pt x="49" y="10"/>
                    <a:pt x="48" y="11"/>
                    <a:pt x="48" y="12"/>
                  </a:cubicBezTo>
                  <a:cubicBezTo>
                    <a:pt x="45" y="17"/>
                    <a:pt x="45" y="17"/>
                    <a:pt x="45" y="17"/>
                  </a:cubicBezTo>
                  <a:close/>
                  <a:moveTo>
                    <a:pt x="40" y="26"/>
                  </a:moveTo>
                  <a:cubicBezTo>
                    <a:pt x="45" y="29"/>
                    <a:pt x="45" y="29"/>
                    <a:pt x="45" y="29"/>
                  </a:cubicBezTo>
                  <a:cubicBezTo>
                    <a:pt x="24" y="66"/>
                    <a:pt x="24" y="66"/>
                    <a:pt x="24" y="66"/>
                  </a:cubicBezTo>
                  <a:cubicBezTo>
                    <a:pt x="18" y="63"/>
                    <a:pt x="18" y="63"/>
                    <a:pt x="18" y="63"/>
                  </a:cubicBezTo>
                  <a:cubicBezTo>
                    <a:pt x="40" y="26"/>
                    <a:pt x="40" y="26"/>
                    <a:pt x="40" y="26"/>
                  </a:cubicBezTo>
                  <a:close/>
                  <a:moveTo>
                    <a:pt x="13" y="72"/>
                  </a:moveTo>
                  <a:cubicBezTo>
                    <a:pt x="11" y="93"/>
                    <a:pt x="11" y="93"/>
                    <a:pt x="11" y="93"/>
                  </a:cubicBezTo>
                  <a:cubicBezTo>
                    <a:pt x="22" y="98"/>
                    <a:pt x="22" y="98"/>
                    <a:pt x="22" y="98"/>
                  </a:cubicBezTo>
                  <a:cubicBezTo>
                    <a:pt x="39" y="87"/>
                    <a:pt x="39" y="87"/>
                    <a:pt x="39" y="87"/>
                  </a:cubicBezTo>
                  <a:cubicBezTo>
                    <a:pt x="35" y="83"/>
                    <a:pt x="30" y="82"/>
                    <a:pt x="24" y="82"/>
                  </a:cubicBezTo>
                  <a:cubicBezTo>
                    <a:pt x="20" y="77"/>
                    <a:pt x="17" y="74"/>
                    <a:pt x="13" y="72"/>
                  </a:cubicBezTo>
                  <a:close/>
                  <a:moveTo>
                    <a:pt x="45" y="94"/>
                  </a:moveTo>
                  <a:cubicBezTo>
                    <a:pt x="8" y="119"/>
                    <a:pt x="8" y="119"/>
                    <a:pt x="8" y="119"/>
                  </a:cubicBezTo>
                  <a:cubicBezTo>
                    <a:pt x="0" y="115"/>
                    <a:pt x="0" y="115"/>
                    <a:pt x="0" y="115"/>
                  </a:cubicBezTo>
                  <a:cubicBezTo>
                    <a:pt x="3" y="70"/>
                    <a:pt x="3" y="70"/>
                    <a:pt x="3" y="70"/>
                  </a:cubicBezTo>
                  <a:cubicBezTo>
                    <a:pt x="6" y="66"/>
                    <a:pt x="6" y="66"/>
                    <a:pt x="6" y="66"/>
                  </a:cubicBezTo>
                  <a:cubicBezTo>
                    <a:pt x="28" y="27"/>
                    <a:pt x="28" y="27"/>
                    <a:pt x="28" y="27"/>
                  </a:cubicBezTo>
                  <a:cubicBezTo>
                    <a:pt x="37" y="12"/>
                    <a:pt x="37" y="12"/>
                    <a:pt x="37" y="12"/>
                  </a:cubicBezTo>
                  <a:cubicBezTo>
                    <a:pt x="40" y="7"/>
                    <a:pt x="40" y="7"/>
                    <a:pt x="40" y="7"/>
                  </a:cubicBezTo>
                  <a:cubicBezTo>
                    <a:pt x="42" y="4"/>
                    <a:pt x="44" y="2"/>
                    <a:pt x="48" y="1"/>
                  </a:cubicBezTo>
                  <a:cubicBezTo>
                    <a:pt x="51" y="0"/>
                    <a:pt x="55" y="0"/>
                    <a:pt x="58" y="2"/>
                  </a:cubicBezTo>
                  <a:cubicBezTo>
                    <a:pt x="76" y="13"/>
                    <a:pt x="76" y="13"/>
                    <a:pt x="76" y="13"/>
                  </a:cubicBezTo>
                  <a:cubicBezTo>
                    <a:pt x="80" y="15"/>
                    <a:pt x="82" y="18"/>
                    <a:pt x="83" y="21"/>
                  </a:cubicBezTo>
                  <a:cubicBezTo>
                    <a:pt x="83" y="24"/>
                    <a:pt x="83" y="28"/>
                    <a:pt x="81" y="31"/>
                  </a:cubicBezTo>
                  <a:cubicBezTo>
                    <a:pt x="69" y="52"/>
                    <a:pt x="57" y="73"/>
                    <a:pt x="45" y="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 name="MH_SubTitle_2"/>
          <p:cNvSpPr/>
          <p:nvPr>
            <p:custDataLst>
              <p:tags r:id="rId2"/>
            </p:custDataLst>
          </p:nvPr>
        </p:nvSpPr>
        <p:spPr>
          <a:xfrm>
            <a:off x="3964333" y="5314569"/>
            <a:ext cx="1719263" cy="642937"/>
          </a:xfrm>
          <a:prstGeom prst="flowChartAlternateProcess">
            <a:avLst/>
          </a:prstGeom>
          <a:noFill/>
          <a:ln w="12700">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20000"/>
              </a:lnSpc>
              <a:defRPr/>
            </a:pPr>
            <a:r>
              <a:rPr lang="zh-CN" altLang="en-US" sz="1867" dirty="0">
                <a:solidFill>
                  <a:schemeClr val="accent1"/>
                </a:solidFill>
                <a:latin typeface="微软雅黑" panose="020B0503020204020204" pitchFamily="34" charset="-122"/>
                <a:ea typeface="微软雅黑" panose="020B0503020204020204" pitchFamily="34" charset="-122"/>
              </a:rPr>
              <a:t>物流外包模式</a:t>
            </a:r>
          </a:p>
        </p:txBody>
      </p:sp>
      <p:grpSp>
        <p:nvGrpSpPr>
          <p:cNvPr id="2" name="组合 1"/>
          <p:cNvGrpSpPr/>
          <p:nvPr/>
        </p:nvGrpSpPr>
        <p:grpSpPr>
          <a:xfrm>
            <a:off x="1378257" y="2578116"/>
            <a:ext cx="2516696" cy="2516696"/>
            <a:chOff x="2416969" y="2255044"/>
            <a:chExt cx="1156097" cy="1156097"/>
          </a:xfrm>
        </p:grpSpPr>
        <p:sp>
          <p:nvSpPr>
            <p:cNvPr id="9" name="MH_Other_3"/>
            <p:cNvSpPr/>
            <p:nvPr>
              <p:custDataLst>
                <p:tags r:id="rId10"/>
              </p:custDataLst>
            </p:nvPr>
          </p:nvSpPr>
          <p:spPr>
            <a:xfrm>
              <a:off x="2416969" y="2255044"/>
              <a:ext cx="1156097" cy="1156097"/>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2054" name="MH_Other_4"/>
            <p:cNvSpPr>
              <a:spLocks noEditPoints="1"/>
            </p:cNvSpPr>
            <p:nvPr>
              <p:custDataLst>
                <p:tags r:id="rId11"/>
              </p:custDataLst>
            </p:nvPr>
          </p:nvSpPr>
          <p:spPr bwMode="auto">
            <a:xfrm>
              <a:off x="2738438" y="2657475"/>
              <a:ext cx="294085" cy="351235"/>
            </a:xfrm>
            <a:custGeom>
              <a:avLst/>
              <a:gdLst>
                <a:gd name="T0" fmla="*/ 2147483646 w 75"/>
                <a:gd name="T1" fmla="*/ 2147483646 h 89"/>
                <a:gd name="T2" fmla="*/ 2147483646 w 75"/>
                <a:gd name="T3" fmla="*/ 2147483646 h 89"/>
                <a:gd name="T4" fmla="*/ 2147483646 w 75"/>
                <a:gd name="T5" fmla="*/ 2147483646 h 89"/>
                <a:gd name="T6" fmla="*/ 2147483646 w 75"/>
                <a:gd name="T7" fmla="*/ 0 h 89"/>
                <a:gd name="T8" fmla="*/ 2147483646 w 75"/>
                <a:gd name="T9" fmla="*/ 2147483646 h 89"/>
                <a:gd name="T10" fmla="*/ 2147483646 w 75"/>
                <a:gd name="T11" fmla="*/ 2147483646 h 89"/>
                <a:gd name="T12" fmla="*/ 2147483646 w 75"/>
                <a:gd name="T13" fmla="*/ 2147483646 h 89"/>
                <a:gd name="T14" fmla="*/ 2147483646 w 75"/>
                <a:gd name="T15" fmla="*/ 2147483646 h 89"/>
                <a:gd name="T16" fmla="*/ 2147483646 w 75"/>
                <a:gd name="T17" fmla="*/ 2147483646 h 89"/>
                <a:gd name="T18" fmla="*/ 2147483646 w 75"/>
                <a:gd name="T19" fmla="*/ 2147483646 h 89"/>
                <a:gd name="T20" fmla="*/ 2147483646 w 75"/>
                <a:gd name="T21" fmla="*/ 2147483646 h 89"/>
                <a:gd name="T22" fmla="*/ 2147483646 w 75"/>
                <a:gd name="T23" fmla="*/ 2147483646 h 89"/>
                <a:gd name="T24" fmla="*/ 2147483646 w 75"/>
                <a:gd name="T25" fmla="*/ 2147483646 h 89"/>
                <a:gd name="T26" fmla="*/ 2147483646 w 75"/>
                <a:gd name="T27" fmla="*/ 2147483646 h 89"/>
                <a:gd name="T28" fmla="*/ 2147483646 w 75"/>
                <a:gd name="T29" fmla="*/ 2147483646 h 89"/>
                <a:gd name="T30" fmla="*/ 2147483646 w 75"/>
                <a:gd name="T31" fmla="*/ 2147483646 h 89"/>
                <a:gd name="T32" fmla="*/ 2147483646 w 75"/>
                <a:gd name="T33" fmla="*/ 2147483646 h 89"/>
                <a:gd name="T34" fmla="*/ 0 w 75"/>
                <a:gd name="T35" fmla="*/ 2147483646 h 89"/>
                <a:gd name="T36" fmla="*/ 2147483646 w 75"/>
                <a:gd name="T37" fmla="*/ 2147483646 h 89"/>
                <a:gd name="T38" fmla="*/ 2147483646 w 75"/>
                <a:gd name="T39" fmla="*/ 2147483646 h 89"/>
                <a:gd name="T40" fmla="*/ 2147483646 w 75"/>
                <a:gd name="T41" fmla="*/ 2147483646 h 89"/>
                <a:gd name="T42" fmla="*/ 2147483646 w 75"/>
                <a:gd name="T43" fmla="*/ 2147483646 h 89"/>
                <a:gd name="T44" fmla="*/ 2147483646 w 75"/>
                <a:gd name="T45" fmla="*/ 2147483646 h 89"/>
                <a:gd name="T46" fmla="*/ 2147483646 w 75"/>
                <a:gd name="T47" fmla="*/ 2147483646 h 89"/>
                <a:gd name="T48" fmla="*/ 2147483646 w 75"/>
                <a:gd name="T49" fmla="*/ 2147483646 h 89"/>
                <a:gd name="T50" fmla="*/ 2147483646 w 75"/>
                <a:gd name="T51" fmla="*/ 2147483646 h 89"/>
                <a:gd name="T52" fmla="*/ 2147483646 w 75"/>
                <a:gd name="T53" fmla="*/ 2147483646 h 89"/>
                <a:gd name="T54" fmla="*/ 2147483646 w 75"/>
                <a:gd name="T55" fmla="*/ 2147483646 h 89"/>
                <a:gd name="T56" fmla="*/ 2147483646 w 75"/>
                <a:gd name="T57" fmla="*/ 2147483646 h 89"/>
                <a:gd name="T58" fmla="*/ 2147483646 w 75"/>
                <a:gd name="T59" fmla="*/ 2147483646 h 89"/>
                <a:gd name="T60" fmla="*/ 2147483646 w 75"/>
                <a:gd name="T61" fmla="*/ 2147483646 h 89"/>
                <a:gd name="T62" fmla="*/ 2147483646 w 75"/>
                <a:gd name="T63" fmla="*/ 2147483646 h 89"/>
                <a:gd name="T64" fmla="*/ 2147483646 w 75"/>
                <a:gd name="T65" fmla="*/ 2147483646 h 8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5" h="89">
                  <a:moveTo>
                    <a:pt x="30" y="14"/>
                  </a:moveTo>
                  <a:cubicBezTo>
                    <a:pt x="30" y="11"/>
                    <a:pt x="32" y="7"/>
                    <a:pt x="34" y="5"/>
                  </a:cubicBezTo>
                  <a:cubicBezTo>
                    <a:pt x="34" y="5"/>
                    <a:pt x="34" y="5"/>
                    <a:pt x="34" y="5"/>
                  </a:cubicBezTo>
                  <a:cubicBezTo>
                    <a:pt x="37" y="2"/>
                    <a:pt x="42" y="0"/>
                    <a:pt x="46" y="0"/>
                  </a:cubicBezTo>
                  <a:cubicBezTo>
                    <a:pt x="51" y="0"/>
                    <a:pt x="55" y="2"/>
                    <a:pt x="58" y="5"/>
                  </a:cubicBezTo>
                  <a:cubicBezTo>
                    <a:pt x="58" y="5"/>
                    <a:pt x="58" y="5"/>
                    <a:pt x="58" y="5"/>
                  </a:cubicBezTo>
                  <a:cubicBezTo>
                    <a:pt x="61" y="8"/>
                    <a:pt x="62" y="12"/>
                    <a:pt x="62" y="17"/>
                  </a:cubicBezTo>
                  <a:cubicBezTo>
                    <a:pt x="62" y="20"/>
                    <a:pt x="61" y="23"/>
                    <a:pt x="60" y="26"/>
                  </a:cubicBezTo>
                  <a:cubicBezTo>
                    <a:pt x="59" y="28"/>
                    <a:pt x="59" y="28"/>
                    <a:pt x="59" y="28"/>
                  </a:cubicBezTo>
                  <a:cubicBezTo>
                    <a:pt x="75" y="28"/>
                    <a:pt x="75" y="28"/>
                    <a:pt x="75" y="28"/>
                  </a:cubicBezTo>
                  <a:cubicBezTo>
                    <a:pt x="75" y="43"/>
                    <a:pt x="75" y="43"/>
                    <a:pt x="75" y="43"/>
                  </a:cubicBezTo>
                  <a:cubicBezTo>
                    <a:pt x="59" y="43"/>
                    <a:pt x="59" y="43"/>
                    <a:pt x="59" y="43"/>
                  </a:cubicBezTo>
                  <a:cubicBezTo>
                    <a:pt x="59" y="46"/>
                    <a:pt x="59" y="46"/>
                    <a:pt x="59" y="46"/>
                  </a:cubicBezTo>
                  <a:cubicBezTo>
                    <a:pt x="61" y="50"/>
                    <a:pt x="62" y="54"/>
                    <a:pt x="62" y="58"/>
                  </a:cubicBezTo>
                  <a:cubicBezTo>
                    <a:pt x="62" y="67"/>
                    <a:pt x="58" y="74"/>
                    <a:pt x="53" y="80"/>
                  </a:cubicBezTo>
                  <a:cubicBezTo>
                    <a:pt x="47" y="85"/>
                    <a:pt x="39" y="89"/>
                    <a:pt x="31" y="89"/>
                  </a:cubicBezTo>
                  <a:cubicBezTo>
                    <a:pt x="22" y="89"/>
                    <a:pt x="15" y="85"/>
                    <a:pt x="9" y="80"/>
                  </a:cubicBezTo>
                  <a:cubicBezTo>
                    <a:pt x="4" y="74"/>
                    <a:pt x="0" y="67"/>
                    <a:pt x="0" y="58"/>
                  </a:cubicBezTo>
                  <a:cubicBezTo>
                    <a:pt x="0" y="50"/>
                    <a:pt x="4" y="42"/>
                    <a:pt x="9" y="36"/>
                  </a:cubicBezTo>
                  <a:cubicBezTo>
                    <a:pt x="11" y="34"/>
                    <a:pt x="13" y="33"/>
                    <a:pt x="15" y="31"/>
                  </a:cubicBezTo>
                  <a:cubicBezTo>
                    <a:pt x="30" y="14"/>
                    <a:pt x="30" y="14"/>
                    <a:pt x="30" y="14"/>
                  </a:cubicBezTo>
                  <a:close/>
                  <a:moveTo>
                    <a:pt x="15" y="57"/>
                  </a:moveTo>
                  <a:cubicBezTo>
                    <a:pt x="21" y="51"/>
                    <a:pt x="28" y="47"/>
                    <a:pt x="38" y="43"/>
                  </a:cubicBezTo>
                  <a:cubicBezTo>
                    <a:pt x="28" y="42"/>
                    <a:pt x="16" y="44"/>
                    <a:pt x="15" y="57"/>
                  </a:cubicBezTo>
                  <a:close/>
                  <a:moveTo>
                    <a:pt x="45" y="44"/>
                  </a:moveTo>
                  <a:cubicBezTo>
                    <a:pt x="41" y="40"/>
                    <a:pt x="36" y="38"/>
                    <a:pt x="31" y="38"/>
                  </a:cubicBezTo>
                  <a:cubicBezTo>
                    <a:pt x="25" y="38"/>
                    <a:pt x="20" y="40"/>
                    <a:pt x="17" y="44"/>
                  </a:cubicBezTo>
                  <a:cubicBezTo>
                    <a:pt x="13" y="48"/>
                    <a:pt x="11" y="53"/>
                    <a:pt x="11" y="58"/>
                  </a:cubicBezTo>
                  <a:cubicBezTo>
                    <a:pt x="11" y="64"/>
                    <a:pt x="13" y="69"/>
                    <a:pt x="17" y="72"/>
                  </a:cubicBezTo>
                  <a:cubicBezTo>
                    <a:pt x="20" y="76"/>
                    <a:pt x="25" y="78"/>
                    <a:pt x="31" y="78"/>
                  </a:cubicBezTo>
                  <a:cubicBezTo>
                    <a:pt x="36" y="78"/>
                    <a:pt x="41" y="76"/>
                    <a:pt x="45" y="72"/>
                  </a:cubicBezTo>
                  <a:cubicBezTo>
                    <a:pt x="49" y="69"/>
                    <a:pt x="51" y="64"/>
                    <a:pt x="51" y="58"/>
                  </a:cubicBezTo>
                  <a:cubicBezTo>
                    <a:pt x="51" y="53"/>
                    <a:pt x="49" y="48"/>
                    <a:pt x="45"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5" name="MH_Other_5"/>
            <p:cNvSpPr>
              <a:spLocks noEditPoints="1"/>
            </p:cNvSpPr>
            <p:nvPr>
              <p:custDataLst>
                <p:tags r:id="rId12"/>
              </p:custDataLst>
            </p:nvPr>
          </p:nvSpPr>
          <p:spPr bwMode="auto">
            <a:xfrm>
              <a:off x="3001566" y="2657475"/>
              <a:ext cx="251222" cy="351235"/>
            </a:xfrm>
            <a:custGeom>
              <a:avLst/>
              <a:gdLst>
                <a:gd name="T0" fmla="*/ 2147483646 w 64"/>
                <a:gd name="T1" fmla="*/ 2147483646 h 89"/>
                <a:gd name="T2" fmla="*/ 2147483646 w 64"/>
                <a:gd name="T3" fmla="*/ 2147483646 h 89"/>
                <a:gd name="T4" fmla="*/ 2147483646 w 64"/>
                <a:gd name="T5" fmla="*/ 2147483646 h 89"/>
                <a:gd name="T6" fmla="*/ 2147483646 w 64"/>
                <a:gd name="T7" fmla="*/ 0 h 89"/>
                <a:gd name="T8" fmla="*/ 2147483646 w 64"/>
                <a:gd name="T9" fmla="*/ 2147483646 h 89"/>
                <a:gd name="T10" fmla="*/ 2147483646 w 64"/>
                <a:gd name="T11" fmla="*/ 2147483646 h 89"/>
                <a:gd name="T12" fmla="*/ 2147483646 w 64"/>
                <a:gd name="T13" fmla="*/ 2147483646 h 89"/>
                <a:gd name="T14" fmla="*/ 2147483646 w 64"/>
                <a:gd name="T15" fmla="*/ 2147483646 h 89"/>
                <a:gd name="T16" fmla="*/ 2147483646 w 64"/>
                <a:gd name="T17" fmla="*/ 2147483646 h 89"/>
                <a:gd name="T18" fmla="*/ 0 w 64"/>
                <a:gd name="T19" fmla="*/ 2147483646 h 89"/>
                <a:gd name="T20" fmla="*/ 0 w 64"/>
                <a:gd name="T21" fmla="*/ 2147483646 h 89"/>
                <a:gd name="T22" fmla="*/ 2147483646 w 64"/>
                <a:gd name="T23" fmla="*/ 2147483646 h 89"/>
                <a:gd name="T24" fmla="*/ 2147483646 w 64"/>
                <a:gd name="T25" fmla="*/ 2147483646 h 89"/>
                <a:gd name="T26" fmla="*/ 2147483646 w 64"/>
                <a:gd name="T27" fmla="*/ 2147483646 h 89"/>
                <a:gd name="T28" fmla="*/ 2147483646 w 64"/>
                <a:gd name="T29" fmla="*/ 2147483646 h 89"/>
                <a:gd name="T30" fmla="*/ 2147483646 w 64"/>
                <a:gd name="T31" fmla="*/ 2147483646 h 89"/>
                <a:gd name="T32" fmla="*/ 2147483646 w 64"/>
                <a:gd name="T33" fmla="*/ 2147483646 h 89"/>
                <a:gd name="T34" fmla="*/ 2147483646 w 64"/>
                <a:gd name="T35" fmla="*/ 2147483646 h 89"/>
                <a:gd name="T36" fmla="*/ 2147483646 w 64"/>
                <a:gd name="T37" fmla="*/ 2147483646 h 89"/>
                <a:gd name="T38" fmla="*/ 2147483646 w 64"/>
                <a:gd name="T39" fmla="*/ 2147483646 h 89"/>
                <a:gd name="T40" fmla="*/ 2147483646 w 64"/>
                <a:gd name="T41" fmla="*/ 2147483646 h 89"/>
                <a:gd name="T42" fmla="*/ 2147483646 w 64"/>
                <a:gd name="T43" fmla="*/ 2147483646 h 89"/>
                <a:gd name="T44" fmla="*/ 2147483646 w 64"/>
                <a:gd name="T45" fmla="*/ 2147483646 h 89"/>
                <a:gd name="T46" fmla="*/ 2147483646 w 64"/>
                <a:gd name="T47" fmla="*/ 2147483646 h 89"/>
                <a:gd name="T48" fmla="*/ 2147483646 w 64"/>
                <a:gd name="T49" fmla="*/ 2147483646 h 89"/>
                <a:gd name="T50" fmla="*/ 2147483646 w 64"/>
                <a:gd name="T51" fmla="*/ 2147483646 h 89"/>
                <a:gd name="T52" fmla="*/ 2147483646 w 64"/>
                <a:gd name="T53" fmla="*/ 2147483646 h 89"/>
                <a:gd name="T54" fmla="*/ 2147483646 w 64"/>
                <a:gd name="T55" fmla="*/ 2147483646 h 89"/>
                <a:gd name="T56" fmla="*/ 2147483646 w 64"/>
                <a:gd name="T57" fmla="*/ 2147483646 h 89"/>
                <a:gd name="T58" fmla="*/ 2147483646 w 64"/>
                <a:gd name="T59" fmla="*/ 2147483646 h 89"/>
                <a:gd name="T60" fmla="*/ 2147483646 w 64"/>
                <a:gd name="T61" fmla="*/ 2147483646 h 89"/>
                <a:gd name="T62" fmla="*/ 2147483646 w 64"/>
                <a:gd name="T63" fmla="*/ 2147483646 h 89"/>
                <a:gd name="T64" fmla="*/ 2147483646 w 64"/>
                <a:gd name="T65" fmla="*/ 2147483646 h 8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4" h="89">
                  <a:moveTo>
                    <a:pt x="34" y="14"/>
                  </a:moveTo>
                  <a:cubicBezTo>
                    <a:pt x="33" y="11"/>
                    <a:pt x="32" y="7"/>
                    <a:pt x="29" y="5"/>
                  </a:cubicBezTo>
                  <a:cubicBezTo>
                    <a:pt x="29" y="5"/>
                    <a:pt x="29" y="5"/>
                    <a:pt x="29" y="5"/>
                  </a:cubicBezTo>
                  <a:cubicBezTo>
                    <a:pt x="26" y="2"/>
                    <a:pt x="22" y="0"/>
                    <a:pt x="18" y="0"/>
                  </a:cubicBezTo>
                  <a:cubicBezTo>
                    <a:pt x="13" y="0"/>
                    <a:pt x="9" y="2"/>
                    <a:pt x="6" y="5"/>
                  </a:cubicBezTo>
                  <a:cubicBezTo>
                    <a:pt x="6" y="5"/>
                    <a:pt x="6" y="5"/>
                    <a:pt x="6" y="5"/>
                  </a:cubicBezTo>
                  <a:cubicBezTo>
                    <a:pt x="3" y="8"/>
                    <a:pt x="1" y="12"/>
                    <a:pt x="1" y="17"/>
                  </a:cubicBezTo>
                  <a:cubicBezTo>
                    <a:pt x="1" y="20"/>
                    <a:pt x="2" y="23"/>
                    <a:pt x="4" y="26"/>
                  </a:cubicBezTo>
                  <a:cubicBezTo>
                    <a:pt x="4" y="28"/>
                    <a:pt x="4" y="28"/>
                    <a:pt x="4" y="28"/>
                  </a:cubicBezTo>
                  <a:cubicBezTo>
                    <a:pt x="0" y="28"/>
                    <a:pt x="0" y="28"/>
                    <a:pt x="0" y="28"/>
                  </a:cubicBezTo>
                  <a:cubicBezTo>
                    <a:pt x="0" y="42"/>
                    <a:pt x="0" y="42"/>
                    <a:pt x="0" y="42"/>
                  </a:cubicBezTo>
                  <a:cubicBezTo>
                    <a:pt x="5" y="42"/>
                    <a:pt x="5" y="42"/>
                    <a:pt x="5" y="42"/>
                  </a:cubicBezTo>
                  <a:cubicBezTo>
                    <a:pt x="5" y="46"/>
                    <a:pt x="5" y="46"/>
                    <a:pt x="5" y="46"/>
                  </a:cubicBezTo>
                  <a:cubicBezTo>
                    <a:pt x="3" y="50"/>
                    <a:pt x="2" y="54"/>
                    <a:pt x="2" y="58"/>
                  </a:cubicBezTo>
                  <a:cubicBezTo>
                    <a:pt x="2" y="67"/>
                    <a:pt x="6" y="74"/>
                    <a:pt x="11" y="80"/>
                  </a:cubicBezTo>
                  <a:cubicBezTo>
                    <a:pt x="17" y="85"/>
                    <a:pt x="24" y="89"/>
                    <a:pt x="33" y="89"/>
                  </a:cubicBezTo>
                  <a:cubicBezTo>
                    <a:pt x="41" y="89"/>
                    <a:pt x="49" y="85"/>
                    <a:pt x="55" y="80"/>
                  </a:cubicBezTo>
                  <a:cubicBezTo>
                    <a:pt x="60" y="74"/>
                    <a:pt x="64" y="67"/>
                    <a:pt x="64" y="58"/>
                  </a:cubicBezTo>
                  <a:cubicBezTo>
                    <a:pt x="64" y="50"/>
                    <a:pt x="60" y="42"/>
                    <a:pt x="55" y="36"/>
                  </a:cubicBezTo>
                  <a:cubicBezTo>
                    <a:pt x="53" y="34"/>
                    <a:pt x="51" y="33"/>
                    <a:pt x="49" y="31"/>
                  </a:cubicBezTo>
                  <a:cubicBezTo>
                    <a:pt x="34" y="14"/>
                    <a:pt x="34" y="14"/>
                    <a:pt x="34" y="14"/>
                  </a:cubicBezTo>
                  <a:close/>
                  <a:moveTo>
                    <a:pt x="17" y="57"/>
                  </a:moveTo>
                  <a:cubicBezTo>
                    <a:pt x="18" y="44"/>
                    <a:pt x="30" y="42"/>
                    <a:pt x="40" y="43"/>
                  </a:cubicBezTo>
                  <a:cubicBezTo>
                    <a:pt x="30" y="47"/>
                    <a:pt x="23" y="51"/>
                    <a:pt x="17" y="57"/>
                  </a:cubicBezTo>
                  <a:close/>
                  <a:moveTo>
                    <a:pt x="19" y="44"/>
                  </a:moveTo>
                  <a:cubicBezTo>
                    <a:pt x="22" y="40"/>
                    <a:pt x="27" y="38"/>
                    <a:pt x="33" y="38"/>
                  </a:cubicBezTo>
                  <a:cubicBezTo>
                    <a:pt x="38" y="38"/>
                    <a:pt x="43" y="40"/>
                    <a:pt x="47" y="44"/>
                  </a:cubicBezTo>
                  <a:cubicBezTo>
                    <a:pt x="51" y="48"/>
                    <a:pt x="53" y="53"/>
                    <a:pt x="53" y="58"/>
                  </a:cubicBezTo>
                  <a:cubicBezTo>
                    <a:pt x="53" y="64"/>
                    <a:pt x="51" y="69"/>
                    <a:pt x="47" y="72"/>
                  </a:cubicBezTo>
                  <a:cubicBezTo>
                    <a:pt x="43" y="76"/>
                    <a:pt x="38" y="78"/>
                    <a:pt x="33" y="78"/>
                  </a:cubicBezTo>
                  <a:cubicBezTo>
                    <a:pt x="27" y="78"/>
                    <a:pt x="22" y="76"/>
                    <a:pt x="19" y="72"/>
                  </a:cubicBezTo>
                  <a:cubicBezTo>
                    <a:pt x="15" y="69"/>
                    <a:pt x="13" y="64"/>
                    <a:pt x="13" y="58"/>
                  </a:cubicBezTo>
                  <a:cubicBezTo>
                    <a:pt x="13" y="53"/>
                    <a:pt x="15" y="48"/>
                    <a:pt x="19"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4" name="MH_SubTitle_1"/>
          <p:cNvSpPr/>
          <p:nvPr>
            <p:custDataLst>
              <p:tags r:id="rId3"/>
            </p:custDataLst>
          </p:nvPr>
        </p:nvSpPr>
        <p:spPr>
          <a:xfrm>
            <a:off x="1478482" y="5327924"/>
            <a:ext cx="1719263" cy="642937"/>
          </a:xfrm>
          <a:prstGeom prst="flowChartAlternateProcess">
            <a:avLst/>
          </a:prstGeom>
          <a:noFill/>
          <a:ln w="12700">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867" dirty="0">
                <a:solidFill>
                  <a:schemeClr val="accent1"/>
                </a:solidFill>
                <a:latin typeface="微软雅黑" panose="020B0503020204020204" pitchFamily="34" charset="-122"/>
                <a:ea typeface="微软雅黑" panose="020B0503020204020204" pitchFamily="34" charset="-122"/>
              </a:rPr>
              <a:t>自营物流模式</a:t>
            </a:r>
          </a:p>
        </p:txBody>
      </p:sp>
      <p:grpSp>
        <p:nvGrpSpPr>
          <p:cNvPr id="5" name="组合 4"/>
          <p:cNvGrpSpPr/>
          <p:nvPr/>
        </p:nvGrpSpPr>
        <p:grpSpPr>
          <a:xfrm>
            <a:off x="5925793" y="2578116"/>
            <a:ext cx="2514103" cy="2516696"/>
            <a:chOff x="4467226" y="2255044"/>
            <a:chExt cx="1154906" cy="1156097"/>
          </a:xfrm>
        </p:grpSpPr>
        <p:sp>
          <p:nvSpPr>
            <p:cNvPr id="17" name="MH_Other_6"/>
            <p:cNvSpPr/>
            <p:nvPr>
              <p:custDataLst>
                <p:tags r:id="rId8"/>
              </p:custDataLst>
            </p:nvPr>
          </p:nvSpPr>
          <p:spPr>
            <a:xfrm>
              <a:off x="4467226" y="2255044"/>
              <a:ext cx="1154906" cy="1156097"/>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2058" name="MH_Other_7"/>
            <p:cNvSpPr>
              <a:spLocks noEditPoints="1"/>
            </p:cNvSpPr>
            <p:nvPr>
              <p:custDataLst>
                <p:tags r:id="rId9"/>
              </p:custDataLst>
            </p:nvPr>
          </p:nvSpPr>
          <p:spPr bwMode="auto">
            <a:xfrm>
              <a:off x="4819651" y="2652713"/>
              <a:ext cx="450056" cy="360760"/>
            </a:xfrm>
            <a:custGeom>
              <a:avLst/>
              <a:gdLst>
                <a:gd name="T0" fmla="*/ 2147483646 w 521"/>
                <a:gd name="T1" fmla="*/ 2147483646 h 418"/>
                <a:gd name="T2" fmla="*/ 2147483646 w 521"/>
                <a:gd name="T3" fmla="*/ 2147483646 h 418"/>
                <a:gd name="T4" fmla="*/ 2147483646 w 521"/>
                <a:gd name="T5" fmla="*/ 0 h 418"/>
                <a:gd name="T6" fmla="*/ 2147483646 w 521"/>
                <a:gd name="T7" fmla="*/ 0 h 418"/>
                <a:gd name="T8" fmla="*/ 2147483646 w 521"/>
                <a:gd name="T9" fmla="*/ 2147483646 h 418"/>
                <a:gd name="T10" fmla="*/ 2147483646 w 521"/>
                <a:gd name="T11" fmla="*/ 2147483646 h 418"/>
                <a:gd name="T12" fmla="*/ 2147483646 w 521"/>
                <a:gd name="T13" fmla="*/ 2147483646 h 418"/>
                <a:gd name="T14" fmla="*/ 2147483646 w 521"/>
                <a:gd name="T15" fmla="*/ 2147483646 h 418"/>
                <a:gd name="T16" fmla="*/ 2147483646 w 521"/>
                <a:gd name="T17" fmla="*/ 2147483646 h 418"/>
                <a:gd name="T18" fmla="*/ 2147483646 w 521"/>
                <a:gd name="T19" fmla="*/ 2147483646 h 418"/>
                <a:gd name="T20" fmla="*/ 2147483646 w 521"/>
                <a:gd name="T21" fmla="*/ 2147483646 h 418"/>
                <a:gd name="T22" fmla="*/ 2147483646 w 521"/>
                <a:gd name="T23" fmla="*/ 2147483646 h 418"/>
                <a:gd name="T24" fmla="*/ 2147483646 w 521"/>
                <a:gd name="T25" fmla="*/ 2147483646 h 418"/>
                <a:gd name="T26" fmla="*/ 0 w 521"/>
                <a:gd name="T27" fmla="*/ 2147483646 h 418"/>
                <a:gd name="T28" fmla="*/ 0 w 521"/>
                <a:gd name="T29" fmla="*/ 2147483646 h 418"/>
                <a:gd name="T30" fmla="*/ 2147483646 w 521"/>
                <a:gd name="T31" fmla="*/ 2147483646 h 418"/>
                <a:gd name="T32" fmla="*/ 2147483646 w 521"/>
                <a:gd name="T33" fmla="*/ 2147483646 h 418"/>
                <a:gd name="T34" fmla="*/ 2147483646 w 521"/>
                <a:gd name="T35" fmla="*/ 2147483646 h 418"/>
                <a:gd name="T36" fmla="*/ 2147483646 w 521"/>
                <a:gd name="T37" fmla="*/ 2147483646 h 418"/>
                <a:gd name="T38" fmla="*/ 2147483646 w 521"/>
                <a:gd name="T39" fmla="*/ 2147483646 h 418"/>
                <a:gd name="T40" fmla="*/ 2147483646 w 521"/>
                <a:gd name="T41" fmla="*/ 2147483646 h 418"/>
                <a:gd name="T42" fmla="*/ 2147483646 w 521"/>
                <a:gd name="T43" fmla="*/ 2147483646 h 418"/>
                <a:gd name="T44" fmla="*/ 2147483646 w 521"/>
                <a:gd name="T45" fmla="*/ 2147483646 h 418"/>
                <a:gd name="T46" fmla="*/ 2147483646 w 521"/>
                <a:gd name="T47" fmla="*/ 2147483646 h 418"/>
                <a:gd name="T48" fmla="*/ 2147483646 w 521"/>
                <a:gd name="T49" fmla="*/ 2147483646 h 418"/>
                <a:gd name="T50" fmla="*/ 2147483646 w 521"/>
                <a:gd name="T51" fmla="*/ 2147483646 h 418"/>
                <a:gd name="T52" fmla="*/ 2147483646 w 521"/>
                <a:gd name="T53" fmla="*/ 2147483646 h 418"/>
                <a:gd name="T54" fmla="*/ 2147483646 w 521"/>
                <a:gd name="T55" fmla="*/ 2147483646 h 418"/>
                <a:gd name="T56" fmla="*/ 2147483646 w 521"/>
                <a:gd name="T57" fmla="*/ 2147483646 h 418"/>
                <a:gd name="T58" fmla="*/ 2147483646 w 521"/>
                <a:gd name="T59" fmla="*/ 2147483646 h 418"/>
                <a:gd name="T60" fmla="*/ 2147483646 w 521"/>
                <a:gd name="T61" fmla="*/ 2147483646 h 418"/>
                <a:gd name="T62" fmla="*/ 2147483646 w 521"/>
                <a:gd name="T63" fmla="*/ 2147483646 h 418"/>
                <a:gd name="T64" fmla="*/ 2147483646 w 521"/>
                <a:gd name="T65" fmla="*/ 2147483646 h 418"/>
                <a:gd name="T66" fmla="*/ 2147483646 w 521"/>
                <a:gd name="T67" fmla="*/ 2147483646 h 418"/>
                <a:gd name="T68" fmla="*/ 2147483646 w 521"/>
                <a:gd name="T69" fmla="*/ 2147483646 h 418"/>
                <a:gd name="T70" fmla="*/ 2147483646 w 521"/>
                <a:gd name="T71" fmla="*/ 2147483646 h 418"/>
                <a:gd name="T72" fmla="*/ 2147483646 w 521"/>
                <a:gd name="T73" fmla="*/ 2147483646 h 418"/>
                <a:gd name="T74" fmla="*/ 2147483646 w 521"/>
                <a:gd name="T75" fmla="*/ 2147483646 h 418"/>
                <a:gd name="T76" fmla="*/ 2147483646 w 521"/>
                <a:gd name="T77" fmla="*/ 2147483646 h 418"/>
                <a:gd name="T78" fmla="*/ 2147483646 w 521"/>
                <a:gd name="T79" fmla="*/ 2147483646 h 41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21" h="418">
                  <a:moveTo>
                    <a:pt x="24" y="65"/>
                  </a:moveTo>
                  <a:lnTo>
                    <a:pt x="328" y="65"/>
                  </a:lnTo>
                  <a:lnTo>
                    <a:pt x="332" y="65"/>
                  </a:lnTo>
                  <a:lnTo>
                    <a:pt x="332" y="23"/>
                  </a:lnTo>
                  <a:lnTo>
                    <a:pt x="332" y="0"/>
                  </a:lnTo>
                  <a:lnTo>
                    <a:pt x="351" y="0"/>
                  </a:lnTo>
                  <a:lnTo>
                    <a:pt x="503" y="0"/>
                  </a:lnTo>
                  <a:lnTo>
                    <a:pt x="521" y="0"/>
                  </a:lnTo>
                  <a:lnTo>
                    <a:pt x="521" y="23"/>
                  </a:lnTo>
                  <a:lnTo>
                    <a:pt x="521" y="394"/>
                  </a:lnTo>
                  <a:lnTo>
                    <a:pt x="521" y="418"/>
                  </a:lnTo>
                  <a:lnTo>
                    <a:pt x="503" y="418"/>
                  </a:lnTo>
                  <a:lnTo>
                    <a:pt x="351" y="418"/>
                  </a:lnTo>
                  <a:lnTo>
                    <a:pt x="332" y="418"/>
                  </a:lnTo>
                  <a:lnTo>
                    <a:pt x="332" y="394"/>
                  </a:lnTo>
                  <a:lnTo>
                    <a:pt x="332" y="339"/>
                  </a:lnTo>
                  <a:lnTo>
                    <a:pt x="328" y="339"/>
                  </a:lnTo>
                  <a:lnTo>
                    <a:pt x="235" y="339"/>
                  </a:lnTo>
                  <a:lnTo>
                    <a:pt x="235" y="381"/>
                  </a:lnTo>
                  <a:lnTo>
                    <a:pt x="258" y="381"/>
                  </a:lnTo>
                  <a:lnTo>
                    <a:pt x="258" y="418"/>
                  </a:lnTo>
                  <a:lnTo>
                    <a:pt x="79" y="418"/>
                  </a:lnTo>
                  <a:lnTo>
                    <a:pt x="79" y="381"/>
                  </a:lnTo>
                  <a:lnTo>
                    <a:pt x="106" y="381"/>
                  </a:lnTo>
                  <a:lnTo>
                    <a:pt x="106" y="339"/>
                  </a:lnTo>
                  <a:lnTo>
                    <a:pt x="24" y="339"/>
                  </a:lnTo>
                  <a:lnTo>
                    <a:pt x="0" y="339"/>
                  </a:lnTo>
                  <a:lnTo>
                    <a:pt x="0" y="316"/>
                  </a:lnTo>
                  <a:lnTo>
                    <a:pt x="0" y="88"/>
                  </a:lnTo>
                  <a:lnTo>
                    <a:pt x="0" y="65"/>
                  </a:lnTo>
                  <a:lnTo>
                    <a:pt x="24" y="65"/>
                  </a:lnTo>
                  <a:close/>
                  <a:moveTo>
                    <a:pt x="93" y="260"/>
                  </a:moveTo>
                  <a:lnTo>
                    <a:pt x="116" y="260"/>
                  </a:lnTo>
                  <a:lnTo>
                    <a:pt x="116" y="190"/>
                  </a:lnTo>
                  <a:lnTo>
                    <a:pt x="93" y="190"/>
                  </a:lnTo>
                  <a:lnTo>
                    <a:pt x="93" y="260"/>
                  </a:lnTo>
                  <a:close/>
                  <a:moveTo>
                    <a:pt x="231" y="260"/>
                  </a:moveTo>
                  <a:lnTo>
                    <a:pt x="258" y="260"/>
                  </a:lnTo>
                  <a:lnTo>
                    <a:pt x="258" y="139"/>
                  </a:lnTo>
                  <a:lnTo>
                    <a:pt x="231" y="139"/>
                  </a:lnTo>
                  <a:lnTo>
                    <a:pt x="231" y="260"/>
                  </a:lnTo>
                  <a:close/>
                  <a:moveTo>
                    <a:pt x="199" y="260"/>
                  </a:moveTo>
                  <a:lnTo>
                    <a:pt x="222" y="260"/>
                  </a:lnTo>
                  <a:lnTo>
                    <a:pt x="222" y="218"/>
                  </a:lnTo>
                  <a:lnTo>
                    <a:pt x="199" y="218"/>
                  </a:lnTo>
                  <a:lnTo>
                    <a:pt x="199" y="260"/>
                  </a:lnTo>
                  <a:close/>
                  <a:moveTo>
                    <a:pt x="162" y="260"/>
                  </a:moveTo>
                  <a:lnTo>
                    <a:pt x="185" y="260"/>
                  </a:lnTo>
                  <a:lnTo>
                    <a:pt x="185" y="204"/>
                  </a:lnTo>
                  <a:lnTo>
                    <a:pt x="162" y="204"/>
                  </a:lnTo>
                  <a:lnTo>
                    <a:pt x="162" y="260"/>
                  </a:lnTo>
                  <a:close/>
                  <a:moveTo>
                    <a:pt x="129" y="260"/>
                  </a:moveTo>
                  <a:lnTo>
                    <a:pt x="153" y="260"/>
                  </a:lnTo>
                  <a:lnTo>
                    <a:pt x="153" y="172"/>
                  </a:lnTo>
                  <a:lnTo>
                    <a:pt x="129" y="172"/>
                  </a:lnTo>
                  <a:lnTo>
                    <a:pt x="129" y="260"/>
                  </a:lnTo>
                  <a:close/>
                  <a:moveTo>
                    <a:pt x="397" y="148"/>
                  </a:moveTo>
                  <a:lnTo>
                    <a:pt x="480" y="148"/>
                  </a:lnTo>
                  <a:lnTo>
                    <a:pt x="480" y="121"/>
                  </a:lnTo>
                  <a:lnTo>
                    <a:pt x="397" y="121"/>
                  </a:lnTo>
                  <a:lnTo>
                    <a:pt x="397" y="79"/>
                  </a:lnTo>
                  <a:lnTo>
                    <a:pt x="480" y="79"/>
                  </a:lnTo>
                  <a:lnTo>
                    <a:pt x="480" y="46"/>
                  </a:lnTo>
                  <a:lnTo>
                    <a:pt x="374" y="46"/>
                  </a:lnTo>
                  <a:lnTo>
                    <a:pt x="374" y="376"/>
                  </a:lnTo>
                  <a:lnTo>
                    <a:pt x="480" y="376"/>
                  </a:lnTo>
                  <a:lnTo>
                    <a:pt x="480" y="190"/>
                  </a:lnTo>
                  <a:lnTo>
                    <a:pt x="397" y="190"/>
                  </a:lnTo>
                  <a:lnTo>
                    <a:pt x="397" y="148"/>
                  </a:lnTo>
                  <a:close/>
                  <a:moveTo>
                    <a:pt x="309" y="111"/>
                  </a:moveTo>
                  <a:lnTo>
                    <a:pt x="42" y="111"/>
                  </a:lnTo>
                  <a:lnTo>
                    <a:pt x="42" y="297"/>
                  </a:lnTo>
                  <a:lnTo>
                    <a:pt x="309" y="297"/>
                  </a:lnTo>
                  <a:lnTo>
                    <a:pt x="309" y="1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1" name="MH_SubTitle_3"/>
          <p:cNvSpPr/>
          <p:nvPr>
            <p:custDataLst>
              <p:tags r:id="rId4"/>
            </p:custDataLst>
          </p:nvPr>
        </p:nvSpPr>
        <p:spPr>
          <a:xfrm>
            <a:off x="6191449" y="5339304"/>
            <a:ext cx="1982787" cy="642937"/>
          </a:xfrm>
          <a:prstGeom prst="flowChartAlternateProcess">
            <a:avLst/>
          </a:prstGeom>
          <a:noFill/>
          <a:ln w="12700">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lnSpc>
                <a:spcPct val="120000"/>
              </a:lnSpc>
              <a:defRPr/>
            </a:pPr>
            <a:r>
              <a:rPr lang="zh-CN" altLang="en-US" sz="1600" dirty="0">
                <a:solidFill>
                  <a:schemeClr val="accent1"/>
                </a:solidFill>
                <a:latin typeface="微软雅黑" panose="020B0503020204020204" pitchFamily="34" charset="-122"/>
                <a:ea typeface="微软雅黑" panose="020B0503020204020204" pitchFamily="34" charset="-122"/>
              </a:rPr>
              <a:t>自营与外包相结合</a:t>
            </a:r>
          </a:p>
        </p:txBody>
      </p:sp>
      <p:grpSp>
        <p:nvGrpSpPr>
          <p:cNvPr id="7" name="组合 6"/>
          <p:cNvGrpSpPr/>
          <p:nvPr/>
        </p:nvGrpSpPr>
        <p:grpSpPr>
          <a:xfrm>
            <a:off x="8188153" y="2599528"/>
            <a:ext cx="2514103" cy="2516696"/>
            <a:chOff x="5494735" y="2255044"/>
            <a:chExt cx="1154906" cy="1156097"/>
          </a:xfrm>
        </p:grpSpPr>
        <p:sp>
          <p:nvSpPr>
            <p:cNvPr id="23" name="MH_Other_8"/>
            <p:cNvSpPr/>
            <p:nvPr>
              <p:custDataLst>
                <p:tags r:id="rId6"/>
              </p:custDataLst>
            </p:nvPr>
          </p:nvSpPr>
          <p:spPr>
            <a:xfrm>
              <a:off x="5494735" y="2255044"/>
              <a:ext cx="1154906" cy="1156097"/>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2061" name="MH_Other_9"/>
            <p:cNvSpPr>
              <a:spLocks noEditPoints="1"/>
            </p:cNvSpPr>
            <p:nvPr>
              <p:custDataLst>
                <p:tags r:id="rId7"/>
              </p:custDataLst>
            </p:nvPr>
          </p:nvSpPr>
          <p:spPr bwMode="auto">
            <a:xfrm>
              <a:off x="5886450" y="2612232"/>
              <a:ext cx="369094" cy="446485"/>
            </a:xfrm>
            <a:custGeom>
              <a:avLst/>
              <a:gdLst>
                <a:gd name="T0" fmla="*/ 2147483646 w 101"/>
                <a:gd name="T1" fmla="*/ 2147483646 h 123"/>
                <a:gd name="T2" fmla="*/ 2147483646 w 101"/>
                <a:gd name="T3" fmla="*/ 2147483646 h 123"/>
                <a:gd name="T4" fmla="*/ 2147483646 w 101"/>
                <a:gd name="T5" fmla="*/ 2147483646 h 123"/>
                <a:gd name="T6" fmla="*/ 2147483646 w 101"/>
                <a:gd name="T7" fmla="*/ 2147483646 h 123"/>
                <a:gd name="T8" fmla="*/ 2147483646 w 101"/>
                <a:gd name="T9" fmla="*/ 2147483646 h 123"/>
                <a:gd name="T10" fmla="*/ 2147483646 w 101"/>
                <a:gd name="T11" fmla="*/ 2147483646 h 123"/>
                <a:gd name="T12" fmla="*/ 2147483646 w 101"/>
                <a:gd name="T13" fmla="*/ 2147483646 h 123"/>
                <a:gd name="T14" fmla="*/ 2147483646 w 101"/>
                <a:gd name="T15" fmla="*/ 2147483646 h 123"/>
                <a:gd name="T16" fmla="*/ 2147483646 w 101"/>
                <a:gd name="T17" fmla="*/ 2147483646 h 123"/>
                <a:gd name="T18" fmla="*/ 2147483646 w 101"/>
                <a:gd name="T19" fmla="*/ 2147483646 h 123"/>
                <a:gd name="T20" fmla="*/ 2147483646 w 101"/>
                <a:gd name="T21" fmla="*/ 2147483646 h 123"/>
                <a:gd name="T22" fmla="*/ 2147483646 w 101"/>
                <a:gd name="T23" fmla="*/ 2147483646 h 123"/>
                <a:gd name="T24" fmla="*/ 2147483646 w 101"/>
                <a:gd name="T25" fmla="*/ 2147483646 h 123"/>
                <a:gd name="T26" fmla="*/ 2147483646 w 101"/>
                <a:gd name="T27" fmla="*/ 2147483646 h 123"/>
                <a:gd name="T28" fmla="*/ 2147483646 w 101"/>
                <a:gd name="T29" fmla="*/ 2147483646 h 123"/>
                <a:gd name="T30" fmla="*/ 2147483646 w 101"/>
                <a:gd name="T31" fmla="*/ 2147483646 h 123"/>
                <a:gd name="T32" fmla="*/ 2147483646 w 101"/>
                <a:gd name="T33" fmla="*/ 2147483646 h 123"/>
                <a:gd name="T34" fmla="*/ 2147483646 w 101"/>
                <a:gd name="T35" fmla="*/ 2147483646 h 123"/>
                <a:gd name="T36" fmla="*/ 2147483646 w 101"/>
                <a:gd name="T37" fmla="*/ 2147483646 h 123"/>
                <a:gd name="T38" fmla="*/ 2147483646 w 101"/>
                <a:gd name="T39" fmla="*/ 2147483646 h 123"/>
                <a:gd name="T40" fmla="*/ 2147483646 w 101"/>
                <a:gd name="T41" fmla="*/ 2147483646 h 123"/>
                <a:gd name="T42" fmla="*/ 2147483646 w 101"/>
                <a:gd name="T43" fmla="*/ 2147483646 h 123"/>
                <a:gd name="T44" fmla="*/ 2147483646 w 101"/>
                <a:gd name="T45" fmla="*/ 2147483646 h 123"/>
                <a:gd name="T46" fmla="*/ 2147483646 w 101"/>
                <a:gd name="T47" fmla="*/ 2147483646 h 123"/>
                <a:gd name="T48" fmla="*/ 2147483646 w 101"/>
                <a:gd name="T49" fmla="*/ 2147483646 h 123"/>
                <a:gd name="T50" fmla="*/ 2147483646 w 101"/>
                <a:gd name="T51" fmla="*/ 2147483646 h 123"/>
                <a:gd name="T52" fmla="*/ 2147483646 w 101"/>
                <a:gd name="T53" fmla="*/ 2147483646 h 123"/>
                <a:gd name="T54" fmla="*/ 2147483646 w 101"/>
                <a:gd name="T55" fmla="*/ 2147483646 h 123"/>
                <a:gd name="T56" fmla="*/ 2147483646 w 101"/>
                <a:gd name="T57" fmla="*/ 2147483646 h 123"/>
                <a:gd name="T58" fmla="*/ 2147483646 w 101"/>
                <a:gd name="T59" fmla="*/ 2147483646 h 123"/>
                <a:gd name="T60" fmla="*/ 2147483646 w 101"/>
                <a:gd name="T61" fmla="*/ 2147483646 h 123"/>
                <a:gd name="T62" fmla="*/ 2147483646 w 101"/>
                <a:gd name="T63" fmla="*/ 2147483646 h 123"/>
                <a:gd name="T64" fmla="*/ 2147483646 w 101"/>
                <a:gd name="T65" fmla="*/ 2147483646 h 123"/>
                <a:gd name="T66" fmla="*/ 2147483646 w 101"/>
                <a:gd name="T67" fmla="*/ 2147483646 h 123"/>
                <a:gd name="T68" fmla="*/ 2147483646 w 101"/>
                <a:gd name="T69" fmla="*/ 2147483646 h 123"/>
                <a:gd name="T70" fmla="*/ 2147483646 w 101"/>
                <a:gd name="T71" fmla="*/ 2147483646 h 123"/>
                <a:gd name="T72" fmla="*/ 2147483646 w 101"/>
                <a:gd name="T73" fmla="*/ 2147483646 h 123"/>
                <a:gd name="T74" fmla="*/ 2147483646 w 101"/>
                <a:gd name="T75" fmla="*/ 2147483646 h 123"/>
                <a:gd name="T76" fmla="*/ 2147483646 w 101"/>
                <a:gd name="T77" fmla="*/ 2147483646 h 123"/>
                <a:gd name="T78" fmla="*/ 2147483646 w 101"/>
                <a:gd name="T79" fmla="*/ 2147483646 h 123"/>
                <a:gd name="T80" fmla="*/ 2147483646 w 101"/>
                <a:gd name="T81" fmla="*/ 2147483646 h 123"/>
                <a:gd name="T82" fmla="*/ 2147483646 w 101"/>
                <a:gd name="T83" fmla="*/ 2147483646 h 123"/>
                <a:gd name="T84" fmla="*/ 0 w 101"/>
                <a:gd name="T85" fmla="*/ 2147483646 h 123"/>
                <a:gd name="T86" fmla="*/ 0 w 101"/>
                <a:gd name="T87" fmla="*/ 2147483646 h 123"/>
                <a:gd name="T88" fmla="*/ 2147483646 w 101"/>
                <a:gd name="T89" fmla="*/ 2147483646 h 123"/>
                <a:gd name="T90" fmla="*/ 2147483646 w 101"/>
                <a:gd name="T91" fmla="*/ 2147483646 h 123"/>
                <a:gd name="T92" fmla="*/ 2147483646 w 101"/>
                <a:gd name="T93" fmla="*/ 2147483646 h 123"/>
                <a:gd name="T94" fmla="*/ 2147483646 w 101"/>
                <a:gd name="T95" fmla="*/ 2147483646 h 123"/>
                <a:gd name="T96" fmla="*/ 2147483646 w 101"/>
                <a:gd name="T97" fmla="*/ 2147483646 h 123"/>
                <a:gd name="T98" fmla="*/ 2147483646 w 101"/>
                <a:gd name="T99" fmla="*/ 0 h 123"/>
                <a:gd name="T100" fmla="*/ 2147483646 w 101"/>
                <a:gd name="T101" fmla="*/ 2147483646 h 12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1" h="123">
                  <a:moveTo>
                    <a:pt x="17" y="16"/>
                  </a:moveTo>
                  <a:cubicBezTo>
                    <a:pt x="66" y="10"/>
                    <a:pt x="66" y="10"/>
                    <a:pt x="66" y="10"/>
                  </a:cubicBezTo>
                  <a:cubicBezTo>
                    <a:pt x="70" y="10"/>
                    <a:pt x="73" y="12"/>
                    <a:pt x="73" y="16"/>
                  </a:cubicBezTo>
                  <a:cubicBezTo>
                    <a:pt x="73" y="18"/>
                    <a:pt x="73" y="18"/>
                    <a:pt x="73" y="18"/>
                  </a:cubicBezTo>
                  <a:cubicBezTo>
                    <a:pt x="28" y="24"/>
                    <a:pt x="28" y="24"/>
                    <a:pt x="28" y="24"/>
                  </a:cubicBezTo>
                  <a:cubicBezTo>
                    <a:pt x="24" y="25"/>
                    <a:pt x="23" y="27"/>
                    <a:pt x="23" y="31"/>
                  </a:cubicBezTo>
                  <a:cubicBezTo>
                    <a:pt x="23" y="99"/>
                    <a:pt x="23" y="99"/>
                    <a:pt x="23" y="99"/>
                  </a:cubicBezTo>
                  <a:cubicBezTo>
                    <a:pt x="17" y="99"/>
                    <a:pt x="17" y="99"/>
                    <a:pt x="17" y="99"/>
                  </a:cubicBezTo>
                  <a:cubicBezTo>
                    <a:pt x="17" y="16"/>
                    <a:pt x="17" y="16"/>
                    <a:pt x="17" y="16"/>
                  </a:cubicBezTo>
                  <a:close/>
                  <a:moveTo>
                    <a:pt x="54" y="49"/>
                  </a:moveTo>
                  <a:cubicBezTo>
                    <a:pt x="54" y="66"/>
                    <a:pt x="54" y="66"/>
                    <a:pt x="54" y="66"/>
                  </a:cubicBezTo>
                  <a:cubicBezTo>
                    <a:pt x="92" y="61"/>
                    <a:pt x="92" y="61"/>
                    <a:pt x="92" y="61"/>
                  </a:cubicBezTo>
                  <a:cubicBezTo>
                    <a:pt x="92" y="44"/>
                    <a:pt x="92" y="44"/>
                    <a:pt x="92" y="44"/>
                  </a:cubicBezTo>
                  <a:cubicBezTo>
                    <a:pt x="54" y="49"/>
                    <a:pt x="54" y="49"/>
                    <a:pt x="54" y="49"/>
                  </a:cubicBezTo>
                  <a:close/>
                  <a:moveTo>
                    <a:pt x="45" y="38"/>
                  </a:moveTo>
                  <a:cubicBezTo>
                    <a:pt x="45" y="121"/>
                    <a:pt x="45" y="121"/>
                    <a:pt x="45" y="121"/>
                  </a:cubicBezTo>
                  <a:cubicBezTo>
                    <a:pt x="93" y="115"/>
                    <a:pt x="93" y="115"/>
                    <a:pt x="93" y="115"/>
                  </a:cubicBezTo>
                  <a:cubicBezTo>
                    <a:pt x="97" y="114"/>
                    <a:pt x="101" y="111"/>
                    <a:pt x="101" y="107"/>
                  </a:cubicBezTo>
                  <a:cubicBezTo>
                    <a:pt x="101" y="38"/>
                    <a:pt x="101" y="38"/>
                    <a:pt x="101" y="38"/>
                  </a:cubicBezTo>
                  <a:cubicBezTo>
                    <a:pt x="101" y="34"/>
                    <a:pt x="97" y="31"/>
                    <a:pt x="93" y="32"/>
                  </a:cubicBezTo>
                  <a:cubicBezTo>
                    <a:pt x="45" y="38"/>
                    <a:pt x="45" y="38"/>
                    <a:pt x="45" y="38"/>
                  </a:cubicBezTo>
                  <a:close/>
                  <a:moveTo>
                    <a:pt x="30" y="29"/>
                  </a:moveTo>
                  <a:cubicBezTo>
                    <a:pt x="28" y="28"/>
                    <a:pt x="27" y="29"/>
                    <a:pt x="27" y="31"/>
                  </a:cubicBezTo>
                  <a:cubicBezTo>
                    <a:pt x="27" y="111"/>
                    <a:pt x="27" y="111"/>
                    <a:pt x="27" y="111"/>
                  </a:cubicBezTo>
                  <a:cubicBezTo>
                    <a:pt x="27" y="113"/>
                    <a:pt x="28" y="115"/>
                    <a:pt x="30" y="116"/>
                  </a:cubicBezTo>
                  <a:cubicBezTo>
                    <a:pt x="38" y="122"/>
                    <a:pt x="38" y="122"/>
                    <a:pt x="38" y="122"/>
                  </a:cubicBezTo>
                  <a:cubicBezTo>
                    <a:pt x="40" y="123"/>
                    <a:pt x="41" y="122"/>
                    <a:pt x="41" y="119"/>
                  </a:cubicBezTo>
                  <a:cubicBezTo>
                    <a:pt x="41" y="39"/>
                    <a:pt x="41" y="39"/>
                    <a:pt x="41" y="39"/>
                  </a:cubicBezTo>
                  <a:cubicBezTo>
                    <a:pt x="41" y="37"/>
                    <a:pt x="40" y="35"/>
                    <a:pt x="38" y="34"/>
                  </a:cubicBezTo>
                  <a:cubicBezTo>
                    <a:pt x="30" y="29"/>
                    <a:pt x="30" y="29"/>
                    <a:pt x="30" y="29"/>
                  </a:cubicBezTo>
                  <a:close/>
                  <a:moveTo>
                    <a:pt x="36" y="27"/>
                  </a:moveTo>
                  <a:cubicBezTo>
                    <a:pt x="41" y="31"/>
                    <a:pt x="41" y="31"/>
                    <a:pt x="41" y="31"/>
                  </a:cubicBezTo>
                  <a:cubicBezTo>
                    <a:pt x="41" y="31"/>
                    <a:pt x="42" y="31"/>
                    <a:pt x="42" y="31"/>
                  </a:cubicBezTo>
                  <a:cubicBezTo>
                    <a:pt x="88" y="25"/>
                    <a:pt x="88" y="25"/>
                    <a:pt x="88" y="25"/>
                  </a:cubicBezTo>
                  <a:cubicBezTo>
                    <a:pt x="87" y="23"/>
                    <a:pt x="84" y="21"/>
                    <a:pt x="81" y="22"/>
                  </a:cubicBezTo>
                  <a:cubicBezTo>
                    <a:pt x="36" y="27"/>
                    <a:pt x="36" y="27"/>
                    <a:pt x="36" y="27"/>
                  </a:cubicBezTo>
                  <a:close/>
                  <a:moveTo>
                    <a:pt x="2" y="7"/>
                  </a:moveTo>
                  <a:cubicBezTo>
                    <a:pt x="11" y="13"/>
                    <a:pt x="11" y="13"/>
                    <a:pt x="11" y="13"/>
                  </a:cubicBezTo>
                  <a:cubicBezTo>
                    <a:pt x="12" y="14"/>
                    <a:pt x="13" y="16"/>
                    <a:pt x="13" y="18"/>
                  </a:cubicBezTo>
                  <a:cubicBezTo>
                    <a:pt x="13" y="98"/>
                    <a:pt x="13" y="98"/>
                    <a:pt x="13" y="98"/>
                  </a:cubicBezTo>
                  <a:cubicBezTo>
                    <a:pt x="13" y="100"/>
                    <a:pt x="12" y="101"/>
                    <a:pt x="11" y="100"/>
                  </a:cubicBezTo>
                  <a:cubicBezTo>
                    <a:pt x="2" y="95"/>
                    <a:pt x="2" y="95"/>
                    <a:pt x="2" y="95"/>
                  </a:cubicBezTo>
                  <a:cubicBezTo>
                    <a:pt x="1" y="94"/>
                    <a:pt x="0" y="92"/>
                    <a:pt x="0" y="89"/>
                  </a:cubicBezTo>
                  <a:cubicBezTo>
                    <a:pt x="0" y="9"/>
                    <a:pt x="0" y="9"/>
                    <a:pt x="0" y="9"/>
                  </a:cubicBezTo>
                  <a:cubicBezTo>
                    <a:pt x="0" y="7"/>
                    <a:pt x="1" y="6"/>
                    <a:pt x="2" y="7"/>
                  </a:cubicBezTo>
                  <a:close/>
                  <a:moveTo>
                    <a:pt x="8" y="6"/>
                  </a:moveTo>
                  <a:cubicBezTo>
                    <a:pt x="13" y="9"/>
                    <a:pt x="13" y="9"/>
                    <a:pt x="13" y="9"/>
                  </a:cubicBezTo>
                  <a:cubicBezTo>
                    <a:pt x="14" y="9"/>
                    <a:pt x="14" y="9"/>
                    <a:pt x="14" y="10"/>
                  </a:cubicBezTo>
                  <a:cubicBezTo>
                    <a:pt x="60" y="4"/>
                    <a:pt x="60" y="4"/>
                    <a:pt x="60" y="4"/>
                  </a:cubicBezTo>
                  <a:cubicBezTo>
                    <a:pt x="59" y="1"/>
                    <a:pt x="56" y="0"/>
                    <a:pt x="53" y="0"/>
                  </a:cubicBezTo>
                  <a:lnTo>
                    <a:pt x="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6" name="MH_SubTitle_4"/>
          <p:cNvSpPr/>
          <p:nvPr>
            <p:custDataLst>
              <p:tags r:id="rId5"/>
            </p:custDataLst>
          </p:nvPr>
        </p:nvSpPr>
        <p:spPr>
          <a:xfrm>
            <a:off x="8605796" y="5331570"/>
            <a:ext cx="1899481" cy="642937"/>
          </a:xfrm>
          <a:prstGeom prst="flowChartAlternateProcess">
            <a:avLst/>
          </a:prstGeom>
          <a:noFill/>
          <a:ln w="12700">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lnSpc>
                <a:spcPct val="120000"/>
              </a:lnSpc>
              <a:defRPr/>
            </a:pPr>
            <a:r>
              <a:rPr lang="zh-CN" altLang="en-US" sz="1733" dirty="0">
                <a:solidFill>
                  <a:schemeClr val="accent1"/>
                </a:solidFill>
                <a:latin typeface="微软雅黑" panose="020B0503020204020204" pitchFamily="34" charset="-122"/>
                <a:ea typeface="微软雅黑" panose="020B0503020204020204" pitchFamily="34" charset="-122"/>
              </a:rPr>
              <a:t>物理一体化模式</a:t>
            </a:r>
          </a:p>
        </p:txBody>
      </p:sp>
      <p:sp>
        <p:nvSpPr>
          <p:cNvPr id="22" name="文本框 31">
            <a:extLst>
              <a:ext uri="{FF2B5EF4-FFF2-40B4-BE49-F238E27FC236}">
                <a16:creationId xmlns:a16="http://schemas.microsoft.com/office/drawing/2014/main" id="{5F01C6DE-D10F-4D97-8FCA-81D108170E2D}"/>
              </a:ext>
            </a:extLst>
          </p:cNvPr>
          <p:cNvSpPr>
            <a:spLocks noChangeArrowheads="1"/>
          </p:cNvSpPr>
          <p:nvPr/>
        </p:nvSpPr>
        <p:spPr bwMode="auto">
          <a:xfrm>
            <a:off x="1156685" y="528219"/>
            <a:ext cx="5476536" cy="492443"/>
          </a:xfrm>
          <a:prstGeom prst="rect">
            <a:avLst/>
          </a:prstGeom>
          <a:noFill/>
          <a:extLst/>
        </p:spPr>
        <p:txBody>
          <a:bodyPr wrap="square" lIns="0" tIns="0" rIns="0" bIns="0" rtlCol="0">
            <a:spAutoFit/>
          </a:bodyPr>
          <a:lstStyle/>
          <a:p>
            <a:r>
              <a:rPr lang="zh-CN" altLang="en-US" sz="3200" b="1" dirty="0">
                <a:solidFill>
                  <a:schemeClr val="tx1">
                    <a:lumMod val="65000"/>
                    <a:lumOff val="35000"/>
                  </a:schemeClr>
                </a:solidFill>
                <a:latin typeface="微软雅黑"/>
                <a:ea typeface="微软雅黑"/>
              </a:rPr>
              <a:t>电子商务物流的运营模式</a:t>
            </a:r>
          </a:p>
        </p:txBody>
      </p:sp>
      <p:grpSp>
        <p:nvGrpSpPr>
          <p:cNvPr id="25" name="组合 24">
            <a:extLst>
              <a:ext uri="{FF2B5EF4-FFF2-40B4-BE49-F238E27FC236}">
                <a16:creationId xmlns:a16="http://schemas.microsoft.com/office/drawing/2014/main" id="{3B0D8D49-BB2C-4D00-AA68-BA62D56D1006}"/>
              </a:ext>
            </a:extLst>
          </p:cNvPr>
          <p:cNvGrpSpPr/>
          <p:nvPr/>
        </p:nvGrpSpPr>
        <p:grpSpPr>
          <a:xfrm>
            <a:off x="2462344" y="1609997"/>
            <a:ext cx="7458209" cy="92071"/>
            <a:chOff x="688893" y="2574256"/>
            <a:chExt cx="7739508" cy="81111"/>
          </a:xfrm>
        </p:grpSpPr>
        <p:sp>
          <p:nvSpPr>
            <p:cNvPr id="27" name="Rectangle 4">
              <a:extLst>
                <a:ext uri="{FF2B5EF4-FFF2-40B4-BE49-F238E27FC236}">
                  <a16:creationId xmlns:a16="http://schemas.microsoft.com/office/drawing/2014/main" id="{BB206870-3F68-4002-9FC2-958F5567B880}"/>
                </a:ext>
              </a:extLst>
            </p:cNvPr>
            <p:cNvSpPr/>
            <p:nvPr/>
          </p:nvSpPr>
          <p:spPr>
            <a:xfrm>
              <a:off x="688893" y="2574256"/>
              <a:ext cx="1539000" cy="81111"/>
            </a:xfrm>
            <a:prstGeom prst="rect">
              <a:avLst/>
            </a:prstGeom>
            <a:solidFill>
              <a:srgbClr val="202F3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28" name="Rectangle 5">
              <a:extLst>
                <a:ext uri="{FF2B5EF4-FFF2-40B4-BE49-F238E27FC236}">
                  <a16:creationId xmlns:a16="http://schemas.microsoft.com/office/drawing/2014/main" id="{FA38A9F4-5939-4C37-9B5E-33E89031B2F1}"/>
                </a:ext>
              </a:extLst>
            </p:cNvPr>
            <p:cNvSpPr/>
            <p:nvPr/>
          </p:nvSpPr>
          <p:spPr>
            <a:xfrm>
              <a:off x="2239021" y="2574256"/>
              <a:ext cx="1539000" cy="81111"/>
            </a:xfrm>
            <a:prstGeom prst="rect">
              <a:avLst/>
            </a:prstGeom>
            <a:solidFill>
              <a:srgbClr val="1C949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29" name="Rectangle 6">
              <a:extLst>
                <a:ext uri="{FF2B5EF4-FFF2-40B4-BE49-F238E27FC236}">
                  <a16:creationId xmlns:a16="http://schemas.microsoft.com/office/drawing/2014/main" id="{E442A85F-78A5-4FCD-82CC-F8C53C4E9456}"/>
                </a:ext>
              </a:extLst>
            </p:cNvPr>
            <p:cNvSpPr/>
            <p:nvPr/>
          </p:nvSpPr>
          <p:spPr>
            <a:xfrm>
              <a:off x="3789153" y="2574256"/>
              <a:ext cx="1539000" cy="81111"/>
            </a:xfrm>
            <a:prstGeom prst="rect">
              <a:avLst/>
            </a:prstGeom>
            <a:solidFill>
              <a:srgbClr val="7CB55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30" name="Rectangle 7">
              <a:extLst>
                <a:ext uri="{FF2B5EF4-FFF2-40B4-BE49-F238E27FC236}">
                  <a16:creationId xmlns:a16="http://schemas.microsoft.com/office/drawing/2014/main" id="{1896916F-5FE6-49F5-814E-A2D9036518E9}"/>
                </a:ext>
              </a:extLst>
            </p:cNvPr>
            <p:cNvSpPr/>
            <p:nvPr/>
          </p:nvSpPr>
          <p:spPr>
            <a:xfrm>
              <a:off x="5339276" y="2574256"/>
              <a:ext cx="1539000" cy="81111"/>
            </a:xfrm>
            <a:prstGeom prst="rect">
              <a:avLst/>
            </a:prstGeom>
            <a:solidFill>
              <a:srgbClr val="FAC14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31" name="Rectangle 8">
              <a:extLst>
                <a:ext uri="{FF2B5EF4-FFF2-40B4-BE49-F238E27FC236}">
                  <a16:creationId xmlns:a16="http://schemas.microsoft.com/office/drawing/2014/main" id="{72213222-5601-41A1-B662-336EAE9370A3}"/>
                </a:ext>
              </a:extLst>
            </p:cNvPr>
            <p:cNvSpPr/>
            <p:nvPr/>
          </p:nvSpPr>
          <p:spPr>
            <a:xfrm>
              <a:off x="6889401" y="2574256"/>
              <a:ext cx="1539000" cy="81111"/>
            </a:xfrm>
            <a:prstGeom prst="rect">
              <a:avLst/>
            </a:prstGeom>
            <a:solidFill>
              <a:srgbClr val="F95647"/>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grpSp>
    </p:spTree>
    <p:custDataLst>
      <p:tags r:id="rId1"/>
    </p:custDataLst>
    <p:extLst>
      <p:ext uri="{BB962C8B-B14F-4D97-AF65-F5344CB8AC3E}">
        <p14:creationId xmlns:p14="http://schemas.microsoft.com/office/powerpoint/2010/main" val="27440017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MH_Picture_2"/>
          <p:cNvSpPr/>
          <p:nvPr>
            <p:custDataLst>
              <p:tags r:id="rId1"/>
            </p:custDataLst>
          </p:nvPr>
        </p:nvSpPr>
        <p:spPr>
          <a:xfrm>
            <a:off x="7277988" y="2668256"/>
            <a:ext cx="4309896" cy="3217272"/>
          </a:xfrm>
          <a:prstGeom prst="roundRect">
            <a:avLst>
              <a:gd name="adj" fmla="val 12702"/>
            </a:avLst>
          </a:prstGeom>
          <a:blipFill dpi="0" rotWithShape="1">
            <a:blip r:embed="rId4">
              <a:extLst>
                <a:ext uri="{28A0092B-C50C-407E-A947-70E740481C1C}">
                  <a14:useLocalDpi xmlns:a14="http://schemas.microsoft.com/office/drawing/2010/main" val="0"/>
                </a:ext>
              </a:extLst>
            </a:blip>
            <a:srcRect/>
            <a:stretch>
              <a:fillRect/>
            </a:stretch>
          </a:blipFill>
          <a:ln w="3175" cap="flat" cmpd="sng" algn="ctr">
            <a:noFill/>
            <a:prstDash val="solid"/>
          </a:ln>
          <a:effectLst>
            <a:outerShdw blurRad="50800" dist="38100" dir="8100000" algn="tr" rotWithShape="0">
              <a:prstClr val="black">
                <a:alpha val="40000"/>
              </a:prstClr>
            </a:outerShdw>
          </a:effectLst>
        </p:spPr>
        <p:txBody>
          <a:bodyPr lIns="162556" tIns="81277" rIns="162556" bIns="81277" anchor="ctr"/>
          <a:lstStyle/>
          <a:p>
            <a:pPr algn="ctr" defTabSz="1219170">
              <a:defRPr/>
            </a:pPr>
            <a:endParaRPr lang="zh-CN" altLang="en-US" sz="2400" kern="0">
              <a:solidFill>
                <a:prstClr val="white"/>
              </a:solidFill>
              <a:latin typeface="Calibri"/>
              <a:ea typeface="微软雅黑"/>
            </a:endParaRPr>
          </a:p>
        </p:txBody>
      </p:sp>
      <p:grpSp>
        <p:nvGrpSpPr>
          <p:cNvPr id="88" name="组合 87"/>
          <p:cNvGrpSpPr/>
          <p:nvPr/>
        </p:nvGrpSpPr>
        <p:grpSpPr>
          <a:xfrm>
            <a:off x="1218147" y="4398250"/>
            <a:ext cx="1108803" cy="1113662"/>
            <a:chOff x="0" y="6164654"/>
            <a:chExt cx="1089380" cy="1089774"/>
          </a:xfrm>
        </p:grpSpPr>
        <p:grpSp>
          <p:nvGrpSpPr>
            <p:cNvPr id="89" name="组合 88"/>
            <p:cNvGrpSpPr/>
            <p:nvPr/>
          </p:nvGrpSpPr>
          <p:grpSpPr>
            <a:xfrm>
              <a:off x="0" y="6164654"/>
              <a:ext cx="1089380" cy="1089774"/>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40000" cap="flat" cmpd="sng" algn="ctr">
                <a:noFill/>
                <a:prstDash val="solid"/>
              </a:ln>
              <a:effectLst/>
            </p:spPr>
            <p:txBody>
              <a:bodyPr rtlCol="0" anchor="ctr"/>
              <a:lstStyle/>
              <a:p>
                <a:pPr algn="ctr" defTabSz="1219170">
                  <a:defRPr/>
                </a:pPr>
                <a:endParaRPr lang="zh-CN" altLang="en-US" sz="2400" b="1" kern="0">
                  <a:solidFill>
                    <a:prstClr val="black"/>
                  </a:solidFill>
                  <a:latin typeface="Calibri"/>
                  <a:ea typeface="微软雅黑"/>
                </a:endParaRPr>
              </a:p>
            </p:txBody>
          </p:sp>
          <p:sp>
            <p:nvSpPr>
              <p:cNvPr id="92" name="椭圆 91"/>
              <p:cNvSpPr/>
              <p:nvPr/>
            </p:nvSpPr>
            <p:spPr>
              <a:xfrm>
                <a:off x="392112" y="760412"/>
                <a:ext cx="3825877" cy="3825877"/>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40000" cap="flat" cmpd="sng" algn="ctr">
                <a:noFill/>
                <a:prstDash val="solid"/>
              </a:ln>
              <a:effectLst/>
            </p:spPr>
            <p:txBody>
              <a:bodyPr rtlCol="0" anchor="ctr"/>
              <a:lstStyle/>
              <a:p>
                <a:pPr algn="ctr" defTabSz="1219170">
                  <a:defRPr/>
                </a:pPr>
                <a:endParaRPr lang="zh-CN" altLang="en-US" sz="2400" b="1" kern="0" dirty="0">
                  <a:solidFill>
                    <a:srgbClr val="61AEC0"/>
                  </a:solidFill>
                  <a:latin typeface="Calibri"/>
                  <a:ea typeface="微软雅黑"/>
                </a:endParaRPr>
              </a:p>
            </p:txBody>
          </p:sp>
        </p:grpSp>
        <p:sp>
          <p:nvSpPr>
            <p:cNvPr id="90" name="矩形 89"/>
            <p:cNvSpPr/>
            <p:nvPr/>
          </p:nvSpPr>
          <p:spPr>
            <a:xfrm>
              <a:off x="151792" y="6355436"/>
              <a:ext cx="786201" cy="813172"/>
            </a:xfrm>
            <a:prstGeom prst="rect">
              <a:avLst/>
            </a:prstGeom>
          </p:spPr>
          <p:txBody>
            <a:bodyPr wrap="none">
              <a:spAutoFit/>
            </a:bodyPr>
            <a:lstStyle/>
            <a:p>
              <a:pPr algn="ctr" defTabSz="1219170">
                <a:defRPr/>
              </a:pPr>
              <a:r>
                <a:rPr lang="zh-CN" altLang="en-US" sz="2400" b="1" kern="0" dirty="0">
                  <a:solidFill>
                    <a:srgbClr val="F8A932"/>
                  </a:solidFill>
                  <a:ea typeface="微软雅黑"/>
                </a:rPr>
                <a:t>配送</a:t>
              </a:r>
              <a:endParaRPr lang="en-US" altLang="zh-CN" sz="2400" b="1" kern="0" dirty="0">
                <a:solidFill>
                  <a:srgbClr val="F8A932"/>
                </a:solidFill>
                <a:ea typeface="微软雅黑"/>
              </a:endParaRPr>
            </a:p>
            <a:p>
              <a:pPr algn="ctr" defTabSz="1219170">
                <a:defRPr/>
              </a:pPr>
              <a:r>
                <a:rPr lang="zh-CN" altLang="en-US" sz="2400" b="1" kern="0" dirty="0">
                  <a:solidFill>
                    <a:srgbClr val="F8A932"/>
                  </a:solidFill>
                  <a:ea typeface="微软雅黑"/>
                </a:rPr>
                <a:t>中心</a:t>
              </a:r>
            </a:p>
          </p:txBody>
        </p:sp>
      </p:grpSp>
      <p:grpSp>
        <p:nvGrpSpPr>
          <p:cNvPr id="93" name="组合 92"/>
          <p:cNvGrpSpPr/>
          <p:nvPr/>
        </p:nvGrpSpPr>
        <p:grpSpPr>
          <a:xfrm>
            <a:off x="4434995" y="4416793"/>
            <a:ext cx="1443732" cy="1444778"/>
            <a:chOff x="4642667" y="4937436"/>
            <a:chExt cx="1115096" cy="1115500"/>
          </a:xfrm>
        </p:grpSpPr>
        <p:grpSp>
          <p:nvGrpSpPr>
            <p:cNvPr id="94" name="组合 93"/>
            <p:cNvGrpSpPr/>
            <p:nvPr/>
          </p:nvGrpSpPr>
          <p:grpSpPr>
            <a:xfrm>
              <a:off x="4642667" y="4937436"/>
              <a:ext cx="1115096" cy="1115500"/>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40000" cap="flat" cmpd="sng" algn="ctr">
                <a:noFill/>
                <a:prstDash val="solid"/>
              </a:ln>
              <a:effectLst/>
            </p:spPr>
            <p:txBody>
              <a:bodyPr rtlCol="0" anchor="ctr"/>
              <a:lstStyle/>
              <a:p>
                <a:pPr algn="ctr" defTabSz="1219170">
                  <a:defRPr/>
                </a:pPr>
                <a:endParaRPr lang="zh-CN" altLang="en-US" sz="2400" b="1" kern="0">
                  <a:solidFill>
                    <a:prstClr val="black"/>
                  </a:solidFill>
                  <a:latin typeface="Calibri"/>
                  <a:ea typeface="微软雅黑"/>
                </a:endParaRPr>
              </a:p>
            </p:txBody>
          </p:sp>
          <p:sp>
            <p:nvSpPr>
              <p:cNvPr id="97" name="椭圆 96"/>
              <p:cNvSpPr/>
              <p:nvPr/>
            </p:nvSpPr>
            <p:spPr>
              <a:xfrm>
                <a:off x="392112" y="760412"/>
                <a:ext cx="3825877" cy="3825877"/>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40000" cap="flat" cmpd="sng" algn="ctr">
                <a:noFill/>
                <a:prstDash val="solid"/>
              </a:ln>
              <a:effectLst/>
            </p:spPr>
            <p:txBody>
              <a:bodyPr rtlCol="0" anchor="ctr"/>
              <a:lstStyle/>
              <a:p>
                <a:pPr algn="ctr" defTabSz="1219170">
                  <a:defRPr/>
                </a:pPr>
                <a:endParaRPr lang="zh-CN" altLang="en-US" sz="2400" b="1" kern="0" dirty="0">
                  <a:solidFill>
                    <a:srgbClr val="61AEC0"/>
                  </a:solidFill>
                  <a:latin typeface="Calibri"/>
                  <a:ea typeface="微软雅黑"/>
                </a:endParaRPr>
              </a:p>
            </p:txBody>
          </p:sp>
        </p:grpSp>
        <p:sp>
          <p:nvSpPr>
            <p:cNvPr id="95" name="矩形 94"/>
            <p:cNvSpPr/>
            <p:nvPr/>
          </p:nvSpPr>
          <p:spPr>
            <a:xfrm>
              <a:off x="4817556" y="5073650"/>
              <a:ext cx="776544" cy="831710"/>
            </a:xfrm>
            <a:prstGeom prst="rect">
              <a:avLst/>
            </a:prstGeom>
          </p:spPr>
          <p:txBody>
            <a:bodyPr wrap="none">
              <a:spAutoFit/>
            </a:bodyPr>
            <a:lstStyle/>
            <a:p>
              <a:pPr algn="ctr" defTabSz="1219170">
                <a:defRPr/>
              </a:pPr>
              <a:r>
                <a:rPr lang="zh-CN" altLang="en-US" sz="3200" b="1" kern="0" dirty="0">
                  <a:solidFill>
                    <a:srgbClr val="1BAF95"/>
                  </a:solidFill>
                  <a:ea typeface="微软雅黑"/>
                </a:rPr>
                <a:t>配送</a:t>
              </a:r>
              <a:endParaRPr lang="en-US" altLang="zh-CN" sz="3200" b="1" kern="0" dirty="0">
                <a:solidFill>
                  <a:srgbClr val="1BAF95"/>
                </a:solidFill>
                <a:ea typeface="微软雅黑"/>
              </a:endParaRPr>
            </a:p>
            <a:p>
              <a:pPr algn="ctr" defTabSz="1219170">
                <a:defRPr/>
              </a:pPr>
              <a:r>
                <a:rPr lang="zh-CN" altLang="en-US" sz="3200" b="1" kern="0" dirty="0">
                  <a:solidFill>
                    <a:srgbClr val="1BAF95"/>
                  </a:solidFill>
                  <a:ea typeface="微软雅黑"/>
                </a:rPr>
                <a:t>中心</a:t>
              </a:r>
            </a:p>
          </p:txBody>
        </p:sp>
      </p:grpSp>
      <p:grpSp>
        <p:nvGrpSpPr>
          <p:cNvPr id="98" name="组合 97"/>
          <p:cNvGrpSpPr/>
          <p:nvPr/>
        </p:nvGrpSpPr>
        <p:grpSpPr>
          <a:xfrm>
            <a:off x="4556249" y="2410983"/>
            <a:ext cx="1561311" cy="1562440"/>
            <a:chOff x="-764070" y="1689040"/>
            <a:chExt cx="1205910" cy="1206346"/>
          </a:xfrm>
        </p:grpSpPr>
        <p:grpSp>
          <p:nvGrpSpPr>
            <p:cNvPr id="99" name="组合 98"/>
            <p:cNvGrpSpPr/>
            <p:nvPr/>
          </p:nvGrpSpPr>
          <p:grpSpPr>
            <a:xfrm>
              <a:off x="-764070" y="1689040"/>
              <a:ext cx="1205910" cy="1206346"/>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40000" cap="flat" cmpd="sng" algn="ctr">
                <a:noFill/>
                <a:prstDash val="solid"/>
              </a:ln>
              <a:effectLst/>
            </p:spPr>
            <p:txBody>
              <a:bodyPr rtlCol="0" anchor="ctr"/>
              <a:lstStyle/>
              <a:p>
                <a:pPr algn="ctr" defTabSz="1219170">
                  <a:defRPr/>
                </a:pPr>
                <a:endParaRPr lang="zh-CN" altLang="en-US" sz="2400" b="1" kern="0">
                  <a:solidFill>
                    <a:prstClr val="black"/>
                  </a:solidFill>
                  <a:latin typeface="Calibri"/>
                  <a:ea typeface="微软雅黑"/>
                </a:endParaRPr>
              </a:p>
            </p:txBody>
          </p:sp>
          <p:sp>
            <p:nvSpPr>
              <p:cNvPr id="102" name="椭圆 101"/>
              <p:cNvSpPr/>
              <p:nvPr/>
            </p:nvSpPr>
            <p:spPr>
              <a:xfrm>
                <a:off x="392112" y="847722"/>
                <a:ext cx="3825878" cy="382587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40000" cap="flat" cmpd="sng" algn="ctr">
                <a:noFill/>
                <a:prstDash val="solid"/>
              </a:ln>
              <a:effectLst/>
            </p:spPr>
            <p:txBody>
              <a:bodyPr rtlCol="0" anchor="ctr"/>
              <a:lstStyle/>
              <a:p>
                <a:pPr algn="ctr" defTabSz="1219170">
                  <a:defRPr/>
                </a:pPr>
                <a:endParaRPr lang="zh-CN" altLang="en-US" sz="2400" b="1" kern="0" dirty="0">
                  <a:solidFill>
                    <a:srgbClr val="61AEC0"/>
                  </a:solidFill>
                  <a:latin typeface="Calibri"/>
                  <a:ea typeface="微软雅黑"/>
                </a:endParaRPr>
              </a:p>
            </p:txBody>
          </p:sp>
        </p:grpSp>
        <p:sp>
          <p:nvSpPr>
            <p:cNvPr id="100" name="矩形 99"/>
            <p:cNvSpPr/>
            <p:nvPr/>
          </p:nvSpPr>
          <p:spPr>
            <a:xfrm>
              <a:off x="-549388" y="1923503"/>
              <a:ext cx="776543" cy="831710"/>
            </a:xfrm>
            <a:prstGeom prst="rect">
              <a:avLst/>
            </a:prstGeom>
          </p:spPr>
          <p:txBody>
            <a:bodyPr wrap="none">
              <a:spAutoFit/>
            </a:bodyPr>
            <a:lstStyle/>
            <a:p>
              <a:pPr algn="ctr" defTabSz="1219170">
                <a:defRPr/>
              </a:pPr>
              <a:r>
                <a:rPr lang="zh-CN" altLang="en-US" sz="3200" b="1" kern="0" dirty="0">
                  <a:solidFill>
                    <a:srgbClr val="4CBFDA"/>
                  </a:solidFill>
                  <a:ea typeface="微软雅黑"/>
                </a:rPr>
                <a:t>配送</a:t>
              </a:r>
              <a:endParaRPr lang="en-US" altLang="zh-CN" sz="3200" b="1" kern="0" dirty="0">
                <a:solidFill>
                  <a:srgbClr val="4CBFDA"/>
                </a:solidFill>
                <a:ea typeface="微软雅黑"/>
              </a:endParaRPr>
            </a:p>
            <a:p>
              <a:pPr algn="ctr" defTabSz="1219170">
                <a:defRPr/>
              </a:pPr>
              <a:r>
                <a:rPr lang="zh-CN" altLang="en-US" sz="3200" b="1" kern="0" dirty="0">
                  <a:solidFill>
                    <a:srgbClr val="4CBFDA"/>
                  </a:solidFill>
                  <a:ea typeface="微软雅黑"/>
                </a:rPr>
                <a:t>中心</a:t>
              </a:r>
            </a:p>
          </p:txBody>
        </p:sp>
      </p:grpSp>
      <p:grpSp>
        <p:nvGrpSpPr>
          <p:cNvPr id="103" name="组合 102"/>
          <p:cNvGrpSpPr/>
          <p:nvPr/>
        </p:nvGrpSpPr>
        <p:grpSpPr>
          <a:xfrm>
            <a:off x="2686707" y="5162261"/>
            <a:ext cx="1142053" cy="1162174"/>
            <a:chOff x="-803374" y="1161350"/>
            <a:chExt cx="1034592" cy="1034966"/>
          </a:xfrm>
        </p:grpSpPr>
        <p:grpSp>
          <p:nvGrpSpPr>
            <p:cNvPr id="104" name="组合 103"/>
            <p:cNvGrpSpPr/>
            <p:nvPr/>
          </p:nvGrpSpPr>
          <p:grpSpPr>
            <a:xfrm>
              <a:off x="-803374" y="1161350"/>
              <a:ext cx="1034592" cy="1034966"/>
              <a:chOff x="304800" y="673100"/>
              <a:chExt cx="4000500" cy="4000500"/>
            </a:xfrm>
            <a:effectLst>
              <a:outerShdw blurRad="444500" dist="254000" dir="8100000" algn="tr" rotWithShape="0">
                <a:prstClr val="black">
                  <a:alpha val="50000"/>
                </a:prstClr>
              </a:outerShdw>
            </a:effectLst>
          </p:grpSpPr>
          <p:sp>
            <p:nvSpPr>
              <p:cNvPr id="106" name="椭圆 105"/>
              <p:cNvSpPr/>
              <p:nvPr/>
            </p:nvSpPr>
            <p:spPr>
              <a:xfrm>
                <a:off x="392112" y="760412"/>
                <a:ext cx="3825877" cy="3825877"/>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40000" cap="flat" cmpd="sng" algn="ctr">
                <a:noFill/>
                <a:prstDash val="solid"/>
              </a:ln>
              <a:effectLst/>
            </p:spPr>
            <p:txBody>
              <a:bodyPr rtlCol="0" anchor="ctr"/>
              <a:lstStyle/>
              <a:p>
                <a:pPr algn="ctr" defTabSz="1219170">
                  <a:defRPr/>
                </a:pPr>
                <a:endParaRPr lang="zh-CN" altLang="en-US" sz="2400" b="1" kern="0" dirty="0">
                  <a:solidFill>
                    <a:srgbClr val="61AEC0"/>
                  </a:solidFill>
                  <a:latin typeface="Calibri"/>
                  <a:ea typeface="微软雅黑"/>
                </a:endParaRPr>
              </a:p>
            </p:txBody>
          </p:sp>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40000" cap="flat" cmpd="sng" algn="ctr">
                <a:noFill/>
                <a:prstDash val="solid"/>
              </a:ln>
              <a:effectLst/>
            </p:spPr>
            <p:txBody>
              <a:bodyPr rtlCol="0" anchor="ctr"/>
              <a:lstStyle/>
              <a:p>
                <a:pPr algn="ctr" defTabSz="1219170">
                  <a:defRPr/>
                </a:pPr>
                <a:endParaRPr lang="zh-CN" altLang="en-US" sz="2400" b="1" kern="0">
                  <a:solidFill>
                    <a:prstClr val="black"/>
                  </a:solidFill>
                  <a:latin typeface="Calibri"/>
                  <a:ea typeface="微软雅黑"/>
                </a:endParaRPr>
              </a:p>
            </p:txBody>
          </p:sp>
        </p:grpSp>
        <p:sp>
          <p:nvSpPr>
            <p:cNvPr id="105" name="矩形 104"/>
            <p:cNvSpPr/>
            <p:nvPr/>
          </p:nvSpPr>
          <p:spPr>
            <a:xfrm>
              <a:off x="-650938" y="1348181"/>
              <a:ext cx="724923" cy="740039"/>
            </a:xfrm>
            <a:prstGeom prst="rect">
              <a:avLst/>
            </a:prstGeom>
          </p:spPr>
          <p:txBody>
            <a:bodyPr wrap="none">
              <a:spAutoFit/>
            </a:bodyPr>
            <a:lstStyle/>
            <a:p>
              <a:pPr algn="ctr" defTabSz="1219170">
                <a:defRPr/>
              </a:pPr>
              <a:r>
                <a:rPr lang="zh-CN" altLang="en-US" sz="2400" b="1" kern="0" dirty="0">
                  <a:solidFill>
                    <a:srgbClr val="61AEC0"/>
                  </a:solidFill>
                  <a:ea typeface="微软雅黑"/>
                </a:rPr>
                <a:t>配送</a:t>
              </a:r>
              <a:endParaRPr lang="en-US" altLang="zh-CN" sz="2400" b="1" kern="0" dirty="0">
                <a:solidFill>
                  <a:srgbClr val="61AEC0"/>
                </a:solidFill>
                <a:ea typeface="微软雅黑"/>
              </a:endParaRPr>
            </a:p>
            <a:p>
              <a:pPr algn="ctr" defTabSz="1219170">
                <a:defRPr/>
              </a:pPr>
              <a:r>
                <a:rPr lang="zh-CN" altLang="en-US" sz="2400" b="1" kern="0" dirty="0">
                  <a:solidFill>
                    <a:srgbClr val="61AEC0"/>
                  </a:solidFill>
                  <a:ea typeface="微软雅黑"/>
                </a:rPr>
                <a:t>中心</a:t>
              </a:r>
            </a:p>
          </p:txBody>
        </p:sp>
      </p:grpSp>
      <p:grpSp>
        <p:nvGrpSpPr>
          <p:cNvPr id="108" name="组合 107"/>
          <p:cNvGrpSpPr/>
          <p:nvPr/>
        </p:nvGrpSpPr>
        <p:grpSpPr>
          <a:xfrm>
            <a:off x="2219975" y="3015769"/>
            <a:ext cx="1935295" cy="1936696"/>
            <a:chOff x="304800" y="673100"/>
            <a:chExt cx="4000500" cy="4000500"/>
          </a:xfrm>
          <a:effectLst>
            <a:outerShdw blurRad="444500" dist="254000" dir="8100000" algn="tr" rotWithShape="0">
              <a:prstClr val="black">
                <a:alpha val="50000"/>
              </a:prstClr>
            </a:outerShdw>
          </a:effectLst>
        </p:grpSpPr>
        <p:sp>
          <p:nvSpPr>
            <p:cNvPr id="109" name="同心圆 10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40000" cap="flat" cmpd="sng" algn="ctr">
              <a:noFill/>
              <a:prstDash val="solid"/>
            </a:ln>
            <a:effectLst/>
          </p:spPr>
          <p:txBody>
            <a:bodyPr rtlCol="0" anchor="ctr"/>
            <a:lstStyle/>
            <a:p>
              <a:pPr algn="ctr" defTabSz="1219170">
                <a:defRPr/>
              </a:pPr>
              <a:endParaRPr lang="zh-CN" altLang="en-US" sz="2400" b="1" kern="0">
                <a:solidFill>
                  <a:prstClr val="black"/>
                </a:solidFill>
                <a:latin typeface="Calibri"/>
                <a:ea typeface="微软雅黑"/>
              </a:endParaRPr>
            </a:p>
          </p:txBody>
        </p:sp>
        <p:sp>
          <p:nvSpPr>
            <p:cNvPr id="110" name="椭圆 109"/>
            <p:cNvSpPr/>
            <p:nvPr/>
          </p:nvSpPr>
          <p:spPr>
            <a:xfrm>
              <a:off x="392112" y="760412"/>
              <a:ext cx="3825877" cy="3825877"/>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40000" cap="flat" cmpd="sng" algn="ctr">
              <a:noFill/>
              <a:prstDash val="solid"/>
            </a:ln>
            <a:effectLst/>
          </p:spPr>
          <p:txBody>
            <a:bodyPr rtlCol="0" anchor="ctr"/>
            <a:lstStyle/>
            <a:p>
              <a:pPr algn="ctr" defTabSz="1219170">
                <a:defRPr/>
              </a:pPr>
              <a:r>
                <a:rPr lang="zh-CN" altLang="en-US" sz="3733" b="1" kern="0" dirty="0">
                  <a:solidFill>
                    <a:srgbClr val="F8A932"/>
                  </a:solidFill>
                  <a:latin typeface="Calibri"/>
                  <a:ea typeface="微软雅黑"/>
                </a:rPr>
                <a:t>配送</a:t>
              </a:r>
              <a:endParaRPr lang="en-US" altLang="zh-CN" sz="3733" b="1" kern="0" dirty="0">
                <a:solidFill>
                  <a:srgbClr val="F8A932"/>
                </a:solidFill>
                <a:latin typeface="Calibri"/>
                <a:ea typeface="微软雅黑"/>
              </a:endParaRPr>
            </a:p>
            <a:p>
              <a:pPr algn="ctr" defTabSz="1219170">
                <a:defRPr/>
              </a:pPr>
              <a:r>
                <a:rPr lang="zh-CN" altLang="en-US" sz="3733" b="1" kern="0" dirty="0">
                  <a:solidFill>
                    <a:srgbClr val="F8A932"/>
                  </a:solidFill>
                  <a:latin typeface="Calibri"/>
                  <a:ea typeface="微软雅黑"/>
                </a:rPr>
                <a:t>中心</a:t>
              </a:r>
              <a:endParaRPr lang="zh-CN" altLang="en-US" sz="5867" b="1" kern="0" dirty="0">
                <a:solidFill>
                  <a:srgbClr val="F8A932"/>
                </a:solidFill>
                <a:latin typeface="Calibri"/>
                <a:ea typeface="微软雅黑"/>
              </a:endParaRPr>
            </a:p>
          </p:txBody>
        </p:sp>
      </p:grpSp>
      <p:grpSp>
        <p:nvGrpSpPr>
          <p:cNvPr id="111" name="组合 110"/>
          <p:cNvGrpSpPr/>
          <p:nvPr/>
        </p:nvGrpSpPr>
        <p:grpSpPr>
          <a:xfrm>
            <a:off x="3176227" y="1944594"/>
            <a:ext cx="1398435" cy="1399447"/>
            <a:chOff x="304800" y="673100"/>
            <a:chExt cx="4000500" cy="4000500"/>
          </a:xfrm>
          <a:effectLst>
            <a:outerShdw blurRad="444500" dist="2540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40000" cap="flat" cmpd="sng" algn="ctr">
              <a:noFill/>
              <a:prstDash val="solid"/>
            </a:ln>
            <a:effectLst/>
          </p:spPr>
          <p:txBody>
            <a:bodyPr rtlCol="0" anchor="ctr"/>
            <a:lstStyle/>
            <a:p>
              <a:pPr algn="ctr" defTabSz="1219170">
                <a:defRPr/>
              </a:pPr>
              <a:endParaRPr lang="zh-CN" altLang="en-US" sz="2400" b="1" kern="0">
                <a:solidFill>
                  <a:prstClr val="black"/>
                </a:solidFill>
                <a:latin typeface="Calibri"/>
                <a:ea typeface="微软雅黑"/>
              </a:endParaRPr>
            </a:p>
          </p:txBody>
        </p:sp>
        <p:sp>
          <p:nvSpPr>
            <p:cNvPr id="113" name="椭圆 112"/>
            <p:cNvSpPr/>
            <p:nvPr/>
          </p:nvSpPr>
          <p:spPr>
            <a:xfrm>
              <a:off x="392112" y="760412"/>
              <a:ext cx="3825877" cy="3825877"/>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40000" cap="flat" cmpd="sng" algn="ctr">
              <a:noFill/>
              <a:prstDash val="solid"/>
            </a:ln>
            <a:effectLst/>
          </p:spPr>
          <p:txBody>
            <a:bodyPr rtlCol="0" anchor="ctr"/>
            <a:lstStyle/>
            <a:p>
              <a:pPr algn="ctr" defTabSz="1219170">
                <a:defRPr/>
              </a:pPr>
              <a:r>
                <a:rPr lang="zh-CN" altLang="en-US" sz="2400" b="1" kern="0" dirty="0">
                  <a:solidFill>
                    <a:srgbClr val="61AEC0"/>
                  </a:solidFill>
                  <a:latin typeface="Calibri"/>
                  <a:ea typeface="微软雅黑"/>
                </a:rPr>
                <a:t>配送中心</a:t>
              </a:r>
            </a:p>
          </p:txBody>
        </p:sp>
      </p:grpSp>
      <p:sp>
        <p:nvSpPr>
          <p:cNvPr id="114" name="椭圆 113"/>
          <p:cNvSpPr/>
          <p:nvPr/>
        </p:nvSpPr>
        <p:spPr>
          <a:xfrm>
            <a:off x="1998473" y="3021371"/>
            <a:ext cx="775640" cy="776200"/>
          </a:xfrm>
          <a:prstGeom prst="ellipse">
            <a:avLst/>
          </a:prstGeom>
          <a:solidFill>
            <a:srgbClr val="1BAF95"/>
          </a:solidFill>
          <a:ln w="40000" cap="flat" cmpd="sng" algn="ctr">
            <a:noFill/>
            <a:prstDash val="solid"/>
          </a:ln>
          <a:effectLst>
            <a:outerShdw blurRad="254000" dist="127000" dir="8100000" algn="tr" rotWithShape="0">
              <a:prstClr val="black">
                <a:alpha val="60000"/>
              </a:prstClr>
            </a:outerShdw>
          </a:effectLst>
        </p:spPr>
        <p:txBody>
          <a:bodyPr lIns="216736" tIns="108367" rIns="216736" bIns="108367" rtlCol="0" anchor="ctr"/>
          <a:lstStyle/>
          <a:p>
            <a:pPr algn="ctr" defTabSz="1219170">
              <a:defRPr/>
            </a:pPr>
            <a:endParaRPr lang="zh-CN" altLang="en-US" sz="2400" kern="0" dirty="0">
              <a:solidFill>
                <a:prstClr val="white"/>
              </a:solidFill>
              <a:latin typeface="Calibri"/>
              <a:ea typeface="微软雅黑"/>
            </a:endParaRPr>
          </a:p>
        </p:txBody>
      </p:sp>
      <p:sp>
        <p:nvSpPr>
          <p:cNvPr id="115" name="椭圆 114"/>
          <p:cNvSpPr/>
          <p:nvPr/>
        </p:nvSpPr>
        <p:spPr>
          <a:xfrm>
            <a:off x="1679956" y="2235443"/>
            <a:ext cx="237504" cy="237677"/>
          </a:xfrm>
          <a:prstGeom prst="ellipse">
            <a:avLst/>
          </a:prstGeom>
          <a:solidFill>
            <a:srgbClr val="1BAF95"/>
          </a:solidFill>
          <a:ln w="40000" cap="flat" cmpd="sng" algn="ctr">
            <a:noFill/>
            <a:prstDash val="solid"/>
          </a:ln>
          <a:effectLst>
            <a:outerShdw blurRad="254000" dist="127000" dir="8100000" algn="tr" rotWithShape="0">
              <a:prstClr val="black">
                <a:alpha val="60000"/>
              </a:prstClr>
            </a:outerShdw>
          </a:effectLst>
        </p:spPr>
        <p:txBody>
          <a:bodyPr lIns="216736" tIns="108367" rIns="216736" bIns="108367" rtlCol="0" anchor="ctr"/>
          <a:lstStyle/>
          <a:p>
            <a:pPr algn="ctr" defTabSz="1219170">
              <a:defRPr/>
            </a:pPr>
            <a:endParaRPr lang="zh-CN" altLang="en-US" sz="2400" kern="0" dirty="0">
              <a:solidFill>
                <a:prstClr val="white"/>
              </a:solidFill>
              <a:latin typeface="Calibri"/>
              <a:ea typeface="微软雅黑"/>
            </a:endParaRPr>
          </a:p>
        </p:txBody>
      </p:sp>
      <p:sp>
        <p:nvSpPr>
          <p:cNvPr id="116" name="椭圆 115"/>
          <p:cNvSpPr/>
          <p:nvPr/>
        </p:nvSpPr>
        <p:spPr>
          <a:xfrm>
            <a:off x="5814038" y="4141214"/>
            <a:ext cx="531140" cy="531525"/>
          </a:xfrm>
          <a:prstGeom prst="ellipse">
            <a:avLst/>
          </a:prstGeom>
          <a:solidFill>
            <a:srgbClr val="4CBFDA"/>
          </a:solidFill>
          <a:ln w="40000" cap="flat" cmpd="sng" algn="ctr">
            <a:noFill/>
            <a:prstDash val="solid"/>
          </a:ln>
          <a:effectLst>
            <a:outerShdw blurRad="254000" dist="127000" dir="8100000" algn="tr" rotWithShape="0">
              <a:prstClr val="black">
                <a:alpha val="60000"/>
              </a:prstClr>
            </a:outerShdw>
          </a:effectLst>
        </p:spPr>
        <p:txBody>
          <a:bodyPr lIns="216736" tIns="108367" rIns="216736" bIns="108367" rtlCol="0" anchor="ctr"/>
          <a:lstStyle/>
          <a:p>
            <a:pPr algn="ctr" defTabSz="1219170">
              <a:defRPr/>
            </a:pPr>
            <a:endParaRPr lang="zh-CN" altLang="en-US" sz="2400" kern="0" dirty="0">
              <a:solidFill>
                <a:prstClr val="white"/>
              </a:solidFill>
              <a:latin typeface="Calibri"/>
              <a:ea typeface="微软雅黑"/>
            </a:endParaRPr>
          </a:p>
        </p:txBody>
      </p:sp>
      <p:sp>
        <p:nvSpPr>
          <p:cNvPr id="117" name="椭圆 116"/>
          <p:cNvSpPr/>
          <p:nvPr/>
        </p:nvSpPr>
        <p:spPr>
          <a:xfrm>
            <a:off x="4085338" y="2879045"/>
            <a:ext cx="464657" cy="464995"/>
          </a:xfrm>
          <a:prstGeom prst="ellipse">
            <a:avLst/>
          </a:prstGeom>
          <a:solidFill>
            <a:srgbClr val="F8A932"/>
          </a:solidFill>
          <a:ln w="40000" cap="flat" cmpd="sng" algn="ctr">
            <a:noFill/>
            <a:prstDash val="solid"/>
          </a:ln>
          <a:effectLst>
            <a:outerShdw blurRad="254000" dist="127000" dir="8100000" algn="tr" rotWithShape="0">
              <a:prstClr val="black">
                <a:alpha val="60000"/>
              </a:prstClr>
            </a:outerShdw>
          </a:effectLst>
        </p:spPr>
        <p:txBody>
          <a:bodyPr lIns="216736" tIns="108367" rIns="216736" bIns="108367" rtlCol="0" anchor="ctr"/>
          <a:lstStyle/>
          <a:p>
            <a:pPr algn="ctr" defTabSz="1219170">
              <a:defRPr/>
            </a:pPr>
            <a:endParaRPr lang="zh-CN" altLang="en-US" sz="2400" kern="0" dirty="0">
              <a:solidFill>
                <a:prstClr val="white"/>
              </a:solidFill>
              <a:latin typeface="Calibri"/>
              <a:ea typeface="微软雅黑"/>
            </a:endParaRPr>
          </a:p>
        </p:txBody>
      </p:sp>
      <p:sp>
        <p:nvSpPr>
          <p:cNvPr id="118" name="椭圆 117"/>
          <p:cNvSpPr/>
          <p:nvPr/>
        </p:nvSpPr>
        <p:spPr>
          <a:xfrm>
            <a:off x="1248929" y="5614724"/>
            <a:ext cx="596076" cy="596509"/>
          </a:xfrm>
          <a:prstGeom prst="ellipse">
            <a:avLst/>
          </a:prstGeom>
          <a:solidFill>
            <a:srgbClr val="4CBFDA"/>
          </a:solidFill>
          <a:ln w="40000" cap="flat" cmpd="sng" algn="ctr">
            <a:noFill/>
            <a:prstDash val="solid"/>
          </a:ln>
          <a:effectLst>
            <a:outerShdw blurRad="254000" dist="127000" dir="8100000" algn="tr" rotWithShape="0">
              <a:prstClr val="black">
                <a:alpha val="60000"/>
              </a:prstClr>
            </a:outerShdw>
          </a:effectLst>
        </p:spPr>
        <p:txBody>
          <a:bodyPr lIns="216736" tIns="108367" rIns="216736" bIns="108367" rtlCol="0" anchor="ctr"/>
          <a:lstStyle/>
          <a:p>
            <a:pPr algn="ctr" defTabSz="1219170">
              <a:defRPr/>
            </a:pPr>
            <a:endParaRPr lang="zh-CN" altLang="en-US" sz="2400" kern="0" dirty="0">
              <a:solidFill>
                <a:prstClr val="white"/>
              </a:solidFill>
              <a:latin typeface="Calibri"/>
              <a:ea typeface="微软雅黑"/>
            </a:endParaRPr>
          </a:p>
        </p:txBody>
      </p:sp>
      <p:sp>
        <p:nvSpPr>
          <p:cNvPr id="119" name="椭圆 118"/>
          <p:cNvSpPr/>
          <p:nvPr/>
        </p:nvSpPr>
        <p:spPr>
          <a:xfrm>
            <a:off x="3595816" y="4937544"/>
            <a:ext cx="364315" cy="364579"/>
          </a:xfrm>
          <a:prstGeom prst="ellipse">
            <a:avLst/>
          </a:prstGeom>
          <a:solidFill>
            <a:srgbClr val="61AEC0"/>
          </a:solidFill>
          <a:ln w="40000" cap="flat" cmpd="sng" algn="ctr">
            <a:noFill/>
            <a:prstDash val="solid"/>
          </a:ln>
          <a:effectLst>
            <a:outerShdw blurRad="254000" dist="127000" dir="8100000" algn="tr" rotWithShape="0">
              <a:prstClr val="black">
                <a:alpha val="60000"/>
              </a:prstClr>
            </a:outerShdw>
          </a:effectLst>
        </p:spPr>
        <p:txBody>
          <a:bodyPr lIns="216736" tIns="108367" rIns="216736" bIns="108367" rtlCol="0" anchor="ctr"/>
          <a:lstStyle/>
          <a:p>
            <a:pPr algn="ctr" defTabSz="1219170">
              <a:defRPr/>
            </a:pPr>
            <a:endParaRPr lang="zh-CN" altLang="en-US" sz="2400" kern="0" dirty="0">
              <a:solidFill>
                <a:prstClr val="white"/>
              </a:solidFill>
              <a:latin typeface="Calibri"/>
              <a:ea typeface="微软雅黑"/>
            </a:endParaRPr>
          </a:p>
        </p:txBody>
      </p:sp>
      <p:sp>
        <p:nvSpPr>
          <p:cNvPr id="120" name="椭圆 119"/>
          <p:cNvSpPr/>
          <p:nvPr/>
        </p:nvSpPr>
        <p:spPr>
          <a:xfrm>
            <a:off x="5508501" y="1744911"/>
            <a:ext cx="424481" cy="424789"/>
          </a:xfrm>
          <a:prstGeom prst="ellipse">
            <a:avLst/>
          </a:prstGeom>
          <a:solidFill>
            <a:srgbClr val="1BAF95"/>
          </a:solidFill>
          <a:ln w="40000" cap="flat" cmpd="sng" algn="ctr">
            <a:noFill/>
            <a:prstDash val="solid"/>
          </a:ln>
          <a:effectLst>
            <a:outerShdw blurRad="254000" dist="127000" dir="8100000" algn="tr" rotWithShape="0">
              <a:prstClr val="black">
                <a:alpha val="60000"/>
              </a:prstClr>
            </a:outerShdw>
          </a:effectLst>
        </p:spPr>
        <p:txBody>
          <a:bodyPr lIns="216736" tIns="108367" rIns="216736" bIns="108367" rtlCol="0" anchor="ctr"/>
          <a:lstStyle/>
          <a:p>
            <a:pPr algn="ctr" defTabSz="1219170">
              <a:defRPr/>
            </a:pPr>
            <a:endParaRPr lang="zh-CN" altLang="en-US" sz="2400" kern="0" dirty="0">
              <a:solidFill>
                <a:prstClr val="white"/>
              </a:solidFill>
              <a:latin typeface="Calibri"/>
              <a:ea typeface="微软雅黑"/>
            </a:endParaRPr>
          </a:p>
        </p:txBody>
      </p:sp>
      <p:sp>
        <p:nvSpPr>
          <p:cNvPr id="121" name="椭圆 120"/>
          <p:cNvSpPr/>
          <p:nvPr/>
        </p:nvSpPr>
        <p:spPr>
          <a:xfrm>
            <a:off x="4434996" y="3473268"/>
            <a:ext cx="169881" cy="170003"/>
          </a:xfrm>
          <a:prstGeom prst="ellipse">
            <a:avLst/>
          </a:prstGeom>
          <a:solidFill>
            <a:srgbClr val="61AEC0"/>
          </a:solidFill>
          <a:ln w="40000" cap="flat" cmpd="sng" algn="ctr">
            <a:noFill/>
            <a:prstDash val="solid"/>
          </a:ln>
          <a:effectLst>
            <a:outerShdw blurRad="254000" dist="127000" dir="8100000" algn="tr" rotWithShape="0">
              <a:prstClr val="black">
                <a:alpha val="60000"/>
              </a:prstClr>
            </a:outerShdw>
          </a:effectLst>
        </p:spPr>
        <p:txBody>
          <a:bodyPr lIns="216736" tIns="108367" rIns="216736" bIns="108367" rtlCol="0" anchor="ctr"/>
          <a:lstStyle/>
          <a:p>
            <a:pPr algn="ctr" defTabSz="1219170">
              <a:defRPr/>
            </a:pPr>
            <a:endParaRPr lang="zh-CN" altLang="en-US" sz="2400" kern="0" dirty="0">
              <a:solidFill>
                <a:prstClr val="white"/>
              </a:solidFill>
              <a:latin typeface="Calibri"/>
              <a:ea typeface="微软雅黑"/>
            </a:endParaRPr>
          </a:p>
        </p:txBody>
      </p:sp>
      <p:sp>
        <p:nvSpPr>
          <p:cNvPr id="124" name="矩形 123"/>
          <p:cNvSpPr/>
          <p:nvPr/>
        </p:nvSpPr>
        <p:spPr>
          <a:xfrm>
            <a:off x="1637112" y="2155204"/>
            <a:ext cx="312906" cy="338554"/>
          </a:xfrm>
          <a:prstGeom prst="rect">
            <a:avLst/>
          </a:prstGeom>
        </p:spPr>
        <p:txBody>
          <a:bodyPr wrap="none">
            <a:spAutoFit/>
          </a:bodyPr>
          <a:lstStyle/>
          <a:p>
            <a:pPr algn="ctr" defTabSz="1219170">
              <a:defRPr/>
            </a:pPr>
            <a:r>
              <a:rPr lang="en-US" altLang="zh-CN" sz="1600" b="1" kern="0" dirty="0">
                <a:solidFill>
                  <a:srgbClr val="FF0000"/>
                </a:solidFill>
                <a:ea typeface="微软雅黑"/>
              </a:rPr>
              <a:t>C</a:t>
            </a:r>
            <a:endParaRPr lang="zh-CN" altLang="en-US" sz="1600" b="1" kern="0" dirty="0">
              <a:solidFill>
                <a:srgbClr val="FF0000"/>
              </a:solidFill>
              <a:ea typeface="微软雅黑"/>
            </a:endParaRPr>
          </a:p>
        </p:txBody>
      </p:sp>
      <p:sp>
        <p:nvSpPr>
          <p:cNvPr id="125" name="矩形 124"/>
          <p:cNvSpPr/>
          <p:nvPr/>
        </p:nvSpPr>
        <p:spPr>
          <a:xfrm>
            <a:off x="2171098" y="3192872"/>
            <a:ext cx="397866" cy="502766"/>
          </a:xfrm>
          <a:prstGeom prst="rect">
            <a:avLst/>
          </a:prstGeom>
        </p:spPr>
        <p:txBody>
          <a:bodyPr wrap="none">
            <a:spAutoFit/>
          </a:bodyPr>
          <a:lstStyle/>
          <a:p>
            <a:pPr algn="ctr" defTabSz="1219170">
              <a:defRPr/>
            </a:pPr>
            <a:r>
              <a:rPr lang="en-US" altLang="zh-CN" sz="2667" b="1" kern="0" dirty="0">
                <a:solidFill>
                  <a:srgbClr val="FF0000"/>
                </a:solidFill>
                <a:ea typeface="微软雅黑"/>
              </a:rPr>
              <a:t>C</a:t>
            </a:r>
            <a:endParaRPr lang="zh-CN" altLang="en-US" sz="2667" b="1" kern="0" dirty="0">
              <a:solidFill>
                <a:srgbClr val="FF0000"/>
              </a:solidFill>
              <a:ea typeface="微软雅黑"/>
            </a:endParaRPr>
          </a:p>
        </p:txBody>
      </p:sp>
      <p:sp>
        <p:nvSpPr>
          <p:cNvPr id="126" name="矩形 125"/>
          <p:cNvSpPr/>
          <p:nvPr/>
        </p:nvSpPr>
        <p:spPr>
          <a:xfrm>
            <a:off x="1316651" y="5691243"/>
            <a:ext cx="397866" cy="502766"/>
          </a:xfrm>
          <a:prstGeom prst="rect">
            <a:avLst/>
          </a:prstGeom>
        </p:spPr>
        <p:txBody>
          <a:bodyPr wrap="none">
            <a:spAutoFit/>
          </a:bodyPr>
          <a:lstStyle/>
          <a:p>
            <a:pPr algn="ctr" defTabSz="1219170">
              <a:defRPr/>
            </a:pPr>
            <a:r>
              <a:rPr lang="en-US" altLang="zh-CN" sz="2667" b="1" kern="0" dirty="0">
                <a:solidFill>
                  <a:srgbClr val="FF0000"/>
                </a:solidFill>
                <a:ea typeface="微软雅黑"/>
              </a:rPr>
              <a:t>C</a:t>
            </a:r>
            <a:endParaRPr lang="zh-CN" altLang="en-US" sz="2667" b="1" kern="0" dirty="0">
              <a:solidFill>
                <a:srgbClr val="FF0000"/>
              </a:solidFill>
              <a:ea typeface="微软雅黑"/>
            </a:endParaRPr>
          </a:p>
        </p:txBody>
      </p:sp>
      <p:sp>
        <p:nvSpPr>
          <p:cNvPr id="127" name="矩形 126"/>
          <p:cNvSpPr/>
          <p:nvPr/>
        </p:nvSpPr>
        <p:spPr>
          <a:xfrm>
            <a:off x="3576157" y="4921515"/>
            <a:ext cx="354584" cy="420564"/>
          </a:xfrm>
          <a:prstGeom prst="rect">
            <a:avLst/>
          </a:prstGeom>
        </p:spPr>
        <p:txBody>
          <a:bodyPr wrap="none">
            <a:spAutoFit/>
          </a:bodyPr>
          <a:lstStyle/>
          <a:p>
            <a:pPr algn="ctr" defTabSz="1219170">
              <a:defRPr/>
            </a:pPr>
            <a:r>
              <a:rPr lang="en-US" altLang="zh-CN" sz="2133" b="1" kern="0" dirty="0">
                <a:solidFill>
                  <a:srgbClr val="FF0000"/>
                </a:solidFill>
                <a:ea typeface="微软雅黑"/>
              </a:rPr>
              <a:t>C</a:t>
            </a:r>
            <a:endParaRPr lang="zh-CN" altLang="en-US" sz="2133" b="1" kern="0" dirty="0">
              <a:solidFill>
                <a:srgbClr val="FF0000"/>
              </a:solidFill>
              <a:ea typeface="微软雅黑"/>
            </a:endParaRPr>
          </a:p>
        </p:txBody>
      </p:sp>
      <p:sp>
        <p:nvSpPr>
          <p:cNvPr id="128" name="矩形 127"/>
          <p:cNvSpPr/>
          <p:nvPr/>
        </p:nvSpPr>
        <p:spPr>
          <a:xfrm>
            <a:off x="5884185" y="4179270"/>
            <a:ext cx="375424" cy="461665"/>
          </a:xfrm>
          <a:prstGeom prst="rect">
            <a:avLst/>
          </a:prstGeom>
        </p:spPr>
        <p:txBody>
          <a:bodyPr wrap="none">
            <a:spAutoFit/>
          </a:bodyPr>
          <a:lstStyle/>
          <a:p>
            <a:pPr algn="ctr" defTabSz="1219170">
              <a:defRPr/>
            </a:pPr>
            <a:r>
              <a:rPr lang="en-US" altLang="zh-CN" sz="2400" b="1" kern="0" dirty="0">
                <a:solidFill>
                  <a:srgbClr val="FF0000"/>
                </a:solidFill>
                <a:ea typeface="微软雅黑"/>
              </a:rPr>
              <a:t>C</a:t>
            </a:r>
            <a:endParaRPr lang="zh-CN" altLang="en-US" sz="2400" b="1" kern="0" dirty="0">
              <a:solidFill>
                <a:srgbClr val="FF0000"/>
              </a:solidFill>
              <a:ea typeface="微软雅黑"/>
            </a:endParaRPr>
          </a:p>
        </p:txBody>
      </p:sp>
      <p:sp>
        <p:nvSpPr>
          <p:cNvPr id="129" name="矩形 128"/>
          <p:cNvSpPr/>
          <p:nvPr/>
        </p:nvSpPr>
        <p:spPr>
          <a:xfrm>
            <a:off x="4143270" y="2924924"/>
            <a:ext cx="354584" cy="420564"/>
          </a:xfrm>
          <a:prstGeom prst="rect">
            <a:avLst/>
          </a:prstGeom>
        </p:spPr>
        <p:txBody>
          <a:bodyPr wrap="none">
            <a:spAutoFit/>
          </a:bodyPr>
          <a:lstStyle/>
          <a:p>
            <a:pPr algn="ctr" defTabSz="1219170">
              <a:defRPr/>
            </a:pPr>
            <a:r>
              <a:rPr lang="en-US" altLang="zh-CN" sz="2133" b="1" kern="0" dirty="0">
                <a:solidFill>
                  <a:srgbClr val="FF0000"/>
                </a:solidFill>
                <a:ea typeface="微软雅黑"/>
              </a:rPr>
              <a:t>C</a:t>
            </a:r>
            <a:endParaRPr lang="zh-CN" altLang="en-US" sz="2133" b="1" kern="0" dirty="0">
              <a:solidFill>
                <a:srgbClr val="FF0000"/>
              </a:solidFill>
              <a:ea typeface="微软雅黑"/>
            </a:endParaRPr>
          </a:p>
        </p:txBody>
      </p:sp>
      <p:sp>
        <p:nvSpPr>
          <p:cNvPr id="130" name="矩形 129"/>
          <p:cNvSpPr/>
          <p:nvPr/>
        </p:nvSpPr>
        <p:spPr>
          <a:xfrm>
            <a:off x="5526722" y="1735489"/>
            <a:ext cx="354584" cy="420564"/>
          </a:xfrm>
          <a:prstGeom prst="rect">
            <a:avLst/>
          </a:prstGeom>
        </p:spPr>
        <p:txBody>
          <a:bodyPr wrap="none">
            <a:spAutoFit/>
          </a:bodyPr>
          <a:lstStyle/>
          <a:p>
            <a:pPr algn="ctr" defTabSz="1219170">
              <a:defRPr/>
            </a:pPr>
            <a:r>
              <a:rPr lang="en-US" altLang="zh-CN" sz="2133" b="1" kern="0" dirty="0">
                <a:solidFill>
                  <a:srgbClr val="FF0000"/>
                </a:solidFill>
                <a:ea typeface="微软雅黑"/>
              </a:rPr>
              <a:t>C</a:t>
            </a:r>
            <a:endParaRPr lang="zh-CN" altLang="en-US" sz="2133" b="1" kern="0" dirty="0">
              <a:solidFill>
                <a:srgbClr val="FF0000"/>
              </a:solidFill>
              <a:ea typeface="微软雅黑"/>
            </a:endParaRPr>
          </a:p>
        </p:txBody>
      </p:sp>
      <p:sp>
        <p:nvSpPr>
          <p:cNvPr id="132" name="Freeform 27"/>
          <p:cNvSpPr>
            <a:spLocks/>
          </p:cNvSpPr>
          <p:nvPr/>
        </p:nvSpPr>
        <p:spPr bwMode="auto">
          <a:xfrm rot="20645297" flipH="1" flipV="1">
            <a:off x="2405091" y="2899726"/>
            <a:ext cx="973653" cy="706133"/>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00B0F0"/>
          </a:solidFill>
          <a:ln>
            <a:noFill/>
          </a:ln>
          <a:extLst/>
        </p:spPr>
        <p:txBody>
          <a:bodyPr vert="horz" wrap="square" lIns="75491" tIns="37747" rIns="75491" bIns="3774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134" name="Freeform 27"/>
          <p:cNvSpPr>
            <a:spLocks/>
          </p:cNvSpPr>
          <p:nvPr/>
        </p:nvSpPr>
        <p:spPr bwMode="auto">
          <a:xfrm rot="20645297" flipH="1">
            <a:off x="1760386" y="5284642"/>
            <a:ext cx="368935" cy="670733"/>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00B0F0"/>
          </a:solidFill>
          <a:ln>
            <a:noFill/>
          </a:ln>
          <a:extLst/>
        </p:spPr>
        <p:txBody>
          <a:bodyPr vert="horz" wrap="square" lIns="75491" tIns="37747" rIns="75491" bIns="3774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135" name="Freeform 27"/>
          <p:cNvSpPr>
            <a:spLocks/>
          </p:cNvSpPr>
          <p:nvPr/>
        </p:nvSpPr>
        <p:spPr bwMode="auto">
          <a:xfrm rot="20645297" flipV="1">
            <a:off x="3245052" y="4920478"/>
            <a:ext cx="489304" cy="320717"/>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00B0F0"/>
          </a:solidFill>
          <a:ln>
            <a:noFill/>
          </a:ln>
          <a:extLst/>
        </p:spPr>
        <p:txBody>
          <a:bodyPr vert="horz" wrap="square" lIns="75491" tIns="37747" rIns="75491" bIns="3774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136" name="Freeform 27"/>
          <p:cNvSpPr>
            <a:spLocks/>
          </p:cNvSpPr>
          <p:nvPr/>
        </p:nvSpPr>
        <p:spPr bwMode="auto">
          <a:xfrm rot="20645297" flipV="1">
            <a:off x="5173699" y="4235341"/>
            <a:ext cx="737277" cy="362113"/>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00B0F0"/>
          </a:solidFill>
          <a:ln>
            <a:noFill/>
          </a:ln>
          <a:extLst/>
        </p:spPr>
        <p:txBody>
          <a:bodyPr vert="horz" wrap="square" lIns="75491" tIns="37747" rIns="75491" bIns="3774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137" name="Freeform 27"/>
          <p:cNvSpPr>
            <a:spLocks/>
          </p:cNvSpPr>
          <p:nvPr/>
        </p:nvSpPr>
        <p:spPr bwMode="auto">
          <a:xfrm rot="20645297" flipV="1">
            <a:off x="4838956" y="2067090"/>
            <a:ext cx="737277" cy="362113"/>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00B0F0"/>
          </a:solidFill>
          <a:ln>
            <a:noFill/>
          </a:ln>
          <a:extLst/>
        </p:spPr>
        <p:txBody>
          <a:bodyPr vert="horz" wrap="square" lIns="75491" tIns="37747" rIns="75491" bIns="3774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138" name="Freeform 27"/>
          <p:cNvSpPr>
            <a:spLocks/>
          </p:cNvSpPr>
          <p:nvPr/>
        </p:nvSpPr>
        <p:spPr bwMode="auto">
          <a:xfrm rot="19632635" flipH="1" flipV="1">
            <a:off x="3854370" y="3031046"/>
            <a:ext cx="3465479" cy="241054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FF6600"/>
          </a:solidFill>
          <a:ln>
            <a:noFill/>
          </a:ln>
          <a:extLst/>
        </p:spPr>
        <p:txBody>
          <a:bodyPr vert="horz" wrap="square" lIns="75491" tIns="37747" rIns="75491" bIns="3774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2" name="矩形 1"/>
          <p:cNvSpPr/>
          <p:nvPr/>
        </p:nvSpPr>
        <p:spPr>
          <a:xfrm>
            <a:off x="7262761" y="3802822"/>
            <a:ext cx="4325124" cy="948140"/>
          </a:xfrm>
          <a:prstGeom prst="rect">
            <a:avLst/>
          </a:prstGeom>
          <a:solidFill>
            <a:srgbClr val="FF66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客户购买信息</a:t>
            </a:r>
          </a:p>
        </p:txBody>
      </p:sp>
      <p:sp>
        <p:nvSpPr>
          <p:cNvPr id="131" name="Freeform 27"/>
          <p:cNvSpPr>
            <a:spLocks/>
          </p:cNvSpPr>
          <p:nvPr/>
        </p:nvSpPr>
        <p:spPr bwMode="auto">
          <a:xfrm rot="20441885" flipH="1" flipV="1">
            <a:off x="1938444" y="1884209"/>
            <a:ext cx="1429104" cy="826379"/>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00B0F0"/>
          </a:solidFill>
          <a:ln>
            <a:noFill/>
          </a:ln>
          <a:extLst/>
        </p:spPr>
        <p:txBody>
          <a:bodyPr vert="horz" wrap="square" lIns="75491" tIns="37747" rIns="75491" bIns="3774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57" name="文本框 31">
            <a:extLst>
              <a:ext uri="{FF2B5EF4-FFF2-40B4-BE49-F238E27FC236}">
                <a16:creationId xmlns:a16="http://schemas.microsoft.com/office/drawing/2014/main" id="{5F01C6DE-D10F-4D97-8FCA-81D108170E2D}"/>
              </a:ext>
            </a:extLst>
          </p:cNvPr>
          <p:cNvSpPr>
            <a:spLocks noChangeArrowheads="1"/>
          </p:cNvSpPr>
          <p:nvPr/>
        </p:nvSpPr>
        <p:spPr bwMode="auto">
          <a:xfrm>
            <a:off x="1242347" y="418666"/>
            <a:ext cx="5476536" cy="584775"/>
          </a:xfrm>
          <a:prstGeom prst="rect">
            <a:avLst/>
          </a:prstGeom>
          <a:noFill/>
          <a:extLst/>
        </p:spPr>
        <p:txBody>
          <a:bodyPr wrap="square" rtlCol="0">
            <a:spAutoFit/>
          </a:bodyPr>
          <a:lstStyle/>
          <a:p>
            <a:pPr marL="457200" indent="-457200">
              <a:buFont typeface="Wingdings" panose="05000000000000000000" pitchFamily="2" charset="2"/>
              <a:buChar char="l"/>
            </a:pPr>
            <a:r>
              <a:rPr lang="zh-CN" altLang="en-US" sz="3200" dirty="0">
                <a:solidFill>
                  <a:srgbClr val="524F6A"/>
                </a:solidFill>
                <a:latin typeface="微软雅黑" panose="020B0503020204020204" pitchFamily="34" charset="-122"/>
                <a:ea typeface="微软雅黑" panose="020B0503020204020204" pitchFamily="34" charset="-122"/>
              </a:rPr>
              <a:t>自营物流</a:t>
            </a:r>
          </a:p>
        </p:txBody>
      </p:sp>
      <p:grpSp>
        <p:nvGrpSpPr>
          <p:cNvPr id="59" name="组合 58">
            <a:extLst>
              <a:ext uri="{FF2B5EF4-FFF2-40B4-BE49-F238E27FC236}">
                <a16:creationId xmlns:a16="http://schemas.microsoft.com/office/drawing/2014/main" id="{3B0D8D49-BB2C-4D00-AA68-BA62D56D1006}"/>
              </a:ext>
            </a:extLst>
          </p:cNvPr>
          <p:cNvGrpSpPr/>
          <p:nvPr/>
        </p:nvGrpSpPr>
        <p:grpSpPr>
          <a:xfrm>
            <a:off x="2388455" y="1214115"/>
            <a:ext cx="7458209" cy="92071"/>
            <a:chOff x="688893" y="2574256"/>
            <a:chExt cx="7739508" cy="81111"/>
          </a:xfrm>
        </p:grpSpPr>
        <p:sp>
          <p:nvSpPr>
            <p:cNvPr id="60" name="Rectangle 4">
              <a:extLst>
                <a:ext uri="{FF2B5EF4-FFF2-40B4-BE49-F238E27FC236}">
                  <a16:creationId xmlns:a16="http://schemas.microsoft.com/office/drawing/2014/main" id="{BB206870-3F68-4002-9FC2-958F5567B880}"/>
                </a:ext>
              </a:extLst>
            </p:cNvPr>
            <p:cNvSpPr/>
            <p:nvPr/>
          </p:nvSpPr>
          <p:spPr>
            <a:xfrm>
              <a:off x="688893" y="2574256"/>
              <a:ext cx="1539000" cy="81111"/>
            </a:xfrm>
            <a:prstGeom prst="rect">
              <a:avLst/>
            </a:prstGeom>
            <a:solidFill>
              <a:srgbClr val="202F3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64" name="Rectangle 5">
              <a:extLst>
                <a:ext uri="{FF2B5EF4-FFF2-40B4-BE49-F238E27FC236}">
                  <a16:creationId xmlns:a16="http://schemas.microsoft.com/office/drawing/2014/main" id="{FA38A9F4-5939-4C37-9B5E-33E89031B2F1}"/>
                </a:ext>
              </a:extLst>
            </p:cNvPr>
            <p:cNvSpPr/>
            <p:nvPr/>
          </p:nvSpPr>
          <p:spPr>
            <a:xfrm>
              <a:off x="2239021" y="2574256"/>
              <a:ext cx="1539000" cy="81111"/>
            </a:xfrm>
            <a:prstGeom prst="rect">
              <a:avLst/>
            </a:prstGeom>
            <a:solidFill>
              <a:srgbClr val="1C949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65" name="Rectangle 6">
              <a:extLst>
                <a:ext uri="{FF2B5EF4-FFF2-40B4-BE49-F238E27FC236}">
                  <a16:creationId xmlns:a16="http://schemas.microsoft.com/office/drawing/2014/main" id="{E442A85F-78A5-4FCD-82CC-F8C53C4E9456}"/>
                </a:ext>
              </a:extLst>
            </p:cNvPr>
            <p:cNvSpPr/>
            <p:nvPr/>
          </p:nvSpPr>
          <p:spPr>
            <a:xfrm>
              <a:off x="3789153" y="2574256"/>
              <a:ext cx="1539000" cy="81111"/>
            </a:xfrm>
            <a:prstGeom prst="rect">
              <a:avLst/>
            </a:prstGeom>
            <a:solidFill>
              <a:srgbClr val="7CB55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66" name="Rectangle 7">
              <a:extLst>
                <a:ext uri="{FF2B5EF4-FFF2-40B4-BE49-F238E27FC236}">
                  <a16:creationId xmlns:a16="http://schemas.microsoft.com/office/drawing/2014/main" id="{1896916F-5FE6-49F5-814E-A2D9036518E9}"/>
                </a:ext>
              </a:extLst>
            </p:cNvPr>
            <p:cNvSpPr/>
            <p:nvPr/>
          </p:nvSpPr>
          <p:spPr>
            <a:xfrm>
              <a:off x="5339276" y="2574256"/>
              <a:ext cx="1539000" cy="81111"/>
            </a:xfrm>
            <a:prstGeom prst="rect">
              <a:avLst/>
            </a:prstGeom>
            <a:solidFill>
              <a:srgbClr val="FAC14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67" name="Rectangle 8">
              <a:extLst>
                <a:ext uri="{FF2B5EF4-FFF2-40B4-BE49-F238E27FC236}">
                  <a16:creationId xmlns:a16="http://schemas.microsoft.com/office/drawing/2014/main" id="{72213222-5601-41A1-B662-336EAE9370A3}"/>
                </a:ext>
              </a:extLst>
            </p:cNvPr>
            <p:cNvSpPr/>
            <p:nvPr/>
          </p:nvSpPr>
          <p:spPr>
            <a:xfrm>
              <a:off x="6889401" y="2574256"/>
              <a:ext cx="1539000" cy="81111"/>
            </a:xfrm>
            <a:prstGeom prst="rect">
              <a:avLst/>
            </a:prstGeom>
            <a:solidFill>
              <a:srgbClr val="F95647"/>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grpSp>
    </p:spTree>
    <p:extLst>
      <p:ext uri="{BB962C8B-B14F-4D97-AF65-F5344CB8AC3E}">
        <p14:creationId xmlns:p14="http://schemas.microsoft.com/office/powerpoint/2010/main" val="39071925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2846159" y="1796820"/>
            <a:ext cx="1824203" cy="1824203"/>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2" name="椭圆 41"/>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椭圆 4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grpSp>
        <p:nvGrpSpPr>
          <p:cNvPr id="44" name="组合 43"/>
          <p:cNvGrpSpPr/>
          <p:nvPr/>
        </p:nvGrpSpPr>
        <p:grpSpPr>
          <a:xfrm>
            <a:off x="4353279" y="1796820"/>
            <a:ext cx="1824203" cy="1824203"/>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5" name="椭圆 44"/>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6" name="椭圆 45"/>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grpSp>
        <p:nvGrpSpPr>
          <p:cNvPr id="47" name="组合 46"/>
          <p:cNvGrpSpPr/>
          <p:nvPr/>
        </p:nvGrpSpPr>
        <p:grpSpPr>
          <a:xfrm>
            <a:off x="6018940" y="1796820"/>
            <a:ext cx="1824203" cy="1824203"/>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8" name="椭圆 47"/>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9" name="椭圆 48"/>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cxnSp>
        <p:nvCxnSpPr>
          <p:cNvPr id="50" name="Straight Connector 22"/>
          <p:cNvCxnSpPr/>
          <p:nvPr/>
        </p:nvCxnSpPr>
        <p:spPr>
          <a:xfrm rot="16200000" flipH="1">
            <a:off x="1089696" y="1207009"/>
            <a:ext cx="0" cy="2907815"/>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7536159" y="1796820"/>
            <a:ext cx="1824203" cy="1824203"/>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2" name="椭圆 51"/>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3" name="椭圆 5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cxnSp>
        <p:nvCxnSpPr>
          <p:cNvPr id="54" name="Straight Connector 21"/>
          <p:cNvCxnSpPr/>
          <p:nvPr/>
        </p:nvCxnSpPr>
        <p:spPr>
          <a:xfrm rot="5400000">
            <a:off x="11102301" y="1207009"/>
            <a:ext cx="0" cy="2907815"/>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sp>
        <p:nvSpPr>
          <p:cNvPr id="67" name="文本框 58"/>
          <p:cNvSpPr txBox="1"/>
          <p:nvPr/>
        </p:nvSpPr>
        <p:spPr>
          <a:xfrm>
            <a:off x="1656999" y="3909053"/>
            <a:ext cx="825867" cy="748988"/>
          </a:xfrm>
          <a:prstGeom prst="rect">
            <a:avLst/>
          </a:prstGeom>
          <a:noFill/>
          <a:effectLst/>
        </p:spPr>
        <p:txBody>
          <a:bodyPr wrap="none" rtlCol="0">
            <a:spAutoFit/>
          </a:bodyPr>
          <a:lstStyle/>
          <a:p>
            <a:pPr algn="ctr"/>
            <a:r>
              <a:rPr lang="en-US" altLang="zh-CN" sz="4267"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2667"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8" name="文本框 59"/>
          <p:cNvSpPr txBox="1"/>
          <p:nvPr/>
        </p:nvSpPr>
        <p:spPr>
          <a:xfrm>
            <a:off x="4335750" y="3909053"/>
            <a:ext cx="825867" cy="748988"/>
          </a:xfrm>
          <a:prstGeom prst="rect">
            <a:avLst/>
          </a:prstGeom>
          <a:noFill/>
          <a:effectLst/>
        </p:spPr>
        <p:txBody>
          <a:bodyPr wrap="none" rtlCol="0">
            <a:spAutoFit/>
          </a:bodyPr>
          <a:lstStyle/>
          <a:p>
            <a:pPr algn="ctr"/>
            <a:r>
              <a:rPr lang="en-US" altLang="zh-CN" sz="4267"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2667"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9" name="文本框 60"/>
          <p:cNvSpPr txBox="1"/>
          <p:nvPr/>
        </p:nvSpPr>
        <p:spPr>
          <a:xfrm>
            <a:off x="7014498" y="3909053"/>
            <a:ext cx="825867" cy="748988"/>
          </a:xfrm>
          <a:prstGeom prst="rect">
            <a:avLst/>
          </a:prstGeom>
          <a:noFill/>
          <a:effectLst/>
        </p:spPr>
        <p:txBody>
          <a:bodyPr wrap="none" rtlCol="0">
            <a:spAutoFit/>
          </a:bodyPr>
          <a:lstStyle/>
          <a:p>
            <a:pPr algn="ctr"/>
            <a:r>
              <a:rPr lang="en-US" altLang="zh-CN" sz="4267"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2667"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0" name="文本框 61"/>
          <p:cNvSpPr txBox="1"/>
          <p:nvPr/>
        </p:nvSpPr>
        <p:spPr>
          <a:xfrm>
            <a:off x="9693249" y="3909053"/>
            <a:ext cx="825867" cy="748988"/>
          </a:xfrm>
          <a:prstGeom prst="rect">
            <a:avLst/>
          </a:prstGeom>
          <a:noFill/>
          <a:effectLst/>
        </p:spPr>
        <p:txBody>
          <a:bodyPr wrap="none" rtlCol="0">
            <a:spAutoFit/>
          </a:bodyPr>
          <a:lstStyle/>
          <a:p>
            <a:pPr algn="ctr"/>
            <a:r>
              <a:rPr lang="en-US" altLang="zh-CN" sz="4267"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sz="2667"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1" name="TextBox 7"/>
          <p:cNvSpPr>
            <a:spLocks noChangeArrowheads="1"/>
          </p:cNvSpPr>
          <p:nvPr/>
        </p:nvSpPr>
        <p:spPr bwMode="auto">
          <a:xfrm>
            <a:off x="1228367" y="4888131"/>
            <a:ext cx="163218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2400" b="1" dirty="0">
                <a:solidFill>
                  <a:srgbClr val="2F5EB0"/>
                </a:solidFill>
                <a:latin typeface="微软雅黑" pitchFamily="34" charset="-122"/>
                <a:ea typeface="微软雅黑" pitchFamily="34" charset="-122"/>
                <a:sym typeface="微软雅黑" pitchFamily="34" charset="-122"/>
              </a:rPr>
              <a:t>经营目标</a:t>
            </a:r>
          </a:p>
        </p:txBody>
      </p:sp>
      <p:sp>
        <p:nvSpPr>
          <p:cNvPr id="72" name="圆角矩形 71"/>
          <p:cNvSpPr/>
          <p:nvPr/>
        </p:nvSpPr>
        <p:spPr>
          <a:xfrm>
            <a:off x="946756" y="4761434"/>
            <a:ext cx="2195403" cy="622727"/>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3CCCC7"/>
              </a:solidFill>
            </a:endParaRPr>
          </a:p>
        </p:txBody>
      </p:sp>
      <p:sp>
        <p:nvSpPr>
          <p:cNvPr id="73" name="TextBox 7"/>
          <p:cNvSpPr>
            <a:spLocks noChangeArrowheads="1"/>
          </p:cNvSpPr>
          <p:nvPr/>
        </p:nvSpPr>
        <p:spPr bwMode="auto">
          <a:xfrm>
            <a:off x="3916666" y="4888131"/>
            <a:ext cx="163218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2400" b="1" dirty="0">
                <a:solidFill>
                  <a:srgbClr val="2F5EB0"/>
                </a:solidFill>
                <a:latin typeface="微软雅黑" pitchFamily="34" charset="-122"/>
                <a:ea typeface="微软雅黑" pitchFamily="34" charset="-122"/>
                <a:sym typeface="微软雅黑" pitchFamily="34" charset="-122"/>
              </a:rPr>
              <a:t>成本控制</a:t>
            </a:r>
          </a:p>
        </p:txBody>
      </p:sp>
      <p:sp>
        <p:nvSpPr>
          <p:cNvPr id="74" name="圆角矩形 73"/>
          <p:cNvSpPr/>
          <p:nvPr/>
        </p:nvSpPr>
        <p:spPr>
          <a:xfrm>
            <a:off x="3635055" y="4761434"/>
            <a:ext cx="2195403" cy="622727"/>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3CCCC7"/>
              </a:solidFill>
            </a:endParaRPr>
          </a:p>
        </p:txBody>
      </p:sp>
      <p:sp>
        <p:nvSpPr>
          <p:cNvPr id="75" name="TextBox 7"/>
          <p:cNvSpPr>
            <a:spLocks noChangeArrowheads="1"/>
          </p:cNvSpPr>
          <p:nvPr/>
        </p:nvSpPr>
        <p:spPr bwMode="auto">
          <a:xfrm>
            <a:off x="6678484" y="4888131"/>
            <a:ext cx="163218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2400" b="1" dirty="0">
                <a:solidFill>
                  <a:srgbClr val="2F5EB0"/>
                </a:solidFill>
                <a:latin typeface="微软雅黑" pitchFamily="34" charset="-122"/>
                <a:ea typeface="微软雅黑" pitchFamily="34" charset="-122"/>
                <a:sym typeface="微软雅黑" pitchFamily="34" charset="-122"/>
              </a:rPr>
              <a:t>服务水平</a:t>
            </a:r>
          </a:p>
        </p:txBody>
      </p:sp>
      <p:sp>
        <p:nvSpPr>
          <p:cNvPr id="76" name="圆角矩形 75"/>
          <p:cNvSpPr/>
          <p:nvPr/>
        </p:nvSpPr>
        <p:spPr>
          <a:xfrm>
            <a:off x="6396873" y="4761434"/>
            <a:ext cx="2195403" cy="622727"/>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3CCCC7"/>
              </a:solidFill>
            </a:endParaRPr>
          </a:p>
        </p:txBody>
      </p:sp>
      <p:sp>
        <p:nvSpPr>
          <p:cNvPr id="77" name="TextBox 7"/>
          <p:cNvSpPr>
            <a:spLocks noChangeArrowheads="1"/>
          </p:cNvSpPr>
          <p:nvPr/>
        </p:nvSpPr>
        <p:spPr bwMode="auto">
          <a:xfrm>
            <a:off x="9366783" y="4888131"/>
            <a:ext cx="163218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2400" b="1" dirty="0">
                <a:solidFill>
                  <a:srgbClr val="2F5EB0"/>
                </a:solidFill>
                <a:latin typeface="微软雅黑" pitchFamily="34" charset="-122"/>
                <a:ea typeface="微软雅黑" pitchFamily="34" charset="-122"/>
                <a:sym typeface="微软雅黑" pitchFamily="34" charset="-122"/>
              </a:rPr>
              <a:t>满足需求</a:t>
            </a:r>
          </a:p>
        </p:txBody>
      </p:sp>
      <p:sp>
        <p:nvSpPr>
          <p:cNvPr id="78" name="圆角矩形 77"/>
          <p:cNvSpPr/>
          <p:nvPr/>
        </p:nvSpPr>
        <p:spPr>
          <a:xfrm>
            <a:off x="9085172" y="4761434"/>
            <a:ext cx="2195403" cy="622727"/>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3CCCC7"/>
              </a:solidFill>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7212" y="2118844"/>
            <a:ext cx="1200000" cy="1200000"/>
          </a:xfrm>
          <a:prstGeom prst="rect">
            <a:avLst/>
          </a:prstGeom>
        </p:spPr>
      </p:pic>
      <p:pic>
        <p:nvPicPr>
          <p:cNvPr id="79" name="图片 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4267" y="2228921"/>
            <a:ext cx="960000" cy="960000"/>
          </a:xfrm>
          <a:prstGeom prst="rect">
            <a:avLst/>
          </a:prstGeom>
        </p:spPr>
      </p:pic>
      <p:pic>
        <p:nvPicPr>
          <p:cNvPr id="80" name="图片 7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6889" y="2260293"/>
            <a:ext cx="960000" cy="960000"/>
          </a:xfrm>
          <a:prstGeom prst="rect">
            <a:avLst/>
          </a:prstGeom>
        </p:spPr>
      </p:pic>
      <p:pic>
        <p:nvPicPr>
          <p:cNvPr id="81" name="图片 8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172" y="2140293"/>
            <a:ext cx="1200000" cy="1200000"/>
          </a:xfrm>
          <a:prstGeom prst="rect">
            <a:avLst/>
          </a:prstGeom>
        </p:spPr>
      </p:pic>
    </p:spTree>
    <p:extLst>
      <p:ext uri="{BB962C8B-B14F-4D97-AF65-F5344CB8AC3E}">
        <p14:creationId xmlns:p14="http://schemas.microsoft.com/office/powerpoint/2010/main" val="229168849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2"/>
          <p:cNvSpPr txBox="1"/>
          <p:nvPr/>
        </p:nvSpPr>
        <p:spPr>
          <a:xfrm>
            <a:off x="780187" y="344270"/>
            <a:ext cx="5315813" cy="492443"/>
          </a:xfrm>
          <a:prstGeom prst="rect">
            <a:avLst/>
          </a:prstGeom>
          <a:noFill/>
        </p:spPr>
        <p:txBody>
          <a:bodyPr wrap="square" lIns="0" tIns="0" rIns="0" bIns="0" rtlCol="0">
            <a:spAutoFit/>
          </a:bodyPr>
          <a:lstStyle/>
          <a:p>
            <a:r>
              <a:rPr lang="zh-CN" altLang="en-US" sz="3200" b="1" dirty="0">
                <a:solidFill>
                  <a:schemeClr val="tx1">
                    <a:lumMod val="65000"/>
                    <a:lumOff val="35000"/>
                  </a:schemeClr>
                </a:solidFill>
                <a:latin typeface="微软雅黑"/>
                <a:ea typeface="微软雅黑"/>
              </a:rPr>
              <a:t>自营物流模式</a:t>
            </a:r>
            <a:r>
              <a:rPr lang="en-US" altLang="zh-CN" sz="3200" b="1" dirty="0">
                <a:solidFill>
                  <a:schemeClr val="tx1">
                    <a:lumMod val="65000"/>
                    <a:lumOff val="35000"/>
                  </a:schemeClr>
                </a:solidFill>
                <a:latin typeface="微软雅黑"/>
                <a:ea typeface="微软雅黑"/>
              </a:rPr>
              <a:t>-</a:t>
            </a:r>
            <a:r>
              <a:rPr lang="zh-CN" altLang="en-US" sz="3200" b="1" dirty="0">
                <a:solidFill>
                  <a:schemeClr val="tx1">
                    <a:lumMod val="65000"/>
                    <a:lumOff val="35000"/>
                  </a:schemeClr>
                </a:solidFill>
                <a:latin typeface="微软雅黑"/>
                <a:ea typeface="微软雅黑"/>
              </a:rPr>
              <a:t>类型一：</a:t>
            </a:r>
          </a:p>
        </p:txBody>
      </p:sp>
      <p:sp>
        <p:nvSpPr>
          <p:cNvPr id="3" name="矩形 2"/>
          <p:cNvSpPr/>
          <p:nvPr/>
        </p:nvSpPr>
        <p:spPr>
          <a:xfrm>
            <a:off x="746807" y="2372884"/>
            <a:ext cx="3434219" cy="355239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4267">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746805" y="5029702"/>
            <a:ext cx="3434219" cy="51905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defRPr/>
            </a:pPr>
            <a:r>
              <a:rPr lang="zh-CN" altLang="en-US" sz="2133" b="1" dirty="0">
                <a:solidFill>
                  <a:schemeClr val="tx1">
                    <a:lumMod val="50000"/>
                    <a:lumOff val="50000"/>
                  </a:schemeClr>
                </a:solidFill>
                <a:latin typeface="微软雅黑" panose="020B0503020204020204" pitchFamily="34" charset="-122"/>
                <a:ea typeface="微软雅黑" panose="020B0503020204020204" pitchFamily="34" charset="-122"/>
              </a:rPr>
              <a:t>物流成本控制目标高</a:t>
            </a:r>
          </a:p>
        </p:txBody>
      </p:sp>
      <p:sp>
        <p:nvSpPr>
          <p:cNvPr id="5" name="矩形 4"/>
          <p:cNvSpPr/>
          <p:nvPr/>
        </p:nvSpPr>
        <p:spPr>
          <a:xfrm>
            <a:off x="4401351" y="2372883"/>
            <a:ext cx="3434219" cy="3552396"/>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4267">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TextBox 32"/>
          <p:cNvSpPr txBox="1"/>
          <p:nvPr/>
        </p:nvSpPr>
        <p:spPr>
          <a:xfrm>
            <a:off x="4460025" y="2641748"/>
            <a:ext cx="3434219" cy="42056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zh-CN" altLang="en-US" sz="2133" b="1" dirty="0">
                <a:solidFill>
                  <a:schemeClr val="tx1">
                    <a:lumMod val="50000"/>
                    <a:lumOff val="50000"/>
                  </a:schemeClr>
                </a:solidFill>
                <a:latin typeface="微软雅黑" panose="020B0503020204020204" pitchFamily="34" charset="-122"/>
                <a:ea typeface="微软雅黑" panose="020B0503020204020204" pitchFamily="34" charset="-122"/>
              </a:rPr>
              <a:t>客户服务水平要求高</a:t>
            </a:r>
          </a:p>
        </p:txBody>
      </p:sp>
      <p:sp>
        <p:nvSpPr>
          <p:cNvPr id="7" name="矩形 6"/>
          <p:cNvSpPr/>
          <p:nvPr/>
        </p:nvSpPr>
        <p:spPr>
          <a:xfrm>
            <a:off x="8055895" y="2372883"/>
            <a:ext cx="3434219" cy="3552396"/>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4267">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TextBox 34"/>
          <p:cNvSpPr txBox="1"/>
          <p:nvPr/>
        </p:nvSpPr>
        <p:spPr>
          <a:xfrm>
            <a:off x="8055895" y="5038568"/>
            <a:ext cx="3434219" cy="74879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zh-CN" altLang="en-US" sz="2133" b="1" dirty="0">
                <a:solidFill>
                  <a:schemeClr val="tx1">
                    <a:lumMod val="50000"/>
                    <a:lumOff val="50000"/>
                  </a:schemeClr>
                </a:solidFill>
                <a:latin typeface="微软雅黑" panose="020B0503020204020204" pitchFamily="34" charset="-122"/>
                <a:ea typeface="微软雅黑" panose="020B0503020204020204" pitchFamily="34" charset="-122"/>
              </a:rPr>
              <a:t>向其他电子商务企业提供综合物流服务</a:t>
            </a:r>
          </a:p>
        </p:txBody>
      </p:sp>
      <p:sp>
        <p:nvSpPr>
          <p:cNvPr id="9" name="矩形 8"/>
          <p:cNvSpPr/>
          <p:nvPr/>
        </p:nvSpPr>
        <p:spPr>
          <a:xfrm>
            <a:off x="864154" y="2500864"/>
            <a:ext cx="3199524" cy="2368297"/>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4267">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4522743" y="3389636"/>
            <a:ext cx="3199524" cy="243125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4267">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8173242" y="2483878"/>
            <a:ext cx="3199524" cy="246042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4267">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Freeform 13"/>
          <p:cNvSpPr>
            <a:spLocks/>
          </p:cNvSpPr>
          <p:nvPr/>
        </p:nvSpPr>
        <p:spPr bwMode="gray">
          <a:xfrm rot="827996">
            <a:off x="4141739" y="1191442"/>
            <a:ext cx="4875448" cy="1914548"/>
          </a:xfrm>
          <a:custGeom>
            <a:avLst/>
            <a:gdLst>
              <a:gd name="T0" fmla="*/ 0 w 982"/>
              <a:gd name="T1" fmla="*/ 774 h 774"/>
              <a:gd name="T2" fmla="*/ 2 w 982"/>
              <a:gd name="T3" fmla="*/ 770 h 774"/>
              <a:gd name="T4" fmla="*/ 8 w 982"/>
              <a:gd name="T5" fmla="*/ 754 h 774"/>
              <a:gd name="T6" fmla="*/ 16 w 982"/>
              <a:gd name="T7" fmla="*/ 730 h 774"/>
              <a:gd name="T8" fmla="*/ 32 w 982"/>
              <a:gd name="T9" fmla="*/ 698 h 774"/>
              <a:gd name="T10" fmla="*/ 50 w 982"/>
              <a:gd name="T11" fmla="*/ 660 h 774"/>
              <a:gd name="T12" fmla="*/ 76 w 982"/>
              <a:gd name="T13" fmla="*/ 618 h 774"/>
              <a:gd name="T14" fmla="*/ 106 w 982"/>
              <a:gd name="T15" fmla="*/ 574 h 774"/>
              <a:gd name="T16" fmla="*/ 142 w 982"/>
              <a:gd name="T17" fmla="*/ 528 h 774"/>
              <a:gd name="T18" fmla="*/ 186 w 982"/>
              <a:gd name="T19" fmla="*/ 482 h 774"/>
              <a:gd name="T20" fmla="*/ 236 w 982"/>
              <a:gd name="T21" fmla="*/ 438 h 774"/>
              <a:gd name="T22" fmla="*/ 294 w 982"/>
              <a:gd name="T23" fmla="*/ 398 h 774"/>
              <a:gd name="T24" fmla="*/ 360 w 982"/>
              <a:gd name="T25" fmla="*/ 360 h 774"/>
              <a:gd name="T26" fmla="*/ 426 w 982"/>
              <a:gd name="T27" fmla="*/ 332 h 774"/>
              <a:gd name="T28" fmla="*/ 488 w 982"/>
              <a:gd name="T29" fmla="*/ 314 h 774"/>
              <a:gd name="T30" fmla="*/ 544 w 982"/>
              <a:gd name="T31" fmla="*/ 304 h 774"/>
              <a:gd name="T32" fmla="*/ 594 w 982"/>
              <a:gd name="T33" fmla="*/ 300 h 774"/>
              <a:gd name="T34" fmla="*/ 638 w 982"/>
              <a:gd name="T35" fmla="*/ 300 h 774"/>
              <a:gd name="T36" fmla="*/ 678 w 982"/>
              <a:gd name="T37" fmla="*/ 304 h 774"/>
              <a:gd name="T38" fmla="*/ 710 w 982"/>
              <a:gd name="T39" fmla="*/ 312 h 774"/>
              <a:gd name="T40" fmla="*/ 736 w 982"/>
              <a:gd name="T41" fmla="*/ 320 h 774"/>
              <a:gd name="T42" fmla="*/ 754 w 982"/>
              <a:gd name="T43" fmla="*/ 326 h 774"/>
              <a:gd name="T44" fmla="*/ 766 w 982"/>
              <a:gd name="T45" fmla="*/ 332 h 774"/>
              <a:gd name="T46" fmla="*/ 770 w 982"/>
              <a:gd name="T47" fmla="*/ 334 h 774"/>
              <a:gd name="T48" fmla="*/ 680 w 982"/>
              <a:gd name="T49" fmla="*/ 476 h 774"/>
              <a:gd name="T50" fmla="*/ 982 w 982"/>
              <a:gd name="T51" fmla="*/ 370 h 774"/>
              <a:gd name="T52" fmla="*/ 912 w 982"/>
              <a:gd name="T53" fmla="*/ 0 h 774"/>
              <a:gd name="T54" fmla="*/ 854 w 982"/>
              <a:gd name="T55" fmla="*/ 150 h 774"/>
              <a:gd name="T56" fmla="*/ 850 w 982"/>
              <a:gd name="T57" fmla="*/ 148 h 774"/>
              <a:gd name="T58" fmla="*/ 838 w 982"/>
              <a:gd name="T59" fmla="*/ 142 h 774"/>
              <a:gd name="T60" fmla="*/ 822 w 982"/>
              <a:gd name="T61" fmla="*/ 134 h 774"/>
              <a:gd name="T62" fmla="*/ 798 w 982"/>
              <a:gd name="T63" fmla="*/ 126 h 774"/>
              <a:gd name="T64" fmla="*/ 768 w 982"/>
              <a:gd name="T65" fmla="*/ 120 h 774"/>
              <a:gd name="T66" fmla="*/ 732 w 982"/>
              <a:gd name="T67" fmla="*/ 114 h 774"/>
              <a:gd name="T68" fmla="*/ 692 w 982"/>
              <a:gd name="T69" fmla="*/ 110 h 774"/>
              <a:gd name="T70" fmla="*/ 646 w 982"/>
              <a:gd name="T71" fmla="*/ 110 h 774"/>
              <a:gd name="T72" fmla="*/ 596 w 982"/>
              <a:gd name="T73" fmla="*/ 116 h 774"/>
              <a:gd name="T74" fmla="*/ 540 w 982"/>
              <a:gd name="T75" fmla="*/ 126 h 774"/>
              <a:gd name="T76" fmla="*/ 482 w 982"/>
              <a:gd name="T77" fmla="*/ 146 h 774"/>
              <a:gd name="T78" fmla="*/ 422 w 982"/>
              <a:gd name="T79" fmla="*/ 172 h 774"/>
              <a:gd name="T80" fmla="*/ 356 w 982"/>
              <a:gd name="T81" fmla="*/ 210 h 774"/>
              <a:gd name="T82" fmla="*/ 290 w 982"/>
              <a:gd name="T83" fmla="*/ 258 h 774"/>
              <a:gd name="T84" fmla="*/ 230 w 982"/>
              <a:gd name="T85" fmla="*/ 310 h 774"/>
              <a:gd name="T86" fmla="*/ 178 w 982"/>
              <a:gd name="T87" fmla="*/ 364 h 774"/>
              <a:gd name="T88" fmla="*/ 136 w 982"/>
              <a:gd name="T89" fmla="*/ 422 h 774"/>
              <a:gd name="T90" fmla="*/ 100 w 982"/>
              <a:gd name="T91" fmla="*/ 480 h 774"/>
              <a:gd name="T92" fmla="*/ 72 w 982"/>
              <a:gd name="T93" fmla="*/ 536 h 774"/>
              <a:gd name="T94" fmla="*/ 48 w 982"/>
              <a:gd name="T95" fmla="*/ 590 h 774"/>
              <a:gd name="T96" fmla="*/ 30 w 982"/>
              <a:gd name="T97" fmla="*/ 640 h 774"/>
              <a:gd name="T98" fmla="*/ 18 w 982"/>
              <a:gd name="T99" fmla="*/ 684 h 774"/>
              <a:gd name="T100" fmla="*/ 8 w 982"/>
              <a:gd name="T101" fmla="*/ 722 h 774"/>
              <a:gd name="T102" fmla="*/ 4 w 982"/>
              <a:gd name="T103" fmla="*/ 750 h 774"/>
              <a:gd name="T104" fmla="*/ 0 w 982"/>
              <a:gd name="T105" fmla="*/ 768 h 774"/>
              <a:gd name="T106" fmla="*/ 0 w 982"/>
              <a:gd name="T107" fmla="*/ 77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5FCACB">
                  <a:lumMod val="20000"/>
                  <a:lumOff val="80000"/>
                </a:srgbClr>
              </a:gs>
              <a:gs pos="100000">
                <a:srgbClr val="5FCACB">
                  <a:lumMod val="75000"/>
                </a:srgbClr>
              </a:gs>
            </a:gsLst>
            <a:lin ang="0" scaled="1"/>
          </a:gradFill>
          <a:ln>
            <a:noFill/>
          </a:ln>
          <a:extLst/>
        </p:spPr>
        <p:txBody>
          <a:bodyPr lIns="121911" tIns="60955" rIns="121911" bIns="60955"/>
          <a:lstStyle/>
          <a:p>
            <a:pPr defTabSz="1219170">
              <a:defRPr/>
            </a:pPr>
            <a:endParaRPr lang="zh-CN" altLang="en-US" sz="2400" kern="0">
              <a:solidFill>
                <a:prstClr val="black"/>
              </a:solidFill>
            </a:endParaRPr>
          </a:p>
        </p:txBody>
      </p:sp>
      <p:sp>
        <p:nvSpPr>
          <p:cNvPr id="13" name="矩形 12"/>
          <p:cNvSpPr/>
          <p:nvPr/>
        </p:nvSpPr>
        <p:spPr>
          <a:xfrm>
            <a:off x="5112309" y="356909"/>
            <a:ext cx="4863795" cy="502766"/>
          </a:xfrm>
          <a:prstGeom prst="rect">
            <a:avLst/>
          </a:prstGeom>
        </p:spPr>
        <p:txBody>
          <a:bodyPr wrap="square">
            <a:spAutoFit/>
          </a:bodyPr>
          <a:lstStyle/>
          <a:p>
            <a:pPr defTabSz="1219170">
              <a:defRPr/>
            </a:pPr>
            <a:r>
              <a:rPr lang="zh-CN" altLang="en-US" sz="2667" b="1" kern="0" dirty="0">
                <a:solidFill>
                  <a:srgbClr val="FF0000"/>
                </a:solidFill>
                <a:ea typeface="微软雅黑"/>
              </a:rPr>
              <a:t>资金实力雄厚、业务规模较大</a:t>
            </a:r>
          </a:p>
        </p:txBody>
      </p:sp>
    </p:spTree>
    <p:extLst>
      <p:ext uri="{BB962C8B-B14F-4D97-AF65-F5344CB8AC3E}">
        <p14:creationId xmlns:p14="http://schemas.microsoft.com/office/powerpoint/2010/main" val="2840836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2"/>
          <p:cNvSpPr txBox="1"/>
          <p:nvPr/>
        </p:nvSpPr>
        <p:spPr>
          <a:xfrm>
            <a:off x="858573" y="556968"/>
            <a:ext cx="5315813" cy="492443"/>
          </a:xfrm>
          <a:prstGeom prst="rect">
            <a:avLst/>
          </a:prstGeom>
          <a:noFill/>
        </p:spPr>
        <p:txBody>
          <a:bodyPr wrap="square" lIns="0" tIns="0" rIns="0" bIns="0" rtlCol="0">
            <a:spAutoFit/>
          </a:bodyPr>
          <a:lstStyle/>
          <a:p>
            <a:r>
              <a:rPr lang="zh-CN" altLang="en-US" sz="3200" b="1" dirty="0">
                <a:solidFill>
                  <a:schemeClr val="tx1">
                    <a:lumMod val="65000"/>
                    <a:lumOff val="35000"/>
                  </a:schemeClr>
                </a:solidFill>
                <a:latin typeface="微软雅黑"/>
                <a:ea typeface="微软雅黑"/>
              </a:rPr>
              <a:t>自营物流模式</a:t>
            </a:r>
            <a:r>
              <a:rPr lang="en-US" altLang="zh-CN" sz="3200" b="1" dirty="0">
                <a:solidFill>
                  <a:schemeClr val="tx1">
                    <a:lumMod val="65000"/>
                    <a:lumOff val="35000"/>
                  </a:schemeClr>
                </a:solidFill>
                <a:latin typeface="微软雅黑"/>
                <a:ea typeface="微软雅黑"/>
              </a:rPr>
              <a:t>-</a:t>
            </a:r>
            <a:r>
              <a:rPr lang="zh-CN" altLang="en-US" sz="3200" b="1" dirty="0">
                <a:solidFill>
                  <a:schemeClr val="tx1">
                    <a:lumMod val="65000"/>
                    <a:lumOff val="35000"/>
                  </a:schemeClr>
                </a:solidFill>
                <a:latin typeface="微软雅黑"/>
                <a:ea typeface="微软雅黑"/>
              </a:rPr>
              <a:t>类型二：</a:t>
            </a:r>
          </a:p>
        </p:txBody>
      </p:sp>
      <p:sp>
        <p:nvSpPr>
          <p:cNvPr id="3" name="矩形 2"/>
          <p:cNvSpPr/>
          <p:nvPr/>
        </p:nvSpPr>
        <p:spPr>
          <a:xfrm>
            <a:off x="5164725" y="581907"/>
            <a:ext cx="7264061" cy="502766"/>
          </a:xfrm>
          <a:prstGeom prst="rect">
            <a:avLst/>
          </a:prstGeom>
        </p:spPr>
        <p:txBody>
          <a:bodyPr wrap="square">
            <a:spAutoFit/>
          </a:bodyPr>
          <a:lstStyle/>
          <a:p>
            <a:pPr defTabSz="1219170">
              <a:defRPr/>
            </a:pPr>
            <a:r>
              <a:rPr lang="zh-CN" altLang="en-US" sz="2667" b="1" kern="0" dirty="0">
                <a:solidFill>
                  <a:srgbClr val="FF0000"/>
                </a:solidFill>
                <a:ea typeface="微软雅黑"/>
              </a:rPr>
              <a:t>传统大型制造企业、批发企业</a:t>
            </a:r>
          </a:p>
        </p:txBody>
      </p:sp>
      <p:sp>
        <p:nvSpPr>
          <p:cNvPr id="4" name="矩形 3"/>
          <p:cNvSpPr/>
          <p:nvPr/>
        </p:nvSpPr>
        <p:spPr>
          <a:xfrm>
            <a:off x="4831286" y="3913695"/>
            <a:ext cx="1196740" cy="51905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defRPr/>
            </a:pPr>
            <a:r>
              <a:rPr lang="zh-CN" altLang="en-US" sz="2133" b="1" dirty="0">
                <a:solidFill>
                  <a:schemeClr val="tx1">
                    <a:lumMod val="50000"/>
                    <a:lumOff val="50000"/>
                  </a:schemeClr>
                </a:solidFill>
                <a:latin typeface="微软雅黑" panose="020B0503020204020204" pitchFamily="34" charset="-122"/>
                <a:ea typeface="微软雅黑" panose="020B0503020204020204" pitchFamily="34" charset="-122"/>
              </a:rPr>
              <a:t>包装</a:t>
            </a:r>
          </a:p>
        </p:txBody>
      </p:sp>
      <p:grpSp>
        <p:nvGrpSpPr>
          <p:cNvPr id="5" name="Group 118"/>
          <p:cNvGrpSpPr/>
          <p:nvPr/>
        </p:nvGrpSpPr>
        <p:grpSpPr>
          <a:xfrm>
            <a:off x="1755419" y="2081006"/>
            <a:ext cx="3027764" cy="3426113"/>
            <a:chOff x="3222936" y="1295400"/>
            <a:chExt cx="2638658" cy="2985815"/>
          </a:xfrm>
        </p:grpSpPr>
        <p:sp>
          <p:nvSpPr>
            <p:cNvPr id="6" name="Freeform 5"/>
            <p:cNvSpPr/>
            <p:nvPr/>
          </p:nvSpPr>
          <p:spPr bwMode="auto">
            <a:xfrm>
              <a:off x="3222936" y="1295400"/>
              <a:ext cx="2638658" cy="2985815"/>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rgbClr val="9B73B1"/>
            </a:solidFill>
            <a:ln w="12700" cap="flat" cmpd="sng" algn="ctr">
              <a:noFill/>
              <a:prstDash val="solid"/>
              <a:miter lim="800000"/>
            </a:ln>
            <a:effectLst>
              <a:innerShdw blurRad="190500" dist="50800" dir="13500000">
                <a:prstClr val="black">
                  <a:alpha val="42000"/>
                </a:prstClr>
              </a:innerShdw>
            </a:effectLst>
          </p:spPr>
          <p:txBody>
            <a:bodyPr lIns="121888" tIns="60944" rIns="121888" bIns="60944"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defRPr/>
              </a:pPr>
              <a:endParaRPr lang="zh-CN" altLang="en-US" sz="4267">
                <a:solidFill>
                  <a:sysClr val="window" lastClr="FFFFFF"/>
                </a:solidFill>
                <a:latin typeface="Arial"/>
                <a:ea typeface="微软雅黑"/>
              </a:endParaRPr>
            </a:p>
          </p:txBody>
        </p:sp>
        <p:grpSp>
          <p:nvGrpSpPr>
            <p:cNvPr id="7" name="组合 6"/>
            <p:cNvGrpSpPr/>
            <p:nvPr/>
          </p:nvGrpSpPr>
          <p:grpSpPr>
            <a:xfrm>
              <a:off x="4226565" y="2576600"/>
              <a:ext cx="632091" cy="382876"/>
              <a:chOff x="8513763" y="2622551"/>
              <a:chExt cx="765175" cy="473075"/>
            </a:xfrm>
            <a:solidFill>
              <a:sysClr val="window" lastClr="FFFFFF"/>
            </a:solidFill>
          </p:grpSpPr>
          <p:sp>
            <p:nvSpPr>
              <p:cNvPr id="8" name="Freeform 36"/>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dirty="0">
                  <a:solidFill>
                    <a:sysClr val="windowText" lastClr="000000"/>
                  </a:solidFill>
                  <a:latin typeface="Arial"/>
                  <a:ea typeface="微软雅黑"/>
                </a:endParaRPr>
              </a:p>
            </p:txBody>
          </p:sp>
          <p:sp>
            <p:nvSpPr>
              <p:cNvPr id="9" name="Freeform 37"/>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dirty="0">
                  <a:solidFill>
                    <a:sysClr val="windowText" lastClr="000000"/>
                  </a:solidFill>
                  <a:latin typeface="Arial"/>
                  <a:ea typeface="微软雅黑"/>
                </a:endParaRPr>
              </a:p>
            </p:txBody>
          </p:sp>
          <p:sp>
            <p:nvSpPr>
              <p:cNvPr id="10" name="Freeform 38"/>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dirty="0">
                  <a:solidFill>
                    <a:sysClr val="windowText" lastClr="000000"/>
                  </a:solidFill>
                  <a:latin typeface="Arial"/>
                  <a:ea typeface="微软雅黑"/>
                </a:endParaRPr>
              </a:p>
            </p:txBody>
          </p:sp>
          <p:sp>
            <p:nvSpPr>
              <p:cNvPr id="11" name="Freeform 39"/>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dirty="0">
                  <a:solidFill>
                    <a:sysClr val="windowText" lastClr="000000"/>
                  </a:solidFill>
                  <a:latin typeface="Arial"/>
                  <a:ea typeface="微软雅黑"/>
                </a:endParaRPr>
              </a:p>
            </p:txBody>
          </p:sp>
          <p:sp>
            <p:nvSpPr>
              <p:cNvPr id="12" name="Freeform 40"/>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dirty="0">
                  <a:solidFill>
                    <a:sysClr val="windowText" lastClr="000000"/>
                  </a:solidFill>
                  <a:latin typeface="Arial"/>
                  <a:ea typeface="微软雅黑"/>
                </a:endParaRPr>
              </a:p>
            </p:txBody>
          </p:sp>
          <p:sp>
            <p:nvSpPr>
              <p:cNvPr id="13" name="Freeform 41"/>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dirty="0">
                  <a:solidFill>
                    <a:sysClr val="windowText" lastClr="000000"/>
                  </a:solidFill>
                  <a:latin typeface="Arial"/>
                  <a:ea typeface="微软雅黑"/>
                </a:endParaRPr>
              </a:p>
            </p:txBody>
          </p:sp>
        </p:grpSp>
      </p:grpSp>
      <p:grpSp>
        <p:nvGrpSpPr>
          <p:cNvPr id="14" name="Group 120"/>
          <p:cNvGrpSpPr/>
          <p:nvPr/>
        </p:nvGrpSpPr>
        <p:grpSpPr>
          <a:xfrm>
            <a:off x="2111562" y="2106392"/>
            <a:ext cx="1058677" cy="1197547"/>
            <a:chOff x="3545184" y="1357154"/>
            <a:chExt cx="922624" cy="1043646"/>
          </a:xfrm>
        </p:grpSpPr>
        <p:sp>
          <p:nvSpPr>
            <p:cNvPr id="15" name="Freeform 14"/>
            <p:cNvSpPr/>
            <p:nvPr/>
          </p:nvSpPr>
          <p:spPr bwMode="auto">
            <a:xfrm>
              <a:off x="3600336" y="1388031"/>
              <a:ext cx="406554" cy="17831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16" name="Freeform 15"/>
            <p:cNvSpPr/>
            <p:nvPr/>
          </p:nvSpPr>
          <p:spPr bwMode="auto">
            <a:xfrm>
              <a:off x="3545184" y="1357154"/>
              <a:ext cx="922624" cy="1043646"/>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ysClr val="window" lastClr="FFFFFF">
                <a:lumMod val="95000"/>
              </a:sysClr>
            </a:solidFill>
            <a:ln>
              <a:noFill/>
            </a:ln>
            <a:effectLst>
              <a:outerShdw blurRad="228600" sx="102000" sy="102000" algn="ctr" rotWithShape="0">
                <a:prstClr val="black">
                  <a:alpha val="28000"/>
                </a:prstClr>
              </a:outerShdw>
            </a:effec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17" name="Freeform 16"/>
            <p:cNvSpPr/>
            <p:nvPr/>
          </p:nvSpPr>
          <p:spPr bwMode="auto">
            <a:xfrm>
              <a:off x="3600337" y="1388031"/>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4F79B0"/>
            </a:solidFill>
            <a:ln w="28575" cap="flat" cmpd="sng" algn="ctr">
              <a:noFill/>
              <a:prstDash val="solid"/>
              <a:miter lim="800000"/>
            </a:ln>
            <a:effectLst>
              <a:outerShdw blurRad="279400" dist="76200" dir="2700000" sx="101000" sy="101000" algn="tl" rotWithShape="0">
                <a:prstClr val="black">
                  <a:alpha val="28000"/>
                </a:prstClr>
              </a:outerShdw>
            </a:effectLst>
          </p:spPr>
          <p:txBody>
            <a:bodyPr lIns="121888" tIns="60944" rIns="121888" bIns="60944"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defRPr/>
              </a:pPr>
              <a:endParaRPr lang="zh-CN" altLang="en-US" sz="4267">
                <a:solidFill>
                  <a:sysClr val="window" lastClr="FFFFFF"/>
                </a:solidFill>
                <a:latin typeface="Arial"/>
                <a:ea typeface="微软雅黑"/>
              </a:endParaRPr>
            </a:p>
          </p:txBody>
        </p:sp>
        <p:sp>
          <p:nvSpPr>
            <p:cNvPr id="18" name="Freeform 25"/>
            <p:cNvSpPr/>
            <p:nvPr/>
          </p:nvSpPr>
          <p:spPr bwMode="auto">
            <a:xfrm>
              <a:off x="3840644" y="1549364"/>
              <a:ext cx="40971" cy="147438"/>
            </a:xfrm>
            <a:custGeom>
              <a:avLst/>
              <a:gdLst>
                <a:gd name="T0" fmla="*/ 14 w 29"/>
                <a:gd name="T1" fmla="*/ 105 h 105"/>
                <a:gd name="T2" fmla="*/ 14 w 29"/>
                <a:gd name="T3" fmla="*/ 24 h 105"/>
                <a:gd name="T4" fmla="*/ 0 w 29"/>
                <a:gd name="T5" fmla="*/ 24 h 105"/>
                <a:gd name="T6" fmla="*/ 0 w 29"/>
                <a:gd name="T7" fmla="*/ 13 h 105"/>
                <a:gd name="T8" fmla="*/ 11 w 29"/>
                <a:gd name="T9" fmla="*/ 9 h 105"/>
                <a:gd name="T10" fmla="*/ 18 w 29"/>
                <a:gd name="T11" fmla="*/ 0 h 105"/>
                <a:gd name="T12" fmla="*/ 29 w 29"/>
                <a:gd name="T13" fmla="*/ 0 h 105"/>
                <a:gd name="T14" fmla="*/ 29 w 29"/>
                <a:gd name="T15" fmla="*/ 105 h 105"/>
                <a:gd name="T16" fmla="*/ 14 w 29"/>
                <a:gd name="T17"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05">
                  <a:moveTo>
                    <a:pt x="14" y="105"/>
                  </a:moveTo>
                  <a:cubicBezTo>
                    <a:pt x="14" y="24"/>
                    <a:pt x="14" y="24"/>
                    <a:pt x="14" y="24"/>
                  </a:cubicBezTo>
                  <a:cubicBezTo>
                    <a:pt x="0" y="24"/>
                    <a:pt x="0" y="24"/>
                    <a:pt x="0" y="24"/>
                  </a:cubicBezTo>
                  <a:cubicBezTo>
                    <a:pt x="0" y="13"/>
                    <a:pt x="0" y="13"/>
                    <a:pt x="0" y="13"/>
                  </a:cubicBezTo>
                  <a:cubicBezTo>
                    <a:pt x="4" y="13"/>
                    <a:pt x="8" y="11"/>
                    <a:pt x="11" y="9"/>
                  </a:cubicBezTo>
                  <a:cubicBezTo>
                    <a:pt x="15" y="7"/>
                    <a:pt x="17" y="4"/>
                    <a:pt x="18" y="0"/>
                  </a:cubicBezTo>
                  <a:cubicBezTo>
                    <a:pt x="29" y="0"/>
                    <a:pt x="29" y="0"/>
                    <a:pt x="29" y="0"/>
                  </a:cubicBezTo>
                  <a:cubicBezTo>
                    <a:pt x="29" y="105"/>
                    <a:pt x="29" y="105"/>
                    <a:pt x="29" y="105"/>
                  </a:cubicBezTo>
                  <a:lnTo>
                    <a:pt x="14" y="10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grpSp>
          <p:nvGrpSpPr>
            <p:cNvPr id="19" name="组合 18"/>
            <p:cNvGrpSpPr/>
            <p:nvPr/>
          </p:nvGrpSpPr>
          <p:grpSpPr>
            <a:xfrm>
              <a:off x="3823527" y="1816827"/>
              <a:ext cx="366086" cy="301751"/>
              <a:chOff x="5146675" y="766763"/>
              <a:chExt cx="1590676" cy="1338263"/>
            </a:xfrm>
            <a:solidFill>
              <a:srgbClr val="3666D7"/>
            </a:solidFill>
          </p:grpSpPr>
          <p:sp>
            <p:nvSpPr>
              <p:cNvPr id="20"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21"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22"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23"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24"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25"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26"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27"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28"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29"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30"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31"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grpSp>
      </p:grpSp>
      <p:grpSp>
        <p:nvGrpSpPr>
          <p:cNvPr id="32" name="Group 125"/>
          <p:cNvGrpSpPr/>
          <p:nvPr/>
        </p:nvGrpSpPr>
        <p:grpSpPr>
          <a:xfrm>
            <a:off x="1497689" y="3149817"/>
            <a:ext cx="1056868" cy="1197547"/>
            <a:chOff x="3010204" y="2266485"/>
            <a:chExt cx="921048" cy="1043646"/>
          </a:xfrm>
        </p:grpSpPr>
        <p:sp>
          <p:nvSpPr>
            <p:cNvPr id="33" name="Freeform 6"/>
            <p:cNvSpPr/>
            <p:nvPr/>
          </p:nvSpPr>
          <p:spPr bwMode="auto">
            <a:xfrm>
              <a:off x="3064568" y="2297362"/>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34" name="Freeform 7"/>
            <p:cNvSpPr/>
            <p:nvPr/>
          </p:nvSpPr>
          <p:spPr bwMode="auto">
            <a:xfrm>
              <a:off x="3010204" y="2266485"/>
              <a:ext cx="921048" cy="1043646"/>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ysClr val="window" lastClr="FFFFFF">
                <a:lumMod val="95000"/>
              </a:sysClr>
            </a:solidFill>
            <a:ln>
              <a:noFill/>
            </a:ln>
            <a:effectLst>
              <a:outerShdw blurRad="228600" sx="102000" sy="102000" algn="ctr" rotWithShape="0">
                <a:prstClr val="black">
                  <a:alpha val="28000"/>
                </a:prstClr>
              </a:outerShdw>
            </a:effec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35" name="Freeform 22"/>
            <p:cNvSpPr/>
            <p:nvPr/>
          </p:nvSpPr>
          <p:spPr bwMode="auto">
            <a:xfrm>
              <a:off x="3064569" y="229736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9B73B1"/>
            </a:solidFill>
            <a:ln w="28575" cap="flat" cmpd="sng" algn="ctr">
              <a:noFill/>
              <a:prstDash val="solid"/>
              <a:miter lim="800000"/>
            </a:ln>
            <a:effectLst>
              <a:outerShdw blurRad="279400" dist="76200" dir="2700000" sx="101000" sy="101000" algn="tl" rotWithShape="0">
                <a:prstClr val="black">
                  <a:alpha val="28000"/>
                </a:prstClr>
              </a:outerShdw>
            </a:effectLst>
          </p:spPr>
          <p:txBody>
            <a:bodyPr lIns="121888" tIns="60944" rIns="121888" bIns="60944"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defRPr/>
              </a:pPr>
              <a:endParaRPr lang="zh-CN" altLang="en-US" sz="4267">
                <a:solidFill>
                  <a:sysClr val="window" lastClr="FFFFFF"/>
                </a:solidFill>
                <a:latin typeface="Arial"/>
                <a:ea typeface="微软雅黑"/>
              </a:endParaRPr>
            </a:p>
          </p:txBody>
        </p:sp>
        <p:sp>
          <p:nvSpPr>
            <p:cNvPr id="36" name="Freeform 35"/>
            <p:cNvSpPr>
              <a:spLocks noEditPoints="1"/>
            </p:cNvSpPr>
            <p:nvPr/>
          </p:nvSpPr>
          <p:spPr bwMode="auto">
            <a:xfrm>
              <a:off x="3278876" y="2457150"/>
              <a:ext cx="67759" cy="150527"/>
            </a:xfrm>
            <a:custGeom>
              <a:avLst/>
              <a:gdLst>
                <a:gd name="T0" fmla="*/ 31 w 47"/>
                <a:gd name="T1" fmla="*/ 27 h 107"/>
                <a:gd name="T2" fmla="*/ 31 w 47"/>
                <a:gd name="T3" fmla="*/ 24 h 107"/>
                <a:gd name="T4" fmla="*/ 29 w 47"/>
                <a:gd name="T5" fmla="*/ 18 h 107"/>
                <a:gd name="T6" fmla="*/ 23 w 47"/>
                <a:gd name="T7" fmla="*/ 15 h 107"/>
                <a:gd name="T8" fmla="*/ 17 w 47"/>
                <a:gd name="T9" fmla="*/ 18 h 107"/>
                <a:gd name="T10" fmla="*/ 15 w 47"/>
                <a:gd name="T11" fmla="*/ 24 h 107"/>
                <a:gd name="T12" fmla="*/ 15 w 47"/>
                <a:gd name="T13" fmla="*/ 45 h 107"/>
                <a:gd name="T14" fmla="*/ 27 w 47"/>
                <a:gd name="T15" fmla="*/ 40 h 107"/>
                <a:gd name="T16" fmla="*/ 43 w 47"/>
                <a:gd name="T17" fmla="*/ 48 h 107"/>
                <a:gd name="T18" fmla="*/ 47 w 47"/>
                <a:gd name="T19" fmla="*/ 65 h 107"/>
                <a:gd name="T20" fmla="*/ 47 w 47"/>
                <a:gd name="T21" fmla="*/ 83 h 107"/>
                <a:gd name="T22" fmla="*/ 47 w 47"/>
                <a:gd name="T23" fmla="*/ 83 h 107"/>
                <a:gd name="T24" fmla="*/ 40 w 47"/>
                <a:gd name="T25" fmla="*/ 100 h 107"/>
                <a:gd name="T26" fmla="*/ 23 w 47"/>
                <a:gd name="T27" fmla="*/ 107 h 107"/>
                <a:gd name="T28" fmla="*/ 6 w 47"/>
                <a:gd name="T29" fmla="*/ 99 h 107"/>
                <a:gd name="T30" fmla="*/ 0 w 47"/>
                <a:gd name="T31" fmla="*/ 82 h 107"/>
                <a:gd name="T32" fmla="*/ 0 w 47"/>
                <a:gd name="T33" fmla="*/ 25 h 107"/>
                <a:gd name="T34" fmla="*/ 3 w 47"/>
                <a:gd name="T35" fmla="*/ 11 h 107"/>
                <a:gd name="T36" fmla="*/ 14 w 47"/>
                <a:gd name="T37" fmla="*/ 2 h 107"/>
                <a:gd name="T38" fmla="*/ 23 w 47"/>
                <a:gd name="T39" fmla="*/ 0 h 107"/>
                <a:gd name="T40" fmla="*/ 41 w 47"/>
                <a:gd name="T41" fmla="*/ 7 h 107"/>
                <a:gd name="T42" fmla="*/ 47 w 47"/>
                <a:gd name="T43" fmla="*/ 25 h 107"/>
                <a:gd name="T44" fmla="*/ 47 w 47"/>
                <a:gd name="T45" fmla="*/ 27 h 107"/>
                <a:gd name="T46" fmla="*/ 31 w 47"/>
                <a:gd name="T47" fmla="*/ 27 h 107"/>
                <a:gd name="T48" fmla="*/ 15 w 47"/>
                <a:gd name="T49" fmla="*/ 81 h 107"/>
                <a:gd name="T50" fmla="*/ 17 w 47"/>
                <a:gd name="T51" fmla="*/ 88 h 107"/>
                <a:gd name="T52" fmla="*/ 23 w 47"/>
                <a:gd name="T53" fmla="*/ 91 h 107"/>
                <a:gd name="T54" fmla="*/ 29 w 47"/>
                <a:gd name="T55" fmla="*/ 88 h 107"/>
                <a:gd name="T56" fmla="*/ 31 w 47"/>
                <a:gd name="T57" fmla="*/ 81 h 107"/>
                <a:gd name="T58" fmla="*/ 31 w 47"/>
                <a:gd name="T59" fmla="*/ 62 h 107"/>
                <a:gd name="T60" fmla="*/ 27 w 47"/>
                <a:gd name="T61" fmla="*/ 55 h 107"/>
                <a:gd name="T62" fmla="*/ 23 w 47"/>
                <a:gd name="T63" fmla="*/ 53 h 107"/>
                <a:gd name="T64" fmla="*/ 17 w 47"/>
                <a:gd name="T65" fmla="*/ 56 h 107"/>
                <a:gd name="T66" fmla="*/ 15 w 47"/>
                <a:gd name="T67" fmla="*/ 62 h 107"/>
                <a:gd name="T68" fmla="*/ 15 w 47"/>
                <a:gd name="T69"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107">
                  <a:moveTo>
                    <a:pt x="31" y="27"/>
                  </a:moveTo>
                  <a:cubicBezTo>
                    <a:pt x="31" y="24"/>
                    <a:pt x="31" y="24"/>
                    <a:pt x="31" y="24"/>
                  </a:cubicBezTo>
                  <a:cubicBezTo>
                    <a:pt x="31" y="22"/>
                    <a:pt x="30" y="20"/>
                    <a:pt x="29" y="18"/>
                  </a:cubicBezTo>
                  <a:cubicBezTo>
                    <a:pt x="27" y="16"/>
                    <a:pt x="25" y="15"/>
                    <a:pt x="23" y="15"/>
                  </a:cubicBezTo>
                  <a:cubicBezTo>
                    <a:pt x="20" y="15"/>
                    <a:pt x="18" y="16"/>
                    <a:pt x="17" y="18"/>
                  </a:cubicBezTo>
                  <a:cubicBezTo>
                    <a:pt x="16" y="20"/>
                    <a:pt x="15" y="22"/>
                    <a:pt x="15" y="24"/>
                  </a:cubicBezTo>
                  <a:cubicBezTo>
                    <a:pt x="15" y="45"/>
                    <a:pt x="15" y="45"/>
                    <a:pt x="15" y="45"/>
                  </a:cubicBezTo>
                  <a:cubicBezTo>
                    <a:pt x="19" y="42"/>
                    <a:pt x="23" y="40"/>
                    <a:pt x="27" y="40"/>
                  </a:cubicBezTo>
                  <a:cubicBezTo>
                    <a:pt x="34" y="40"/>
                    <a:pt x="39" y="43"/>
                    <a:pt x="43" y="48"/>
                  </a:cubicBezTo>
                  <a:cubicBezTo>
                    <a:pt x="46" y="52"/>
                    <a:pt x="47" y="58"/>
                    <a:pt x="47" y="65"/>
                  </a:cubicBezTo>
                  <a:cubicBezTo>
                    <a:pt x="47" y="83"/>
                    <a:pt x="47" y="83"/>
                    <a:pt x="47" y="83"/>
                  </a:cubicBezTo>
                  <a:cubicBezTo>
                    <a:pt x="47" y="83"/>
                    <a:pt x="47" y="83"/>
                    <a:pt x="47" y="83"/>
                  </a:cubicBezTo>
                  <a:cubicBezTo>
                    <a:pt x="47" y="90"/>
                    <a:pt x="44" y="95"/>
                    <a:pt x="40" y="100"/>
                  </a:cubicBezTo>
                  <a:cubicBezTo>
                    <a:pt x="35" y="104"/>
                    <a:pt x="30" y="107"/>
                    <a:pt x="23" y="107"/>
                  </a:cubicBezTo>
                  <a:cubicBezTo>
                    <a:pt x="16" y="107"/>
                    <a:pt x="11" y="104"/>
                    <a:pt x="6" y="99"/>
                  </a:cubicBezTo>
                  <a:cubicBezTo>
                    <a:pt x="2" y="94"/>
                    <a:pt x="0" y="89"/>
                    <a:pt x="0" y="82"/>
                  </a:cubicBezTo>
                  <a:cubicBezTo>
                    <a:pt x="0" y="25"/>
                    <a:pt x="0" y="25"/>
                    <a:pt x="0" y="25"/>
                  </a:cubicBezTo>
                  <a:cubicBezTo>
                    <a:pt x="0" y="20"/>
                    <a:pt x="1" y="15"/>
                    <a:pt x="3" y="11"/>
                  </a:cubicBezTo>
                  <a:cubicBezTo>
                    <a:pt x="6" y="7"/>
                    <a:pt x="9" y="4"/>
                    <a:pt x="14" y="2"/>
                  </a:cubicBezTo>
                  <a:cubicBezTo>
                    <a:pt x="17" y="0"/>
                    <a:pt x="20" y="0"/>
                    <a:pt x="23" y="0"/>
                  </a:cubicBezTo>
                  <a:cubicBezTo>
                    <a:pt x="30" y="0"/>
                    <a:pt x="36" y="2"/>
                    <a:pt x="41" y="7"/>
                  </a:cubicBezTo>
                  <a:cubicBezTo>
                    <a:pt x="45" y="12"/>
                    <a:pt x="47" y="18"/>
                    <a:pt x="47" y="25"/>
                  </a:cubicBezTo>
                  <a:cubicBezTo>
                    <a:pt x="47" y="27"/>
                    <a:pt x="47" y="27"/>
                    <a:pt x="47" y="27"/>
                  </a:cubicBezTo>
                  <a:lnTo>
                    <a:pt x="31" y="27"/>
                  </a:lnTo>
                  <a:close/>
                  <a:moveTo>
                    <a:pt x="15" y="81"/>
                  </a:moveTo>
                  <a:cubicBezTo>
                    <a:pt x="15" y="84"/>
                    <a:pt x="16" y="86"/>
                    <a:pt x="17" y="88"/>
                  </a:cubicBezTo>
                  <a:cubicBezTo>
                    <a:pt x="18" y="90"/>
                    <a:pt x="20" y="91"/>
                    <a:pt x="23" y="91"/>
                  </a:cubicBezTo>
                  <a:cubicBezTo>
                    <a:pt x="25" y="91"/>
                    <a:pt x="27" y="90"/>
                    <a:pt x="29" y="88"/>
                  </a:cubicBezTo>
                  <a:cubicBezTo>
                    <a:pt x="30" y="86"/>
                    <a:pt x="31" y="84"/>
                    <a:pt x="31" y="81"/>
                  </a:cubicBezTo>
                  <a:cubicBezTo>
                    <a:pt x="31" y="62"/>
                    <a:pt x="31" y="62"/>
                    <a:pt x="31" y="62"/>
                  </a:cubicBezTo>
                  <a:cubicBezTo>
                    <a:pt x="31" y="59"/>
                    <a:pt x="30" y="57"/>
                    <a:pt x="27" y="55"/>
                  </a:cubicBezTo>
                  <a:cubicBezTo>
                    <a:pt x="26" y="54"/>
                    <a:pt x="25" y="53"/>
                    <a:pt x="23" y="53"/>
                  </a:cubicBezTo>
                  <a:cubicBezTo>
                    <a:pt x="20" y="53"/>
                    <a:pt x="18" y="54"/>
                    <a:pt x="17" y="56"/>
                  </a:cubicBezTo>
                  <a:cubicBezTo>
                    <a:pt x="16" y="58"/>
                    <a:pt x="15" y="60"/>
                    <a:pt x="15" y="62"/>
                  </a:cubicBezTo>
                  <a:lnTo>
                    <a:pt x="15" y="8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grpSp>
          <p:nvGrpSpPr>
            <p:cNvPr id="37" name="组合 36"/>
            <p:cNvGrpSpPr/>
            <p:nvPr/>
          </p:nvGrpSpPr>
          <p:grpSpPr>
            <a:xfrm>
              <a:off x="3311492" y="2752230"/>
              <a:ext cx="309456" cy="281349"/>
              <a:chOff x="5278438" y="2973388"/>
              <a:chExt cx="1344613" cy="1247775"/>
            </a:xfrm>
            <a:solidFill>
              <a:srgbClr val="3666D7"/>
            </a:solidFill>
          </p:grpSpPr>
          <p:sp>
            <p:nvSpPr>
              <p:cNvPr id="38"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rgbClr val="78A6B6"/>
                  </a:solidFill>
                  <a:latin typeface="Arial"/>
                  <a:ea typeface="微软雅黑"/>
                </a:endParaRPr>
              </a:p>
            </p:txBody>
          </p:sp>
          <p:sp>
            <p:nvSpPr>
              <p:cNvPr id="39"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rgbClr val="78A6B6"/>
                  </a:solidFill>
                  <a:latin typeface="Arial"/>
                  <a:ea typeface="微软雅黑"/>
                </a:endParaRPr>
              </a:p>
            </p:txBody>
          </p:sp>
          <p:sp>
            <p:nvSpPr>
              <p:cNvPr id="40"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rgbClr val="78A6B6"/>
                  </a:solidFill>
                  <a:latin typeface="Arial"/>
                  <a:ea typeface="微软雅黑"/>
                </a:endParaRPr>
              </a:p>
            </p:txBody>
          </p:sp>
          <p:sp>
            <p:nvSpPr>
              <p:cNvPr id="41"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rgbClr val="78A6B6"/>
                  </a:solidFill>
                  <a:latin typeface="Arial"/>
                  <a:ea typeface="微软雅黑"/>
                </a:endParaRPr>
              </a:p>
            </p:txBody>
          </p:sp>
        </p:grpSp>
      </p:grpSp>
      <p:grpSp>
        <p:nvGrpSpPr>
          <p:cNvPr id="42" name="Group 124"/>
          <p:cNvGrpSpPr/>
          <p:nvPr/>
        </p:nvGrpSpPr>
        <p:grpSpPr>
          <a:xfrm>
            <a:off x="2111562" y="4193241"/>
            <a:ext cx="1058677" cy="1197547"/>
            <a:chOff x="3545184" y="3175815"/>
            <a:chExt cx="922624" cy="1043646"/>
          </a:xfrm>
        </p:grpSpPr>
        <p:sp>
          <p:nvSpPr>
            <p:cNvPr id="43" name="Freeform 10"/>
            <p:cNvSpPr/>
            <p:nvPr/>
          </p:nvSpPr>
          <p:spPr bwMode="auto">
            <a:xfrm>
              <a:off x="3600336" y="3206692"/>
              <a:ext cx="406554" cy="17831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44" name="Freeform 11"/>
            <p:cNvSpPr/>
            <p:nvPr/>
          </p:nvSpPr>
          <p:spPr bwMode="auto">
            <a:xfrm>
              <a:off x="3545184" y="3175815"/>
              <a:ext cx="922624" cy="1043646"/>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ysClr val="window" lastClr="FFFFFF">
                <a:lumMod val="95000"/>
              </a:sysClr>
            </a:solidFill>
            <a:ln>
              <a:noFill/>
            </a:ln>
            <a:effectLst>
              <a:outerShdw blurRad="228600" sx="102000" sy="102000" algn="ctr" rotWithShape="0">
                <a:prstClr val="black">
                  <a:alpha val="28000"/>
                </a:prstClr>
              </a:outerShdw>
            </a:effec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45" name="Freeform 21"/>
            <p:cNvSpPr/>
            <p:nvPr/>
          </p:nvSpPr>
          <p:spPr bwMode="auto">
            <a:xfrm>
              <a:off x="3600337" y="320669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4F79B0"/>
            </a:solidFill>
            <a:ln w="28575" cap="flat">
              <a:noFill/>
              <a:prstDash val="solid"/>
              <a:miter lim="800000"/>
            </a:ln>
            <a:effectLst>
              <a:outerShdw blurRad="279400" dist="76200" dir="2700000" algn="tl" rotWithShape="0">
                <a:prstClr val="black">
                  <a:alpha val="28000"/>
                </a:prstClr>
              </a:outerShdw>
            </a:effec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46" name="Freeform 29"/>
            <p:cNvSpPr/>
            <p:nvPr/>
          </p:nvSpPr>
          <p:spPr bwMode="auto">
            <a:xfrm>
              <a:off x="3813068" y="3368025"/>
              <a:ext cx="68546" cy="148983"/>
            </a:xfrm>
            <a:custGeom>
              <a:avLst/>
              <a:gdLst>
                <a:gd name="T0" fmla="*/ 17 w 48"/>
                <a:gd name="T1" fmla="*/ 16 h 106"/>
                <a:gd name="T2" fmla="*/ 17 w 48"/>
                <a:gd name="T3" fmla="*/ 38 h 106"/>
                <a:gd name="T4" fmla="*/ 24 w 48"/>
                <a:gd name="T5" fmla="*/ 33 h 106"/>
                <a:gd name="T6" fmla="*/ 29 w 48"/>
                <a:gd name="T7" fmla="*/ 32 h 106"/>
                <a:gd name="T8" fmla="*/ 44 w 48"/>
                <a:gd name="T9" fmla="*/ 39 h 106"/>
                <a:gd name="T10" fmla="*/ 48 w 48"/>
                <a:gd name="T11" fmla="*/ 57 h 106"/>
                <a:gd name="T12" fmla="*/ 48 w 48"/>
                <a:gd name="T13" fmla="*/ 80 h 106"/>
                <a:gd name="T14" fmla="*/ 41 w 48"/>
                <a:gd name="T15" fmla="*/ 99 h 106"/>
                <a:gd name="T16" fmla="*/ 23 w 48"/>
                <a:gd name="T17" fmla="*/ 106 h 106"/>
                <a:gd name="T18" fmla="*/ 6 w 48"/>
                <a:gd name="T19" fmla="*/ 98 h 106"/>
                <a:gd name="T20" fmla="*/ 0 w 48"/>
                <a:gd name="T21" fmla="*/ 81 h 106"/>
                <a:gd name="T22" fmla="*/ 0 w 48"/>
                <a:gd name="T23" fmla="*/ 78 h 106"/>
                <a:gd name="T24" fmla="*/ 15 w 48"/>
                <a:gd name="T25" fmla="*/ 77 h 106"/>
                <a:gd name="T26" fmla="*/ 15 w 48"/>
                <a:gd name="T27" fmla="*/ 81 h 106"/>
                <a:gd name="T28" fmla="*/ 20 w 48"/>
                <a:gd name="T29" fmla="*/ 89 h 106"/>
                <a:gd name="T30" fmla="*/ 23 w 48"/>
                <a:gd name="T31" fmla="*/ 90 h 106"/>
                <a:gd name="T32" fmla="*/ 33 w 48"/>
                <a:gd name="T33" fmla="*/ 80 h 106"/>
                <a:gd name="T34" fmla="*/ 33 w 48"/>
                <a:gd name="T35" fmla="*/ 54 h 106"/>
                <a:gd name="T36" fmla="*/ 29 w 48"/>
                <a:gd name="T37" fmla="*/ 46 h 106"/>
                <a:gd name="T38" fmla="*/ 25 w 48"/>
                <a:gd name="T39" fmla="*/ 45 h 106"/>
                <a:gd name="T40" fmla="*/ 19 w 48"/>
                <a:gd name="T41" fmla="*/ 48 h 106"/>
                <a:gd name="T42" fmla="*/ 17 w 48"/>
                <a:gd name="T43" fmla="*/ 54 h 106"/>
                <a:gd name="T44" fmla="*/ 17 w 48"/>
                <a:gd name="T45" fmla="*/ 57 h 106"/>
                <a:gd name="T46" fmla="*/ 1 w 48"/>
                <a:gd name="T47" fmla="*/ 57 h 106"/>
                <a:gd name="T48" fmla="*/ 1 w 48"/>
                <a:gd name="T49" fmla="*/ 0 h 106"/>
                <a:gd name="T50" fmla="*/ 47 w 48"/>
                <a:gd name="T51" fmla="*/ 0 h 106"/>
                <a:gd name="T52" fmla="*/ 47 w 48"/>
                <a:gd name="T53" fmla="*/ 16 h 106"/>
                <a:gd name="T54" fmla="*/ 17 w 48"/>
                <a:gd name="T55" fmla="*/ 1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06">
                  <a:moveTo>
                    <a:pt x="17" y="16"/>
                  </a:moveTo>
                  <a:cubicBezTo>
                    <a:pt x="17" y="38"/>
                    <a:pt x="17" y="38"/>
                    <a:pt x="17" y="38"/>
                  </a:cubicBezTo>
                  <a:cubicBezTo>
                    <a:pt x="19" y="36"/>
                    <a:pt x="21" y="34"/>
                    <a:pt x="24" y="33"/>
                  </a:cubicBezTo>
                  <a:cubicBezTo>
                    <a:pt x="25" y="32"/>
                    <a:pt x="27" y="32"/>
                    <a:pt x="29" y="32"/>
                  </a:cubicBezTo>
                  <a:cubicBezTo>
                    <a:pt x="36" y="32"/>
                    <a:pt x="41" y="35"/>
                    <a:pt x="44" y="39"/>
                  </a:cubicBezTo>
                  <a:cubicBezTo>
                    <a:pt x="47" y="44"/>
                    <a:pt x="48" y="49"/>
                    <a:pt x="48" y="57"/>
                  </a:cubicBezTo>
                  <a:cubicBezTo>
                    <a:pt x="48" y="80"/>
                    <a:pt x="48" y="80"/>
                    <a:pt x="48" y="80"/>
                  </a:cubicBezTo>
                  <a:cubicBezTo>
                    <a:pt x="48" y="87"/>
                    <a:pt x="46" y="94"/>
                    <a:pt x="41" y="99"/>
                  </a:cubicBezTo>
                  <a:cubicBezTo>
                    <a:pt x="36" y="103"/>
                    <a:pt x="31" y="106"/>
                    <a:pt x="23" y="106"/>
                  </a:cubicBezTo>
                  <a:cubicBezTo>
                    <a:pt x="17" y="106"/>
                    <a:pt x="11" y="103"/>
                    <a:pt x="6" y="98"/>
                  </a:cubicBezTo>
                  <a:cubicBezTo>
                    <a:pt x="2" y="94"/>
                    <a:pt x="0" y="88"/>
                    <a:pt x="0" y="81"/>
                  </a:cubicBezTo>
                  <a:cubicBezTo>
                    <a:pt x="0" y="78"/>
                    <a:pt x="0" y="78"/>
                    <a:pt x="0" y="78"/>
                  </a:cubicBezTo>
                  <a:cubicBezTo>
                    <a:pt x="15" y="77"/>
                    <a:pt x="15" y="77"/>
                    <a:pt x="15" y="77"/>
                  </a:cubicBezTo>
                  <a:cubicBezTo>
                    <a:pt x="15" y="81"/>
                    <a:pt x="15" y="81"/>
                    <a:pt x="15" y="81"/>
                  </a:cubicBezTo>
                  <a:cubicBezTo>
                    <a:pt x="16" y="85"/>
                    <a:pt x="17" y="88"/>
                    <a:pt x="20" y="89"/>
                  </a:cubicBezTo>
                  <a:cubicBezTo>
                    <a:pt x="21" y="89"/>
                    <a:pt x="22" y="90"/>
                    <a:pt x="23" y="90"/>
                  </a:cubicBezTo>
                  <a:cubicBezTo>
                    <a:pt x="30" y="90"/>
                    <a:pt x="33" y="86"/>
                    <a:pt x="33" y="80"/>
                  </a:cubicBezTo>
                  <a:cubicBezTo>
                    <a:pt x="33" y="54"/>
                    <a:pt x="33" y="54"/>
                    <a:pt x="33" y="54"/>
                  </a:cubicBezTo>
                  <a:cubicBezTo>
                    <a:pt x="33" y="51"/>
                    <a:pt x="32" y="48"/>
                    <a:pt x="29" y="46"/>
                  </a:cubicBezTo>
                  <a:cubicBezTo>
                    <a:pt x="28" y="45"/>
                    <a:pt x="27" y="45"/>
                    <a:pt x="25" y="45"/>
                  </a:cubicBezTo>
                  <a:cubicBezTo>
                    <a:pt x="22" y="45"/>
                    <a:pt x="20" y="46"/>
                    <a:pt x="19" y="48"/>
                  </a:cubicBezTo>
                  <a:cubicBezTo>
                    <a:pt x="18" y="50"/>
                    <a:pt x="17" y="52"/>
                    <a:pt x="17" y="54"/>
                  </a:cubicBezTo>
                  <a:cubicBezTo>
                    <a:pt x="17" y="57"/>
                    <a:pt x="17" y="57"/>
                    <a:pt x="17" y="57"/>
                  </a:cubicBezTo>
                  <a:cubicBezTo>
                    <a:pt x="1" y="57"/>
                    <a:pt x="1" y="57"/>
                    <a:pt x="1" y="57"/>
                  </a:cubicBezTo>
                  <a:cubicBezTo>
                    <a:pt x="1" y="0"/>
                    <a:pt x="1" y="0"/>
                    <a:pt x="1" y="0"/>
                  </a:cubicBezTo>
                  <a:cubicBezTo>
                    <a:pt x="47" y="0"/>
                    <a:pt x="47" y="0"/>
                    <a:pt x="47" y="0"/>
                  </a:cubicBezTo>
                  <a:cubicBezTo>
                    <a:pt x="47" y="16"/>
                    <a:pt x="47" y="16"/>
                    <a:pt x="47"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grpSp>
          <p:nvGrpSpPr>
            <p:cNvPr id="47" name="组合 46"/>
            <p:cNvGrpSpPr/>
            <p:nvPr/>
          </p:nvGrpSpPr>
          <p:grpSpPr>
            <a:xfrm>
              <a:off x="3877695" y="3659958"/>
              <a:ext cx="271829" cy="348558"/>
              <a:chOff x="2951163" y="2495550"/>
              <a:chExt cx="1208088" cy="1581150"/>
            </a:xfrm>
            <a:solidFill>
              <a:srgbClr val="3666D7"/>
            </a:solidFill>
          </p:grpSpPr>
          <p:sp>
            <p:nvSpPr>
              <p:cNvPr id="48"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49"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50"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51"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52"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53"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54"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55"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56"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grpSp>
      </p:grpSp>
      <p:grpSp>
        <p:nvGrpSpPr>
          <p:cNvPr id="57" name="Group 123"/>
          <p:cNvGrpSpPr/>
          <p:nvPr/>
        </p:nvGrpSpPr>
        <p:grpSpPr>
          <a:xfrm>
            <a:off x="3341105" y="4193241"/>
            <a:ext cx="1058676" cy="1197547"/>
            <a:chOff x="4616720" y="3175815"/>
            <a:chExt cx="922624" cy="1043646"/>
          </a:xfrm>
        </p:grpSpPr>
        <p:sp>
          <p:nvSpPr>
            <p:cNvPr id="58" name="Freeform 12"/>
            <p:cNvSpPr/>
            <p:nvPr/>
          </p:nvSpPr>
          <p:spPr bwMode="auto">
            <a:xfrm>
              <a:off x="4671873" y="3206692"/>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6B3C1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59" name="Freeform 13"/>
            <p:cNvSpPr/>
            <p:nvPr/>
          </p:nvSpPr>
          <p:spPr bwMode="auto">
            <a:xfrm>
              <a:off x="4616720" y="3175815"/>
              <a:ext cx="922624" cy="1043646"/>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ysClr val="window" lastClr="FFFFFF">
                <a:lumMod val="95000"/>
              </a:sysClr>
            </a:solidFill>
            <a:ln>
              <a:noFill/>
            </a:ln>
            <a:effectLst>
              <a:outerShdw blurRad="228600" sx="102000" sy="102000" algn="ctr" rotWithShape="0">
                <a:prstClr val="black">
                  <a:alpha val="28000"/>
                </a:prstClr>
              </a:outerShdw>
            </a:effec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60" name="Freeform 20"/>
            <p:cNvSpPr/>
            <p:nvPr/>
          </p:nvSpPr>
          <p:spPr bwMode="auto">
            <a:xfrm>
              <a:off x="4671873" y="320669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9B73B1"/>
            </a:solidFill>
            <a:ln w="28575" cap="flat">
              <a:noFill/>
              <a:prstDash val="solid"/>
              <a:miter lim="800000"/>
            </a:ln>
            <a:effectLst>
              <a:outerShdw blurRad="279400" dist="76200" dir="2700000" algn="tl" rotWithShape="0">
                <a:prstClr val="black">
                  <a:alpha val="28000"/>
                </a:prstClr>
              </a:outerShdw>
            </a:effec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61" name="Freeform 31"/>
            <p:cNvSpPr>
              <a:spLocks noEditPoints="1"/>
            </p:cNvSpPr>
            <p:nvPr/>
          </p:nvSpPr>
          <p:spPr bwMode="auto">
            <a:xfrm>
              <a:off x="4877514" y="3368025"/>
              <a:ext cx="76426" cy="147438"/>
            </a:xfrm>
            <a:custGeom>
              <a:avLst/>
              <a:gdLst>
                <a:gd name="T0" fmla="*/ 0 w 97"/>
                <a:gd name="T1" fmla="*/ 120 h 191"/>
                <a:gd name="T2" fmla="*/ 49 w 97"/>
                <a:gd name="T3" fmla="*/ 0 h 191"/>
                <a:gd name="T4" fmla="*/ 78 w 97"/>
                <a:gd name="T5" fmla="*/ 0 h 191"/>
                <a:gd name="T6" fmla="*/ 78 w 97"/>
                <a:gd name="T7" fmla="*/ 120 h 191"/>
                <a:gd name="T8" fmla="*/ 97 w 97"/>
                <a:gd name="T9" fmla="*/ 120 h 191"/>
                <a:gd name="T10" fmla="*/ 97 w 97"/>
                <a:gd name="T11" fmla="*/ 149 h 191"/>
                <a:gd name="T12" fmla="*/ 78 w 97"/>
                <a:gd name="T13" fmla="*/ 149 h 191"/>
                <a:gd name="T14" fmla="*/ 78 w 97"/>
                <a:gd name="T15" fmla="*/ 191 h 191"/>
                <a:gd name="T16" fmla="*/ 49 w 97"/>
                <a:gd name="T17" fmla="*/ 191 h 191"/>
                <a:gd name="T18" fmla="*/ 49 w 97"/>
                <a:gd name="T19" fmla="*/ 149 h 191"/>
                <a:gd name="T20" fmla="*/ 0 w 97"/>
                <a:gd name="T21" fmla="*/ 149 h 191"/>
                <a:gd name="T22" fmla="*/ 0 w 97"/>
                <a:gd name="T23" fmla="*/ 120 h 191"/>
                <a:gd name="T24" fmla="*/ 49 w 97"/>
                <a:gd name="T25" fmla="*/ 120 h 191"/>
                <a:gd name="T26" fmla="*/ 49 w 97"/>
                <a:gd name="T27" fmla="*/ 62 h 191"/>
                <a:gd name="T28" fmla="*/ 25 w 97"/>
                <a:gd name="T29" fmla="*/ 120 h 191"/>
                <a:gd name="T30" fmla="*/ 49 w 97"/>
                <a:gd name="T31" fmla="*/ 12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 h="191">
                  <a:moveTo>
                    <a:pt x="0" y="120"/>
                  </a:moveTo>
                  <a:lnTo>
                    <a:pt x="49" y="0"/>
                  </a:lnTo>
                  <a:lnTo>
                    <a:pt x="78" y="0"/>
                  </a:lnTo>
                  <a:lnTo>
                    <a:pt x="78" y="120"/>
                  </a:lnTo>
                  <a:lnTo>
                    <a:pt x="97" y="120"/>
                  </a:lnTo>
                  <a:lnTo>
                    <a:pt x="97" y="149"/>
                  </a:lnTo>
                  <a:lnTo>
                    <a:pt x="78" y="149"/>
                  </a:lnTo>
                  <a:lnTo>
                    <a:pt x="78" y="191"/>
                  </a:lnTo>
                  <a:lnTo>
                    <a:pt x="49" y="191"/>
                  </a:lnTo>
                  <a:lnTo>
                    <a:pt x="49" y="149"/>
                  </a:lnTo>
                  <a:lnTo>
                    <a:pt x="0" y="149"/>
                  </a:lnTo>
                  <a:lnTo>
                    <a:pt x="0" y="120"/>
                  </a:lnTo>
                  <a:close/>
                  <a:moveTo>
                    <a:pt x="49" y="120"/>
                  </a:moveTo>
                  <a:lnTo>
                    <a:pt x="49" y="62"/>
                  </a:lnTo>
                  <a:lnTo>
                    <a:pt x="25" y="120"/>
                  </a:lnTo>
                  <a:lnTo>
                    <a:pt x="49" y="1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grpSp>
          <p:nvGrpSpPr>
            <p:cNvPr id="62" name="组合 61"/>
            <p:cNvGrpSpPr/>
            <p:nvPr/>
          </p:nvGrpSpPr>
          <p:grpSpPr>
            <a:xfrm>
              <a:off x="4881095" y="3679824"/>
              <a:ext cx="402986" cy="305331"/>
              <a:chOff x="3175" y="747713"/>
              <a:chExt cx="1751013" cy="1354138"/>
            </a:xfrm>
            <a:solidFill>
              <a:srgbClr val="3666D7"/>
            </a:solidFill>
          </p:grpSpPr>
          <p:sp>
            <p:nvSpPr>
              <p:cNvPr id="63" name="Freeform 6"/>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64"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65" name="Freeform 8"/>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66"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grpSp>
      </p:grpSp>
      <p:grpSp>
        <p:nvGrpSpPr>
          <p:cNvPr id="67" name="Group 122"/>
          <p:cNvGrpSpPr/>
          <p:nvPr/>
        </p:nvGrpSpPr>
        <p:grpSpPr>
          <a:xfrm>
            <a:off x="3956788" y="3149817"/>
            <a:ext cx="1056869" cy="1197547"/>
            <a:chOff x="5153277" y="2266485"/>
            <a:chExt cx="921048" cy="1043646"/>
          </a:xfrm>
        </p:grpSpPr>
        <p:sp>
          <p:nvSpPr>
            <p:cNvPr id="68" name="Freeform 8"/>
            <p:cNvSpPr/>
            <p:nvPr/>
          </p:nvSpPr>
          <p:spPr bwMode="auto">
            <a:xfrm>
              <a:off x="5206853" y="2297362"/>
              <a:ext cx="407342" cy="178316"/>
            </a:xfrm>
            <a:custGeom>
              <a:avLst/>
              <a:gdLst>
                <a:gd name="T0" fmla="*/ 0 w 517"/>
                <a:gd name="T1" fmla="*/ 231 h 231"/>
                <a:gd name="T2" fmla="*/ 398 w 517"/>
                <a:gd name="T3" fmla="*/ 0 h 231"/>
                <a:gd name="T4" fmla="*/ 517 w 517"/>
                <a:gd name="T5" fmla="*/ 0 h 231"/>
                <a:gd name="T6" fmla="*/ 517 w 517"/>
                <a:gd name="T7" fmla="*/ 231 h 231"/>
                <a:gd name="T8" fmla="*/ 0 w 517"/>
                <a:gd name="T9" fmla="*/ 231 h 231"/>
              </a:gdLst>
              <a:ahLst/>
              <a:cxnLst>
                <a:cxn ang="0">
                  <a:pos x="T0" y="T1"/>
                </a:cxn>
                <a:cxn ang="0">
                  <a:pos x="T2" y="T3"/>
                </a:cxn>
                <a:cxn ang="0">
                  <a:pos x="T4" y="T5"/>
                </a:cxn>
                <a:cxn ang="0">
                  <a:pos x="T6" y="T7"/>
                </a:cxn>
                <a:cxn ang="0">
                  <a:pos x="T8" y="T9"/>
                </a:cxn>
              </a:cxnLst>
              <a:rect l="0" t="0" r="r" b="b"/>
              <a:pathLst>
                <a:path w="517" h="231">
                  <a:moveTo>
                    <a:pt x="0" y="231"/>
                  </a:moveTo>
                  <a:lnTo>
                    <a:pt x="398" y="0"/>
                  </a:lnTo>
                  <a:lnTo>
                    <a:pt x="517" y="0"/>
                  </a:lnTo>
                  <a:lnTo>
                    <a:pt x="517" y="231"/>
                  </a:lnTo>
                  <a:lnTo>
                    <a:pt x="0" y="231"/>
                  </a:lnTo>
                  <a:close/>
                </a:path>
              </a:pathLst>
            </a:custGeom>
            <a:solidFill>
              <a:srgbClr val="505711"/>
            </a:solidFill>
            <a:ln>
              <a:noFill/>
            </a:ln>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rgbClr val="BDD53E"/>
                </a:solidFill>
                <a:latin typeface="Arial"/>
                <a:ea typeface="微软雅黑"/>
              </a:endParaRPr>
            </a:p>
          </p:txBody>
        </p:sp>
        <p:sp>
          <p:nvSpPr>
            <p:cNvPr id="69" name="Freeform 9"/>
            <p:cNvSpPr/>
            <p:nvPr/>
          </p:nvSpPr>
          <p:spPr bwMode="auto">
            <a:xfrm>
              <a:off x="5153277" y="2266485"/>
              <a:ext cx="921048" cy="1043646"/>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ysClr val="window" lastClr="FFFFFF">
                <a:lumMod val="95000"/>
              </a:sysClr>
            </a:solidFill>
            <a:ln>
              <a:noFill/>
            </a:ln>
            <a:effectLst>
              <a:outerShdw blurRad="228600" sx="102000" sy="102000" algn="ctr" rotWithShape="0">
                <a:prstClr val="black">
                  <a:alpha val="28000"/>
                </a:prstClr>
              </a:outerShdw>
            </a:effec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70" name="Freeform 23"/>
            <p:cNvSpPr/>
            <p:nvPr/>
          </p:nvSpPr>
          <p:spPr bwMode="auto">
            <a:xfrm>
              <a:off x="5206854" y="229736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4F79B0"/>
            </a:solidFill>
            <a:ln w="28575" cap="flat" cmpd="sng" algn="ctr">
              <a:noFill/>
              <a:prstDash val="solid"/>
              <a:miter lim="800000"/>
            </a:ln>
            <a:effectLst>
              <a:outerShdw blurRad="279400" dist="76200" dir="2700000" sx="101000" sy="101000" algn="tl" rotWithShape="0">
                <a:prstClr val="black">
                  <a:alpha val="28000"/>
                </a:prstClr>
              </a:outerShdw>
            </a:effectLst>
          </p:spPr>
          <p:txBody>
            <a:bodyPr lIns="121888" tIns="60944" rIns="121888" bIns="60944"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defRPr/>
              </a:pPr>
              <a:endParaRPr lang="zh-CN" altLang="en-US" sz="4267">
                <a:solidFill>
                  <a:sysClr val="window" lastClr="FFFFFF"/>
                </a:solidFill>
                <a:latin typeface="Arial"/>
                <a:ea typeface="微软雅黑"/>
              </a:endParaRPr>
            </a:p>
          </p:txBody>
        </p:sp>
        <p:sp>
          <p:nvSpPr>
            <p:cNvPr id="71" name="Freeform 33"/>
            <p:cNvSpPr/>
            <p:nvPr/>
          </p:nvSpPr>
          <p:spPr bwMode="auto">
            <a:xfrm>
              <a:off x="5417221" y="2457150"/>
              <a:ext cx="73274" cy="150527"/>
            </a:xfrm>
            <a:custGeom>
              <a:avLst/>
              <a:gdLst>
                <a:gd name="T0" fmla="*/ 24 w 51"/>
                <a:gd name="T1" fmla="*/ 91 h 107"/>
                <a:gd name="T2" fmla="*/ 35 w 51"/>
                <a:gd name="T3" fmla="*/ 81 h 107"/>
                <a:gd name="T4" fmla="*/ 35 w 51"/>
                <a:gd name="T5" fmla="*/ 74 h 107"/>
                <a:gd name="T6" fmla="*/ 18 w 51"/>
                <a:gd name="T7" fmla="*/ 58 h 107"/>
                <a:gd name="T8" fmla="*/ 18 w 51"/>
                <a:gd name="T9" fmla="*/ 45 h 107"/>
                <a:gd name="T10" fmla="*/ 31 w 51"/>
                <a:gd name="T11" fmla="*/ 40 h 107"/>
                <a:gd name="T12" fmla="*/ 35 w 51"/>
                <a:gd name="T13" fmla="*/ 27 h 107"/>
                <a:gd name="T14" fmla="*/ 35 w 51"/>
                <a:gd name="T15" fmla="*/ 24 h 107"/>
                <a:gd name="T16" fmla="*/ 26 w 51"/>
                <a:gd name="T17" fmla="*/ 14 h 107"/>
                <a:gd name="T18" fmla="*/ 19 w 51"/>
                <a:gd name="T19" fmla="*/ 18 h 107"/>
                <a:gd name="T20" fmla="*/ 17 w 51"/>
                <a:gd name="T21" fmla="*/ 26 h 107"/>
                <a:gd name="T22" fmla="*/ 17 w 51"/>
                <a:gd name="T23" fmla="*/ 28 h 107"/>
                <a:gd name="T24" fmla="*/ 2 w 51"/>
                <a:gd name="T25" fmla="*/ 28 h 107"/>
                <a:gd name="T26" fmla="*/ 2 w 51"/>
                <a:gd name="T27" fmla="*/ 26 h 107"/>
                <a:gd name="T28" fmla="*/ 8 w 51"/>
                <a:gd name="T29" fmla="*/ 8 h 107"/>
                <a:gd name="T30" fmla="*/ 26 w 51"/>
                <a:gd name="T31" fmla="*/ 0 h 107"/>
                <a:gd name="T32" fmla="*/ 43 w 51"/>
                <a:gd name="T33" fmla="*/ 7 h 107"/>
                <a:gd name="T34" fmla="*/ 49 w 51"/>
                <a:gd name="T35" fmla="*/ 24 h 107"/>
                <a:gd name="T36" fmla="*/ 49 w 51"/>
                <a:gd name="T37" fmla="*/ 28 h 107"/>
                <a:gd name="T38" fmla="*/ 44 w 51"/>
                <a:gd name="T39" fmla="*/ 45 h 107"/>
                <a:gd name="T40" fmla="*/ 38 w 51"/>
                <a:gd name="T41" fmla="*/ 50 h 107"/>
                <a:gd name="T42" fmla="*/ 49 w 51"/>
                <a:gd name="T43" fmla="*/ 62 h 107"/>
                <a:gd name="T44" fmla="*/ 51 w 51"/>
                <a:gd name="T45" fmla="*/ 72 h 107"/>
                <a:gd name="T46" fmla="*/ 51 w 51"/>
                <a:gd name="T47" fmla="*/ 80 h 107"/>
                <a:gd name="T48" fmla="*/ 43 w 51"/>
                <a:gd name="T49" fmla="*/ 100 h 107"/>
                <a:gd name="T50" fmla="*/ 24 w 51"/>
                <a:gd name="T51" fmla="*/ 107 h 107"/>
                <a:gd name="T52" fmla="*/ 7 w 51"/>
                <a:gd name="T53" fmla="*/ 99 h 107"/>
                <a:gd name="T54" fmla="*/ 0 w 51"/>
                <a:gd name="T55" fmla="*/ 82 h 107"/>
                <a:gd name="T56" fmla="*/ 0 w 51"/>
                <a:gd name="T57" fmla="*/ 79 h 107"/>
                <a:gd name="T58" fmla="*/ 15 w 51"/>
                <a:gd name="T59" fmla="*/ 78 h 107"/>
                <a:gd name="T60" fmla="*/ 15 w 51"/>
                <a:gd name="T61" fmla="*/ 82 h 107"/>
                <a:gd name="T62" fmla="*/ 18 w 51"/>
                <a:gd name="T63" fmla="*/ 88 h 107"/>
                <a:gd name="T64" fmla="*/ 24 w 51"/>
                <a:gd name="T65"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107">
                  <a:moveTo>
                    <a:pt x="24" y="91"/>
                  </a:moveTo>
                  <a:cubicBezTo>
                    <a:pt x="31" y="91"/>
                    <a:pt x="35" y="87"/>
                    <a:pt x="35" y="81"/>
                  </a:cubicBezTo>
                  <a:cubicBezTo>
                    <a:pt x="35" y="74"/>
                    <a:pt x="35" y="74"/>
                    <a:pt x="35" y="74"/>
                  </a:cubicBezTo>
                  <a:cubicBezTo>
                    <a:pt x="35" y="64"/>
                    <a:pt x="29" y="58"/>
                    <a:pt x="18" y="58"/>
                  </a:cubicBezTo>
                  <a:cubicBezTo>
                    <a:pt x="18" y="45"/>
                    <a:pt x="18" y="45"/>
                    <a:pt x="18" y="45"/>
                  </a:cubicBezTo>
                  <a:cubicBezTo>
                    <a:pt x="24" y="45"/>
                    <a:pt x="29" y="43"/>
                    <a:pt x="31" y="40"/>
                  </a:cubicBezTo>
                  <a:cubicBezTo>
                    <a:pt x="34" y="37"/>
                    <a:pt x="35" y="32"/>
                    <a:pt x="35" y="27"/>
                  </a:cubicBezTo>
                  <a:cubicBezTo>
                    <a:pt x="35" y="24"/>
                    <a:pt x="35" y="24"/>
                    <a:pt x="35" y="24"/>
                  </a:cubicBezTo>
                  <a:cubicBezTo>
                    <a:pt x="35" y="18"/>
                    <a:pt x="32" y="14"/>
                    <a:pt x="26" y="14"/>
                  </a:cubicBezTo>
                  <a:cubicBezTo>
                    <a:pt x="23" y="14"/>
                    <a:pt x="21" y="15"/>
                    <a:pt x="19" y="18"/>
                  </a:cubicBezTo>
                  <a:cubicBezTo>
                    <a:pt x="18" y="20"/>
                    <a:pt x="17" y="22"/>
                    <a:pt x="17" y="26"/>
                  </a:cubicBezTo>
                  <a:cubicBezTo>
                    <a:pt x="17" y="28"/>
                    <a:pt x="17" y="28"/>
                    <a:pt x="17" y="28"/>
                  </a:cubicBezTo>
                  <a:cubicBezTo>
                    <a:pt x="2" y="28"/>
                    <a:pt x="2" y="28"/>
                    <a:pt x="2" y="28"/>
                  </a:cubicBezTo>
                  <a:cubicBezTo>
                    <a:pt x="2" y="26"/>
                    <a:pt x="2" y="26"/>
                    <a:pt x="2" y="26"/>
                  </a:cubicBezTo>
                  <a:cubicBezTo>
                    <a:pt x="2" y="18"/>
                    <a:pt x="4" y="12"/>
                    <a:pt x="8" y="8"/>
                  </a:cubicBezTo>
                  <a:cubicBezTo>
                    <a:pt x="12" y="2"/>
                    <a:pt x="18" y="0"/>
                    <a:pt x="26" y="0"/>
                  </a:cubicBezTo>
                  <a:cubicBezTo>
                    <a:pt x="33" y="0"/>
                    <a:pt x="39" y="2"/>
                    <a:pt x="43" y="7"/>
                  </a:cubicBezTo>
                  <a:cubicBezTo>
                    <a:pt x="47" y="12"/>
                    <a:pt x="49" y="17"/>
                    <a:pt x="49" y="24"/>
                  </a:cubicBezTo>
                  <a:cubicBezTo>
                    <a:pt x="49" y="28"/>
                    <a:pt x="49" y="28"/>
                    <a:pt x="49" y="28"/>
                  </a:cubicBezTo>
                  <a:cubicBezTo>
                    <a:pt x="49" y="35"/>
                    <a:pt x="48" y="41"/>
                    <a:pt x="44" y="45"/>
                  </a:cubicBezTo>
                  <a:cubicBezTo>
                    <a:pt x="42" y="47"/>
                    <a:pt x="40" y="49"/>
                    <a:pt x="38" y="50"/>
                  </a:cubicBezTo>
                  <a:cubicBezTo>
                    <a:pt x="42" y="53"/>
                    <a:pt x="46" y="57"/>
                    <a:pt x="49" y="62"/>
                  </a:cubicBezTo>
                  <a:cubicBezTo>
                    <a:pt x="50" y="65"/>
                    <a:pt x="51" y="68"/>
                    <a:pt x="51" y="72"/>
                  </a:cubicBezTo>
                  <a:cubicBezTo>
                    <a:pt x="51" y="80"/>
                    <a:pt x="51" y="80"/>
                    <a:pt x="51" y="80"/>
                  </a:cubicBezTo>
                  <a:cubicBezTo>
                    <a:pt x="51" y="88"/>
                    <a:pt x="48" y="95"/>
                    <a:pt x="43" y="100"/>
                  </a:cubicBezTo>
                  <a:cubicBezTo>
                    <a:pt x="38" y="104"/>
                    <a:pt x="32" y="107"/>
                    <a:pt x="24" y="107"/>
                  </a:cubicBezTo>
                  <a:cubicBezTo>
                    <a:pt x="18" y="107"/>
                    <a:pt x="12" y="104"/>
                    <a:pt x="7" y="99"/>
                  </a:cubicBezTo>
                  <a:cubicBezTo>
                    <a:pt x="2" y="94"/>
                    <a:pt x="0" y="89"/>
                    <a:pt x="0" y="82"/>
                  </a:cubicBezTo>
                  <a:cubicBezTo>
                    <a:pt x="0" y="79"/>
                    <a:pt x="0" y="79"/>
                    <a:pt x="0" y="79"/>
                  </a:cubicBezTo>
                  <a:cubicBezTo>
                    <a:pt x="15" y="78"/>
                    <a:pt x="15" y="78"/>
                    <a:pt x="15" y="78"/>
                  </a:cubicBezTo>
                  <a:cubicBezTo>
                    <a:pt x="15" y="82"/>
                    <a:pt x="15" y="82"/>
                    <a:pt x="15" y="82"/>
                  </a:cubicBezTo>
                  <a:cubicBezTo>
                    <a:pt x="15" y="84"/>
                    <a:pt x="16" y="86"/>
                    <a:pt x="18" y="88"/>
                  </a:cubicBezTo>
                  <a:cubicBezTo>
                    <a:pt x="19" y="90"/>
                    <a:pt x="21" y="91"/>
                    <a:pt x="24" y="9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grpSp>
          <p:nvGrpSpPr>
            <p:cNvPr id="72" name="组合 71"/>
            <p:cNvGrpSpPr/>
            <p:nvPr/>
          </p:nvGrpSpPr>
          <p:grpSpPr>
            <a:xfrm>
              <a:off x="5445606" y="2768091"/>
              <a:ext cx="337639" cy="371790"/>
              <a:chOff x="279401" y="2698750"/>
              <a:chExt cx="1473200" cy="1655763"/>
            </a:xfrm>
            <a:solidFill>
              <a:srgbClr val="3666D7"/>
            </a:solidFill>
          </p:grpSpPr>
          <p:sp>
            <p:nvSpPr>
              <p:cNvPr id="73"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74"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75"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76"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77"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78"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79"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80"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grpSp>
      </p:grpSp>
      <p:grpSp>
        <p:nvGrpSpPr>
          <p:cNvPr id="81" name="Group 121"/>
          <p:cNvGrpSpPr/>
          <p:nvPr/>
        </p:nvGrpSpPr>
        <p:grpSpPr>
          <a:xfrm>
            <a:off x="3341105" y="2106392"/>
            <a:ext cx="1058676" cy="1197547"/>
            <a:chOff x="4616720" y="1357154"/>
            <a:chExt cx="922624" cy="1043646"/>
          </a:xfrm>
        </p:grpSpPr>
        <p:sp>
          <p:nvSpPr>
            <p:cNvPr id="82" name="Freeform 17"/>
            <p:cNvSpPr/>
            <p:nvPr/>
          </p:nvSpPr>
          <p:spPr bwMode="auto">
            <a:xfrm>
              <a:off x="4671873" y="1388031"/>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765E0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83" name="Freeform 18"/>
            <p:cNvSpPr/>
            <p:nvPr/>
          </p:nvSpPr>
          <p:spPr bwMode="auto">
            <a:xfrm>
              <a:off x="4616720" y="1357154"/>
              <a:ext cx="922624" cy="1043646"/>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ysClr val="window" lastClr="FFFFFF">
                <a:lumMod val="95000"/>
              </a:sysClr>
            </a:solidFill>
            <a:ln>
              <a:noFill/>
            </a:ln>
            <a:effectLst>
              <a:outerShdw blurRad="228600" sx="102000" sy="102000" algn="ctr" rotWithShape="0">
                <a:prstClr val="black">
                  <a:alpha val="28000"/>
                </a:prstClr>
              </a:outerShdw>
            </a:effec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84" name="Freeform 19"/>
            <p:cNvSpPr/>
            <p:nvPr/>
          </p:nvSpPr>
          <p:spPr bwMode="auto">
            <a:xfrm>
              <a:off x="4671873" y="1388031"/>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9B73B1"/>
            </a:solidFill>
            <a:ln w="28575" cap="flat" cmpd="sng" algn="ctr">
              <a:noFill/>
              <a:prstDash val="solid"/>
              <a:miter lim="800000"/>
            </a:ln>
            <a:effectLst>
              <a:outerShdw blurRad="279400" dist="76200" dir="2700000" sx="101000" sy="101000" algn="tl" rotWithShape="0">
                <a:prstClr val="black">
                  <a:alpha val="28000"/>
                </a:prstClr>
              </a:outerShdw>
            </a:effectLst>
          </p:spPr>
          <p:txBody>
            <a:bodyPr lIns="121888" tIns="60944" rIns="121888" bIns="60944"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defRPr/>
              </a:pPr>
              <a:endParaRPr lang="zh-CN" altLang="en-US" sz="4267">
                <a:solidFill>
                  <a:sysClr val="window" lastClr="FFFFFF"/>
                </a:solidFill>
                <a:latin typeface="Arial"/>
                <a:ea typeface="微软雅黑"/>
              </a:endParaRPr>
            </a:p>
          </p:txBody>
        </p:sp>
        <p:sp>
          <p:nvSpPr>
            <p:cNvPr id="85" name="Freeform 27"/>
            <p:cNvSpPr/>
            <p:nvPr/>
          </p:nvSpPr>
          <p:spPr bwMode="auto">
            <a:xfrm>
              <a:off x="4880665" y="1549364"/>
              <a:ext cx="73274" cy="147438"/>
            </a:xfrm>
            <a:custGeom>
              <a:avLst/>
              <a:gdLst>
                <a:gd name="T0" fmla="*/ 0 w 51"/>
                <a:gd name="T1" fmla="*/ 30 h 105"/>
                <a:gd name="T2" fmla="*/ 8 w 51"/>
                <a:gd name="T3" fmla="*/ 7 h 105"/>
                <a:gd name="T4" fmla="*/ 26 w 51"/>
                <a:gd name="T5" fmla="*/ 0 h 105"/>
                <a:gd name="T6" fmla="*/ 44 w 51"/>
                <a:gd name="T7" fmla="*/ 8 h 105"/>
                <a:gd name="T8" fmla="*/ 51 w 51"/>
                <a:gd name="T9" fmla="*/ 26 h 105"/>
                <a:gd name="T10" fmla="*/ 47 w 51"/>
                <a:gd name="T11" fmla="*/ 46 h 105"/>
                <a:gd name="T12" fmla="*/ 34 w 51"/>
                <a:gd name="T13" fmla="*/ 65 h 105"/>
                <a:gd name="T14" fmla="*/ 27 w 51"/>
                <a:gd name="T15" fmla="*/ 77 h 105"/>
                <a:gd name="T16" fmla="*/ 24 w 51"/>
                <a:gd name="T17" fmla="*/ 81 h 105"/>
                <a:gd name="T18" fmla="*/ 20 w 51"/>
                <a:gd name="T19" fmla="*/ 88 h 105"/>
                <a:gd name="T20" fmla="*/ 19 w 51"/>
                <a:gd name="T21" fmla="*/ 89 h 105"/>
                <a:gd name="T22" fmla="*/ 50 w 51"/>
                <a:gd name="T23" fmla="*/ 89 h 105"/>
                <a:gd name="T24" fmla="*/ 50 w 51"/>
                <a:gd name="T25" fmla="*/ 105 h 105"/>
                <a:gd name="T26" fmla="*/ 0 w 51"/>
                <a:gd name="T27" fmla="*/ 105 h 105"/>
                <a:gd name="T28" fmla="*/ 0 w 51"/>
                <a:gd name="T29" fmla="*/ 90 h 105"/>
                <a:gd name="T30" fmla="*/ 3 w 51"/>
                <a:gd name="T31" fmla="*/ 84 h 105"/>
                <a:gd name="T32" fmla="*/ 7 w 51"/>
                <a:gd name="T33" fmla="*/ 79 h 105"/>
                <a:gd name="T34" fmla="*/ 11 w 51"/>
                <a:gd name="T35" fmla="*/ 73 h 105"/>
                <a:gd name="T36" fmla="*/ 22 w 51"/>
                <a:gd name="T37" fmla="*/ 57 h 105"/>
                <a:gd name="T38" fmla="*/ 33 w 51"/>
                <a:gd name="T39" fmla="*/ 39 h 105"/>
                <a:gd name="T40" fmla="*/ 36 w 51"/>
                <a:gd name="T41" fmla="*/ 26 h 105"/>
                <a:gd name="T42" fmla="*/ 33 w 51"/>
                <a:gd name="T43" fmla="*/ 18 h 105"/>
                <a:gd name="T44" fmla="*/ 26 w 51"/>
                <a:gd name="T45" fmla="*/ 15 h 105"/>
                <a:gd name="T46" fmla="*/ 17 w 51"/>
                <a:gd name="T47" fmla="*/ 22 h 105"/>
                <a:gd name="T48" fmla="*/ 16 w 51"/>
                <a:gd name="T49" fmla="*/ 28 h 105"/>
                <a:gd name="T50" fmla="*/ 16 w 51"/>
                <a:gd name="T51" fmla="*/ 32 h 105"/>
                <a:gd name="T52" fmla="*/ 0 w 51"/>
                <a:gd name="T53" fmla="*/ 32 h 105"/>
                <a:gd name="T54" fmla="*/ 0 w 51"/>
                <a:gd name="T55"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105">
                  <a:moveTo>
                    <a:pt x="0" y="30"/>
                  </a:moveTo>
                  <a:cubicBezTo>
                    <a:pt x="0" y="20"/>
                    <a:pt x="3" y="12"/>
                    <a:pt x="8" y="7"/>
                  </a:cubicBezTo>
                  <a:cubicBezTo>
                    <a:pt x="13" y="2"/>
                    <a:pt x="19" y="0"/>
                    <a:pt x="26" y="0"/>
                  </a:cubicBezTo>
                  <a:cubicBezTo>
                    <a:pt x="33" y="0"/>
                    <a:pt x="39" y="3"/>
                    <a:pt x="44" y="8"/>
                  </a:cubicBezTo>
                  <a:cubicBezTo>
                    <a:pt x="49" y="13"/>
                    <a:pt x="51" y="19"/>
                    <a:pt x="51" y="26"/>
                  </a:cubicBezTo>
                  <a:cubicBezTo>
                    <a:pt x="51" y="33"/>
                    <a:pt x="50" y="40"/>
                    <a:pt x="47" y="46"/>
                  </a:cubicBezTo>
                  <a:cubicBezTo>
                    <a:pt x="45" y="50"/>
                    <a:pt x="41" y="56"/>
                    <a:pt x="34" y="65"/>
                  </a:cubicBezTo>
                  <a:cubicBezTo>
                    <a:pt x="33" y="68"/>
                    <a:pt x="30" y="72"/>
                    <a:pt x="27" y="77"/>
                  </a:cubicBezTo>
                  <a:cubicBezTo>
                    <a:pt x="24" y="81"/>
                    <a:pt x="24" y="81"/>
                    <a:pt x="24" y="81"/>
                  </a:cubicBezTo>
                  <a:cubicBezTo>
                    <a:pt x="22" y="84"/>
                    <a:pt x="21" y="86"/>
                    <a:pt x="20" y="88"/>
                  </a:cubicBezTo>
                  <a:cubicBezTo>
                    <a:pt x="19" y="88"/>
                    <a:pt x="19" y="89"/>
                    <a:pt x="19" y="89"/>
                  </a:cubicBezTo>
                  <a:cubicBezTo>
                    <a:pt x="50" y="89"/>
                    <a:pt x="50" y="89"/>
                    <a:pt x="50" y="89"/>
                  </a:cubicBezTo>
                  <a:cubicBezTo>
                    <a:pt x="50" y="105"/>
                    <a:pt x="50" y="105"/>
                    <a:pt x="50" y="105"/>
                  </a:cubicBezTo>
                  <a:cubicBezTo>
                    <a:pt x="0" y="105"/>
                    <a:pt x="0" y="105"/>
                    <a:pt x="0" y="105"/>
                  </a:cubicBezTo>
                  <a:cubicBezTo>
                    <a:pt x="0" y="90"/>
                    <a:pt x="0" y="90"/>
                    <a:pt x="0" y="90"/>
                  </a:cubicBezTo>
                  <a:cubicBezTo>
                    <a:pt x="0" y="90"/>
                    <a:pt x="1" y="88"/>
                    <a:pt x="3" y="84"/>
                  </a:cubicBezTo>
                  <a:cubicBezTo>
                    <a:pt x="4" y="83"/>
                    <a:pt x="6" y="81"/>
                    <a:pt x="7" y="79"/>
                  </a:cubicBezTo>
                  <a:cubicBezTo>
                    <a:pt x="11" y="73"/>
                    <a:pt x="11" y="73"/>
                    <a:pt x="11" y="73"/>
                  </a:cubicBezTo>
                  <a:cubicBezTo>
                    <a:pt x="13" y="70"/>
                    <a:pt x="17" y="65"/>
                    <a:pt x="22" y="57"/>
                  </a:cubicBezTo>
                  <a:cubicBezTo>
                    <a:pt x="27" y="51"/>
                    <a:pt x="31" y="44"/>
                    <a:pt x="33" y="39"/>
                  </a:cubicBezTo>
                  <a:cubicBezTo>
                    <a:pt x="35" y="34"/>
                    <a:pt x="36" y="30"/>
                    <a:pt x="36" y="26"/>
                  </a:cubicBezTo>
                  <a:cubicBezTo>
                    <a:pt x="36" y="23"/>
                    <a:pt x="35" y="21"/>
                    <a:pt x="33" y="18"/>
                  </a:cubicBezTo>
                  <a:cubicBezTo>
                    <a:pt x="31" y="16"/>
                    <a:pt x="29" y="15"/>
                    <a:pt x="26" y="15"/>
                  </a:cubicBezTo>
                  <a:cubicBezTo>
                    <a:pt x="22" y="15"/>
                    <a:pt x="18" y="17"/>
                    <a:pt x="17" y="22"/>
                  </a:cubicBezTo>
                  <a:cubicBezTo>
                    <a:pt x="16" y="24"/>
                    <a:pt x="16" y="26"/>
                    <a:pt x="16" y="28"/>
                  </a:cubicBezTo>
                  <a:cubicBezTo>
                    <a:pt x="16" y="32"/>
                    <a:pt x="16" y="32"/>
                    <a:pt x="16" y="32"/>
                  </a:cubicBezTo>
                  <a:cubicBezTo>
                    <a:pt x="0" y="32"/>
                    <a:pt x="0" y="32"/>
                    <a:pt x="0" y="32"/>
                  </a:cubicBez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grpSp>
          <p:nvGrpSpPr>
            <p:cNvPr id="86" name="组合 85"/>
            <p:cNvGrpSpPr/>
            <p:nvPr/>
          </p:nvGrpSpPr>
          <p:grpSpPr>
            <a:xfrm>
              <a:off x="4910858" y="1770045"/>
              <a:ext cx="393305" cy="395317"/>
              <a:chOff x="7673976" y="2593975"/>
              <a:chExt cx="1716088" cy="1760538"/>
            </a:xfrm>
            <a:solidFill>
              <a:srgbClr val="3666D7"/>
            </a:solidFill>
          </p:grpSpPr>
          <p:sp>
            <p:nvSpPr>
              <p:cNvPr id="87" name="Freeform 60"/>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sp>
            <p:nvSpPr>
              <p:cNvPr id="88"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17" tIns="81259" rIns="162517" bIns="8125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4267">
                  <a:solidFill>
                    <a:sysClr val="windowText" lastClr="000000"/>
                  </a:solidFill>
                  <a:latin typeface="Arial"/>
                  <a:ea typeface="微软雅黑"/>
                </a:endParaRPr>
              </a:p>
            </p:txBody>
          </p:sp>
        </p:grpSp>
      </p:grpSp>
      <p:sp>
        <p:nvSpPr>
          <p:cNvPr id="89" name="矩形 88"/>
          <p:cNvSpPr/>
          <p:nvPr/>
        </p:nvSpPr>
        <p:spPr>
          <a:xfrm>
            <a:off x="1313440" y="1879638"/>
            <a:ext cx="1095005" cy="51905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defRPr/>
            </a:pPr>
            <a:r>
              <a:rPr lang="zh-CN" altLang="en-US" sz="2133" b="1" dirty="0">
                <a:solidFill>
                  <a:schemeClr val="tx1">
                    <a:lumMod val="50000"/>
                    <a:lumOff val="50000"/>
                  </a:schemeClr>
                </a:solidFill>
                <a:latin typeface="微软雅黑" panose="020B0503020204020204" pitchFamily="34" charset="-122"/>
                <a:ea typeface="微软雅黑" panose="020B0503020204020204" pitchFamily="34" charset="-122"/>
              </a:rPr>
              <a:t>生产</a:t>
            </a:r>
          </a:p>
        </p:txBody>
      </p:sp>
      <p:sp>
        <p:nvSpPr>
          <p:cNvPr id="90" name="矩形 89"/>
          <p:cNvSpPr/>
          <p:nvPr/>
        </p:nvSpPr>
        <p:spPr>
          <a:xfrm>
            <a:off x="663318" y="3651774"/>
            <a:ext cx="1001228" cy="51905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defRPr/>
            </a:pPr>
            <a:r>
              <a:rPr lang="zh-CN" altLang="en-US" sz="2133" b="1" dirty="0">
                <a:solidFill>
                  <a:schemeClr val="tx1">
                    <a:lumMod val="50000"/>
                    <a:lumOff val="50000"/>
                  </a:schemeClr>
                </a:solidFill>
                <a:latin typeface="微软雅黑" panose="020B0503020204020204" pitchFamily="34" charset="-122"/>
                <a:ea typeface="微软雅黑" panose="020B0503020204020204" pitchFamily="34" charset="-122"/>
              </a:rPr>
              <a:t>加工</a:t>
            </a:r>
          </a:p>
        </p:txBody>
      </p:sp>
      <p:sp>
        <p:nvSpPr>
          <p:cNvPr id="91" name="矩形 90"/>
          <p:cNvSpPr/>
          <p:nvPr/>
        </p:nvSpPr>
        <p:spPr>
          <a:xfrm>
            <a:off x="1489959" y="5135483"/>
            <a:ext cx="1053152" cy="51905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defRPr/>
            </a:pPr>
            <a:r>
              <a:rPr lang="zh-CN" altLang="en-US" sz="2133" b="1" dirty="0">
                <a:solidFill>
                  <a:schemeClr val="tx1">
                    <a:lumMod val="50000"/>
                    <a:lumOff val="50000"/>
                  </a:schemeClr>
                </a:solidFill>
                <a:latin typeface="微软雅黑" panose="020B0503020204020204" pitchFamily="34" charset="-122"/>
                <a:ea typeface="微软雅黑" panose="020B0503020204020204" pitchFamily="34" charset="-122"/>
              </a:rPr>
              <a:t>仓储</a:t>
            </a:r>
          </a:p>
        </p:txBody>
      </p:sp>
      <p:sp>
        <p:nvSpPr>
          <p:cNvPr id="92" name="矩形 91"/>
          <p:cNvSpPr/>
          <p:nvPr/>
        </p:nvSpPr>
        <p:spPr>
          <a:xfrm>
            <a:off x="4141376" y="1913798"/>
            <a:ext cx="1023349" cy="51905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defRPr/>
            </a:pPr>
            <a:r>
              <a:rPr lang="zh-CN" altLang="en-US" sz="2133" b="1" dirty="0">
                <a:solidFill>
                  <a:schemeClr val="tx1">
                    <a:lumMod val="50000"/>
                    <a:lumOff val="50000"/>
                  </a:schemeClr>
                </a:solidFill>
                <a:latin typeface="微软雅黑" panose="020B0503020204020204" pitchFamily="34" charset="-122"/>
                <a:ea typeface="微软雅黑" panose="020B0503020204020204" pitchFamily="34" charset="-122"/>
              </a:rPr>
              <a:t>运输</a:t>
            </a:r>
          </a:p>
        </p:txBody>
      </p:sp>
      <p:sp>
        <p:nvSpPr>
          <p:cNvPr id="93" name="矩形 92"/>
          <p:cNvSpPr/>
          <p:nvPr/>
        </p:nvSpPr>
        <p:spPr>
          <a:xfrm>
            <a:off x="4017522" y="5157193"/>
            <a:ext cx="1147204" cy="51905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defRPr/>
            </a:pPr>
            <a:r>
              <a:rPr lang="zh-CN" altLang="en-US" sz="2133" b="1" dirty="0">
                <a:solidFill>
                  <a:schemeClr val="tx1">
                    <a:lumMod val="50000"/>
                    <a:lumOff val="50000"/>
                  </a:schemeClr>
                </a:solidFill>
                <a:latin typeface="微软雅黑" panose="020B0503020204020204" pitchFamily="34" charset="-122"/>
                <a:ea typeface="微软雅黑" panose="020B0503020204020204" pitchFamily="34" charset="-122"/>
              </a:rPr>
              <a:t>分拣</a:t>
            </a:r>
          </a:p>
        </p:txBody>
      </p:sp>
      <p:cxnSp>
        <p:nvCxnSpPr>
          <p:cNvPr id="94" name="直接箭头连接符 93"/>
          <p:cNvCxnSpPr/>
          <p:nvPr/>
        </p:nvCxnSpPr>
        <p:spPr>
          <a:xfrm>
            <a:off x="4992160" y="2881728"/>
            <a:ext cx="48753" cy="98371"/>
          </a:xfrm>
          <a:prstGeom prst="straightConnector1">
            <a:avLst/>
          </a:prstGeom>
          <a:ln w="28575">
            <a:solidFill>
              <a:srgbClr val="FFC000"/>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95" name="直接箭头连接符 94"/>
          <p:cNvCxnSpPr/>
          <p:nvPr/>
        </p:nvCxnSpPr>
        <p:spPr>
          <a:xfrm flipH="1">
            <a:off x="5030894" y="4498462"/>
            <a:ext cx="12749" cy="60263"/>
          </a:xfrm>
          <a:prstGeom prst="straightConnector1">
            <a:avLst/>
          </a:prstGeom>
          <a:ln w="28575">
            <a:solidFill>
              <a:srgbClr val="FFC000"/>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96" name="直接箭头连接符 95"/>
          <p:cNvCxnSpPr/>
          <p:nvPr/>
        </p:nvCxnSpPr>
        <p:spPr>
          <a:xfrm flipH="1" flipV="1">
            <a:off x="3087619" y="5614210"/>
            <a:ext cx="88995" cy="1724"/>
          </a:xfrm>
          <a:prstGeom prst="straightConnector1">
            <a:avLst/>
          </a:prstGeom>
          <a:ln w="28575">
            <a:solidFill>
              <a:srgbClr val="FFC000"/>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flipH="1" flipV="1">
            <a:off x="1373716" y="4560448"/>
            <a:ext cx="102277" cy="167027"/>
          </a:xfrm>
          <a:prstGeom prst="straightConnector1">
            <a:avLst/>
          </a:prstGeom>
          <a:ln w="28575">
            <a:solidFill>
              <a:srgbClr val="FFC000"/>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98" name="直接箭头连接符 97"/>
          <p:cNvCxnSpPr/>
          <p:nvPr/>
        </p:nvCxnSpPr>
        <p:spPr>
          <a:xfrm flipV="1">
            <a:off x="2474098" y="1937912"/>
            <a:ext cx="197905" cy="81107"/>
          </a:xfrm>
          <a:prstGeom prst="straightConnector1">
            <a:avLst/>
          </a:prstGeom>
          <a:ln w="28575">
            <a:solidFill>
              <a:srgbClr val="FFC000"/>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99" name="矩形 98"/>
          <p:cNvSpPr/>
          <p:nvPr/>
        </p:nvSpPr>
        <p:spPr>
          <a:xfrm>
            <a:off x="6258647" y="2253805"/>
            <a:ext cx="4689512" cy="1323696"/>
          </a:xfrm>
          <a:prstGeom prst="rect">
            <a:avLst/>
          </a:prstGeom>
        </p:spPr>
        <p:txBody>
          <a:bodyPr wrap="square">
            <a:spAutoFit/>
          </a:bodyPr>
          <a:lstStyle/>
          <a:p>
            <a:pPr lvl="0">
              <a:lnSpc>
                <a:spcPct val="150000"/>
              </a:lnSpc>
            </a:pPr>
            <a:r>
              <a:rPr lang="zh-CN" altLang="zh-CN" sz="2667" b="1" kern="0" dirty="0">
                <a:solidFill>
                  <a:srgbClr val="002060"/>
                </a:solidFill>
                <a:ea typeface="微软雅黑"/>
              </a:rPr>
              <a:t>加以改进和完善，</a:t>
            </a:r>
            <a:endParaRPr lang="en-US" altLang="zh-CN" sz="2667" b="1" kern="0" dirty="0">
              <a:solidFill>
                <a:srgbClr val="002060"/>
              </a:solidFill>
              <a:ea typeface="微软雅黑"/>
            </a:endParaRPr>
          </a:p>
          <a:p>
            <a:pPr lvl="0">
              <a:lnSpc>
                <a:spcPct val="150000"/>
              </a:lnSpc>
            </a:pPr>
            <a:r>
              <a:rPr lang="zh-CN" altLang="zh-CN" sz="2667" b="1" kern="0" dirty="0">
                <a:solidFill>
                  <a:srgbClr val="002060"/>
                </a:solidFill>
                <a:ea typeface="微软雅黑"/>
              </a:rPr>
              <a:t>就可以满足物流配送的要求</a:t>
            </a:r>
            <a:r>
              <a:rPr lang="zh-CN" altLang="en-US" sz="2667" b="1" kern="0" dirty="0">
                <a:solidFill>
                  <a:srgbClr val="002060"/>
                </a:solidFill>
                <a:ea typeface="微软雅黑"/>
              </a:rPr>
              <a:t>。</a:t>
            </a:r>
          </a:p>
        </p:txBody>
      </p:sp>
      <p:sp>
        <p:nvSpPr>
          <p:cNvPr id="100" name="椭圆 99"/>
          <p:cNvSpPr/>
          <p:nvPr/>
        </p:nvSpPr>
        <p:spPr>
          <a:xfrm>
            <a:off x="1450372" y="1987241"/>
            <a:ext cx="3600000" cy="36000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23999918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a:extLst>
              <a:ext uri="{FF2B5EF4-FFF2-40B4-BE49-F238E27FC236}">
                <a16:creationId xmlns:a16="http://schemas.microsoft.com/office/drawing/2014/main" id="{23213A5A-E2C7-47F5-90FB-3D56C67281C8}"/>
              </a:ext>
            </a:extLst>
          </p:cNvPr>
          <p:cNvSpPr/>
          <p:nvPr/>
        </p:nvSpPr>
        <p:spPr>
          <a:xfrm>
            <a:off x="0" y="873121"/>
            <a:ext cx="12192000" cy="1323014"/>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3" name="椭圆 112"/>
          <p:cNvSpPr/>
          <p:nvPr/>
        </p:nvSpPr>
        <p:spPr>
          <a:xfrm>
            <a:off x="5251390" y="2897712"/>
            <a:ext cx="5210422" cy="3718241"/>
          </a:xfrm>
          <a:prstGeom prst="ellipse">
            <a:avLst/>
          </a:prstGeom>
          <a:noFill/>
          <a:ln>
            <a:solidFill>
              <a:srgbClr val="C00000">
                <a:alpha val="69000"/>
              </a:srgb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05" name="图片 104"/>
          <p:cNvPicPr>
            <a:picLocks noChangeAspect="1"/>
          </p:cNvPicPr>
          <p:nvPr/>
        </p:nvPicPr>
        <p:blipFill rotWithShape="1">
          <a:blip r:embed="rId3"/>
          <a:srcRect l="19966" t="23268" r="40352" b="22050"/>
          <a:stretch/>
        </p:blipFill>
        <p:spPr>
          <a:xfrm>
            <a:off x="6325900" y="2114091"/>
            <a:ext cx="2112235" cy="1939807"/>
          </a:xfrm>
          <a:prstGeom prst="ellipse">
            <a:avLst/>
          </a:prstGeom>
          <a:ln>
            <a:noFill/>
          </a:ln>
          <a:effectLst>
            <a:softEdge rad="112500"/>
          </a:effectLst>
        </p:spPr>
      </p:pic>
      <p:pic>
        <p:nvPicPr>
          <p:cNvPr id="106" name="图片 105"/>
          <p:cNvPicPr>
            <a:picLocks noChangeAspect="1"/>
          </p:cNvPicPr>
          <p:nvPr/>
        </p:nvPicPr>
        <p:blipFill rotWithShape="1">
          <a:blip r:embed="rId3"/>
          <a:srcRect l="19966" t="23268" r="40352" b="22050"/>
          <a:stretch/>
        </p:blipFill>
        <p:spPr>
          <a:xfrm>
            <a:off x="6819107" y="5300019"/>
            <a:ext cx="2112235" cy="1939807"/>
          </a:xfrm>
          <a:prstGeom prst="ellipse">
            <a:avLst/>
          </a:prstGeom>
          <a:ln>
            <a:noFill/>
          </a:ln>
          <a:effectLst>
            <a:softEdge rad="112500"/>
          </a:effectLst>
        </p:spPr>
      </p:pic>
      <p:sp>
        <p:nvSpPr>
          <p:cNvPr id="107" name="对角圆角矩形 106"/>
          <p:cNvSpPr/>
          <p:nvPr/>
        </p:nvSpPr>
        <p:spPr bwMode="auto">
          <a:xfrm>
            <a:off x="514483" y="3468190"/>
            <a:ext cx="3315792" cy="2105375"/>
          </a:xfrm>
          <a:prstGeom prst="round2Diag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7200">
              <a:solidFill>
                <a:srgbClr val="FFFFFF"/>
              </a:solidFill>
            </a:endParaRPr>
          </a:p>
        </p:txBody>
      </p:sp>
      <p:pic>
        <p:nvPicPr>
          <p:cNvPr id="109" name="图片 108"/>
          <p:cNvPicPr>
            <a:picLocks noChangeAspect="1"/>
          </p:cNvPicPr>
          <p:nvPr/>
        </p:nvPicPr>
        <p:blipFill rotWithShape="1">
          <a:blip r:embed="rId3"/>
          <a:srcRect l="19966" t="23268" r="40352" b="22050"/>
          <a:stretch/>
        </p:blipFill>
        <p:spPr>
          <a:xfrm>
            <a:off x="8931342" y="3240393"/>
            <a:ext cx="2112235" cy="1939807"/>
          </a:xfrm>
          <a:prstGeom prst="ellipse">
            <a:avLst/>
          </a:prstGeom>
          <a:ln>
            <a:noFill/>
          </a:ln>
          <a:effectLst>
            <a:softEdge rad="112500"/>
          </a:effectLst>
        </p:spPr>
      </p:pic>
      <p:sp>
        <p:nvSpPr>
          <p:cNvPr id="111" name="Freeform 13"/>
          <p:cNvSpPr>
            <a:spLocks/>
          </p:cNvSpPr>
          <p:nvPr/>
        </p:nvSpPr>
        <p:spPr bwMode="gray">
          <a:xfrm rot="21265051">
            <a:off x="3186656" y="2855708"/>
            <a:ext cx="3431162" cy="681863"/>
          </a:xfrm>
          <a:custGeom>
            <a:avLst/>
            <a:gdLst>
              <a:gd name="T0" fmla="*/ 0 w 982"/>
              <a:gd name="T1" fmla="*/ 774 h 774"/>
              <a:gd name="T2" fmla="*/ 2 w 982"/>
              <a:gd name="T3" fmla="*/ 770 h 774"/>
              <a:gd name="T4" fmla="*/ 8 w 982"/>
              <a:gd name="T5" fmla="*/ 754 h 774"/>
              <a:gd name="T6" fmla="*/ 16 w 982"/>
              <a:gd name="T7" fmla="*/ 730 h 774"/>
              <a:gd name="T8" fmla="*/ 32 w 982"/>
              <a:gd name="T9" fmla="*/ 698 h 774"/>
              <a:gd name="T10" fmla="*/ 50 w 982"/>
              <a:gd name="T11" fmla="*/ 660 h 774"/>
              <a:gd name="T12" fmla="*/ 76 w 982"/>
              <a:gd name="T13" fmla="*/ 618 h 774"/>
              <a:gd name="T14" fmla="*/ 106 w 982"/>
              <a:gd name="T15" fmla="*/ 574 h 774"/>
              <a:gd name="T16" fmla="*/ 142 w 982"/>
              <a:gd name="T17" fmla="*/ 528 h 774"/>
              <a:gd name="T18" fmla="*/ 186 w 982"/>
              <a:gd name="T19" fmla="*/ 482 h 774"/>
              <a:gd name="T20" fmla="*/ 236 w 982"/>
              <a:gd name="T21" fmla="*/ 438 h 774"/>
              <a:gd name="T22" fmla="*/ 294 w 982"/>
              <a:gd name="T23" fmla="*/ 398 h 774"/>
              <a:gd name="T24" fmla="*/ 360 w 982"/>
              <a:gd name="T25" fmla="*/ 360 h 774"/>
              <a:gd name="T26" fmla="*/ 426 w 982"/>
              <a:gd name="T27" fmla="*/ 332 h 774"/>
              <a:gd name="T28" fmla="*/ 488 w 982"/>
              <a:gd name="T29" fmla="*/ 314 h 774"/>
              <a:gd name="T30" fmla="*/ 544 w 982"/>
              <a:gd name="T31" fmla="*/ 304 h 774"/>
              <a:gd name="T32" fmla="*/ 594 w 982"/>
              <a:gd name="T33" fmla="*/ 300 h 774"/>
              <a:gd name="T34" fmla="*/ 638 w 982"/>
              <a:gd name="T35" fmla="*/ 300 h 774"/>
              <a:gd name="T36" fmla="*/ 678 w 982"/>
              <a:gd name="T37" fmla="*/ 304 h 774"/>
              <a:gd name="T38" fmla="*/ 710 w 982"/>
              <a:gd name="T39" fmla="*/ 312 h 774"/>
              <a:gd name="T40" fmla="*/ 736 w 982"/>
              <a:gd name="T41" fmla="*/ 320 h 774"/>
              <a:gd name="T42" fmla="*/ 754 w 982"/>
              <a:gd name="T43" fmla="*/ 326 h 774"/>
              <a:gd name="T44" fmla="*/ 766 w 982"/>
              <a:gd name="T45" fmla="*/ 332 h 774"/>
              <a:gd name="T46" fmla="*/ 770 w 982"/>
              <a:gd name="T47" fmla="*/ 334 h 774"/>
              <a:gd name="T48" fmla="*/ 680 w 982"/>
              <a:gd name="T49" fmla="*/ 476 h 774"/>
              <a:gd name="T50" fmla="*/ 982 w 982"/>
              <a:gd name="T51" fmla="*/ 370 h 774"/>
              <a:gd name="T52" fmla="*/ 912 w 982"/>
              <a:gd name="T53" fmla="*/ 0 h 774"/>
              <a:gd name="T54" fmla="*/ 854 w 982"/>
              <a:gd name="T55" fmla="*/ 150 h 774"/>
              <a:gd name="T56" fmla="*/ 850 w 982"/>
              <a:gd name="T57" fmla="*/ 148 h 774"/>
              <a:gd name="T58" fmla="*/ 838 w 982"/>
              <a:gd name="T59" fmla="*/ 142 h 774"/>
              <a:gd name="T60" fmla="*/ 822 w 982"/>
              <a:gd name="T61" fmla="*/ 134 h 774"/>
              <a:gd name="T62" fmla="*/ 798 w 982"/>
              <a:gd name="T63" fmla="*/ 126 h 774"/>
              <a:gd name="T64" fmla="*/ 768 w 982"/>
              <a:gd name="T65" fmla="*/ 120 h 774"/>
              <a:gd name="T66" fmla="*/ 732 w 982"/>
              <a:gd name="T67" fmla="*/ 114 h 774"/>
              <a:gd name="T68" fmla="*/ 692 w 982"/>
              <a:gd name="T69" fmla="*/ 110 h 774"/>
              <a:gd name="T70" fmla="*/ 646 w 982"/>
              <a:gd name="T71" fmla="*/ 110 h 774"/>
              <a:gd name="T72" fmla="*/ 596 w 982"/>
              <a:gd name="T73" fmla="*/ 116 h 774"/>
              <a:gd name="T74" fmla="*/ 540 w 982"/>
              <a:gd name="T75" fmla="*/ 126 h 774"/>
              <a:gd name="T76" fmla="*/ 482 w 982"/>
              <a:gd name="T77" fmla="*/ 146 h 774"/>
              <a:gd name="T78" fmla="*/ 422 w 982"/>
              <a:gd name="T79" fmla="*/ 172 h 774"/>
              <a:gd name="T80" fmla="*/ 356 w 982"/>
              <a:gd name="T81" fmla="*/ 210 h 774"/>
              <a:gd name="T82" fmla="*/ 290 w 982"/>
              <a:gd name="T83" fmla="*/ 258 h 774"/>
              <a:gd name="T84" fmla="*/ 230 w 982"/>
              <a:gd name="T85" fmla="*/ 310 h 774"/>
              <a:gd name="T86" fmla="*/ 178 w 982"/>
              <a:gd name="T87" fmla="*/ 364 h 774"/>
              <a:gd name="T88" fmla="*/ 136 w 982"/>
              <a:gd name="T89" fmla="*/ 422 h 774"/>
              <a:gd name="T90" fmla="*/ 100 w 982"/>
              <a:gd name="T91" fmla="*/ 480 h 774"/>
              <a:gd name="T92" fmla="*/ 72 w 982"/>
              <a:gd name="T93" fmla="*/ 536 h 774"/>
              <a:gd name="T94" fmla="*/ 48 w 982"/>
              <a:gd name="T95" fmla="*/ 590 h 774"/>
              <a:gd name="T96" fmla="*/ 30 w 982"/>
              <a:gd name="T97" fmla="*/ 640 h 774"/>
              <a:gd name="T98" fmla="*/ 18 w 982"/>
              <a:gd name="T99" fmla="*/ 684 h 774"/>
              <a:gd name="T100" fmla="*/ 8 w 982"/>
              <a:gd name="T101" fmla="*/ 722 h 774"/>
              <a:gd name="T102" fmla="*/ 4 w 982"/>
              <a:gd name="T103" fmla="*/ 750 h 774"/>
              <a:gd name="T104" fmla="*/ 0 w 982"/>
              <a:gd name="T105" fmla="*/ 768 h 774"/>
              <a:gd name="T106" fmla="*/ 0 w 982"/>
              <a:gd name="T107" fmla="*/ 77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100000">
                <a:srgbClr val="FFFF00">
                  <a:alpha val="48000"/>
                </a:srgbClr>
              </a:gs>
              <a:gs pos="100000">
                <a:srgbClr val="5FCACB">
                  <a:lumMod val="75000"/>
                </a:srgbClr>
              </a:gs>
            </a:gsLst>
            <a:lin ang="0" scaled="1"/>
          </a:gradFill>
          <a:ln>
            <a:noFill/>
          </a:ln>
          <a:extLst/>
        </p:spPr>
        <p:txBody>
          <a:bodyPr lIns="121911" tIns="60955" rIns="121911" bIns="60955"/>
          <a:lstStyle/>
          <a:p>
            <a:pPr defTabSz="1219170">
              <a:defRPr/>
            </a:pPr>
            <a:endParaRPr lang="zh-CN" altLang="en-US" sz="2400" kern="0">
              <a:solidFill>
                <a:prstClr val="black"/>
              </a:solidFill>
            </a:endParaRPr>
          </a:p>
        </p:txBody>
      </p:sp>
      <p:sp>
        <p:nvSpPr>
          <p:cNvPr id="112" name="Freeform 13"/>
          <p:cNvSpPr>
            <a:spLocks/>
          </p:cNvSpPr>
          <p:nvPr/>
        </p:nvSpPr>
        <p:spPr bwMode="gray">
          <a:xfrm rot="2051134">
            <a:off x="3128489" y="4505202"/>
            <a:ext cx="4009103" cy="1299273"/>
          </a:xfrm>
          <a:custGeom>
            <a:avLst/>
            <a:gdLst>
              <a:gd name="T0" fmla="*/ 0 w 982"/>
              <a:gd name="T1" fmla="*/ 774 h 774"/>
              <a:gd name="T2" fmla="*/ 2 w 982"/>
              <a:gd name="T3" fmla="*/ 770 h 774"/>
              <a:gd name="T4" fmla="*/ 8 w 982"/>
              <a:gd name="T5" fmla="*/ 754 h 774"/>
              <a:gd name="T6" fmla="*/ 16 w 982"/>
              <a:gd name="T7" fmla="*/ 730 h 774"/>
              <a:gd name="T8" fmla="*/ 32 w 982"/>
              <a:gd name="T9" fmla="*/ 698 h 774"/>
              <a:gd name="T10" fmla="*/ 50 w 982"/>
              <a:gd name="T11" fmla="*/ 660 h 774"/>
              <a:gd name="T12" fmla="*/ 76 w 982"/>
              <a:gd name="T13" fmla="*/ 618 h 774"/>
              <a:gd name="T14" fmla="*/ 106 w 982"/>
              <a:gd name="T15" fmla="*/ 574 h 774"/>
              <a:gd name="T16" fmla="*/ 142 w 982"/>
              <a:gd name="T17" fmla="*/ 528 h 774"/>
              <a:gd name="T18" fmla="*/ 186 w 982"/>
              <a:gd name="T19" fmla="*/ 482 h 774"/>
              <a:gd name="T20" fmla="*/ 236 w 982"/>
              <a:gd name="T21" fmla="*/ 438 h 774"/>
              <a:gd name="T22" fmla="*/ 294 w 982"/>
              <a:gd name="T23" fmla="*/ 398 h 774"/>
              <a:gd name="T24" fmla="*/ 360 w 982"/>
              <a:gd name="T25" fmla="*/ 360 h 774"/>
              <a:gd name="T26" fmla="*/ 426 w 982"/>
              <a:gd name="T27" fmla="*/ 332 h 774"/>
              <a:gd name="T28" fmla="*/ 488 w 982"/>
              <a:gd name="T29" fmla="*/ 314 h 774"/>
              <a:gd name="T30" fmla="*/ 544 w 982"/>
              <a:gd name="T31" fmla="*/ 304 h 774"/>
              <a:gd name="T32" fmla="*/ 594 w 982"/>
              <a:gd name="T33" fmla="*/ 300 h 774"/>
              <a:gd name="T34" fmla="*/ 638 w 982"/>
              <a:gd name="T35" fmla="*/ 300 h 774"/>
              <a:gd name="T36" fmla="*/ 678 w 982"/>
              <a:gd name="T37" fmla="*/ 304 h 774"/>
              <a:gd name="T38" fmla="*/ 710 w 982"/>
              <a:gd name="T39" fmla="*/ 312 h 774"/>
              <a:gd name="T40" fmla="*/ 736 w 982"/>
              <a:gd name="T41" fmla="*/ 320 h 774"/>
              <a:gd name="T42" fmla="*/ 754 w 982"/>
              <a:gd name="T43" fmla="*/ 326 h 774"/>
              <a:gd name="T44" fmla="*/ 766 w 982"/>
              <a:gd name="T45" fmla="*/ 332 h 774"/>
              <a:gd name="T46" fmla="*/ 770 w 982"/>
              <a:gd name="T47" fmla="*/ 334 h 774"/>
              <a:gd name="T48" fmla="*/ 680 w 982"/>
              <a:gd name="T49" fmla="*/ 476 h 774"/>
              <a:gd name="T50" fmla="*/ 982 w 982"/>
              <a:gd name="T51" fmla="*/ 370 h 774"/>
              <a:gd name="T52" fmla="*/ 912 w 982"/>
              <a:gd name="T53" fmla="*/ 0 h 774"/>
              <a:gd name="T54" fmla="*/ 854 w 982"/>
              <a:gd name="T55" fmla="*/ 150 h 774"/>
              <a:gd name="T56" fmla="*/ 850 w 982"/>
              <a:gd name="T57" fmla="*/ 148 h 774"/>
              <a:gd name="T58" fmla="*/ 838 w 982"/>
              <a:gd name="T59" fmla="*/ 142 h 774"/>
              <a:gd name="T60" fmla="*/ 822 w 982"/>
              <a:gd name="T61" fmla="*/ 134 h 774"/>
              <a:gd name="T62" fmla="*/ 798 w 982"/>
              <a:gd name="T63" fmla="*/ 126 h 774"/>
              <a:gd name="T64" fmla="*/ 768 w 982"/>
              <a:gd name="T65" fmla="*/ 120 h 774"/>
              <a:gd name="T66" fmla="*/ 732 w 982"/>
              <a:gd name="T67" fmla="*/ 114 h 774"/>
              <a:gd name="T68" fmla="*/ 692 w 982"/>
              <a:gd name="T69" fmla="*/ 110 h 774"/>
              <a:gd name="T70" fmla="*/ 646 w 982"/>
              <a:gd name="T71" fmla="*/ 110 h 774"/>
              <a:gd name="T72" fmla="*/ 596 w 982"/>
              <a:gd name="T73" fmla="*/ 116 h 774"/>
              <a:gd name="T74" fmla="*/ 540 w 982"/>
              <a:gd name="T75" fmla="*/ 126 h 774"/>
              <a:gd name="T76" fmla="*/ 482 w 982"/>
              <a:gd name="T77" fmla="*/ 146 h 774"/>
              <a:gd name="T78" fmla="*/ 422 w 982"/>
              <a:gd name="T79" fmla="*/ 172 h 774"/>
              <a:gd name="T80" fmla="*/ 356 w 982"/>
              <a:gd name="T81" fmla="*/ 210 h 774"/>
              <a:gd name="T82" fmla="*/ 290 w 982"/>
              <a:gd name="T83" fmla="*/ 258 h 774"/>
              <a:gd name="T84" fmla="*/ 230 w 982"/>
              <a:gd name="T85" fmla="*/ 310 h 774"/>
              <a:gd name="T86" fmla="*/ 178 w 982"/>
              <a:gd name="T87" fmla="*/ 364 h 774"/>
              <a:gd name="T88" fmla="*/ 136 w 982"/>
              <a:gd name="T89" fmla="*/ 422 h 774"/>
              <a:gd name="T90" fmla="*/ 100 w 982"/>
              <a:gd name="T91" fmla="*/ 480 h 774"/>
              <a:gd name="T92" fmla="*/ 72 w 982"/>
              <a:gd name="T93" fmla="*/ 536 h 774"/>
              <a:gd name="T94" fmla="*/ 48 w 982"/>
              <a:gd name="T95" fmla="*/ 590 h 774"/>
              <a:gd name="T96" fmla="*/ 30 w 982"/>
              <a:gd name="T97" fmla="*/ 640 h 774"/>
              <a:gd name="T98" fmla="*/ 18 w 982"/>
              <a:gd name="T99" fmla="*/ 684 h 774"/>
              <a:gd name="T100" fmla="*/ 8 w 982"/>
              <a:gd name="T101" fmla="*/ 722 h 774"/>
              <a:gd name="T102" fmla="*/ 4 w 982"/>
              <a:gd name="T103" fmla="*/ 750 h 774"/>
              <a:gd name="T104" fmla="*/ 0 w 982"/>
              <a:gd name="T105" fmla="*/ 768 h 774"/>
              <a:gd name="T106" fmla="*/ 0 w 982"/>
              <a:gd name="T107" fmla="*/ 77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100000">
                <a:srgbClr val="FFFF00">
                  <a:alpha val="48000"/>
                </a:srgbClr>
              </a:gs>
              <a:gs pos="100000">
                <a:srgbClr val="5FCACB">
                  <a:lumMod val="75000"/>
                </a:srgbClr>
              </a:gs>
            </a:gsLst>
            <a:lin ang="0" scaled="1"/>
          </a:gradFill>
          <a:ln>
            <a:noFill/>
          </a:ln>
          <a:extLst/>
        </p:spPr>
        <p:txBody>
          <a:bodyPr lIns="121911" tIns="60955" rIns="121911" bIns="60955"/>
          <a:lstStyle/>
          <a:p>
            <a:pPr defTabSz="1219170">
              <a:defRPr/>
            </a:pPr>
            <a:endParaRPr lang="zh-CN" altLang="en-US" sz="2400" kern="0">
              <a:solidFill>
                <a:prstClr val="black"/>
              </a:solidFill>
            </a:endParaRPr>
          </a:p>
        </p:txBody>
      </p:sp>
      <p:sp>
        <p:nvSpPr>
          <p:cNvPr id="24" name="Rectangle 14"/>
          <p:cNvSpPr/>
          <p:nvPr/>
        </p:nvSpPr>
        <p:spPr>
          <a:xfrm>
            <a:off x="1548469" y="1007481"/>
            <a:ext cx="9548006" cy="1089529"/>
          </a:xfrm>
          <a:prstGeom prst="rect">
            <a:avLst/>
          </a:prstGeom>
        </p:spPr>
        <p:txBody>
          <a:bodyPr wrap="square">
            <a:spAutoFit/>
          </a:bodyPr>
          <a:lstStyle/>
          <a:p>
            <a:pPr algn="ctr">
              <a:lnSpc>
                <a:spcPct val="120000"/>
              </a:lnSpc>
            </a:pPr>
            <a:r>
              <a:rPr lang="zh-CN" altLang="zh-CN" dirty="0">
                <a:solidFill>
                  <a:schemeClr val="bg1"/>
                </a:solidFill>
                <a:latin typeface="微软雅黑" panose="020B0503020204020204" pitchFamily="34" charset="-122"/>
                <a:ea typeface="微软雅黑" panose="020B0503020204020204" pitchFamily="34" charset="-122"/>
              </a:rPr>
              <a:t>物流联盟是制造业、销售企业、物流企业基于正式的相互协议而建立的一种物流合作关系物流联盟，参加联盟的企业汇集、交换或统一物流资源以谋取共同利益；同时，合作企业仍保持各自的独立性</a:t>
            </a:r>
            <a:endParaRPr lang="en-US" sz="2000"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25" name="文本框 31">
            <a:extLst>
              <a:ext uri="{FF2B5EF4-FFF2-40B4-BE49-F238E27FC236}">
                <a16:creationId xmlns:a16="http://schemas.microsoft.com/office/drawing/2014/main" id="{5F01C6DE-D10F-4D97-8FCA-81D108170E2D}"/>
              </a:ext>
            </a:extLst>
          </p:cNvPr>
          <p:cNvSpPr>
            <a:spLocks noChangeArrowheads="1"/>
          </p:cNvSpPr>
          <p:nvPr/>
        </p:nvSpPr>
        <p:spPr bwMode="auto">
          <a:xfrm>
            <a:off x="919618" y="242054"/>
            <a:ext cx="5476536" cy="584775"/>
          </a:xfrm>
          <a:prstGeom prst="rect">
            <a:avLst/>
          </a:prstGeom>
          <a:noFill/>
          <a:extLst/>
        </p:spPr>
        <p:txBody>
          <a:bodyPr wrap="square" rtlCol="0">
            <a:spAutoFit/>
          </a:bodyPr>
          <a:lstStyle/>
          <a:p>
            <a:pPr marL="457200" indent="-457200">
              <a:buFont typeface="Wingdings" panose="05000000000000000000" pitchFamily="2" charset="2"/>
              <a:buChar char="l"/>
            </a:pPr>
            <a:r>
              <a:rPr lang="zh-CN" altLang="en-US" sz="3200" dirty="0" smtClean="0">
                <a:solidFill>
                  <a:srgbClr val="524F6A"/>
                </a:solidFill>
                <a:latin typeface="微软雅黑" panose="020B0503020204020204" pitchFamily="34" charset="-122"/>
                <a:ea typeface="微软雅黑" panose="020B0503020204020204" pitchFamily="34" charset="-122"/>
              </a:rPr>
              <a:t>物流联盟</a:t>
            </a:r>
            <a:endParaRPr lang="zh-CN" altLang="en-US" sz="3200"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231693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8"/>
          <p:cNvSpPr/>
          <p:nvPr/>
        </p:nvSpPr>
        <p:spPr>
          <a:xfrm>
            <a:off x="4792553" y="732919"/>
            <a:ext cx="2606894" cy="260689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4"/>
          <p:cNvSpPr/>
          <p:nvPr/>
        </p:nvSpPr>
        <p:spPr>
          <a:xfrm>
            <a:off x="2133006" y="4760955"/>
            <a:ext cx="7925988" cy="1754326"/>
          </a:xfrm>
          <a:prstGeom prst="rect">
            <a:avLst/>
          </a:prstGeom>
        </p:spPr>
        <p:txBody>
          <a:bodyPr wrap="square">
            <a:spAutoFit/>
          </a:bodyPr>
          <a:lstStyle/>
          <a:p>
            <a:pPr algn="ct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第三方物流（</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Third- Party Logistics,</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简称</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3PL </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或</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TPL)</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是指独立于买卖之外的专业化物流公司，长期以合同或契约的形式承接供应链上相邻组织委托的部分或全部物流功能，因地制宜地为特定企业提供个性化的全方位物流解决方案，实现特定企业的产品或劳务快捷地向市场移动，在信息共享的基础上，实现优势互补，从而降低物流成本，提高经济效益</a:t>
            </a:r>
            <a:endParaRPr lang="en-US"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network-user-group_17659">
            <a:extLst>
              <a:ext uri="{FF2B5EF4-FFF2-40B4-BE49-F238E27FC236}">
                <a16:creationId xmlns:a16="http://schemas.microsoft.com/office/drawing/2014/main" id="{391B1192-C1EC-4902-A12A-E3D03605FD7A}"/>
              </a:ext>
            </a:extLst>
          </p:cNvPr>
          <p:cNvSpPr>
            <a:spLocks noChangeAspect="1"/>
          </p:cNvSpPr>
          <p:nvPr/>
        </p:nvSpPr>
        <p:spPr bwMode="auto">
          <a:xfrm>
            <a:off x="5443811" y="1440784"/>
            <a:ext cx="1304378" cy="1191164"/>
          </a:xfrm>
          <a:custGeom>
            <a:avLst/>
            <a:gdLst>
              <a:gd name="connsiteX0" fmla="*/ 498237 w 608133"/>
              <a:gd name="connsiteY0" fmla="*/ 0 h 555350"/>
              <a:gd name="connsiteX1" fmla="*/ 581972 w 608133"/>
              <a:gd name="connsiteY1" fmla="*/ 83630 h 555350"/>
              <a:gd name="connsiteX2" fmla="*/ 561683 w 608133"/>
              <a:gd name="connsiteY2" fmla="*/ 138109 h 555350"/>
              <a:gd name="connsiteX3" fmla="*/ 565865 w 608133"/>
              <a:gd name="connsiteY3" fmla="*/ 138109 h 555350"/>
              <a:gd name="connsiteX4" fmla="*/ 608133 w 608133"/>
              <a:gd name="connsiteY4" fmla="*/ 180324 h 555350"/>
              <a:gd name="connsiteX5" fmla="*/ 608133 w 608133"/>
              <a:gd name="connsiteY5" fmla="*/ 319055 h 555350"/>
              <a:gd name="connsiteX6" fmla="*/ 565865 w 608133"/>
              <a:gd name="connsiteY6" fmla="*/ 361358 h 555350"/>
              <a:gd name="connsiteX7" fmla="*/ 564175 w 608133"/>
              <a:gd name="connsiteY7" fmla="*/ 361358 h 555350"/>
              <a:gd name="connsiteX8" fmla="*/ 564175 w 608133"/>
              <a:gd name="connsiteY8" fmla="*/ 513065 h 555350"/>
              <a:gd name="connsiteX9" fmla="*/ 534721 w 608133"/>
              <a:gd name="connsiteY9" fmla="*/ 555279 h 555350"/>
              <a:gd name="connsiteX10" fmla="*/ 461753 w 608133"/>
              <a:gd name="connsiteY10" fmla="*/ 555279 h 555350"/>
              <a:gd name="connsiteX11" fmla="*/ 432210 w 608133"/>
              <a:gd name="connsiteY11" fmla="*/ 513065 h 555350"/>
              <a:gd name="connsiteX12" fmla="*/ 432210 w 608133"/>
              <a:gd name="connsiteY12" fmla="*/ 361358 h 555350"/>
              <a:gd name="connsiteX13" fmla="*/ 430609 w 608133"/>
              <a:gd name="connsiteY13" fmla="*/ 361358 h 555350"/>
              <a:gd name="connsiteX14" fmla="*/ 410409 w 608133"/>
              <a:gd name="connsiteY14" fmla="*/ 355937 h 555350"/>
              <a:gd name="connsiteX15" fmla="*/ 430253 w 608133"/>
              <a:gd name="connsiteY15" fmla="*/ 332030 h 555350"/>
              <a:gd name="connsiteX16" fmla="*/ 430609 w 608133"/>
              <a:gd name="connsiteY16" fmla="*/ 332119 h 555350"/>
              <a:gd name="connsiteX17" fmla="*/ 430609 w 608133"/>
              <a:gd name="connsiteY17" fmla="*/ 167348 h 555350"/>
              <a:gd name="connsiteX18" fmla="*/ 430253 w 608133"/>
              <a:gd name="connsiteY18" fmla="*/ 167348 h 555350"/>
              <a:gd name="connsiteX19" fmla="*/ 410409 w 608133"/>
              <a:gd name="connsiteY19" fmla="*/ 143441 h 555350"/>
              <a:gd name="connsiteX20" fmla="*/ 430609 w 608133"/>
              <a:gd name="connsiteY20" fmla="*/ 138109 h 555350"/>
              <a:gd name="connsiteX21" fmla="*/ 434791 w 608133"/>
              <a:gd name="connsiteY21" fmla="*/ 138109 h 555350"/>
              <a:gd name="connsiteX22" fmla="*/ 414502 w 608133"/>
              <a:gd name="connsiteY22" fmla="*/ 83630 h 555350"/>
              <a:gd name="connsiteX23" fmla="*/ 498237 w 608133"/>
              <a:gd name="connsiteY23" fmla="*/ 0 h 555350"/>
              <a:gd name="connsiteX24" fmla="*/ 303044 w 608133"/>
              <a:gd name="connsiteY24" fmla="*/ 0 h 555350"/>
              <a:gd name="connsiteX25" fmla="*/ 386874 w 608133"/>
              <a:gd name="connsiteY25" fmla="*/ 83627 h 555350"/>
              <a:gd name="connsiteX26" fmla="*/ 366584 w 608133"/>
              <a:gd name="connsiteY26" fmla="*/ 138105 h 555350"/>
              <a:gd name="connsiteX27" fmla="*/ 370678 w 608133"/>
              <a:gd name="connsiteY27" fmla="*/ 138105 h 555350"/>
              <a:gd name="connsiteX28" fmla="*/ 390879 w 608133"/>
              <a:gd name="connsiteY28" fmla="*/ 143437 h 555350"/>
              <a:gd name="connsiteX29" fmla="*/ 410724 w 608133"/>
              <a:gd name="connsiteY29" fmla="*/ 167343 h 555350"/>
              <a:gd name="connsiteX30" fmla="*/ 412949 w 608133"/>
              <a:gd name="connsiteY30" fmla="*/ 180318 h 555350"/>
              <a:gd name="connsiteX31" fmla="*/ 412949 w 608133"/>
              <a:gd name="connsiteY31" fmla="*/ 319044 h 555350"/>
              <a:gd name="connsiteX32" fmla="*/ 410724 w 608133"/>
              <a:gd name="connsiteY32" fmla="*/ 332019 h 555350"/>
              <a:gd name="connsiteX33" fmla="*/ 390879 w 608133"/>
              <a:gd name="connsiteY33" fmla="*/ 356014 h 555350"/>
              <a:gd name="connsiteX34" fmla="*/ 370678 w 608133"/>
              <a:gd name="connsiteY34" fmla="*/ 361347 h 555350"/>
              <a:gd name="connsiteX35" fmla="*/ 369076 w 608133"/>
              <a:gd name="connsiteY35" fmla="*/ 361347 h 555350"/>
              <a:gd name="connsiteX36" fmla="*/ 369076 w 608133"/>
              <a:gd name="connsiteY36" fmla="*/ 513048 h 555350"/>
              <a:gd name="connsiteX37" fmla="*/ 339530 w 608133"/>
              <a:gd name="connsiteY37" fmla="*/ 555350 h 555350"/>
              <a:gd name="connsiteX38" fmla="*/ 266646 w 608133"/>
              <a:gd name="connsiteY38" fmla="*/ 555350 h 555350"/>
              <a:gd name="connsiteX39" fmla="*/ 237100 w 608133"/>
              <a:gd name="connsiteY39" fmla="*/ 513048 h 555350"/>
              <a:gd name="connsiteX40" fmla="*/ 237100 w 608133"/>
              <a:gd name="connsiteY40" fmla="*/ 361347 h 555350"/>
              <a:gd name="connsiteX41" fmla="*/ 235498 w 608133"/>
              <a:gd name="connsiteY41" fmla="*/ 361347 h 555350"/>
              <a:gd name="connsiteX42" fmla="*/ 216276 w 608133"/>
              <a:gd name="connsiteY42" fmla="*/ 356548 h 555350"/>
              <a:gd name="connsiteX43" fmla="*/ 195452 w 608133"/>
              <a:gd name="connsiteY43" fmla="*/ 332108 h 555350"/>
              <a:gd name="connsiteX44" fmla="*/ 193138 w 608133"/>
              <a:gd name="connsiteY44" fmla="*/ 319133 h 555350"/>
              <a:gd name="connsiteX45" fmla="*/ 193138 w 608133"/>
              <a:gd name="connsiteY45" fmla="*/ 180318 h 555350"/>
              <a:gd name="connsiteX46" fmla="*/ 195452 w 608133"/>
              <a:gd name="connsiteY46" fmla="*/ 167343 h 555350"/>
              <a:gd name="connsiteX47" fmla="*/ 216276 w 608133"/>
              <a:gd name="connsiteY47" fmla="*/ 142904 h 555350"/>
              <a:gd name="connsiteX48" fmla="*/ 235498 w 608133"/>
              <a:gd name="connsiteY48" fmla="*/ 138105 h 555350"/>
              <a:gd name="connsiteX49" fmla="*/ 239592 w 608133"/>
              <a:gd name="connsiteY49" fmla="*/ 138105 h 555350"/>
              <a:gd name="connsiteX50" fmla="*/ 219302 w 608133"/>
              <a:gd name="connsiteY50" fmla="*/ 83627 h 555350"/>
              <a:gd name="connsiteX51" fmla="*/ 303044 w 608133"/>
              <a:gd name="connsiteY51" fmla="*/ 0 h 555350"/>
              <a:gd name="connsiteX52" fmla="*/ 109931 w 608133"/>
              <a:gd name="connsiteY52" fmla="*/ 0 h 555350"/>
              <a:gd name="connsiteX53" fmla="*/ 193692 w 608133"/>
              <a:gd name="connsiteY53" fmla="*/ 83630 h 555350"/>
              <a:gd name="connsiteX54" fmla="*/ 173397 w 608133"/>
              <a:gd name="connsiteY54" fmla="*/ 138109 h 555350"/>
              <a:gd name="connsiteX55" fmla="*/ 177580 w 608133"/>
              <a:gd name="connsiteY55" fmla="*/ 138109 h 555350"/>
              <a:gd name="connsiteX56" fmla="*/ 196807 w 608133"/>
              <a:gd name="connsiteY56" fmla="*/ 142908 h 555350"/>
              <a:gd name="connsiteX57" fmla="*/ 175978 w 608133"/>
              <a:gd name="connsiteY57" fmla="*/ 167348 h 555350"/>
              <a:gd name="connsiteX58" fmla="*/ 175978 w 608133"/>
              <a:gd name="connsiteY58" fmla="*/ 332119 h 555350"/>
              <a:gd name="connsiteX59" fmla="*/ 196807 w 608133"/>
              <a:gd name="connsiteY59" fmla="*/ 356470 h 555350"/>
              <a:gd name="connsiteX60" fmla="*/ 177580 w 608133"/>
              <a:gd name="connsiteY60" fmla="*/ 361358 h 555350"/>
              <a:gd name="connsiteX61" fmla="*/ 175978 w 608133"/>
              <a:gd name="connsiteY61" fmla="*/ 361358 h 555350"/>
              <a:gd name="connsiteX62" fmla="*/ 175978 w 608133"/>
              <a:gd name="connsiteY62" fmla="*/ 513065 h 555350"/>
              <a:gd name="connsiteX63" fmla="*/ 146426 w 608133"/>
              <a:gd name="connsiteY63" fmla="*/ 555279 h 555350"/>
              <a:gd name="connsiteX64" fmla="*/ 73435 w 608133"/>
              <a:gd name="connsiteY64" fmla="*/ 555279 h 555350"/>
              <a:gd name="connsiteX65" fmla="*/ 43883 w 608133"/>
              <a:gd name="connsiteY65" fmla="*/ 513065 h 555350"/>
              <a:gd name="connsiteX66" fmla="*/ 43883 w 608133"/>
              <a:gd name="connsiteY66" fmla="*/ 361358 h 555350"/>
              <a:gd name="connsiteX67" fmla="*/ 42281 w 608133"/>
              <a:gd name="connsiteY67" fmla="*/ 361358 h 555350"/>
              <a:gd name="connsiteX68" fmla="*/ 0 w 608133"/>
              <a:gd name="connsiteY68" fmla="*/ 319055 h 555350"/>
              <a:gd name="connsiteX69" fmla="*/ 0 w 608133"/>
              <a:gd name="connsiteY69" fmla="*/ 180324 h 555350"/>
              <a:gd name="connsiteX70" fmla="*/ 42281 w 608133"/>
              <a:gd name="connsiteY70" fmla="*/ 138109 h 555350"/>
              <a:gd name="connsiteX71" fmla="*/ 46465 w 608133"/>
              <a:gd name="connsiteY71" fmla="*/ 138109 h 555350"/>
              <a:gd name="connsiteX72" fmla="*/ 26170 w 608133"/>
              <a:gd name="connsiteY72" fmla="*/ 83630 h 555350"/>
              <a:gd name="connsiteX73" fmla="*/ 109931 w 608133"/>
              <a:gd name="connsiteY73" fmla="*/ 0 h 55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8133" h="555350">
                <a:moveTo>
                  <a:pt x="498237" y="0"/>
                </a:moveTo>
                <a:cubicBezTo>
                  <a:pt x="544420" y="0"/>
                  <a:pt x="581972" y="37505"/>
                  <a:pt x="581972" y="83630"/>
                </a:cubicBezTo>
                <a:cubicBezTo>
                  <a:pt x="581972" y="104426"/>
                  <a:pt x="574319" y="123445"/>
                  <a:pt x="561683" y="138109"/>
                </a:cubicBezTo>
                <a:lnTo>
                  <a:pt x="565865" y="138109"/>
                </a:lnTo>
                <a:cubicBezTo>
                  <a:pt x="589179" y="138109"/>
                  <a:pt x="608133" y="157039"/>
                  <a:pt x="608133" y="180324"/>
                </a:cubicBezTo>
                <a:lnTo>
                  <a:pt x="608133" y="319055"/>
                </a:lnTo>
                <a:cubicBezTo>
                  <a:pt x="608133" y="342339"/>
                  <a:pt x="589179" y="361358"/>
                  <a:pt x="565865" y="361358"/>
                </a:cubicBezTo>
                <a:lnTo>
                  <a:pt x="564175" y="361358"/>
                </a:lnTo>
                <a:lnTo>
                  <a:pt x="564175" y="513065"/>
                </a:lnTo>
                <a:cubicBezTo>
                  <a:pt x="564175" y="537149"/>
                  <a:pt x="551539" y="555279"/>
                  <a:pt x="534721" y="555279"/>
                </a:cubicBezTo>
                <a:lnTo>
                  <a:pt x="461753" y="555279"/>
                </a:lnTo>
                <a:cubicBezTo>
                  <a:pt x="444935" y="555279"/>
                  <a:pt x="432210" y="537149"/>
                  <a:pt x="432210" y="513065"/>
                </a:cubicBezTo>
                <a:lnTo>
                  <a:pt x="432210" y="361358"/>
                </a:lnTo>
                <a:lnTo>
                  <a:pt x="430609" y="361358"/>
                </a:lnTo>
                <a:cubicBezTo>
                  <a:pt x="423223" y="361358"/>
                  <a:pt x="416460" y="359225"/>
                  <a:pt x="410409" y="355937"/>
                </a:cubicBezTo>
                <a:cubicBezTo>
                  <a:pt x="419841" y="350871"/>
                  <a:pt x="426960" y="342339"/>
                  <a:pt x="430253" y="332030"/>
                </a:cubicBezTo>
                <a:cubicBezTo>
                  <a:pt x="430431" y="332030"/>
                  <a:pt x="430520" y="332119"/>
                  <a:pt x="430609" y="332119"/>
                </a:cubicBezTo>
                <a:lnTo>
                  <a:pt x="430609" y="167348"/>
                </a:lnTo>
                <a:cubicBezTo>
                  <a:pt x="430520" y="167348"/>
                  <a:pt x="430431" y="167348"/>
                  <a:pt x="430253" y="167348"/>
                </a:cubicBezTo>
                <a:cubicBezTo>
                  <a:pt x="426960" y="157128"/>
                  <a:pt x="419841" y="148596"/>
                  <a:pt x="410409" y="143441"/>
                </a:cubicBezTo>
                <a:cubicBezTo>
                  <a:pt x="416460" y="140153"/>
                  <a:pt x="423223" y="138109"/>
                  <a:pt x="430609" y="138109"/>
                </a:cubicBezTo>
                <a:lnTo>
                  <a:pt x="434791" y="138109"/>
                </a:lnTo>
                <a:cubicBezTo>
                  <a:pt x="422155" y="123445"/>
                  <a:pt x="414502" y="104426"/>
                  <a:pt x="414502" y="83630"/>
                </a:cubicBezTo>
                <a:cubicBezTo>
                  <a:pt x="414502" y="37505"/>
                  <a:pt x="452054" y="0"/>
                  <a:pt x="498237" y="0"/>
                </a:cubicBezTo>
                <a:close/>
                <a:moveTo>
                  <a:pt x="303044" y="0"/>
                </a:moveTo>
                <a:cubicBezTo>
                  <a:pt x="349230" y="0"/>
                  <a:pt x="386874" y="37592"/>
                  <a:pt x="386874" y="83627"/>
                </a:cubicBezTo>
                <a:cubicBezTo>
                  <a:pt x="386874" y="104423"/>
                  <a:pt x="379132" y="123441"/>
                  <a:pt x="366584" y="138105"/>
                </a:cubicBezTo>
                <a:lnTo>
                  <a:pt x="370678" y="138105"/>
                </a:lnTo>
                <a:cubicBezTo>
                  <a:pt x="378064" y="138105"/>
                  <a:pt x="384827" y="140149"/>
                  <a:pt x="390879" y="143437"/>
                </a:cubicBezTo>
                <a:cubicBezTo>
                  <a:pt x="400223" y="148591"/>
                  <a:pt x="407342" y="157123"/>
                  <a:pt x="410724" y="167343"/>
                </a:cubicBezTo>
                <a:cubicBezTo>
                  <a:pt x="412059" y="171520"/>
                  <a:pt x="412949" y="175786"/>
                  <a:pt x="412949" y="180318"/>
                </a:cubicBezTo>
                <a:lnTo>
                  <a:pt x="412949" y="319044"/>
                </a:lnTo>
                <a:cubicBezTo>
                  <a:pt x="412949" y="323666"/>
                  <a:pt x="412059" y="327931"/>
                  <a:pt x="410724" y="332019"/>
                </a:cubicBezTo>
                <a:cubicBezTo>
                  <a:pt x="407431" y="342328"/>
                  <a:pt x="400223" y="350860"/>
                  <a:pt x="390879" y="356014"/>
                </a:cubicBezTo>
                <a:cubicBezTo>
                  <a:pt x="384827" y="359214"/>
                  <a:pt x="378064" y="361347"/>
                  <a:pt x="370678" y="361347"/>
                </a:cubicBezTo>
                <a:lnTo>
                  <a:pt x="369076" y="361347"/>
                </a:lnTo>
                <a:lnTo>
                  <a:pt x="369076" y="513048"/>
                </a:lnTo>
                <a:cubicBezTo>
                  <a:pt x="369076" y="537132"/>
                  <a:pt x="356439" y="555350"/>
                  <a:pt x="339530" y="555350"/>
                </a:cubicBezTo>
                <a:lnTo>
                  <a:pt x="266646" y="555350"/>
                </a:lnTo>
                <a:cubicBezTo>
                  <a:pt x="249826" y="555350"/>
                  <a:pt x="237100" y="537132"/>
                  <a:pt x="237100" y="513048"/>
                </a:cubicBezTo>
                <a:lnTo>
                  <a:pt x="237100" y="361347"/>
                </a:lnTo>
                <a:lnTo>
                  <a:pt x="235498" y="361347"/>
                </a:lnTo>
                <a:cubicBezTo>
                  <a:pt x="228557" y="361347"/>
                  <a:pt x="222060" y="359480"/>
                  <a:pt x="216276" y="356548"/>
                </a:cubicBezTo>
                <a:cubicBezTo>
                  <a:pt x="206398" y="351393"/>
                  <a:pt x="198922" y="342684"/>
                  <a:pt x="195452" y="332108"/>
                </a:cubicBezTo>
                <a:cubicBezTo>
                  <a:pt x="194117" y="327931"/>
                  <a:pt x="193138" y="323666"/>
                  <a:pt x="193138" y="319133"/>
                </a:cubicBezTo>
                <a:lnTo>
                  <a:pt x="193138" y="180318"/>
                </a:lnTo>
                <a:cubicBezTo>
                  <a:pt x="193138" y="175786"/>
                  <a:pt x="194117" y="171431"/>
                  <a:pt x="195452" y="167343"/>
                </a:cubicBezTo>
                <a:cubicBezTo>
                  <a:pt x="198922" y="156678"/>
                  <a:pt x="206398" y="147969"/>
                  <a:pt x="216276" y="142904"/>
                </a:cubicBezTo>
                <a:cubicBezTo>
                  <a:pt x="222060" y="139971"/>
                  <a:pt x="228557" y="138105"/>
                  <a:pt x="235498" y="138105"/>
                </a:cubicBezTo>
                <a:lnTo>
                  <a:pt x="239592" y="138105"/>
                </a:lnTo>
                <a:cubicBezTo>
                  <a:pt x="226955" y="123441"/>
                  <a:pt x="219302" y="104423"/>
                  <a:pt x="219302" y="83627"/>
                </a:cubicBezTo>
                <a:cubicBezTo>
                  <a:pt x="219302" y="37592"/>
                  <a:pt x="256856" y="0"/>
                  <a:pt x="303044" y="0"/>
                </a:cubicBezTo>
                <a:close/>
                <a:moveTo>
                  <a:pt x="109931" y="0"/>
                </a:moveTo>
                <a:cubicBezTo>
                  <a:pt x="156128" y="0"/>
                  <a:pt x="193692" y="37505"/>
                  <a:pt x="193692" y="83630"/>
                </a:cubicBezTo>
                <a:cubicBezTo>
                  <a:pt x="193692" y="104426"/>
                  <a:pt x="186036" y="123445"/>
                  <a:pt x="173397" y="138109"/>
                </a:cubicBezTo>
                <a:lnTo>
                  <a:pt x="177580" y="138109"/>
                </a:lnTo>
                <a:cubicBezTo>
                  <a:pt x="184523" y="138109"/>
                  <a:pt x="191021" y="139975"/>
                  <a:pt x="196807" y="142908"/>
                </a:cubicBezTo>
                <a:cubicBezTo>
                  <a:pt x="186927" y="147974"/>
                  <a:pt x="179450" y="156683"/>
                  <a:pt x="175978" y="167348"/>
                </a:cubicBezTo>
                <a:lnTo>
                  <a:pt x="175978" y="332119"/>
                </a:lnTo>
                <a:cubicBezTo>
                  <a:pt x="179450" y="342695"/>
                  <a:pt x="186927" y="351404"/>
                  <a:pt x="196807" y="356470"/>
                </a:cubicBezTo>
                <a:cubicBezTo>
                  <a:pt x="190932" y="359492"/>
                  <a:pt x="184523" y="361358"/>
                  <a:pt x="177580" y="361358"/>
                </a:cubicBezTo>
                <a:lnTo>
                  <a:pt x="175978" y="361358"/>
                </a:lnTo>
                <a:lnTo>
                  <a:pt x="175978" y="513065"/>
                </a:lnTo>
                <a:cubicBezTo>
                  <a:pt x="175978" y="537149"/>
                  <a:pt x="163249" y="555279"/>
                  <a:pt x="146426" y="555279"/>
                </a:cubicBezTo>
                <a:lnTo>
                  <a:pt x="73435" y="555279"/>
                </a:lnTo>
                <a:cubicBezTo>
                  <a:pt x="56612" y="555279"/>
                  <a:pt x="43883" y="537149"/>
                  <a:pt x="43883" y="513065"/>
                </a:cubicBezTo>
                <a:lnTo>
                  <a:pt x="43883" y="361358"/>
                </a:lnTo>
                <a:lnTo>
                  <a:pt x="42281" y="361358"/>
                </a:lnTo>
                <a:cubicBezTo>
                  <a:pt x="18960" y="361358"/>
                  <a:pt x="0" y="342428"/>
                  <a:pt x="0" y="319055"/>
                </a:cubicBezTo>
                <a:lnTo>
                  <a:pt x="0" y="180324"/>
                </a:lnTo>
                <a:cubicBezTo>
                  <a:pt x="0" y="157039"/>
                  <a:pt x="18960" y="138109"/>
                  <a:pt x="42281" y="138109"/>
                </a:cubicBezTo>
                <a:lnTo>
                  <a:pt x="46465" y="138109"/>
                </a:lnTo>
                <a:cubicBezTo>
                  <a:pt x="33825" y="123445"/>
                  <a:pt x="26170" y="104426"/>
                  <a:pt x="26170" y="83630"/>
                </a:cubicBezTo>
                <a:cubicBezTo>
                  <a:pt x="26170" y="37505"/>
                  <a:pt x="63733" y="0"/>
                  <a:pt x="109931" y="0"/>
                </a:cubicBezTo>
                <a:close/>
              </a:path>
            </a:pathLst>
          </a:custGeom>
          <a:solidFill>
            <a:schemeClr val="bg1"/>
          </a:solidFill>
          <a:ln>
            <a:noFill/>
          </a:ln>
        </p:spPr>
      </p:sp>
      <p:sp>
        <p:nvSpPr>
          <p:cNvPr id="22" name="文本框 21">
            <a:extLst>
              <a:ext uri="{FF2B5EF4-FFF2-40B4-BE49-F238E27FC236}">
                <a16:creationId xmlns:a16="http://schemas.microsoft.com/office/drawing/2014/main" id="{D62EA6FB-6B0F-427B-BCB3-0DBEE76F726A}"/>
              </a:ext>
            </a:extLst>
          </p:cNvPr>
          <p:cNvSpPr txBox="1"/>
          <p:nvPr/>
        </p:nvSpPr>
        <p:spPr>
          <a:xfrm>
            <a:off x="4459942" y="3826198"/>
            <a:ext cx="3272117"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第三方物流</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534194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MH_SubTitle_1"/>
          <p:cNvSpPr/>
          <p:nvPr>
            <p:custDataLst>
              <p:tags r:id="rId2"/>
            </p:custDataLst>
          </p:nvPr>
        </p:nvSpPr>
        <p:spPr>
          <a:xfrm>
            <a:off x="2528982" y="1632138"/>
            <a:ext cx="1535113" cy="1535113"/>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rgbClr val="7AC6A5"/>
          </a:solidFill>
          <a:ln>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r>
              <a:rPr lang="en-US" altLang="zh-CN" sz="3600" dirty="0" smtClean="0">
                <a:solidFill>
                  <a:srgbClr val="FFFFFF"/>
                </a:solidFill>
                <a:latin typeface="微软雅黑" panose="020B0503020204020204" pitchFamily="34" charset="-122"/>
                <a:ea typeface="微软雅黑" panose="020B0503020204020204" pitchFamily="34" charset="-122"/>
              </a:rPr>
              <a:t>1</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6" name="MH_Other_1"/>
          <p:cNvSpPr/>
          <p:nvPr>
            <p:custDataLst>
              <p:tags r:id="rId3"/>
            </p:custDataLst>
          </p:nvPr>
        </p:nvSpPr>
        <p:spPr>
          <a:xfrm>
            <a:off x="2163857" y="2738626"/>
            <a:ext cx="2265363" cy="401637"/>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rgbClr val="7AC6A5"/>
          </a:solidFill>
          <a:ln w="3175">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3200">
              <a:solidFill>
                <a:srgbClr val="FFFFFF"/>
              </a:solidFill>
              <a:ea typeface="微软雅黑" panose="020B0503020204020204" pitchFamily="34" charset="-122"/>
            </a:endParaRPr>
          </a:p>
        </p:txBody>
      </p:sp>
      <p:sp>
        <p:nvSpPr>
          <p:cNvPr id="9" name="MH_SubTitle_2"/>
          <p:cNvSpPr/>
          <p:nvPr>
            <p:custDataLst>
              <p:tags r:id="rId4"/>
            </p:custDataLst>
          </p:nvPr>
        </p:nvSpPr>
        <p:spPr>
          <a:xfrm>
            <a:off x="5300756" y="1632138"/>
            <a:ext cx="1536700" cy="1535113"/>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rgbClr val="FB764D"/>
          </a:solidFill>
          <a:ln>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r>
              <a:rPr lang="en-US" altLang="zh-CN" sz="3600" dirty="0" smtClean="0">
                <a:solidFill>
                  <a:srgbClr val="FFFFFF"/>
                </a:solidFill>
                <a:latin typeface="微软雅黑" panose="020B0503020204020204" pitchFamily="34" charset="-122"/>
                <a:ea typeface="微软雅黑" panose="020B0503020204020204" pitchFamily="34" charset="-122"/>
              </a:rPr>
              <a:t>2</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0" name="MH_Other_2"/>
          <p:cNvSpPr/>
          <p:nvPr>
            <p:custDataLst>
              <p:tags r:id="rId5"/>
            </p:custDataLst>
          </p:nvPr>
        </p:nvSpPr>
        <p:spPr>
          <a:xfrm>
            <a:off x="4935631" y="2738626"/>
            <a:ext cx="2266950" cy="401637"/>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rgbClr val="FB764D"/>
          </a:solidFill>
          <a:ln w="3175">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3200">
              <a:solidFill>
                <a:srgbClr val="FFFFFF"/>
              </a:solidFill>
              <a:ea typeface="微软雅黑" panose="020B0503020204020204" pitchFamily="34" charset="-122"/>
            </a:endParaRPr>
          </a:p>
        </p:txBody>
      </p:sp>
      <p:sp>
        <p:nvSpPr>
          <p:cNvPr id="11" name="MH_Text_2"/>
          <p:cNvSpPr/>
          <p:nvPr>
            <p:custDataLst>
              <p:tags r:id="rId6"/>
            </p:custDataLst>
          </p:nvPr>
        </p:nvSpPr>
        <p:spPr>
          <a:xfrm>
            <a:off x="5001323" y="3624703"/>
            <a:ext cx="226695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marL="284400" indent="-284400" algn="ctr" defTabSz="914377">
              <a:lnSpc>
                <a:spcPct val="120000"/>
              </a:lnSpc>
              <a:spcBef>
                <a:spcPct val="0"/>
              </a:spcBef>
              <a:buFont typeface="Wingdings" panose="05000000000000000000" pitchFamily="2" charset="2"/>
              <a:buChar char="u"/>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很多成功的物流企业根据第一方、第二方的谈判条款，分析比较自理的操作成本和代理费用，灵活运用自理和代理两种方式，提供客户定制的物流服务</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MH_SubTitle_3"/>
          <p:cNvSpPr/>
          <p:nvPr>
            <p:custDataLst>
              <p:tags r:id="rId7"/>
            </p:custDataLst>
          </p:nvPr>
        </p:nvSpPr>
        <p:spPr>
          <a:xfrm>
            <a:off x="8074119" y="1632138"/>
            <a:ext cx="1535112" cy="1535113"/>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rgbClr val="65C7EB"/>
          </a:solidFill>
          <a:ln>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r>
              <a:rPr lang="en-US" altLang="zh-CN" sz="3600" dirty="0" smtClean="0">
                <a:solidFill>
                  <a:srgbClr val="FFFFFF"/>
                </a:solidFill>
                <a:latin typeface="微软雅黑" panose="020B0503020204020204" pitchFamily="34" charset="-122"/>
                <a:ea typeface="微软雅黑" panose="020B0503020204020204" pitchFamily="34" charset="-122"/>
              </a:rPr>
              <a:t>3</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4" name="MH_Other_3"/>
          <p:cNvSpPr/>
          <p:nvPr>
            <p:custDataLst>
              <p:tags r:id="rId8"/>
            </p:custDataLst>
          </p:nvPr>
        </p:nvSpPr>
        <p:spPr>
          <a:xfrm>
            <a:off x="7708994" y="2738626"/>
            <a:ext cx="2265362" cy="401637"/>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rgbClr val="65C7EB"/>
          </a:solidFill>
          <a:ln w="3175">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3200">
              <a:solidFill>
                <a:srgbClr val="FFFFFF"/>
              </a:solidFill>
              <a:ea typeface="微软雅黑" panose="020B0503020204020204" pitchFamily="34" charset="-122"/>
            </a:endParaRPr>
          </a:p>
        </p:txBody>
      </p:sp>
      <p:sp>
        <p:nvSpPr>
          <p:cNvPr id="15" name="MH_Text_3"/>
          <p:cNvSpPr/>
          <p:nvPr>
            <p:custDataLst>
              <p:tags r:id="rId9"/>
            </p:custDataLst>
          </p:nvPr>
        </p:nvSpPr>
        <p:spPr>
          <a:xfrm>
            <a:off x="7708994" y="3624703"/>
            <a:ext cx="2265362"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marL="284400" indent="-284400" algn="ctr" defTabSz="914377">
              <a:lnSpc>
                <a:spcPct val="120000"/>
              </a:lnSpc>
              <a:spcBef>
                <a:spcPct val="0"/>
              </a:spcBef>
              <a:buFont typeface="Wingdings" panose="05000000000000000000" pitchFamily="2" charset="2"/>
              <a:buChar char="u"/>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物流产业的发展潜力巨大，具有广阔的发展前景</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文本框 31">
            <a:extLst>
              <a:ext uri="{FF2B5EF4-FFF2-40B4-BE49-F238E27FC236}">
                <a16:creationId xmlns:a16="http://schemas.microsoft.com/office/drawing/2014/main" id="{5F01C6DE-D10F-4D97-8FCA-81D108170E2D}"/>
              </a:ext>
            </a:extLst>
          </p:cNvPr>
          <p:cNvSpPr>
            <a:spLocks noChangeArrowheads="1"/>
          </p:cNvSpPr>
          <p:nvPr/>
        </p:nvSpPr>
        <p:spPr bwMode="auto">
          <a:xfrm>
            <a:off x="919618" y="242054"/>
            <a:ext cx="5476536" cy="584775"/>
          </a:xfrm>
          <a:prstGeom prst="rect">
            <a:avLst/>
          </a:prstGeom>
          <a:noFill/>
          <a:extLst/>
        </p:spPr>
        <p:txBody>
          <a:bodyPr wrap="square" rtlCol="0">
            <a:spAutoFit/>
          </a:bodyPr>
          <a:lstStyle/>
          <a:p>
            <a:pPr marL="457200" indent="-457200">
              <a:buFont typeface="Wingdings" panose="05000000000000000000" pitchFamily="2" charset="2"/>
              <a:buChar char="l"/>
            </a:pPr>
            <a:r>
              <a:rPr lang="zh-CN" altLang="en-US" sz="3200" dirty="0" smtClean="0">
                <a:solidFill>
                  <a:srgbClr val="524F6A"/>
                </a:solidFill>
                <a:latin typeface="微软雅黑" panose="020B0503020204020204" pitchFamily="34" charset="-122"/>
                <a:ea typeface="微软雅黑" panose="020B0503020204020204" pitchFamily="34" charset="-122"/>
              </a:rPr>
              <a:t>第三方物流</a:t>
            </a:r>
            <a:endParaRPr lang="zh-CN" altLang="en-US" sz="3200" dirty="0">
              <a:solidFill>
                <a:srgbClr val="524F6A"/>
              </a:solidFill>
              <a:latin typeface="微软雅黑" panose="020B0503020204020204" pitchFamily="34" charset="-122"/>
              <a:ea typeface="微软雅黑" panose="020B0503020204020204" pitchFamily="34" charset="-122"/>
            </a:endParaRPr>
          </a:p>
        </p:txBody>
      </p:sp>
      <p:sp>
        <p:nvSpPr>
          <p:cNvPr id="17" name="íṡlíḍè">
            <a:extLst>
              <a:ext uri="{FF2B5EF4-FFF2-40B4-BE49-F238E27FC236}">
                <a16:creationId xmlns:a16="http://schemas.microsoft.com/office/drawing/2014/main" id="{33FE6C86-EFC6-45DD-BF84-E3E94F45334E}"/>
              </a:ext>
            </a:extLst>
          </p:cNvPr>
          <p:cNvSpPr/>
          <p:nvPr/>
        </p:nvSpPr>
        <p:spPr bwMode="auto">
          <a:xfrm>
            <a:off x="1969393" y="3624703"/>
            <a:ext cx="2654290" cy="242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marL="284400" indent="-284400" algn="ctr" defTabSz="914377">
              <a:lnSpc>
                <a:spcPct val="120000"/>
              </a:lnSpc>
              <a:spcBef>
                <a:spcPct val="0"/>
              </a:spcBef>
              <a:buFont typeface="Wingdings" panose="05000000000000000000" pitchFamily="2" charset="2"/>
              <a:buChar char="u"/>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物流业务的范围不断扩大。商业机构和各大公司面对日趋激烈的竞争，不得不将主要精力放在核心业务，将运输、仓储等相关业务环节交由更专业的物流企业进行操作，以求节约和高效；另一方面，物流企业为提高服务质量，也在不断拓宽业务范围，提供配套服务</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5753128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3213A5A-E2C7-47F5-90FB-3D56C67281C8}"/>
              </a:ext>
            </a:extLst>
          </p:cNvPr>
          <p:cNvSpPr/>
          <p:nvPr/>
        </p:nvSpPr>
        <p:spPr>
          <a:xfrm>
            <a:off x="0" y="1034704"/>
            <a:ext cx="12192000" cy="1323014"/>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1639947" y="1162891"/>
            <a:ext cx="9548006" cy="1066639"/>
          </a:xfrm>
          <a:prstGeom prst="rect">
            <a:avLst/>
          </a:prstGeom>
        </p:spPr>
        <p:txBody>
          <a:bodyPr wrap="square">
            <a:spAutoFit/>
          </a:bodyPr>
          <a:lstStyle/>
          <a:p>
            <a:pPr algn="ctr">
              <a:lnSpc>
                <a:spcPct val="120000"/>
              </a:lnSpc>
            </a:pPr>
            <a:r>
              <a:rPr lang="zh-CN" altLang="zh-CN" dirty="0">
                <a:solidFill>
                  <a:schemeClr val="bg1"/>
                </a:solidFill>
                <a:latin typeface="微软雅黑" panose="020B0503020204020204" pitchFamily="34" charset="-122"/>
                <a:ea typeface="微软雅黑" panose="020B0503020204020204" pitchFamily="34" charset="-122"/>
              </a:rPr>
              <a:t>第四方物流公司以其知识、智力、信息和经验为资本，为物流客户提供一整套的物流系统咨询服务。它从事物流咨询服务就必须具备良好的物流行业背景和相关经验，但并不需要从事具体的物流活动，更不用建设物流基础设施，只是对于整个供应链提供整合方案</a:t>
            </a:r>
            <a:endParaRPr lang="en-US" noProof="1">
              <a:solidFill>
                <a:schemeClr val="bg1"/>
              </a:solidFill>
              <a:latin typeface="微软雅黑" panose="020B0503020204020204" pitchFamily="34" charset="-122"/>
              <a:ea typeface="微软雅黑" panose="020B0503020204020204" pitchFamily="34" charset="-122"/>
            </a:endParaRPr>
          </a:p>
        </p:txBody>
      </p:sp>
      <p:sp>
        <p:nvSpPr>
          <p:cNvPr id="10" name="文本框 31">
            <a:extLst>
              <a:ext uri="{FF2B5EF4-FFF2-40B4-BE49-F238E27FC236}">
                <a16:creationId xmlns:a16="http://schemas.microsoft.com/office/drawing/2014/main" id="{5F01C6DE-D10F-4D97-8FCA-81D108170E2D}"/>
              </a:ext>
            </a:extLst>
          </p:cNvPr>
          <p:cNvSpPr>
            <a:spLocks noChangeArrowheads="1"/>
          </p:cNvSpPr>
          <p:nvPr/>
        </p:nvSpPr>
        <p:spPr bwMode="auto">
          <a:xfrm>
            <a:off x="919618" y="242054"/>
            <a:ext cx="5476536" cy="584775"/>
          </a:xfrm>
          <a:prstGeom prst="rect">
            <a:avLst/>
          </a:prstGeom>
          <a:noFill/>
          <a:extLst/>
        </p:spPr>
        <p:txBody>
          <a:bodyPr wrap="square" rtlCol="0">
            <a:spAutoFit/>
          </a:bodyPr>
          <a:lstStyle/>
          <a:p>
            <a:pPr marL="457200" indent="-457200">
              <a:buFont typeface="Wingdings" panose="05000000000000000000" pitchFamily="2" charset="2"/>
              <a:buChar char="l"/>
            </a:pPr>
            <a:r>
              <a:rPr lang="zh-CN" altLang="en-US" sz="3200" dirty="0" smtClean="0">
                <a:solidFill>
                  <a:srgbClr val="524F6A"/>
                </a:solidFill>
                <a:latin typeface="微软雅黑" panose="020B0503020204020204" pitchFamily="34" charset="-122"/>
                <a:ea typeface="微软雅黑" panose="020B0503020204020204" pitchFamily="34" charset="-122"/>
              </a:rPr>
              <a:t>第四方物流</a:t>
            </a:r>
            <a:endParaRPr lang="zh-CN" altLang="en-US" sz="3200" dirty="0">
              <a:solidFill>
                <a:srgbClr val="524F6A"/>
              </a:solidFill>
              <a:latin typeface="微软雅黑" panose="020B0503020204020204" pitchFamily="34" charset="-122"/>
              <a:ea typeface="微软雅黑" panose="020B0503020204020204" pitchFamily="34" charset="-122"/>
            </a:endParaRPr>
          </a:p>
        </p:txBody>
      </p:sp>
      <p:pic>
        <p:nvPicPr>
          <p:cNvPr id="43" name="图片 42"/>
          <p:cNvPicPr>
            <a:picLocks noChangeAspect="1"/>
          </p:cNvPicPr>
          <p:nvPr/>
        </p:nvPicPr>
        <p:blipFill rotWithShape="1">
          <a:blip r:embed="rId30"/>
          <a:srcRect l="19966" t="23268" r="40352" b="22050"/>
          <a:stretch/>
        </p:blipFill>
        <p:spPr>
          <a:xfrm>
            <a:off x="7644464" y="4861404"/>
            <a:ext cx="2112235" cy="1939807"/>
          </a:xfrm>
          <a:prstGeom prst="ellipse">
            <a:avLst/>
          </a:prstGeom>
          <a:ln>
            <a:noFill/>
          </a:ln>
          <a:effectLst>
            <a:softEdge rad="112500"/>
          </a:effectLst>
        </p:spPr>
      </p:pic>
      <p:sp>
        <p:nvSpPr>
          <p:cNvPr id="44" name="椭圆 43"/>
          <p:cNvSpPr/>
          <p:nvPr/>
        </p:nvSpPr>
        <p:spPr>
          <a:xfrm>
            <a:off x="7366650" y="2799715"/>
            <a:ext cx="3673089" cy="3610833"/>
          </a:xfrm>
          <a:prstGeom prst="ellipse">
            <a:avLst/>
          </a:prstGeom>
          <a:noFill/>
          <a:ln>
            <a:solidFill>
              <a:srgbClr val="C00000">
                <a:alpha val="69000"/>
              </a:srgb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矩形 44"/>
          <p:cNvSpPr/>
          <p:nvPr/>
        </p:nvSpPr>
        <p:spPr>
          <a:xfrm>
            <a:off x="8342603" y="3657426"/>
            <a:ext cx="1941225" cy="748988"/>
          </a:xfrm>
          <a:prstGeom prst="rect">
            <a:avLst/>
          </a:prstGeom>
        </p:spPr>
        <p:txBody>
          <a:bodyPr wrap="square">
            <a:spAutoFit/>
          </a:bodyPr>
          <a:lstStyle/>
          <a:p>
            <a:pPr defTabSz="1219170">
              <a:defRPr/>
            </a:pPr>
            <a:r>
              <a:rPr lang="zh-CN" altLang="en-US" sz="4267" b="1" kern="0" dirty="0">
                <a:solidFill>
                  <a:srgbClr val="FF0000"/>
                </a:solidFill>
                <a:ea typeface="微软雅黑"/>
              </a:rPr>
              <a:t>配 送</a:t>
            </a:r>
          </a:p>
        </p:txBody>
      </p:sp>
      <p:pic>
        <p:nvPicPr>
          <p:cNvPr id="46" name="图片 45"/>
          <p:cNvPicPr>
            <a:picLocks noChangeAspect="1"/>
          </p:cNvPicPr>
          <p:nvPr/>
        </p:nvPicPr>
        <p:blipFill rotWithShape="1">
          <a:blip r:embed="rId30"/>
          <a:srcRect l="19966" t="23268" r="40352" b="22050"/>
          <a:stretch/>
        </p:blipFill>
        <p:spPr>
          <a:xfrm>
            <a:off x="9397240" y="2583165"/>
            <a:ext cx="2112235" cy="1939807"/>
          </a:xfrm>
          <a:prstGeom prst="ellipse">
            <a:avLst/>
          </a:prstGeom>
          <a:ln>
            <a:noFill/>
          </a:ln>
          <a:effectLst>
            <a:softEdge rad="112500"/>
          </a:effectLst>
        </p:spPr>
      </p:pic>
      <p:sp>
        <p:nvSpPr>
          <p:cNvPr id="47" name="MH_Other_1"/>
          <p:cNvSpPr>
            <a:spLocks/>
          </p:cNvSpPr>
          <p:nvPr>
            <p:custDataLst>
              <p:tags r:id="rId1"/>
            </p:custDataLst>
          </p:nvPr>
        </p:nvSpPr>
        <p:spPr bwMode="auto">
          <a:xfrm flipH="1" flipV="1">
            <a:off x="5293182" y="4704440"/>
            <a:ext cx="1666875" cy="531813"/>
          </a:xfrm>
          <a:custGeom>
            <a:avLst/>
            <a:gdLst>
              <a:gd name="T0" fmla="*/ 2147483646 w 2099"/>
              <a:gd name="T1" fmla="*/ 0 h 807"/>
              <a:gd name="T2" fmla="*/ 0 w 2099"/>
              <a:gd name="T3" fmla="*/ 0 h 807"/>
              <a:gd name="T4" fmla="*/ 0 w 2099"/>
              <a:gd name="T5" fmla="*/ 2147483646 h 807"/>
              <a:gd name="T6" fmla="*/ 2147483646 w 2099"/>
              <a:gd name="T7" fmla="*/ 2147483646 h 807"/>
              <a:gd name="T8" fmla="*/ 2147483646 w 2099"/>
              <a:gd name="T9" fmla="*/ 2147483646 h 807"/>
              <a:gd name="T10" fmla="*/ 2147483646 w 2099"/>
              <a:gd name="T11" fmla="*/ 2147483646 h 807"/>
              <a:gd name="T12" fmla="*/ 2147483646 w 2099"/>
              <a:gd name="T13" fmla="*/ 0 h 8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99" h="807">
                <a:moveTo>
                  <a:pt x="1460" y="0"/>
                </a:moveTo>
                <a:lnTo>
                  <a:pt x="0" y="0"/>
                </a:lnTo>
                <a:lnTo>
                  <a:pt x="0" y="10"/>
                </a:lnTo>
                <a:lnTo>
                  <a:pt x="1455" y="10"/>
                </a:lnTo>
                <a:lnTo>
                  <a:pt x="2091" y="807"/>
                </a:lnTo>
                <a:lnTo>
                  <a:pt x="2099" y="802"/>
                </a:lnTo>
                <a:lnTo>
                  <a:pt x="1460" y="0"/>
                </a:lnTo>
                <a:close/>
              </a:path>
            </a:pathLst>
          </a:custGeom>
          <a:solidFill>
            <a:srgbClr val="A11B5A"/>
          </a:solidFill>
          <a:ln w="9525" cmpd="sng">
            <a:solidFill>
              <a:srgbClr val="A11B5A"/>
            </a:solidFill>
            <a:round/>
            <a:headEnd/>
            <a:tailEnd/>
          </a:ln>
        </p:spPr>
        <p:txBody>
          <a:bodyPr/>
          <a:lstStyle/>
          <a:p>
            <a:endParaRPr lang="zh-CN" altLang="en-US"/>
          </a:p>
        </p:txBody>
      </p:sp>
      <p:sp>
        <p:nvSpPr>
          <p:cNvPr id="48" name="MH_Other_2"/>
          <p:cNvSpPr>
            <a:spLocks/>
          </p:cNvSpPr>
          <p:nvPr>
            <p:custDataLst>
              <p:tags r:id="rId2"/>
            </p:custDataLst>
          </p:nvPr>
        </p:nvSpPr>
        <p:spPr bwMode="auto">
          <a:xfrm>
            <a:off x="925969" y="4640940"/>
            <a:ext cx="1489075" cy="531813"/>
          </a:xfrm>
          <a:custGeom>
            <a:avLst/>
            <a:gdLst>
              <a:gd name="T0" fmla="*/ 2147483646 w 2099"/>
              <a:gd name="T1" fmla="*/ 0 h 807"/>
              <a:gd name="T2" fmla="*/ 0 w 2099"/>
              <a:gd name="T3" fmla="*/ 0 h 807"/>
              <a:gd name="T4" fmla="*/ 0 w 2099"/>
              <a:gd name="T5" fmla="*/ 2147483646 h 807"/>
              <a:gd name="T6" fmla="*/ 2147483646 w 2099"/>
              <a:gd name="T7" fmla="*/ 2147483646 h 807"/>
              <a:gd name="T8" fmla="*/ 2147483646 w 2099"/>
              <a:gd name="T9" fmla="*/ 2147483646 h 807"/>
              <a:gd name="T10" fmla="*/ 2147483646 w 2099"/>
              <a:gd name="T11" fmla="*/ 2147483646 h 807"/>
              <a:gd name="T12" fmla="*/ 2147483646 w 2099"/>
              <a:gd name="T13" fmla="*/ 0 h 8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99" h="807">
                <a:moveTo>
                  <a:pt x="1460" y="0"/>
                </a:moveTo>
                <a:lnTo>
                  <a:pt x="0" y="0"/>
                </a:lnTo>
                <a:lnTo>
                  <a:pt x="0" y="10"/>
                </a:lnTo>
                <a:lnTo>
                  <a:pt x="1455" y="10"/>
                </a:lnTo>
                <a:lnTo>
                  <a:pt x="2091" y="807"/>
                </a:lnTo>
                <a:lnTo>
                  <a:pt x="2099" y="802"/>
                </a:lnTo>
                <a:lnTo>
                  <a:pt x="1460" y="0"/>
                </a:lnTo>
                <a:close/>
              </a:path>
            </a:pathLst>
          </a:custGeom>
          <a:solidFill>
            <a:srgbClr val="F47C0D"/>
          </a:solidFill>
          <a:ln w="9525" cmpd="sng">
            <a:solidFill>
              <a:srgbClr val="F47C0D"/>
            </a:solidFill>
            <a:round/>
            <a:headEnd/>
            <a:tailEnd/>
          </a:ln>
        </p:spPr>
        <p:txBody>
          <a:bodyPr/>
          <a:lstStyle/>
          <a:p>
            <a:endParaRPr lang="zh-CN" altLang="en-US"/>
          </a:p>
        </p:txBody>
      </p:sp>
      <p:sp>
        <p:nvSpPr>
          <p:cNvPr id="49" name="MH_Other_3"/>
          <p:cNvSpPr>
            <a:spLocks/>
          </p:cNvSpPr>
          <p:nvPr>
            <p:custDataLst>
              <p:tags r:id="rId3"/>
            </p:custDataLst>
          </p:nvPr>
        </p:nvSpPr>
        <p:spPr bwMode="auto">
          <a:xfrm>
            <a:off x="1403806" y="3109003"/>
            <a:ext cx="1441451" cy="531812"/>
          </a:xfrm>
          <a:custGeom>
            <a:avLst/>
            <a:gdLst>
              <a:gd name="T0" fmla="*/ 2147483646 w 2099"/>
              <a:gd name="T1" fmla="*/ 0 h 807"/>
              <a:gd name="T2" fmla="*/ 0 w 2099"/>
              <a:gd name="T3" fmla="*/ 0 h 807"/>
              <a:gd name="T4" fmla="*/ 0 w 2099"/>
              <a:gd name="T5" fmla="*/ 2147483646 h 807"/>
              <a:gd name="T6" fmla="*/ 2147483646 w 2099"/>
              <a:gd name="T7" fmla="*/ 2147483646 h 807"/>
              <a:gd name="T8" fmla="*/ 2147483646 w 2099"/>
              <a:gd name="T9" fmla="*/ 2147483646 h 807"/>
              <a:gd name="T10" fmla="*/ 2147483646 w 2099"/>
              <a:gd name="T11" fmla="*/ 2147483646 h 807"/>
              <a:gd name="T12" fmla="*/ 2147483646 w 2099"/>
              <a:gd name="T13" fmla="*/ 0 h 8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99" h="807">
                <a:moveTo>
                  <a:pt x="1460" y="0"/>
                </a:moveTo>
                <a:lnTo>
                  <a:pt x="0" y="0"/>
                </a:lnTo>
                <a:lnTo>
                  <a:pt x="0" y="10"/>
                </a:lnTo>
                <a:lnTo>
                  <a:pt x="1455" y="10"/>
                </a:lnTo>
                <a:lnTo>
                  <a:pt x="2091" y="807"/>
                </a:lnTo>
                <a:lnTo>
                  <a:pt x="2099" y="802"/>
                </a:lnTo>
                <a:lnTo>
                  <a:pt x="1460" y="0"/>
                </a:lnTo>
                <a:close/>
              </a:path>
            </a:pathLst>
          </a:custGeom>
          <a:solidFill>
            <a:srgbClr val="B9B824"/>
          </a:solidFill>
          <a:ln w="9525" cmpd="sng">
            <a:solidFill>
              <a:srgbClr val="B9B824"/>
            </a:solidFill>
            <a:round/>
            <a:headEnd/>
            <a:tailEnd/>
          </a:ln>
        </p:spPr>
        <p:txBody>
          <a:bodyPr/>
          <a:lstStyle/>
          <a:p>
            <a:endParaRPr lang="zh-CN" altLang="en-US"/>
          </a:p>
        </p:txBody>
      </p:sp>
      <p:sp>
        <p:nvSpPr>
          <p:cNvPr id="50" name="MH_Other_4"/>
          <p:cNvSpPr>
            <a:spLocks/>
          </p:cNvSpPr>
          <p:nvPr>
            <p:custDataLst>
              <p:tags r:id="rId4"/>
            </p:custDataLst>
          </p:nvPr>
        </p:nvSpPr>
        <p:spPr bwMode="auto">
          <a:xfrm flipH="1" flipV="1">
            <a:off x="4556582" y="5904590"/>
            <a:ext cx="1666875" cy="531813"/>
          </a:xfrm>
          <a:custGeom>
            <a:avLst/>
            <a:gdLst>
              <a:gd name="T0" fmla="*/ 2147483646 w 2099"/>
              <a:gd name="T1" fmla="*/ 0 h 807"/>
              <a:gd name="T2" fmla="*/ 0 w 2099"/>
              <a:gd name="T3" fmla="*/ 0 h 807"/>
              <a:gd name="T4" fmla="*/ 0 w 2099"/>
              <a:gd name="T5" fmla="*/ 2147483646 h 807"/>
              <a:gd name="T6" fmla="*/ 2147483646 w 2099"/>
              <a:gd name="T7" fmla="*/ 2147483646 h 807"/>
              <a:gd name="T8" fmla="*/ 2147483646 w 2099"/>
              <a:gd name="T9" fmla="*/ 2147483646 h 807"/>
              <a:gd name="T10" fmla="*/ 2147483646 w 2099"/>
              <a:gd name="T11" fmla="*/ 2147483646 h 807"/>
              <a:gd name="T12" fmla="*/ 2147483646 w 2099"/>
              <a:gd name="T13" fmla="*/ 0 h 8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99" h="807">
                <a:moveTo>
                  <a:pt x="1460" y="0"/>
                </a:moveTo>
                <a:lnTo>
                  <a:pt x="0" y="0"/>
                </a:lnTo>
                <a:lnTo>
                  <a:pt x="0" y="10"/>
                </a:lnTo>
                <a:lnTo>
                  <a:pt x="1455" y="10"/>
                </a:lnTo>
                <a:lnTo>
                  <a:pt x="2091" y="807"/>
                </a:lnTo>
                <a:lnTo>
                  <a:pt x="2099" y="802"/>
                </a:lnTo>
                <a:lnTo>
                  <a:pt x="1460" y="0"/>
                </a:lnTo>
                <a:close/>
              </a:path>
            </a:pathLst>
          </a:custGeom>
          <a:solidFill>
            <a:srgbClr val="CC4209"/>
          </a:solidFill>
          <a:ln w="9525" cmpd="sng">
            <a:solidFill>
              <a:srgbClr val="CC4209"/>
            </a:solidFill>
            <a:round/>
            <a:headEnd/>
            <a:tailEnd/>
          </a:ln>
        </p:spPr>
        <p:txBody>
          <a:bodyPr/>
          <a:lstStyle/>
          <a:p>
            <a:endParaRPr lang="zh-CN" altLang="en-US"/>
          </a:p>
        </p:txBody>
      </p:sp>
      <p:sp>
        <p:nvSpPr>
          <p:cNvPr id="51" name="MH_Other_5"/>
          <p:cNvSpPr>
            <a:spLocks/>
          </p:cNvSpPr>
          <p:nvPr>
            <p:custDataLst>
              <p:tags r:id="rId5"/>
            </p:custDataLst>
          </p:nvPr>
        </p:nvSpPr>
        <p:spPr bwMode="auto">
          <a:xfrm flipH="1">
            <a:off x="5024893" y="3139165"/>
            <a:ext cx="1487488" cy="531813"/>
          </a:xfrm>
          <a:custGeom>
            <a:avLst/>
            <a:gdLst>
              <a:gd name="T0" fmla="*/ 2147483646 w 2099"/>
              <a:gd name="T1" fmla="*/ 0 h 807"/>
              <a:gd name="T2" fmla="*/ 0 w 2099"/>
              <a:gd name="T3" fmla="*/ 0 h 807"/>
              <a:gd name="T4" fmla="*/ 0 w 2099"/>
              <a:gd name="T5" fmla="*/ 2147483646 h 807"/>
              <a:gd name="T6" fmla="*/ 2147483646 w 2099"/>
              <a:gd name="T7" fmla="*/ 2147483646 h 807"/>
              <a:gd name="T8" fmla="*/ 2147483646 w 2099"/>
              <a:gd name="T9" fmla="*/ 2147483646 h 807"/>
              <a:gd name="T10" fmla="*/ 2147483646 w 2099"/>
              <a:gd name="T11" fmla="*/ 2147483646 h 807"/>
              <a:gd name="T12" fmla="*/ 2147483646 w 2099"/>
              <a:gd name="T13" fmla="*/ 0 h 8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99" h="807">
                <a:moveTo>
                  <a:pt x="1460" y="0"/>
                </a:moveTo>
                <a:lnTo>
                  <a:pt x="0" y="0"/>
                </a:lnTo>
                <a:lnTo>
                  <a:pt x="0" y="10"/>
                </a:lnTo>
                <a:lnTo>
                  <a:pt x="1455" y="10"/>
                </a:lnTo>
                <a:lnTo>
                  <a:pt x="2091" y="807"/>
                </a:lnTo>
                <a:lnTo>
                  <a:pt x="2099" y="802"/>
                </a:lnTo>
                <a:lnTo>
                  <a:pt x="1460" y="0"/>
                </a:lnTo>
                <a:close/>
              </a:path>
            </a:pathLst>
          </a:custGeom>
          <a:solidFill>
            <a:srgbClr val="58B7B2"/>
          </a:solidFill>
          <a:ln w="9525" cmpd="sng">
            <a:solidFill>
              <a:srgbClr val="58B7B2"/>
            </a:solidFill>
            <a:round/>
            <a:headEnd/>
            <a:tailEnd/>
          </a:ln>
        </p:spPr>
        <p:txBody>
          <a:bodyPr/>
          <a:lstStyle/>
          <a:p>
            <a:endParaRPr lang="zh-CN" altLang="en-US"/>
          </a:p>
        </p:txBody>
      </p:sp>
      <p:sp>
        <p:nvSpPr>
          <p:cNvPr id="52" name="MH_Other_6"/>
          <p:cNvSpPr>
            <a:spLocks/>
          </p:cNvSpPr>
          <p:nvPr>
            <p:custDataLst>
              <p:tags r:id="rId6"/>
            </p:custDataLst>
          </p:nvPr>
        </p:nvSpPr>
        <p:spPr bwMode="auto">
          <a:xfrm rot="4320000">
            <a:off x="2390437" y="2243021"/>
            <a:ext cx="1365251" cy="2503488"/>
          </a:xfrm>
          <a:custGeom>
            <a:avLst/>
            <a:gdLst>
              <a:gd name="T0" fmla="*/ 2147483646 w 1468"/>
              <a:gd name="T1" fmla="*/ 2147483646 h 2692"/>
              <a:gd name="T2" fmla="*/ 2147483646 w 1468"/>
              <a:gd name="T3" fmla="*/ 2147483646 h 2692"/>
              <a:gd name="T4" fmla="*/ 2147483646 w 1468"/>
              <a:gd name="T5" fmla="*/ 2147483646 h 2692"/>
              <a:gd name="T6" fmla="*/ 2147483646 w 1468"/>
              <a:gd name="T7" fmla="*/ 0 h 2692"/>
              <a:gd name="T8" fmla="*/ 2147483646 w 1468"/>
              <a:gd name="T9" fmla="*/ 2147483646 h 2692"/>
              <a:gd name="T10" fmla="*/ 2147483646 w 1468"/>
              <a:gd name="T11" fmla="*/ 2147483646 h 2692"/>
              <a:gd name="T12" fmla="*/ 2147483646 w 1468"/>
              <a:gd name="T13" fmla="*/ 2147483646 h 2692"/>
              <a:gd name="T14" fmla="*/ 2147483646 w 1468"/>
              <a:gd name="T15" fmla="*/ 2147483646 h 26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solidFill>
            <a:srgbClr val="B9B8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MH_Other_7"/>
          <p:cNvSpPr>
            <a:spLocks/>
          </p:cNvSpPr>
          <p:nvPr>
            <p:custDataLst>
              <p:tags r:id="rId7"/>
            </p:custDataLst>
          </p:nvPr>
        </p:nvSpPr>
        <p:spPr bwMode="auto">
          <a:xfrm>
            <a:off x="3311983" y="2629578"/>
            <a:ext cx="2427287" cy="1443037"/>
          </a:xfrm>
          <a:custGeom>
            <a:avLst/>
            <a:gdLst>
              <a:gd name="T0" fmla="*/ 2147483646 w 2605"/>
              <a:gd name="T1" fmla="*/ 2147483646 h 1551"/>
              <a:gd name="T2" fmla="*/ 2147483646 w 2605"/>
              <a:gd name="T3" fmla="*/ 0 h 1551"/>
              <a:gd name="T4" fmla="*/ 0 w 2605"/>
              <a:gd name="T5" fmla="*/ 2147483646 h 1551"/>
              <a:gd name="T6" fmla="*/ 2147483646 w 2605"/>
              <a:gd name="T7" fmla="*/ 2147483646 h 1551"/>
              <a:gd name="T8" fmla="*/ 2147483646 w 2605"/>
              <a:gd name="T9" fmla="*/ 2147483646 h 1551"/>
              <a:gd name="T10" fmla="*/ 2147483646 w 2605"/>
              <a:gd name="T11" fmla="*/ 2147483646 h 1551"/>
              <a:gd name="T12" fmla="*/ 2147483646 w 2605"/>
              <a:gd name="T13" fmla="*/ 2147483646 h 1551"/>
              <a:gd name="T14" fmla="*/ 2147483646 w 2605"/>
              <a:gd name="T15" fmla="*/ 2147483646 h 15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05" h="1551">
                <a:moveTo>
                  <a:pt x="1978" y="494"/>
                </a:moveTo>
                <a:cubicBezTo>
                  <a:pt x="1629" y="186"/>
                  <a:pt x="1170" y="0"/>
                  <a:pt x="668" y="0"/>
                </a:cubicBezTo>
                <a:cubicBezTo>
                  <a:pt x="434" y="0"/>
                  <a:pt x="209" y="41"/>
                  <a:pt x="0" y="115"/>
                </a:cubicBezTo>
                <a:cubicBezTo>
                  <a:pt x="338" y="69"/>
                  <a:pt x="581" y="202"/>
                  <a:pt x="668" y="357"/>
                </a:cubicBezTo>
                <a:cubicBezTo>
                  <a:pt x="797" y="584"/>
                  <a:pt x="1122" y="1273"/>
                  <a:pt x="1148" y="1328"/>
                </a:cubicBezTo>
                <a:cubicBezTo>
                  <a:pt x="1150" y="1332"/>
                  <a:pt x="1150" y="1332"/>
                  <a:pt x="1150" y="1332"/>
                </a:cubicBezTo>
                <a:cubicBezTo>
                  <a:pt x="2605" y="1551"/>
                  <a:pt x="2605" y="1551"/>
                  <a:pt x="2605" y="1551"/>
                </a:cubicBezTo>
                <a:cubicBezTo>
                  <a:pt x="2512" y="1134"/>
                  <a:pt x="2288" y="766"/>
                  <a:pt x="1978" y="494"/>
                </a:cubicBezTo>
                <a:close/>
              </a:path>
            </a:pathLst>
          </a:custGeom>
          <a:solidFill>
            <a:srgbClr val="58B7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MH_Other_8"/>
          <p:cNvSpPr>
            <a:spLocks/>
          </p:cNvSpPr>
          <p:nvPr>
            <p:custDataLst>
              <p:tags r:id="rId8"/>
            </p:custDataLst>
          </p:nvPr>
        </p:nvSpPr>
        <p:spPr bwMode="auto">
          <a:xfrm>
            <a:off x="4651832" y="3374116"/>
            <a:ext cx="1204912" cy="2720975"/>
          </a:xfrm>
          <a:custGeom>
            <a:avLst/>
            <a:gdLst>
              <a:gd name="T0" fmla="*/ 2147483646 w 1295"/>
              <a:gd name="T1" fmla="*/ 2147483646 h 2922"/>
              <a:gd name="T2" fmla="*/ 2147483646 w 1295"/>
              <a:gd name="T3" fmla="*/ 0 h 2922"/>
              <a:gd name="T4" fmla="*/ 2147483646 w 1295"/>
              <a:gd name="T5" fmla="*/ 2147483646 h 2922"/>
              <a:gd name="T6" fmla="*/ 2147483646 w 1295"/>
              <a:gd name="T7" fmla="*/ 2147483646 h 2922"/>
              <a:gd name="T8" fmla="*/ 0 w 1295"/>
              <a:gd name="T9" fmla="*/ 2147483646 h 2922"/>
              <a:gd name="T10" fmla="*/ 2147483646 w 1295"/>
              <a:gd name="T11" fmla="*/ 2147483646 h 2922"/>
              <a:gd name="T12" fmla="*/ 2147483646 w 1295"/>
              <a:gd name="T13" fmla="*/ 2147483646 h 2922"/>
              <a:gd name="T14" fmla="*/ 2147483646 w 1295"/>
              <a:gd name="T15" fmla="*/ 2147483646 h 29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95" h="2922">
                <a:moveTo>
                  <a:pt x="1139" y="613"/>
                </a:moveTo>
                <a:cubicBezTo>
                  <a:pt x="1067" y="390"/>
                  <a:pt x="962" y="176"/>
                  <a:pt x="826" y="0"/>
                </a:cubicBezTo>
                <a:cubicBezTo>
                  <a:pt x="974" y="307"/>
                  <a:pt x="900" y="580"/>
                  <a:pt x="779" y="710"/>
                </a:cubicBezTo>
                <a:cubicBezTo>
                  <a:pt x="603" y="903"/>
                  <a:pt x="49" y="1425"/>
                  <a:pt x="4" y="1467"/>
                </a:cubicBezTo>
                <a:cubicBezTo>
                  <a:pt x="0" y="1470"/>
                  <a:pt x="0" y="1470"/>
                  <a:pt x="0" y="1470"/>
                </a:cubicBezTo>
                <a:cubicBezTo>
                  <a:pt x="242" y="2922"/>
                  <a:pt x="242" y="2922"/>
                  <a:pt x="242" y="2922"/>
                </a:cubicBezTo>
                <a:cubicBezTo>
                  <a:pt x="610" y="2704"/>
                  <a:pt x="891" y="2377"/>
                  <a:pt x="1054" y="1998"/>
                </a:cubicBezTo>
                <a:cubicBezTo>
                  <a:pt x="1239" y="1571"/>
                  <a:pt x="1295" y="1091"/>
                  <a:pt x="1139" y="613"/>
                </a:cubicBezTo>
                <a:close/>
              </a:path>
            </a:pathLst>
          </a:custGeom>
          <a:solidFill>
            <a:srgbClr val="A11B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MH_Other_9"/>
          <p:cNvSpPr>
            <a:spLocks/>
          </p:cNvSpPr>
          <p:nvPr>
            <p:custDataLst>
              <p:tags r:id="rId9"/>
            </p:custDataLst>
          </p:nvPr>
        </p:nvSpPr>
        <p:spPr bwMode="auto">
          <a:xfrm>
            <a:off x="2711907" y="5258478"/>
            <a:ext cx="2746375" cy="1127125"/>
          </a:xfrm>
          <a:custGeom>
            <a:avLst/>
            <a:gdLst>
              <a:gd name="T0" fmla="*/ 2147483646 w 2952"/>
              <a:gd name="T1" fmla="*/ 2147483646 h 1208"/>
              <a:gd name="T2" fmla="*/ 2147483646 w 2952"/>
              <a:gd name="T3" fmla="*/ 2147483646 h 1208"/>
              <a:gd name="T4" fmla="*/ 2147483646 w 2952"/>
              <a:gd name="T5" fmla="*/ 0 h 1208"/>
              <a:gd name="T6" fmla="*/ 0 w 2952"/>
              <a:gd name="T7" fmla="*/ 2147483646 h 1208"/>
              <a:gd name="T8" fmla="*/ 2147483646 w 2952"/>
              <a:gd name="T9" fmla="*/ 2147483646 h 1208"/>
              <a:gd name="T10" fmla="*/ 2147483646 w 2952"/>
              <a:gd name="T11" fmla="*/ 2147483646 h 1208"/>
              <a:gd name="T12" fmla="*/ 2147483646 w 2952"/>
              <a:gd name="T13" fmla="*/ 2147483646 h 1208"/>
              <a:gd name="T14" fmla="*/ 2147483646 w 2952"/>
              <a:gd name="T15" fmla="*/ 2147483646 h 12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52" h="1208">
                <a:moveTo>
                  <a:pt x="2269" y="506"/>
                </a:moveTo>
                <a:cubicBezTo>
                  <a:pt x="2032" y="398"/>
                  <a:pt x="1364" y="31"/>
                  <a:pt x="1310" y="2"/>
                </a:cubicBezTo>
                <a:cubicBezTo>
                  <a:pt x="1306" y="0"/>
                  <a:pt x="1306" y="0"/>
                  <a:pt x="1306" y="0"/>
                </a:cubicBezTo>
                <a:cubicBezTo>
                  <a:pt x="0" y="678"/>
                  <a:pt x="0" y="678"/>
                  <a:pt x="0" y="678"/>
                </a:cubicBezTo>
                <a:cubicBezTo>
                  <a:pt x="321" y="961"/>
                  <a:pt x="718" y="1127"/>
                  <a:pt x="1129" y="1165"/>
                </a:cubicBezTo>
                <a:cubicBezTo>
                  <a:pt x="1592" y="1208"/>
                  <a:pt x="2073" y="1090"/>
                  <a:pt x="2479" y="795"/>
                </a:cubicBezTo>
                <a:cubicBezTo>
                  <a:pt x="2669" y="657"/>
                  <a:pt x="2826" y="492"/>
                  <a:pt x="2952" y="309"/>
                </a:cubicBezTo>
                <a:cubicBezTo>
                  <a:pt x="2706" y="544"/>
                  <a:pt x="2431" y="580"/>
                  <a:pt x="2269" y="506"/>
                </a:cubicBezTo>
                <a:close/>
              </a:path>
            </a:pathLst>
          </a:custGeom>
          <a:solidFill>
            <a:srgbClr val="CC420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MH_Other_10"/>
          <p:cNvSpPr>
            <a:spLocks/>
          </p:cNvSpPr>
          <p:nvPr>
            <p:custDataLst>
              <p:tags r:id="rId10"/>
            </p:custDataLst>
          </p:nvPr>
        </p:nvSpPr>
        <p:spPr bwMode="auto">
          <a:xfrm>
            <a:off x="2049918" y="3772578"/>
            <a:ext cx="1365251" cy="2505075"/>
          </a:xfrm>
          <a:custGeom>
            <a:avLst/>
            <a:gdLst>
              <a:gd name="T0" fmla="*/ 2147483646 w 1468"/>
              <a:gd name="T1" fmla="*/ 2147483646 h 2692"/>
              <a:gd name="T2" fmla="*/ 2147483646 w 1468"/>
              <a:gd name="T3" fmla="*/ 2147483646 h 2692"/>
              <a:gd name="T4" fmla="*/ 2147483646 w 1468"/>
              <a:gd name="T5" fmla="*/ 2147483646 h 2692"/>
              <a:gd name="T6" fmla="*/ 2147483646 w 1468"/>
              <a:gd name="T7" fmla="*/ 0 h 2692"/>
              <a:gd name="T8" fmla="*/ 2147483646 w 1468"/>
              <a:gd name="T9" fmla="*/ 2147483646 h 2692"/>
              <a:gd name="T10" fmla="*/ 2147483646 w 1468"/>
              <a:gd name="T11" fmla="*/ 2147483646 h 2692"/>
              <a:gd name="T12" fmla="*/ 2147483646 w 1468"/>
              <a:gd name="T13" fmla="*/ 2147483646 h 2692"/>
              <a:gd name="T14" fmla="*/ 2147483646 w 1468"/>
              <a:gd name="T15" fmla="*/ 2147483646 h 26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solidFill>
            <a:srgbClr val="F47C0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MH_Other_11"/>
          <p:cNvSpPr>
            <a:spLocks/>
          </p:cNvSpPr>
          <p:nvPr>
            <p:custDataLst>
              <p:tags r:id="rId11"/>
            </p:custDataLst>
          </p:nvPr>
        </p:nvSpPr>
        <p:spPr bwMode="auto">
          <a:xfrm>
            <a:off x="2084845" y="2897865"/>
            <a:ext cx="1408113" cy="1644651"/>
          </a:xfrm>
          <a:custGeom>
            <a:avLst/>
            <a:gdLst>
              <a:gd name="T0" fmla="*/ 2147483646 w 1515"/>
              <a:gd name="T1" fmla="*/ 0 h 1764"/>
              <a:gd name="T2" fmla="*/ 2147483646 w 1515"/>
              <a:gd name="T3" fmla="*/ 2147483646 h 1764"/>
              <a:gd name="T4" fmla="*/ 2147483646 w 1515"/>
              <a:gd name="T5" fmla="*/ 2147483646 h 1764"/>
              <a:gd name="T6" fmla="*/ 2147483646 w 1515"/>
              <a:gd name="T7" fmla="*/ 2147483646 h 1764"/>
              <a:gd name="T8" fmla="*/ 2147483646 w 1515"/>
              <a:gd name="T9" fmla="*/ 2147483646 h 1764"/>
              <a:gd name="T10" fmla="*/ 2147483646 w 1515"/>
              <a:gd name="T11" fmla="*/ 0 h 17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15" h="1764">
                <a:moveTo>
                  <a:pt x="977" y="0"/>
                </a:moveTo>
                <a:cubicBezTo>
                  <a:pt x="577" y="238"/>
                  <a:pt x="258" y="616"/>
                  <a:pt x="103" y="1093"/>
                </a:cubicBezTo>
                <a:cubicBezTo>
                  <a:pt x="31" y="1316"/>
                  <a:pt x="0" y="1543"/>
                  <a:pt x="6" y="1764"/>
                </a:cubicBezTo>
                <a:cubicBezTo>
                  <a:pt x="67" y="1429"/>
                  <a:pt x="268" y="1239"/>
                  <a:pt x="443" y="1204"/>
                </a:cubicBezTo>
                <a:cubicBezTo>
                  <a:pt x="698" y="1152"/>
                  <a:pt x="1454" y="1056"/>
                  <a:pt x="1515" y="1048"/>
                </a:cubicBezTo>
                <a:lnTo>
                  <a:pt x="977" y="0"/>
                </a:lnTo>
                <a:close/>
              </a:path>
            </a:pathLst>
          </a:custGeom>
          <a:solidFill>
            <a:srgbClr val="B9B8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MH_Other_12"/>
          <p:cNvSpPr>
            <a:spLocks noEditPoints="1"/>
          </p:cNvSpPr>
          <p:nvPr>
            <p:custDataLst>
              <p:tags r:id="rId12"/>
            </p:custDataLst>
          </p:nvPr>
        </p:nvSpPr>
        <p:spPr bwMode="auto">
          <a:xfrm>
            <a:off x="2815095" y="3282040"/>
            <a:ext cx="231775" cy="325439"/>
          </a:xfrm>
          <a:custGeom>
            <a:avLst/>
            <a:gdLst>
              <a:gd name="T0" fmla="*/ 2147483646 w 252"/>
              <a:gd name="T1" fmla="*/ 0 h 346"/>
              <a:gd name="T2" fmla="*/ 2147483646 w 252"/>
              <a:gd name="T3" fmla="*/ 2147483646 h 346"/>
              <a:gd name="T4" fmla="*/ 2147483646 w 252"/>
              <a:gd name="T5" fmla="*/ 2147483646 h 346"/>
              <a:gd name="T6" fmla="*/ 2147483646 w 252"/>
              <a:gd name="T7" fmla="*/ 2147483646 h 346"/>
              <a:gd name="T8" fmla="*/ 2147483646 w 252"/>
              <a:gd name="T9" fmla="*/ 2147483646 h 346"/>
              <a:gd name="T10" fmla="*/ 2147483646 w 252"/>
              <a:gd name="T11" fmla="*/ 2147483646 h 346"/>
              <a:gd name="T12" fmla="*/ 2147483646 w 252"/>
              <a:gd name="T13" fmla="*/ 2147483646 h 346"/>
              <a:gd name="T14" fmla="*/ 2147483646 w 252"/>
              <a:gd name="T15" fmla="*/ 2147483646 h 346"/>
              <a:gd name="T16" fmla="*/ 2147483646 w 252"/>
              <a:gd name="T17" fmla="*/ 2147483646 h 346"/>
              <a:gd name="T18" fmla="*/ 2147483646 w 252"/>
              <a:gd name="T19" fmla="*/ 2147483646 h 346"/>
              <a:gd name="T20" fmla="*/ 2147483646 w 252"/>
              <a:gd name="T21" fmla="*/ 2147483646 h 346"/>
              <a:gd name="T22" fmla="*/ 2147483646 w 252"/>
              <a:gd name="T23" fmla="*/ 2147483646 h 346"/>
              <a:gd name="T24" fmla="*/ 2147483646 w 252"/>
              <a:gd name="T25" fmla="*/ 2147483646 h 346"/>
              <a:gd name="T26" fmla="*/ 2147483646 w 252"/>
              <a:gd name="T27" fmla="*/ 2147483646 h 346"/>
              <a:gd name="T28" fmla="*/ 2147483646 w 252"/>
              <a:gd name="T29" fmla="*/ 2147483646 h 346"/>
              <a:gd name="T30" fmla="*/ 2147483646 w 252"/>
              <a:gd name="T31" fmla="*/ 2147483646 h 346"/>
              <a:gd name="T32" fmla="*/ 2147483646 w 252"/>
              <a:gd name="T33" fmla="*/ 2147483646 h 346"/>
              <a:gd name="T34" fmla="*/ 2147483646 w 252"/>
              <a:gd name="T35" fmla="*/ 2147483646 h 346"/>
              <a:gd name="T36" fmla="*/ 0 w 252"/>
              <a:gd name="T37" fmla="*/ 2147483646 h 346"/>
              <a:gd name="T38" fmla="*/ 2147483646 w 252"/>
              <a:gd name="T39" fmla="*/ 2147483646 h 346"/>
              <a:gd name="T40" fmla="*/ 2147483646 w 252"/>
              <a:gd name="T41" fmla="*/ 2147483646 h 346"/>
              <a:gd name="T42" fmla="*/ 2147483646 w 252"/>
              <a:gd name="T43" fmla="*/ 2147483646 h 346"/>
              <a:gd name="T44" fmla="*/ 2147483646 w 252"/>
              <a:gd name="T45" fmla="*/ 2147483646 h 346"/>
              <a:gd name="T46" fmla="*/ 2147483646 w 252"/>
              <a:gd name="T47" fmla="*/ 2147483646 h 346"/>
              <a:gd name="T48" fmla="*/ 2147483646 w 252"/>
              <a:gd name="T49" fmla="*/ 0 h 346"/>
              <a:gd name="T50" fmla="*/ 2147483646 w 252"/>
              <a:gd name="T51" fmla="*/ 2147483646 h 346"/>
              <a:gd name="T52" fmla="*/ 2147483646 w 252"/>
              <a:gd name="T53" fmla="*/ 2147483646 h 346"/>
              <a:gd name="T54" fmla="*/ 2147483646 w 252"/>
              <a:gd name="T55" fmla="*/ 2147483646 h 346"/>
              <a:gd name="T56" fmla="*/ 2147483646 w 252"/>
              <a:gd name="T57" fmla="*/ 2147483646 h 346"/>
              <a:gd name="T58" fmla="*/ 2147483646 w 252"/>
              <a:gd name="T59" fmla="*/ 2147483646 h 346"/>
              <a:gd name="T60" fmla="*/ 2147483646 w 252"/>
              <a:gd name="T61" fmla="*/ 2147483646 h 346"/>
              <a:gd name="T62" fmla="*/ 2147483646 w 252"/>
              <a:gd name="T63" fmla="*/ 2147483646 h 346"/>
              <a:gd name="T64" fmla="*/ 2147483646 w 252"/>
              <a:gd name="T65" fmla="*/ 2147483646 h 346"/>
              <a:gd name="T66" fmla="*/ 2147483646 w 252"/>
              <a:gd name="T67" fmla="*/ 2147483646 h 346"/>
              <a:gd name="T68" fmla="*/ 2147483646 w 252"/>
              <a:gd name="T69" fmla="*/ 2147483646 h 346"/>
              <a:gd name="T70" fmla="*/ 2147483646 w 252"/>
              <a:gd name="T71" fmla="*/ 2147483646 h 346"/>
              <a:gd name="T72" fmla="*/ 2147483646 w 252"/>
              <a:gd name="T73" fmla="*/ 2147483646 h 346"/>
              <a:gd name="T74" fmla="*/ 2147483646 w 252"/>
              <a:gd name="T75" fmla="*/ 2147483646 h 346"/>
              <a:gd name="T76" fmla="*/ 2147483646 w 252"/>
              <a:gd name="T77" fmla="*/ 2147483646 h 346"/>
              <a:gd name="T78" fmla="*/ 2147483646 w 252"/>
              <a:gd name="T79" fmla="*/ 2147483646 h 346"/>
              <a:gd name="T80" fmla="*/ 2147483646 w 252"/>
              <a:gd name="T81" fmla="*/ 2147483646 h 346"/>
              <a:gd name="T82" fmla="*/ 2147483646 w 252"/>
              <a:gd name="T83" fmla="*/ 2147483646 h 346"/>
              <a:gd name="T84" fmla="*/ 2147483646 w 252"/>
              <a:gd name="T85" fmla="*/ 2147483646 h 346"/>
              <a:gd name="T86" fmla="*/ 2147483646 w 252"/>
              <a:gd name="T87" fmla="*/ 2147483646 h 346"/>
              <a:gd name="T88" fmla="*/ 2147483646 w 252"/>
              <a:gd name="T89" fmla="*/ 2147483646 h 346"/>
              <a:gd name="T90" fmla="*/ 2147483646 w 252"/>
              <a:gd name="T91" fmla="*/ 2147483646 h 346"/>
              <a:gd name="T92" fmla="*/ 2147483646 w 252"/>
              <a:gd name="T93" fmla="*/ 2147483646 h 346"/>
              <a:gd name="T94" fmla="*/ 2147483646 w 252"/>
              <a:gd name="T95" fmla="*/ 2147483646 h 346"/>
              <a:gd name="T96" fmla="*/ 2147483646 w 252"/>
              <a:gd name="T97" fmla="*/ 2147483646 h 346"/>
              <a:gd name="T98" fmla="*/ 2147483646 w 252"/>
              <a:gd name="T99" fmla="*/ 2147483646 h 34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2" h="346">
                <a:moveTo>
                  <a:pt x="126" y="0"/>
                </a:moveTo>
                <a:cubicBezTo>
                  <a:pt x="142" y="0"/>
                  <a:pt x="157" y="2"/>
                  <a:pt x="169" y="6"/>
                </a:cubicBezTo>
                <a:cubicBezTo>
                  <a:pt x="182" y="11"/>
                  <a:pt x="193" y="17"/>
                  <a:pt x="202" y="24"/>
                </a:cubicBezTo>
                <a:cubicBezTo>
                  <a:pt x="211" y="32"/>
                  <a:pt x="219" y="41"/>
                  <a:pt x="226" y="52"/>
                </a:cubicBezTo>
                <a:cubicBezTo>
                  <a:pt x="232" y="63"/>
                  <a:pt x="237" y="75"/>
                  <a:pt x="241" y="88"/>
                </a:cubicBezTo>
                <a:cubicBezTo>
                  <a:pt x="245" y="101"/>
                  <a:pt x="248" y="114"/>
                  <a:pt x="250" y="129"/>
                </a:cubicBezTo>
                <a:cubicBezTo>
                  <a:pt x="251" y="143"/>
                  <a:pt x="252" y="158"/>
                  <a:pt x="252" y="173"/>
                </a:cubicBezTo>
                <a:cubicBezTo>
                  <a:pt x="252" y="188"/>
                  <a:pt x="251" y="203"/>
                  <a:pt x="250" y="217"/>
                </a:cubicBezTo>
                <a:cubicBezTo>
                  <a:pt x="248" y="232"/>
                  <a:pt x="245" y="246"/>
                  <a:pt x="241" y="258"/>
                </a:cubicBezTo>
                <a:cubicBezTo>
                  <a:pt x="237" y="271"/>
                  <a:pt x="232" y="283"/>
                  <a:pt x="226" y="294"/>
                </a:cubicBezTo>
                <a:cubicBezTo>
                  <a:pt x="219" y="304"/>
                  <a:pt x="211" y="314"/>
                  <a:pt x="202" y="322"/>
                </a:cubicBezTo>
                <a:cubicBezTo>
                  <a:pt x="193" y="329"/>
                  <a:pt x="182" y="336"/>
                  <a:pt x="169" y="340"/>
                </a:cubicBezTo>
                <a:cubicBezTo>
                  <a:pt x="157" y="344"/>
                  <a:pt x="142" y="346"/>
                  <a:pt x="126" y="346"/>
                </a:cubicBezTo>
                <a:cubicBezTo>
                  <a:pt x="110" y="346"/>
                  <a:pt x="96" y="344"/>
                  <a:pt x="83" y="340"/>
                </a:cubicBezTo>
                <a:cubicBezTo>
                  <a:pt x="71" y="336"/>
                  <a:pt x="60" y="329"/>
                  <a:pt x="50" y="322"/>
                </a:cubicBezTo>
                <a:cubicBezTo>
                  <a:pt x="41" y="314"/>
                  <a:pt x="33" y="304"/>
                  <a:pt x="27" y="294"/>
                </a:cubicBezTo>
                <a:cubicBezTo>
                  <a:pt x="20" y="283"/>
                  <a:pt x="15" y="271"/>
                  <a:pt x="11" y="258"/>
                </a:cubicBezTo>
                <a:cubicBezTo>
                  <a:pt x="7" y="246"/>
                  <a:pt x="4" y="232"/>
                  <a:pt x="3" y="217"/>
                </a:cubicBezTo>
                <a:cubicBezTo>
                  <a:pt x="1" y="203"/>
                  <a:pt x="0" y="188"/>
                  <a:pt x="0" y="173"/>
                </a:cubicBezTo>
                <a:cubicBezTo>
                  <a:pt x="0" y="158"/>
                  <a:pt x="1" y="143"/>
                  <a:pt x="3" y="129"/>
                </a:cubicBezTo>
                <a:cubicBezTo>
                  <a:pt x="4" y="114"/>
                  <a:pt x="7" y="101"/>
                  <a:pt x="11" y="88"/>
                </a:cubicBezTo>
                <a:cubicBezTo>
                  <a:pt x="15" y="75"/>
                  <a:pt x="20" y="63"/>
                  <a:pt x="27" y="52"/>
                </a:cubicBezTo>
                <a:cubicBezTo>
                  <a:pt x="33" y="41"/>
                  <a:pt x="41" y="32"/>
                  <a:pt x="50" y="24"/>
                </a:cubicBezTo>
                <a:cubicBezTo>
                  <a:pt x="60" y="17"/>
                  <a:pt x="71" y="11"/>
                  <a:pt x="83" y="6"/>
                </a:cubicBezTo>
                <a:cubicBezTo>
                  <a:pt x="96" y="2"/>
                  <a:pt x="110" y="0"/>
                  <a:pt x="126" y="0"/>
                </a:cubicBezTo>
                <a:close/>
                <a:moveTo>
                  <a:pt x="126" y="45"/>
                </a:moveTo>
                <a:cubicBezTo>
                  <a:pt x="117" y="45"/>
                  <a:pt x="109" y="47"/>
                  <a:pt x="102" y="50"/>
                </a:cubicBezTo>
                <a:cubicBezTo>
                  <a:pt x="96" y="54"/>
                  <a:pt x="90" y="58"/>
                  <a:pt x="85" y="65"/>
                </a:cubicBezTo>
                <a:cubicBezTo>
                  <a:pt x="80" y="71"/>
                  <a:pt x="77" y="78"/>
                  <a:pt x="74" y="86"/>
                </a:cubicBezTo>
                <a:cubicBezTo>
                  <a:pt x="71" y="94"/>
                  <a:pt x="69" y="103"/>
                  <a:pt x="67" y="113"/>
                </a:cubicBezTo>
                <a:cubicBezTo>
                  <a:pt x="66" y="122"/>
                  <a:pt x="65" y="132"/>
                  <a:pt x="64" y="142"/>
                </a:cubicBezTo>
                <a:cubicBezTo>
                  <a:pt x="63" y="153"/>
                  <a:pt x="63" y="163"/>
                  <a:pt x="63" y="173"/>
                </a:cubicBezTo>
                <a:cubicBezTo>
                  <a:pt x="63" y="183"/>
                  <a:pt x="63" y="193"/>
                  <a:pt x="64" y="204"/>
                </a:cubicBezTo>
                <a:cubicBezTo>
                  <a:pt x="65" y="214"/>
                  <a:pt x="66" y="224"/>
                  <a:pt x="67" y="233"/>
                </a:cubicBezTo>
                <a:cubicBezTo>
                  <a:pt x="69" y="243"/>
                  <a:pt x="71" y="252"/>
                  <a:pt x="74" y="260"/>
                </a:cubicBezTo>
                <a:cubicBezTo>
                  <a:pt x="77" y="268"/>
                  <a:pt x="80" y="275"/>
                  <a:pt x="85" y="281"/>
                </a:cubicBezTo>
                <a:cubicBezTo>
                  <a:pt x="90" y="288"/>
                  <a:pt x="96" y="292"/>
                  <a:pt x="102" y="296"/>
                </a:cubicBezTo>
                <a:cubicBezTo>
                  <a:pt x="109" y="299"/>
                  <a:pt x="117" y="301"/>
                  <a:pt x="126" y="301"/>
                </a:cubicBezTo>
                <a:cubicBezTo>
                  <a:pt x="135" y="301"/>
                  <a:pt x="143" y="299"/>
                  <a:pt x="150" y="296"/>
                </a:cubicBezTo>
                <a:cubicBezTo>
                  <a:pt x="157" y="292"/>
                  <a:pt x="163" y="288"/>
                  <a:pt x="167" y="281"/>
                </a:cubicBezTo>
                <a:cubicBezTo>
                  <a:pt x="172" y="275"/>
                  <a:pt x="176" y="268"/>
                  <a:pt x="179" y="260"/>
                </a:cubicBezTo>
                <a:cubicBezTo>
                  <a:pt x="182" y="252"/>
                  <a:pt x="184" y="243"/>
                  <a:pt x="185" y="233"/>
                </a:cubicBezTo>
                <a:cubicBezTo>
                  <a:pt x="187" y="224"/>
                  <a:pt x="188" y="214"/>
                  <a:pt x="189" y="204"/>
                </a:cubicBezTo>
                <a:cubicBezTo>
                  <a:pt x="189" y="193"/>
                  <a:pt x="189" y="183"/>
                  <a:pt x="189" y="173"/>
                </a:cubicBezTo>
                <a:cubicBezTo>
                  <a:pt x="189" y="163"/>
                  <a:pt x="189" y="153"/>
                  <a:pt x="189" y="142"/>
                </a:cubicBezTo>
                <a:cubicBezTo>
                  <a:pt x="188" y="132"/>
                  <a:pt x="187" y="122"/>
                  <a:pt x="185" y="113"/>
                </a:cubicBezTo>
                <a:cubicBezTo>
                  <a:pt x="184" y="103"/>
                  <a:pt x="182" y="94"/>
                  <a:pt x="179" y="86"/>
                </a:cubicBezTo>
                <a:cubicBezTo>
                  <a:pt x="176" y="78"/>
                  <a:pt x="172" y="71"/>
                  <a:pt x="167" y="65"/>
                </a:cubicBezTo>
                <a:cubicBezTo>
                  <a:pt x="163" y="58"/>
                  <a:pt x="157" y="54"/>
                  <a:pt x="150" y="50"/>
                </a:cubicBezTo>
                <a:cubicBezTo>
                  <a:pt x="143" y="47"/>
                  <a:pt x="135" y="45"/>
                  <a:pt x="126"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MH_Other_13"/>
          <p:cNvSpPr>
            <a:spLocks/>
          </p:cNvSpPr>
          <p:nvPr>
            <p:custDataLst>
              <p:tags r:id="rId13"/>
            </p:custDataLst>
          </p:nvPr>
        </p:nvSpPr>
        <p:spPr bwMode="auto">
          <a:xfrm>
            <a:off x="3089732" y="3286802"/>
            <a:ext cx="128587" cy="315912"/>
          </a:xfrm>
          <a:custGeom>
            <a:avLst/>
            <a:gdLst>
              <a:gd name="T0" fmla="*/ 2147483646 w 142"/>
              <a:gd name="T1" fmla="*/ 2147483646 h 341"/>
              <a:gd name="T2" fmla="*/ 2147483646 w 142"/>
              <a:gd name="T3" fmla="*/ 2147483646 h 341"/>
              <a:gd name="T4" fmla="*/ 2147483646 w 142"/>
              <a:gd name="T5" fmla="*/ 2147483646 h 341"/>
              <a:gd name="T6" fmla="*/ 2147483646 w 142"/>
              <a:gd name="T7" fmla="*/ 2147483646 h 341"/>
              <a:gd name="T8" fmla="*/ 2147483646 w 142"/>
              <a:gd name="T9" fmla="*/ 2147483646 h 341"/>
              <a:gd name="T10" fmla="*/ 0 w 142"/>
              <a:gd name="T11" fmla="*/ 2147483646 h 341"/>
              <a:gd name="T12" fmla="*/ 2147483646 w 142"/>
              <a:gd name="T13" fmla="*/ 2147483646 h 341"/>
              <a:gd name="T14" fmla="*/ 2147483646 w 142"/>
              <a:gd name="T15" fmla="*/ 2147483646 h 341"/>
              <a:gd name="T16" fmla="*/ 2147483646 w 142"/>
              <a:gd name="T17" fmla="*/ 2147483646 h 341"/>
              <a:gd name="T18" fmla="*/ 2147483646 w 142"/>
              <a:gd name="T19" fmla="*/ 2147483646 h 341"/>
              <a:gd name="T20" fmla="*/ 2147483646 w 142"/>
              <a:gd name="T21" fmla="*/ 0 h 341"/>
              <a:gd name="T22" fmla="*/ 2147483646 w 142"/>
              <a:gd name="T23" fmla="*/ 2147483646 h 341"/>
              <a:gd name="T24" fmla="*/ 2147483646 w 142"/>
              <a:gd name="T25" fmla="*/ 2147483646 h 341"/>
              <a:gd name="T26" fmla="*/ 2147483646 w 142"/>
              <a:gd name="T27" fmla="*/ 2147483646 h 341"/>
              <a:gd name="T28" fmla="*/ 2147483646 w 142"/>
              <a:gd name="T29" fmla="*/ 2147483646 h 341"/>
              <a:gd name="T30" fmla="*/ 2147483646 w 142"/>
              <a:gd name="T31" fmla="*/ 2147483646 h 341"/>
              <a:gd name="T32" fmla="*/ 2147483646 w 142"/>
              <a:gd name="T33" fmla="*/ 2147483646 h 341"/>
              <a:gd name="T34" fmla="*/ 2147483646 w 142"/>
              <a:gd name="T35" fmla="*/ 2147483646 h 341"/>
              <a:gd name="T36" fmla="*/ 2147483646 w 142"/>
              <a:gd name="T37" fmla="*/ 2147483646 h 341"/>
              <a:gd name="T38" fmla="*/ 2147483646 w 142"/>
              <a:gd name="T39" fmla="*/ 2147483646 h 341"/>
              <a:gd name="T40" fmla="*/ 2147483646 w 142"/>
              <a:gd name="T41" fmla="*/ 2147483646 h 341"/>
              <a:gd name="T42" fmla="*/ 2147483646 w 142"/>
              <a:gd name="T43" fmla="*/ 2147483646 h 341"/>
              <a:gd name="T44" fmla="*/ 2147483646 w 142"/>
              <a:gd name="T45" fmla="*/ 2147483646 h 341"/>
              <a:gd name="T46" fmla="*/ 2147483646 w 142"/>
              <a:gd name="T47" fmla="*/ 2147483646 h 341"/>
              <a:gd name="T48" fmla="*/ 2147483646 w 142"/>
              <a:gd name="T49" fmla="*/ 2147483646 h 341"/>
              <a:gd name="T50" fmla="*/ 2147483646 w 142"/>
              <a:gd name="T51" fmla="*/ 2147483646 h 34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42" h="341">
                <a:moveTo>
                  <a:pt x="33" y="93"/>
                </a:moveTo>
                <a:cubicBezTo>
                  <a:pt x="29" y="95"/>
                  <a:pt x="25" y="96"/>
                  <a:pt x="22" y="96"/>
                </a:cubicBezTo>
                <a:cubicBezTo>
                  <a:pt x="19" y="96"/>
                  <a:pt x="16" y="96"/>
                  <a:pt x="13" y="94"/>
                </a:cubicBezTo>
                <a:cubicBezTo>
                  <a:pt x="11" y="93"/>
                  <a:pt x="8" y="91"/>
                  <a:pt x="6" y="89"/>
                </a:cubicBezTo>
                <a:cubicBezTo>
                  <a:pt x="4" y="87"/>
                  <a:pt x="3" y="85"/>
                  <a:pt x="2" y="82"/>
                </a:cubicBezTo>
                <a:cubicBezTo>
                  <a:pt x="1" y="80"/>
                  <a:pt x="0" y="77"/>
                  <a:pt x="0" y="74"/>
                </a:cubicBezTo>
                <a:cubicBezTo>
                  <a:pt x="0" y="71"/>
                  <a:pt x="1" y="68"/>
                  <a:pt x="2" y="64"/>
                </a:cubicBezTo>
                <a:cubicBezTo>
                  <a:pt x="4" y="61"/>
                  <a:pt x="7" y="58"/>
                  <a:pt x="11" y="56"/>
                </a:cubicBezTo>
                <a:cubicBezTo>
                  <a:pt x="96" y="5"/>
                  <a:pt x="96" y="5"/>
                  <a:pt x="96" y="5"/>
                </a:cubicBezTo>
                <a:cubicBezTo>
                  <a:pt x="99" y="3"/>
                  <a:pt x="101" y="2"/>
                  <a:pt x="104" y="2"/>
                </a:cubicBezTo>
                <a:cubicBezTo>
                  <a:pt x="107" y="1"/>
                  <a:pt x="110" y="1"/>
                  <a:pt x="112" y="0"/>
                </a:cubicBezTo>
                <a:cubicBezTo>
                  <a:pt x="116" y="0"/>
                  <a:pt x="120" y="1"/>
                  <a:pt x="123" y="2"/>
                </a:cubicBezTo>
                <a:cubicBezTo>
                  <a:pt x="127" y="4"/>
                  <a:pt x="130" y="6"/>
                  <a:pt x="133" y="8"/>
                </a:cubicBezTo>
                <a:cubicBezTo>
                  <a:pt x="136" y="11"/>
                  <a:pt x="138" y="14"/>
                  <a:pt x="140" y="18"/>
                </a:cubicBezTo>
                <a:cubicBezTo>
                  <a:pt x="141" y="22"/>
                  <a:pt x="142" y="26"/>
                  <a:pt x="142" y="31"/>
                </a:cubicBezTo>
                <a:cubicBezTo>
                  <a:pt x="142" y="311"/>
                  <a:pt x="142" y="311"/>
                  <a:pt x="142" y="311"/>
                </a:cubicBezTo>
                <a:cubicBezTo>
                  <a:pt x="142" y="316"/>
                  <a:pt x="141" y="321"/>
                  <a:pt x="140" y="325"/>
                </a:cubicBezTo>
                <a:cubicBezTo>
                  <a:pt x="138" y="328"/>
                  <a:pt x="135" y="331"/>
                  <a:pt x="133" y="334"/>
                </a:cubicBezTo>
                <a:cubicBezTo>
                  <a:pt x="130" y="336"/>
                  <a:pt x="126" y="338"/>
                  <a:pt x="123" y="339"/>
                </a:cubicBezTo>
                <a:cubicBezTo>
                  <a:pt x="119" y="341"/>
                  <a:pt x="115" y="341"/>
                  <a:pt x="111" y="341"/>
                </a:cubicBezTo>
                <a:cubicBezTo>
                  <a:pt x="107" y="341"/>
                  <a:pt x="104" y="341"/>
                  <a:pt x="100" y="339"/>
                </a:cubicBezTo>
                <a:cubicBezTo>
                  <a:pt x="96" y="338"/>
                  <a:pt x="93" y="336"/>
                  <a:pt x="90" y="334"/>
                </a:cubicBezTo>
                <a:cubicBezTo>
                  <a:pt x="87" y="331"/>
                  <a:pt x="85" y="328"/>
                  <a:pt x="83" y="325"/>
                </a:cubicBezTo>
                <a:cubicBezTo>
                  <a:pt x="81" y="321"/>
                  <a:pt x="80" y="316"/>
                  <a:pt x="80" y="311"/>
                </a:cubicBezTo>
                <a:cubicBezTo>
                  <a:pt x="80" y="63"/>
                  <a:pt x="80" y="63"/>
                  <a:pt x="80" y="63"/>
                </a:cubicBezTo>
                <a:lnTo>
                  <a:pt x="33" y="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MH_Other_14"/>
          <p:cNvSpPr>
            <a:spLocks noEditPoints="1"/>
          </p:cNvSpPr>
          <p:nvPr>
            <p:custDataLst>
              <p:tags r:id="rId14"/>
            </p:custDataLst>
          </p:nvPr>
        </p:nvSpPr>
        <p:spPr bwMode="auto">
          <a:xfrm>
            <a:off x="4496256" y="3245529"/>
            <a:ext cx="233363" cy="320675"/>
          </a:xfrm>
          <a:custGeom>
            <a:avLst/>
            <a:gdLst>
              <a:gd name="T0" fmla="*/ 2147483646 w 253"/>
              <a:gd name="T1" fmla="*/ 0 h 347"/>
              <a:gd name="T2" fmla="*/ 2147483646 w 253"/>
              <a:gd name="T3" fmla="*/ 2147483646 h 347"/>
              <a:gd name="T4" fmla="*/ 2147483646 w 253"/>
              <a:gd name="T5" fmla="*/ 2147483646 h 347"/>
              <a:gd name="T6" fmla="*/ 2147483646 w 253"/>
              <a:gd name="T7" fmla="*/ 2147483646 h 347"/>
              <a:gd name="T8" fmla="*/ 2147483646 w 253"/>
              <a:gd name="T9" fmla="*/ 2147483646 h 347"/>
              <a:gd name="T10" fmla="*/ 2147483646 w 253"/>
              <a:gd name="T11" fmla="*/ 2147483646 h 347"/>
              <a:gd name="T12" fmla="*/ 2147483646 w 253"/>
              <a:gd name="T13" fmla="*/ 2147483646 h 347"/>
              <a:gd name="T14" fmla="*/ 2147483646 w 253"/>
              <a:gd name="T15" fmla="*/ 2147483646 h 347"/>
              <a:gd name="T16" fmla="*/ 2147483646 w 253"/>
              <a:gd name="T17" fmla="*/ 2147483646 h 347"/>
              <a:gd name="T18" fmla="*/ 2147483646 w 253"/>
              <a:gd name="T19" fmla="*/ 2147483646 h 347"/>
              <a:gd name="T20" fmla="*/ 2147483646 w 253"/>
              <a:gd name="T21" fmla="*/ 2147483646 h 347"/>
              <a:gd name="T22" fmla="*/ 2147483646 w 253"/>
              <a:gd name="T23" fmla="*/ 2147483646 h 347"/>
              <a:gd name="T24" fmla="*/ 2147483646 w 253"/>
              <a:gd name="T25" fmla="*/ 2147483646 h 347"/>
              <a:gd name="T26" fmla="*/ 2147483646 w 253"/>
              <a:gd name="T27" fmla="*/ 2147483646 h 347"/>
              <a:gd name="T28" fmla="*/ 2147483646 w 253"/>
              <a:gd name="T29" fmla="*/ 2147483646 h 347"/>
              <a:gd name="T30" fmla="*/ 2147483646 w 253"/>
              <a:gd name="T31" fmla="*/ 2147483646 h 347"/>
              <a:gd name="T32" fmla="*/ 2147483646 w 253"/>
              <a:gd name="T33" fmla="*/ 2147483646 h 347"/>
              <a:gd name="T34" fmla="*/ 2147483646 w 253"/>
              <a:gd name="T35" fmla="*/ 2147483646 h 347"/>
              <a:gd name="T36" fmla="*/ 0 w 253"/>
              <a:gd name="T37" fmla="*/ 2147483646 h 347"/>
              <a:gd name="T38" fmla="*/ 2147483646 w 253"/>
              <a:gd name="T39" fmla="*/ 2147483646 h 347"/>
              <a:gd name="T40" fmla="*/ 2147483646 w 253"/>
              <a:gd name="T41" fmla="*/ 2147483646 h 347"/>
              <a:gd name="T42" fmla="*/ 2147483646 w 253"/>
              <a:gd name="T43" fmla="*/ 2147483646 h 347"/>
              <a:gd name="T44" fmla="*/ 2147483646 w 253"/>
              <a:gd name="T45" fmla="*/ 2147483646 h 347"/>
              <a:gd name="T46" fmla="*/ 2147483646 w 253"/>
              <a:gd name="T47" fmla="*/ 2147483646 h 347"/>
              <a:gd name="T48" fmla="*/ 2147483646 w 253"/>
              <a:gd name="T49" fmla="*/ 0 h 347"/>
              <a:gd name="T50" fmla="*/ 2147483646 w 253"/>
              <a:gd name="T51" fmla="*/ 2147483646 h 347"/>
              <a:gd name="T52" fmla="*/ 2147483646 w 253"/>
              <a:gd name="T53" fmla="*/ 2147483646 h 347"/>
              <a:gd name="T54" fmla="*/ 2147483646 w 253"/>
              <a:gd name="T55" fmla="*/ 2147483646 h 347"/>
              <a:gd name="T56" fmla="*/ 2147483646 w 253"/>
              <a:gd name="T57" fmla="*/ 2147483646 h 347"/>
              <a:gd name="T58" fmla="*/ 2147483646 w 253"/>
              <a:gd name="T59" fmla="*/ 2147483646 h 347"/>
              <a:gd name="T60" fmla="*/ 2147483646 w 253"/>
              <a:gd name="T61" fmla="*/ 2147483646 h 347"/>
              <a:gd name="T62" fmla="*/ 2147483646 w 253"/>
              <a:gd name="T63" fmla="*/ 2147483646 h 347"/>
              <a:gd name="T64" fmla="*/ 2147483646 w 253"/>
              <a:gd name="T65" fmla="*/ 2147483646 h 347"/>
              <a:gd name="T66" fmla="*/ 2147483646 w 253"/>
              <a:gd name="T67" fmla="*/ 2147483646 h 347"/>
              <a:gd name="T68" fmla="*/ 2147483646 w 253"/>
              <a:gd name="T69" fmla="*/ 2147483646 h 347"/>
              <a:gd name="T70" fmla="*/ 2147483646 w 253"/>
              <a:gd name="T71" fmla="*/ 2147483646 h 347"/>
              <a:gd name="T72" fmla="*/ 2147483646 w 253"/>
              <a:gd name="T73" fmla="*/ 2147483646 h 347"/>
              <a:gd name="T74" fmla="*/ 2147483646 w 253"/>
              <a:gd name="T75" fmla="*/ 2147483646 h 347"/>
              <a:gd name="T76" fmla="*/ 2147483646 w 253"/>
              <a:gd name="T77" fmla="*/ 2147483646 h 347"/>
              <a:gd name="T78" fmla="*/ 2147483646 w 253"/>
              <a:gd name="T79" fmla="*/ 2147483646 h 347"/>
              <a:gd name="T80" fmla="*/ 2147483646 w 253"/>
              <a:gd name="T81" fmla="*/ 2147483646 h 347"/>
              <a:gd name="T82" fmla="*/ 2147483646 w 253"/>
              <a:gd name="T83" fmla="*/ 2147483646 h 347"/>
              <a:gd name="T84" fmla="*/ 2147483646 w 253"/>
              <a:gd name="T85" fmla="*/ 2147483646 h 347"/>
              <a:gd name="T86" fmla="*/ 2147483646 w 253"/>
              <a:gd name="T87" fmla="*/ 2147483646 h 347"/>
              <a:gd name="T88" fmla="*/ 2147483646 w 253"/>
              <a:gd name="T89" fmla="*/ 2147483646 h 347"/>
              <a:gd name="T90" fmla="*/ 2147483646 w 253"/>
              <a:gd name="T91" fmla="*/ 2147483646 h 347"/>
              <a:gd name="T92" fmla="*/ 2147483646 w 253"/>
              <a:gd name="T93" fmla="*/ 2147483646 h 347"/>
              <a:gd name="T94" fmla="*/ 2147483646 w 253"/>
              <a:gd name="T95" fmla="*/ 2147483646 h 347"/>
              <a:gd name="T96" fmla="*/ 2147483646 w 253"/>
              <a:gd name="T97" fmla="*/ 2147483646 h 347"/>
              <a:gd name="T98" fmla="*/ 2147483646 w 253"/>
              <a:gd name="T99" fmla="*/ 2147483646 h 3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3" h="347">
                <a:moveTo>
                  <a:pt x="127" y="0"/>
                </a:moveTo>
                <a:cubicBezTo>
                  <a:pt x="143" y="0"/>
                  <a:pt x="157" y="2"/>
                  <a:pt x="170" y="6"/>
                </a:cubicBezTo>
                <a:cubicBezTo>
                  <a:pt x="182" y="11"/>
                  <a:pt x="193" y="17"/>
                  <a:pt x="202" y="25"/>
                </a:cubicBezTo>
                <a:cubicBezTo>
                  <a:pt x="212" y="32"/>
                  <a:pt x="220" y="42"/>
                  <a:pt x="226" y="52"/>
                </a:cubicBezTo>
                <a:cubicBezTo>
                  <a:pt x="232" y="63"/>
                  <a:pt x="237" y="75"/>
                  <a:pt x="241" y="88"/>
                </a:cubicBezTo>
                <a:cubicBezTo>
                  <a:pt x="245" y="101"/>
                  <a:pt x="248" y="114"/>
                  <a:pt x="250" y="129"/>
                </a:cubicBezTo>
                <a:cubicBezTo>
                  <a:pt x="252" y="143"/>
                  <a:pt x="253" y="158"/>
                  <a:pt x="253" y="173"/>
                </a:cubicBezTo>
                <a:cubicBezTo>
                  <a:pt x="253" y="188"/>
                  <a:pt x="252" y="203"/>
                  <a:pt x="250" y="218"/>
                </a:cubicBezTo>
                <a:cubicBezTo>
                  <a:pt x="248" y="232"/>
                  <a:pt x="245" y="246"/>
                  <a:pt x="241" y="259"/>
                </a:cubicBezTo>
                <a:cubicBezTo>
                  <a:pt x="237" y="271"/>
                  <a:pt x="232" y="283"/>
                  <a:pt x="226" y="294"/>
                </a:cubicBezTo>
                <a:cubicBezTo>
                  <a:pt x="220" y="305"/>
                  <a:pt x="212" y="314"/>
                  <a:pt x="202" y="322"/>
                </a:cubicBezTo>
                <a:cubicBezTo>
                  <a:pt x="193" y="330"/>
                  <a:pt x="182" y="336"/>
                  <a:pt x="170" y="340"/>
                </a:cubicBezTo>
                <a:cubicBezTo>
                  <a:pt x="157" y="344"/>
                  <a:pt x="143" y="347"/>
                  <a:pt x="127" y="347"/>
                </a:cubicBezTo>
                <a:cubicBezTo>
                  <a:pt x="111" y="347"/>
                  <a:pt x="96" y="344"/>
                  <a:pt x="84" y="340"/>
                </a:cubicBezTo>
                <a:cubicBezTo>
                  <a:pt x="71" y="336"/>
                  <a:pt x="60" y="330"/>
                  <a:pt x="51" y="322"/>
                </a:cubicBezTo>
                <a:cubicBezTo>
                  <a:pt x="41" y="314"/>
                  <a:pt x="34" y="305"/>
                  <a:pt x="27" y="294"/>
                </a:cubicBezTo>
                <a:cubicBezTo>
                  <a:pt x="21" y="283"/>
                  <a:pt x="16" y="271"/>
                  <a:pt x="12" y="259"/>
                </a:cubicBezTo>
                <a:cubicBezTo>
                  <a:pt x="8" y="246"/>
                  <a:pt x="5" y="232"/>
                  <a:pt x="3" y="218"/>
                </a:cubicBezTo>
                <a:cubicBezTo>
                  <a:pt x="1" y="203"/>
                  <a:pt x="0" y="188"/>
                  <a:pt x="0" y="173"/>
                </a:cubicBezTo>
                <a:cubicBezTo>
                  <a:pt x="0" y="158"/>
                  <a:pt x="1" y="143"/>
                  <a:pt x="3" y="129"/>
                </a:cubicBezTo>
                <a:cubicBezTo>
                  <a:pt x="5" y="114"/>
                  <a:pt x="8" y="101"/>
                  <a:pt x="12" y="88"/>
                </a:cubicBezTo>
                <a:cubicBezTo>
                  <a:pt x="16" y="75"/>
                  <a:pt x="21" y="63"/>
                  <a:pt x="27" y="52"/>
                </a:cubicBezTo>
                <a:cubicBezTo>
                  <a:pt x="34" y="42"/>
                  <a:pt x="41" y="32"/>
                  <a:pt x="51" y="25"/>
                </a:cubicBezTo>
                <a:cubicBezTo>
                  <a:pt x="60" y="17"/>
                  <a:pt x="71" y="11"/>
                  <a:pt x="83" y="6"/>
                </a:cubicBezTo>
                <a:cubicBezTo>
                  <a:pt x="96" y="2"/>
                  <a:pt x="110" y="0"/>
                  <a:pt x="127" y="0"/>
                </a:cubicBezTo>
                <a:close/>
                <a:moveTo>
                  <a:pt x="127" y="45"/>
                </a:moveTo>
                <a:cubicBezTo>
                  <a:pt x="117" y="45"/>
                  <a:pt x="109" y="47"/>
                  <a:pt x="103" y="50"/>
                </a:cubicBezTo>
                <a:cubicBezTo>
                  <a:pt x="96" y="54"/>
                  <a:pt x="90" y="59"/>
                  <a:pt x="86" y="65"/>
                </a:cubicBezTo>
                <a:cubicBezTo>
                  <a:pt x="81" y="71"/>
                  <a:pt x="77" y="78"/>
                  <a:pt x="74" y="86"/>
                </a:cubicBezTo>
                <a:cubicBezTo>
                  <a:pt x="71" y="94"/>
                  <a:pt x="69" y="103"/>
                  <a:pt x="68" y="113"/>
                </a:cubicBezTo>
                <a:cubicBezTo>
                  <a:pt x="66" y="122"/>
                  <a:pt x="65" y="132"/>
                  <a:pt x="64" y="142"/>
                </a:cubicBezTo>
                <a:cubicBezTo>
                  <a:pt x="64" y="153"/>
                  <a:pt x="64" y="163"/>
                  <a:pt x="64" y="173"/>
                </a:cubicBezTo>
                <a:cubicBezTo>
                  <a:pt x="64" y="183"/>
                  <a:pt x="64" y="193"/>
                  <a:pt x="64" y="204"/>
                </a:cubicBezTo>
                <a:cubicBezTo>
                  <a:pt x="65" y="214"/>
                  <a:pt x="66" y="224"/>
                  <a:pt x="68" y="233"/>
                </a:cubicBezTo>
                <a:cubicBezTo>
                  <a:pt x="69" y="243"/>
                  <a:pt x="71" y="252"/>
                  <a:pt x="74" y="260"/>
                </a:cubicBezTo>
                <a:cubicBezTo>
                  <a:pt x="77" y="268"/>
                  <a:pt x="81" y="275"/>
                  <a:pt x="86" y="282"/>
                </a:cubicBezTo>
                <a:cubicBezTo>
                  <a:pt x="90" y="288"/>
                  <a:pt x="96" y="293"/>
                  <a:pt x="103" y="296"/>
                </a:cubicBezTo>
                <a:cubicBezTo>
                  <a:pt x="109" y="299"/>
                  <a:pt x="117" y="301"/>
                  <a:pt x="127" y="301"/>
                </a:cubicBezTo>
                <a:cubicBezTo>
                  <a:pt x="136" y="301"/>
                  <a:pt x="144" y="299"/>
                  <a:pt x="150" y="296"/>
                </a:cubicBezTo>
                <a:cubicBezTo>
                  <a:pt x="157" y="293"/>
                  <a:pt x="163" y="288"/>
                  <a:pt x="168" y="282"/>
                </a:cubicBezTo>
                <a:cubicBezTo>
                  <a:pt x="172" y="275"/>
                  <a:pt x="176" y="268"/>
                  <a:pt x="179" y="260"/>
                </a:cubicBezTo>
                <a:cubicBezTo>
                  <a:pt x="182" y="252"/>
                  <a:pt x="184" y="243"/>
                  <a:pt x="186" y="233"/>
                </a:cubicBezTo>
                <a:cubicBezTo>
                  <a:pt x="187" y="224"/>
                  <a:pt x="188" y="214"/>
                  <a:pt x="189" y="204"/>
                </a:cubicBezTo>
                <a:cubicBezTo>
                  <a:pt x="189" y="193"/>
                  <a:pt x="190" y="183"/>
                  <a:pt x="190" y="173"/>
                </a:cubicBezTo>
                <a:cubicBezTo>
                  <a:pt x="190" y="163"/>
                  <a:pt x="189" y="153"/>
                  <a:pt x="189" y="142"/>
                </a:cubicBezTo>
                <a:cubicBezTo>
                  <a:pt x="188" y="132"/>
                  <a:pt x="187" y="122"/>
                  <a:pt x="186" y="113"/>
                </a:cubicBezTo>
                <a:cubicBezTo>
                  <a:pt x="184" y="103"/>
                  <a:pt x="182" y="94"/>
                  <a:pt x="179" y="86"/>
                </a:cubicBezTo>
                <a:cubicBezTo>
                  <a:pt x="176" y="78"/>
                  <a:pt x="172" y="71"/>
                  <a:pt x="168" y="65"/>
                </a:cubicBezTo>
                <a:cubicBezTo>
                  <a:pt x="163" y="59"/>
                  <a:pt x="157" y="54"/>
                  <a:pt x="150" y="50"/>
                </a:cubicBezTo>
                <a:cubicBezTo>
                  <a:pt x="144" y="47"/>
                  <a:pt x="136" y="45"/>
                  <a:pt x="127"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MH_Other_15"/>
          <p:cNvSpPr>
            <a:spLocks/>
          </p:cNvSpPr>
          <p:nvPr>
            <p:custDataLst>
              <p:tags r:id="rId15"/>
            </p:custDataLst>
          </p:nvPr>
        </p:nvSpPr>
        <p:spPr bwMode="auto">
          <a:xfrm>
            <a:off x="4770893" y="3250291"/>
            <a:ext cx="217488" cy="315913"/>
          </a:xfrm>
          <a:custGeom>
            <a:avLst/>
            <a:gdLst>
              <a:gd name="T0" fmla="*/ 2147483646 w 234"/>
              <a:gd name="T1" fmla="*/ 2147483646 h 339"/>
              <a:gd name="T2" fmla="*/ 2147483646 w 234"/>
              <a:gd name="T3" fmla="*/ 2147483646 h 339"/>
              <a:gd name="T4" fmla="*/ 2147483646 w 234"/>
              <a:gd name="T5" fmla="*/ 2147483646 h 339"/>
              <a:gd name="T6" fmla="*/ 2147483646 w 234"/>
              <a:gd name="T7" fmla="*/ 2147483646 h 339"/>
              <a:gd name="T8" fmla="*/ 2147483646 w 234"/>
              <a:gd name="T9" fmla="*/ 2147483646 h 339"/>
              <a:gd name="T10" fmla="*/ 2147483646 w 234"/>
              <a:gd name="T11" fmla="*/ 2147483646 h 339"/>
              <a:gd name="T12" fmla="*/ 2147483646 w 234"/>
              <a:gd name="T13" fmla="*/ 2147483646 h 339"/>
              <a:gd name="T14" fmla="*/ 2147483646 w 234"/>
              <a:gd name="T15" fmla="*/ 2147483646 h 339"/>
              <a:gd name="T16" fmla="*/ 2147483646 w 234"/>
              <a:gd name="T17" fmla="*/ 2147483646 h 339"/>
              <a:gd name="T18" fmla="*/ 2147483646 w 234"/>
              <a:gd name="T19" fmla="*/ 2147483646 h 339"/>
              <a:gd name="T20" fmla="*/ 2147483646 w 234"/>
              <a:gd name="T21" fmla="*/ 2147483646 h 339"/>
              <a:gd name="T22" fmla="*/ 2147483646 w 234"/>
              <a:gd name="T23" fmla="*/ 2147483646 h 339"/>
              <a:gd name="T24" fmla="*/ 2147483646 w 234"/>
              <a:gd name="T25" fmla="*/ 2147483646 h 339"/>
              <a:gd name="T26" fmla="*/ 2147483646 w 234"/>
              <a:gd name="T27" fmla="*/ 2147483646 h 339"/>
              <a:gd name="T28" fmla="*/ 2147483646 w 234"/>
              <a:gd name="T29" fmla="*/ 0 h 339"/>
              <a:gd name="T30" fmla="*/ 2147483646 w 234"/>
              <a:gd name="T31" fmla="*/ 2147483646 h 339"/>
              <a:gd name="T32" fmla="*/ 2147483646 w 234"/>
              <a:gd name="T33" fmla="*/ 2147483646 h 339"/>
              <a:gd name="T34" fmla="*/ 2147483646 w 234"/>
              <a:gd name="T35" fmla="*/ 2147483646 h 339"/>
              <a:gd name="T36" fmla="*/ 2147483646 w 234"/>
              <a:gd name="T37" fmla="*/ 2147483646 h 339"/>
              <a:gd name="T38" fmla="*/ 2147483646 w 234"/>
              <a:gd name="T39" fmla="*/ 2147483646 h 339"/>
              <a:gd name="T40" fmla="*/ 2147483646 w 234"/>
              <a:gd name="T41" fmla="*/ 2147483646 h 339"/>
              <a:gd name="T42" fmla="*/ 2147483646 w 234"/>
              <a:gd name="T43" fmla="*/ 2147483646 h 339"/>
              <a:gd name="T44" fmla="*/ 2147483646 w 234"/>
              <a:gd name="T45" fmla="*/ 2147483646 h 339"/>
              <a:gd name="T46" fmla="*/ 2147483646 w 234"/>
              <a:gd name="T47" fmla="*/ 2147483646 h 339"/>
              <a:gd name="T48" fmla="*/ 2147483646 w 234"/>
              <a:gd name="T49" fmla="*/ 2147483646 h 339"/>
              <a:gd name="T50" fmla="*/ 2147483646 w 234"/>
              <a:gd name="T51" fmla="*/ 2147483646 h 339"/>
              <a:gd name="T52" fmla="*/ 2147483646 w 234"/>
              <a:gd name="T53" fmla="*/ 2147483646 h 339"/>
              <a:gd name="T54" fmla="*/ 2147483646 w 234"/>
              <a:gd name="T55" fmla="*/ 2147483646 h 339"/>
              <a:gd name="T56" fmla="*/ 2147483646 w 234"/>
              <a:gd name="T57" fmla="*/ 2147483646 h 339"/>
              <a:gd name="T58" fmla="*/ 2147483646 w 234"/>
              <a:gd name="T59" fmla="*/ 2147483646 h 339"/>
              <a:gd name="T60" fmla="*/ 2147483646 w 234"/>
              <a:gd name="T61" fmla="*/ 2147483646 h 339"/>
              <a:gd name="T62" fmla="*/ 2147483646 w 234"/>
              <a:gd name="T63" fmla="*/ 2147483646 h 339"/>
              <a:gd name="T64" fmla="*/ 2147483646 w 234"/>
              <a:gd name="T65" fmla="*/ 2147483646 h 339"/>
              <a:gd name="T66" fmla="*/ 2147483646 w 234"/>
              <a:gd name="T67" fmla="*/ 2147483646 h 339"/>
              <a:gd name="T68" fmla="*/ 2147483646 w 234"/>
              <a:gd name="T69" fmla="*/ 2147483646 h 339"/>
              <a:gd name="T70" fmla="*/ 2147483646 w 234"/>
              <a:gd name="T71" fmla="*/ 2147483646 h 339"/>
              <a:gd name="T72" fmla="*/ 0 w 234"/>
              <a:gd name="T73" fmla="*/ 2147483646 h 339"/>
              <a:gd name="T74" fmla="*/ 2147483646 w 234"/>
              <a:gd name="T75" fmla="*/ 2147483646 h 339"/>
              <a:gd name="T76" fmla="*/ 2147483646 w 234"/>
              <a:gd name="T77" fmla="*/ 2147483646 h 339"/>
              <a:gd name="T78" fmla="*/ 2147483646 w 234"/>
              <a:gd name="T79" fmla="*/ 2147483646 h 339"/>
              <a:gd name="T80" fmla="*/ 2147483646 w 234"/>
              <a:gd name="T81" fmla="*/ 2147483646 h 339"/>
              <a:gd name="T82" fmla="*/ 2147483646 w 234"/>
              <a:gd name="T83" fmla="*/ 2147483646 h 339"/>
              <a:gd name="T84" fmla="*/ 2147483646 w 234"/>
              <a:gd name="T85" fmla="*/ 2147483646 h 339"/>
              <a:gd name="T86" fmla="*/ 2147483646 w 234"/>
              <a:gd name="T87" fmla="*/ 2147483646 h 339"/>
              <a:gd name="T88" fmla="*/ 2147483646 w 234"/>
              <a:gd name="T89" fmla="*/ 2147483646 h 339"/>
              <a:gd name="T90" fmla="*/ 2147483646 w 234"/>
              <a:gd name="T91" fmla="*/ 2147483646 h 339"/>
              <a:gd name="T92" fmla="*/ 2147483646 w 234"/>
              <a:gd name="T93" fmla="*/ 2147483646 h 339"/>
              <a:gd name="T94" fmla="*/ 2147483646 w 234"/>
              <a:gd name="T95" fmla="*/ 2147483646 h 339"/>
              <a:gd name="T96" fmla="*/ 2147483646 w 234"/>
              <a:gd name="T97" fmla="*/ 2147483646 h 339"/>
              <a:gd name="T98" fmla="*/ 2147483646 w 234"/>
              <a:gd name="T99" fmla="*/ 2147483646 h 339"/>
              <a:gd name="T100" fmla="*/ 2147483646 w 234"/>
              <a:gd name="T101" fmla="*/ 2147483646 h 339"/>
              <a:gd name="T102" fmla="*/ 2147483646 w 234"/>
              <a:gd name="T103" fmla="*/ 2147483646 h 339"/>
              <a:gd name="T104" fmla="*/ 2147483646 w 234"/>
              <a:gd name="T105" fmla="*/ 2147483646 h 33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34" h="339">
                <a:moveTo>
                  <a:pt x="115" y="48"/>
                </a:moveTo>
                <a:cubicBezTo>
                  <a:pt x="109" y="48"/>
                  <a:pt x="103" y="48"/>
                  <a:pt x="97" y="50"/>
                </a:cubicBezTo>
                <a:cubicBezTo>
                  <a:pt x="91" y="51"/>
                  <a:pt x="85" y="52"/>
                  <a:pt x="80" y="54"/>
                </a:cubicBezTo>
                <a:cubicBezTo>
                  <a:pt x="74" y="56"/>
                  <a:pt x="69" y="58"/>
                  <a:pt x="64" y="60"/>
                </a:cubicBezTo>
                <a:cubicBezTo>
                  <a:pt x="58" y="62"/>
                  <a:pt x="54" y="64"/>
                  <a:pt x="49" y="66"/>
                </a:cubicBezTo>
                <a:cubicBezTo>
                  <a:pt x="47" y="67"/>
                  <a:pt x="45" y="68"/>
                  <a:pt x="43" y="68"/>
                </a:cubicBezTo>
                <a:cubicBezTo>
                  <a:pt x="41" y="69"/>
                  <a:pt x="39" y="69"/>
                  <a:pt x="37" y="69"/>
                </a:cubicBezTo>
                <a:cubicBezTo>
                  <a:pt x="31" y="69"/>
                  <a:pt x="25" y="67"/>
                  <a:pt x="22" y="62"/>
                </a:cubicBezTo>
                <a:cubicBezTo>
                  <a:pt x="18" y="58"/>
                  <a:pt x="16" y="53"/>
                  <a:pt x="16" y="47"/>
                </a:cubicBezTo>
                <a:cubicBezTo>
                  <a:pt x="16" y="43"/>
                  <a:pt x="17" y="39"/>
                  <a:pt x="19" y="35"/>
                </a:cubicBezTo>
                <a:cubicBezTo>
                  <a:pt x="22" y="31"/>
                  <a:pt x="26" y="27"/>
                  <a:pt x="32" y="24"/>
                </a:cubicBezTo>
                <a:cubicBezTo>
                  <a:pt x="39" y="21"/>
                  <a:pt x="45" y="17"/>
                  <a:pt x="53" y="15"/>
                </a:cubicBezTo>
                <a:cubicBezTo>
                  <a:pt x="60" y="12"/>
                  <a:pt x="68" y="9"/>
                  <a:pt x="76" y="7"/>
                </a:cubicBezTo>
                <a:cubicBezTo>
                  <a:pt x="84" y="5"/>
                  <a:pt x="92" y="3"/>
                  <a:pt x="100" y="2"/>
                </a:cubicBezTo>
                <a:cubicBezTo>
                  <a:pt x="108" y="1"/>
                  <a:pt x="115" y="0"/>
                  <a:pt x="122" y="0"/>
                </a:cubicBezTo>
                <a:cubicBezTo>
                  <a:pt x="138" y="0"/>
                  <a:pt x="152" y="2"/>
                  <a:pt x="165" y="6"/>
                </a:cubicBezTo>
                <a:cubicBezTo>
                  <a:pt x="179" y="9"/>
                  <a:pt x="190" y="15"/>
                  <a:pt x="200" y="22"/>
                </a:cubicBezTo>
                <a:cubicBezTo>
                  <a:pt x="210" y="29"/>
                  <a:pt x="217" y="38"/>
                  <a:pt x="223" y="49"/>
                </a:cubicBezTo>
                <a:cubicBezTo>
                  <a:pt x="228" y="59"/>
                  <a:pt x="231" y="71"/>
                  <a:pt x="231" y="85"/>
                </a:cubicBezTo>
                <a:cubicBezTo>
                  <a:pt x="231" y="97"/>
                  <a:pt x="229" y="109"/>
                  <a:pt x="224" y="121"/>
                </a:cubicBezTo>
                <a:cubicBezTo>
                  <a:pt x="220" y="133"/>
                  <a:pt x="213" y="145"/>
                  <a:pt x="206" y="158"/>
                </a:cubicBezTo>
                <a:cubicBezTo>
                  <a:pt x="198" y="170"/>
                  <a:pt x="189" y="182"/>
                  <a:pt x="178" y="195"/>
                </a:cubicBezTo>
                <a:cubicBezTo>
                  <a:pt x="168" y="207"/>
                  <a:pt x="157" y="219"/>
                  <a:pt x="145" y="230"/>
                </a:cubicBezTo>
                <a:cubicBezTo>
                  <a:pt x="133" y="242"/>
                  <a:pt x="122" y="253"/>
                  <a:pt x="109" y="263"/>
                </a:cubicBezTo>
                <a:cubicBezTo>
                  <a:pt x="97" y="274"/>
                  <a:pt x="85" y="283"/>
                  <a:pt x="74" y="292"/>
                </a:cubicBezTo>
                <a:cubicBezTo>
                  <a:pt x="211" y="292"/>
                  <a:pt x="211" y="292"/>
                  <a:pt x="211" y="292"/>
                </a:cubicBezTo>
                <a:cubicBezTo>
                  <a:pt x="215" y="292"/>
                  <a:pt x="218" y="293"/>
                  <a:pt x="221" y="294"/>
                </a:cubicBezTo>
                <a:cubicBezTo>
                  <a:pt x="224" y="296"/>
                  <a:pt x="227" y="298"/>
                  <a:pt x="228" y="300"/>
                </a:cubicBezTo>
                <a:cubicBezTo>
                  <a:pt x="230" y="302"/>
                  <a:pt x="232" y="305"/>
                  <a:pt x="233" y="307"/>
                </a:cubicBezTo>
                <a:cubicBezTo>
                  <a:pt x="234" y="310"/>
                  <a:pt x="234" y="313"/>
                  <a:pt x="234" y="316"/>
                </a:cubicBezTo>
                <a:cubicBezTo>
                  <a:pt x="234" y="319"/>
                  <a:pt x="234" y="322"/>
                  <a:pt x="233" y="325"/>
                </a:cubicBezTo>
                <a:cubicBezTo>
                  <a:pt x="232" y="328"/>
                  <a:pt x="230" y="330"/>
                  <a:pt x="228" y="332"/>
                </a:cubicBezTo>
                <a:cubicBezTo>
                  <a:pt x="227" y="334"/>
                  <a:pt x="224" y="336"/>
                  <a:pt x="221" y="337"/>
                </a:cubicBezTo>
                <a:cubicBezTo>
                  <a:pt x="218" y="339"/>
                  <a:pt x="215" y="339"/>
                  <a:pt x="211" y="339"/>
                </a:cubicBezTo>
                <a:cubicBezTo>
                  <a:pt x="33" y="339"/>
                  <a:pt x="33" y="339"/>
                  <a:pt x="33" y="339"/>
                </a:cubicBezTo>
                <a:cubicBezTo>
                  <a:pt x="22" y="339"/>
                  <a:pt x="13" y="337"/>
                  <a:pt x="8" y="331"/>
                </a:cubicBezTo>
                <a:cubicBezTo>
                  <a:pt x="3" y="326"/>
                  <a:pt x="0" y="319"/>
                  <a:pt x="0" y="312"/>
                </a:cubicBezTo>
                <a:cubicBezTo>
                  <a:pt x="0" y="306"/>
                  <a:pt x="1" y="300"/>
                  <a:pt x="4" y="295"/>
                </a:cubicBezTo>
                <a:cubicBezTo>
                  <a:pt x="7" y="289"/>
                  <a:pt x="12" y="284"/>
                  <a:pt x="17" y="278"/>
                </a:cubicBezTo>
                <a:cubicBezTo>
                  <a:pt x="19" y="277"/>
                  <a:pt x="21" y="275"/>
                  <a:pt x="25" y="272"/>
                </a:cubicBezTo>
                <a:cubicBezTo>
                  <a:pt x="28" y="269"/>
                  <a:pt x="32" y="266"/>
                  <a:pt x="36" y="262"/>
                </a:cubicBezTo>
                <a:cubicBezTo>
                  <a:pt x="40" y="258"/>
                  <a:pt x="44" y="255"/>
                  <a:pt x="49" y="251"/>
                </a:cubicBezTo>
                <a:cubicBezTo>
                  <a:pt x="53" y="247"/>
                  <a:pt x="58" y="243"/>
                  <a:pt x="62" y="238"/>
                </a:cubicBezTo>
                <a:cubicBezTo>
                  <a:pt x="67" y="234"/>
                  <a:pt x="71" y="230"/>
                  <a:pt x="75" y="226"/>
                </a:cubicBezTo>
                <a:cubicBezTo>
                  <a:pt x="79" y="222"/>
                  <a:pt x="83" y="219"/>
                  <a:pt x="86" y="216"/>
                </a:cubicBezTo>
                <a:cubicBezTo>
                  <a:pt x="97" y="205"/>
                  <a:pt x="108" y="193"/>
                  <a:pt x="118" y="182"/>
                </a:cubicBezTo>
                <a:cubicBezTo>
                  <a:pt x="129" y="171"/>
                  <a:pt x="138" y="159"/>
                  <a:pt x="145" y="149"/>
                </a:cubicBezTo>
                <a:cubicBezTo>
                  <a:pt x="153" y="138"/>
                  <a:pt x="159" y="127"/>
                  <a:pt x="163" y="118"/>
                </a:cubicBezTo>
                <a:cubicBezTo>
                  <a:pt x="168" y="108"/>
                  <a:pt x="170" y="99"/>
                  <a:pt x="170" y="91"/>
                </a:cubicBezTo>
                <a:cubicBezTo>
                  <a:pt x="170" y="84"/>
                  <a:pt x="168" y="77"/>
                  <a:pt x="165" y="72"/>
                </a:cubicBezTo>
                <a:cubicBezTo>
                  <a:pt x="162" y="67"/>
                  <a:pt x="158" y="62"/>
                  <a:pt x="153" y="59"/>
                </a:cubicBezTo>
                <a:cubicBezTo>
                  <a:pt x="148" y="55"/>
                  <a:pt x="142" y="52"/>
                  <a:pt x="135" y="51"/>
                </a:cubicBezTo>
                <a:cubicBezTo>
                  <a:pt x="129" y="49"/>
                  <a:pt x="122" y="48"/>
                  <a:pt x="115" y="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MH_Other_16"/>
          <p:cNvSpPr>
            <a:spLocks noEditPoints="1"/>
          </p:cNvSpPr>
          <p:nvPr>
            <p:custDataLst>
              <p:tags r:id="rId16"/>
            </p:custDataLst>
          </p:nvPr>
        </p:nvSpPr>
        <p:spPr bwMode="auto">
          <a:xfrm>
            <a:off x="4977269" y="4626653"/>
            <a:ext cx="233363" cy="320675"/>
          </a:xfrm>
          <a:custGeom>
            <a:avLst/>
            <a:gdLst>
              <a:gd name="T0" fmla="*/ 2147483646 w 252"/>
              <a:gd name="T1" fmla="*/ 0 h 347"/>
              <a:gd name="T2" fmla="*/ 2147483646 w 252"/>
              <a:gd name="T3" fmla="*/ 2147483646 h 347"/>
              <a:gd name="T4" fmla="*/ 2147483646 w 252"/>
              <a:gd name="T5" fmla="*/ 2147483646 h 347"/>
              <a:gd name="T6" fmla="*/ 2147483646 w 252"/>
              <a:gd name="T7" fmla="*/ 2147483646 h 347"/>
              <a:gd name="T8" fmla="*/ 2147483646 w 252"/>
              <a:gd name="T9" fmla="*/ 2147483646 h 347"/>
              <a:gd name="T10" fmla="*/ 2147483646 w 252"/>
              <a:gd name="T11" fmla="*/ 2147483646 h 347"/>
              <a:gd name="T12" fmla="*/ 2147483646 w 252"/>
              <a:gd name="T13" fmla="*/ 2147483646 h 347"/>
              <a:gd name="T14" fmla="*/ 2147483646 w 252"/>
              <a:gd name="T15" fmla="*/ 2147483646 h 347"/>
              <a:gd name="T16" fmla="*/ 2147483646 w 252"/>
              <a:gd name="T17" fmla="*/ 2147483646 h 347"/>
              <a:gd name="T18" fmla="*/ 2147483646 w 252"/>
              <a:gd name="T19" fmla="*/ 2147483646 h 347"/>
              <a:gd name="T20" fmla="*/ 2147483646 w 252"/>
              <a:gd name="T21" fmla="*/ 2147483646 h 347"/>
              <a:gd name="T22" fmla="*/ 2147483646 w 252"/>
              <a:gd name="T23" fmla="*/ 2147483646 h 347"/>
              <a:gd name="T24" fmla="*/ 2147483646 w 252"/>
              <a:gd name="T25" fmla="*/ 2147483646 h 347"/>
              <a:gd name="T26" fmla="*/ 2147483646 w 252"/>
              <a:gd name="T27" fmla="*/ 2147483646 h 347"/>
              <a:gd name="T28" fmla="*/ 2147483646 w 252"/>
              <a:gd name="T29" fmla="*/ 2147483646 h 347"/>
              <a:gd name="T30" fmla="*/ 2147483646 w 252"/>
              <a:gd name="T31" fmla="*/ 2147483646 h 347"/>
              <a:gd name="T32" fmla="*/ 2147483646 w 252"/>
              <a:gd name="T33" fmla="*/ 2147483646 h 347"/>
              <a:gd name="T34" fmla="*/ 2147483646 w 252"/>
              <a:gd name="T35" fmla="*/ 2147483646 h 347"/>
              <a:gd name="T36" fmla="*/ 0 w 252"/>
              <a:gd name="T37" fmla="*/ 2147483646 h 347"/>
              <a:gd name="T38" fmla="*/ 2147483646 w 252"/>
              <a:gd name="T39" fmla="*/ 2147483646 h 347"/>
              <a:gd name="T40" fmla="*/ 2147483646 w 252"/>
              <a:gd name="T41" fmla="*/ 2147483646 h 347"/>
              <a:gd name="T42" fmla="*/ 2147483646 w 252"/>
              <a:gd name="T43" fmla="*/ 2147483646 h 347"/>
              <a:gd name="T44" fmla="*/ 2147483646 w 252"/>
              <a:gd name="T45" fmla="*/ 2147483646 h 347"/>
              <a:gd name="T46" fmla="*/ 2147483646 w 252"/>
              <a:gd name="T47" fmla="*/ 2147483646 h 347"/>
              <a:gd name="T48" fmla="*/ 2147483646 w 252"/>
              <a:gd name="T49" fmla="*/ 0 h 347"/>
              <a:gd name="T50" fmla="*/ 2147483646 w 252"/>
              <a:gd name="T51" fmla="*/ 2147483646 h 347"/>
              <a:gd name="T52" fmla="*/ 2147483646 w 252"/>
              <a:gd name="T53" fmla="*/ 2147483646 h 347"/>
              <a:gd name="T54" fmla="*/ 2147483646 w 252"/>
              <a:gd name="T55" fmla="*/ 2147483646 h 347"/>
              <a:gd name="T56" fmla="*/ 2147483646 w 252"/>
              <a:gd name="T57" fmla="*/ 2147483646 h 347"/>
              <a:gd name="T58" fmla="*/ 2147483646 w 252"/>
              <a:gd name="T59" fmla="*/ 2147483646 h 347"/>
              <a:gd name="T60" fmla="*/ 2147483646 w 252"/>
              <a:gd name="T61" fmla="*/ 2147483646 h 347"/>
              <a:gd name="T62" fmla="*/ 2147483646 w 252"/>
              <a:gd name="T63" fmla="*/ 2147483646 h 347"/>
              <a:gd name="T64" fmla="*/ 2147483646 w 252"/>
              <a:gd name="T65" fmla="*/ 2147483646 h 347"/>
              <a:gd name="T66" fmla="*/ 2147483646 w 252"/>
              <a:gd name="T67" fmla="*/ 2147483646 h 347"/>
              <a:gd name="T68" fmla="*/ 2147483646 w 252"/>
              <a:gd name="T69" fmla="*/ 2147483646 h 347"/>
              <a:gd name="T70" fmla="*/ 2147483646 w 252"/>
              <a:gd name="T71" fmla="*/ 2147483646 h 347"/>
              <a:gd name="T72" fmla="*/ 2147483646 w 252"/>
              <a:gd name="T73" fmla="*/ 2147483646 h 347"/>
              <a:gd name="T74" fmla="*/ 2147483646 w 252"/>
              <a:gd name="T75" fmla="*/ 2147483646 h 347"/>
              <a:gd name="T76" fmla="*/ 2147483646 w 252"/>
              <a:gd name="T77" fmla="*/ 2147483646 h 347"/>
              <a:gd name="T78" fmla="*/ 2147483646 w 252"/>
              <a:gd name="T79" fmla="*/ 2147483646 h 347"/>
              <a:gd name="T80" fmla="*/ 2147483646 w 252"/>
              <a:gd name="T81" fmla="*/ 2147483646 h 347"/>
              <a:gd name="T82" fmla="*/ 2147483646 w 252"/>
              <a:gd name="T83" fmla="*/ 2147483646 h 347"/>
              <a:gd name="T84" fmla="*/ 2147483646 w 252"/>
              <a:gd name="T85" fmla="*/ 2147483646 h 347"/>
              <a:gd name="T86" fmla="*/ 2147483646 w 252"/>
              <a:gd name="T87" fmla="*/ 2147483646 h 347"/>
              <a:gd name="T88" fmla="*/ 2147483646 w 252"/>
              <a:gd name="T89" fmla="*/ 2147483646 h 347"/>
              <a:gd name="T90" fmla="*/ 2147483646 w 252"/>
              <a:gd name="T91" fmla="*/ 2147483646 h 347"/>
              <a:gd name="T92" fmla="*/ 2147483646 w 252"/>
              <a:gd name="T93" fmla="*/ 2147483646 h 347"/>
              <a:gd name="T94" fmla="*/ 2147483646 w 252"/>
              <a:gd name="T95" fmla="*/ 2147483646 h 347"/>
              <a:gd name="T96" fmla="*/ 2147483646 w 252"/>
              <a:gd name="T97" fmla="*/ 2147483646 h 347"/>
              <a:gd name="T98" fmla="*/ 2147483646 w 252"/>
              <a:gd name="T99" fmla="*/ 2147483646 h 3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2" h="347">
                <a:moveTo>
                  <a:pt x="126" y="0"/>
                </a:moveTo>
                <a:cubicBezTo>
                  <a:pt x="142" y="0"/>
                  <a:pt x="156" y="3"/>
                  <a:pt x="169" y="7"/>
                </a:cubicBezTo>
                <a:cubicBezTo>
                  <a:pt x="181" y="11"/>
                  <a:pt x="192" y="17"/>
                  <a:pt x="202" y="25"/>
                </a:cubicBezTo>
                <a:cubicBezTo>
                  <a:pt x="211" y="33"/>
                  <a:pt x="219" y="42"/>
                  <a:pt x="225" y="53"/>
                </a:cubicBezTo>
                <a:cubicBezTo>
                  <a:pt x="232" y="64"/>
                  <a:pt x="237" y="75"/>
                  <a:pt x="241" y="88"/>
                </a:cubicBezTo>
                <a:cubicBezTo>
                  <a:pt x="245" y="101"/>
                  <a:pt x="248" y="115"/>
                  <a:pt x="249" y="129"/>
                </a:cubicBezTo>
                <a:cubicBezTo>
                  <a:pt x="251" y="144"/>
                  <a:pt x="252" y="158"/>
                  <a:pt x="252" y="174"/>
                </a:cubicBezTo>
                <a:cubicBezTo>
                  <a:pt x="252" y="189"/>
                  <a:pt x="251" y="204"/>
                  <a:pt x="249" y="218"/>
                </a:cubicBezTo>
                <a:cubicBezTo>
                  <a:pt x="248" y="233"/>
                  <a:pt x="245" y="246"/>
                  <a:pt x="241" y="259"/>
                </a:cubicBezTo>
                <a:cubicBezTo>
                  <a:pt x="237" y="272"/>
                  <a:pt x="232" y="284"/>
                  <a:pt x="225" y="294"/>
                </a:cubicBezTo>
                <a:cubicBezTo>
                  <a:pt x="219" y="305"/>
                  <a:pt x="211" y="314"/>
                  <a:pt x="202" y="322"/>
                </a:cubicBezTo>
                <a:cubicBezTo>
                  <a:pt x="192" y="330"/>
                  <a:pt x="181" y="336"/>
                  <a:pt x="169" y="341"/>
                </a:cubicBezTo>
                <a:cubicBezTo>
                  <a:pt x="156" y="345"/>
                  <a:pt x="142" y="347"/>
                  <a:pt x="126" y="347"/>
                </a:cubicBezTo>
                <a:cubicBezTo>
                  <a:pt x="110" y="347"/>
                  <a:pt x="96" y="345"/>
                  <a:pt x="83" y="341"/>
                </a:cubicBezTo>
                <a:cubicBezTo>
                  <a:pt x="70" y="336"/>
                  <a:pt x="59" y="330"/>
                  <a:pt x="50" y="322"/>
                </a:cubicBezTo>
                <a:cubicBezTo>
                  <a:pt x="41" y="314"/>
                  <a:pt x="33" y="305"/>
                  <a:pt x="27" y="294"/>
                </a:cubicBezTo>
                <a:cubicBezTo>
                  <a:pt x="20" y="284"/>
                  <a:pt x="15" y="272"/>
                  <a:pt x="11" y="259"/>
                </a:cubicBezTo>
                <a:cubicBezTo>
                  <a:pt x="7" y="246"/>
                  <a:pt x="4" y="233"/>
                  <a:pt x="2" y="218"/>
                </a:cubicBezTo>
                <a:cubicBezTo>
                  <a:pt x="1" y="204"/>
                  <a:pt x="0" y="189"/>
                  <a:pt x="0" y="174"/>
                </a:cubicBezTo>
                <a:cubicBezTo>
                  <a:pt x="0" y="158"/>
                  <a:pt x="1" y="144"/>
                  <a:pt x="2" y="129"/>
                </a:cubicBezTo>
                <a:cubicBezTo>
                  <a:pt x="4" y="115"/>
                  <a:pt x="7" y="101"/>
                  <a:pt x="11" y="88"/>
                </a:cubicBezTo>
                <a:cubicBezTo>
                  <a:pt x="15" y="75"/>
                  <a:pt x="20" y="64"/>
                  <a:pt x="27" y="53"/>
                </a:cubicBezTo>
                <a:cubicBezTo>
                  <a:pt x="33" y="42"/>
                  <a:pt x="41" y="33"/>
                  <a:pt x="50" y="25"/>
                </a:cubicBezTo>
                <a:cubicBezTo>
                  <a:pt x="59" y="17"/>
                  <a:pt x="70" y="11"/>
                  <a:pt x="83" y="7"/>
                </a:cubicBezTo>
                <a:cubicBezTo>
                  <a:pt x="95" y="3"/>
                  <a:pt x="110" y="0"/>
                  <a:pt x="126" y="0"/>
                </a:cubicBezTo>
                <a:close/>
                <a:moveTo>
                  <a:pt x="126" y="46"/>
                </a:moveTo>
                <a:cubicBezTo>
                  <a:pt x="117" y="46"/>
                  <a:pt x="109" y="47"/>
                  <a:pt x="102" y="51"/>
                </a:cubicBezTo>
                <a:cubicBezTo>
                  <a:pt x="95" y="54"/>
                  <a:pt x="90" y="59"/>
                  <a:pt x="85" y="65"/>
                </a:cubicBezTo>
                <a:cubicBezTo>
                  <a:pt x="80" y="71"/>
                  <a:pt x="76" y="79"/>
                  <a:pt x="74" y="87"/>
                </a:cubicBezTo>
                <a:cubicBezTo>
                  <a:pt x="71" y="95"/>
                  <a:pt x="69" y="104"/>
                  <a:pt x="67" y="113"/>
                </a:cubicBezTo>
                <a:cubicBezTo>
                  <a:pt x="65" y="123"/>
                  <a:pt x="64" y="133"/>
                  <a:pt x="64" y="143"/>
                </a:cubicBezTo>
                <a:cubicBezTo>
                  <a:pt x="63" y="153"/>
                  <a:pt x="63" y="164"/>
                  <a:pt x="63" y="174"/>
                </a:cubicBezTo>
                <a:cubicBezTo>
                  <a:pt x="63" y="184"/>
                  <a:pt x="63" y="194"/>
                  <a:pt x="64" y="204"/>
                </a:cubicBezTo>
                <a:cubicBezTo>
                  <a:pt x="64" y="215"/>
                  <a:pt x="65" y="224"/>
                  <a:pt x="67" y="234"/>
                </a:cubicBezTo>
                <a:cubicBezTo>
                  <a:pt x="69" y="243"/>
                  <a:pt x="71" y="252"/>
                  <a:pt x="74" y="261"/>
                </a:cubicBezTo>
                <a:cubicBezTo>
                  <a:pt x="76" y="269"/>
                  <a:pt x="80" y="276"/>
                  <a:pt x="85" y="282"/>
                </a:cubicBezTo>
                <a:cubicBezTo>
                  <a:pt x="90" y="288"/>
                  <a:pt x="95" y="293"/>
                  <a:pt x="102" y="297"/>
                </a:cubicBezTo>
                <a:cubicBezTo>
                  <a:pt x="109" y="300"/>
                  <a:pt x="117" y="302"/>
                  <a:pt x="126" y="302"/>
                </a:cubicBezTo>
                <a:cubicBezTo>
                  <a:pt x="135" y="302"/>
                  <a:pt x="143" y="300"/>
                  <a:pt x="150" y="297"/>
                </a:cubicBezTo>
                <a:cubicBezTo>
                  <a:pt x="157" y="293"/>
                  <a:pt x="162" y="288"/>
                  <a:pt x="167" y="282"/>
                </a:cubicBezTo>
                <a:cubicBezTo>
                  <a:pt x="172" y="276"/>
                  <a:pt x="176" y="269"/>
                  <a:pt x="178" y="261"/>
                </a:cubicBezTo>
                <a:cubicBezTo>
                  <a:pt x="181" y="252"/>
                  <a:pt x="184" y="243"/>
                  <a:pt x="185" y="234"/>
                </a:cubicBezTo>
                <a:cubicBezTo>
                  <a:pt x="187" y="224"/>
                  <a:pt x="188" y="215"/>
                  <a:pt x="188" y="204"/>
                </a:cubicBezTo>
                <a:cubicBezTo>
                  <a:pt x="189" y="194"/>
                  <a:pt x="189" y="184"/>
                  <a:pt x="189" y="174"/>
                </a:cubicBezTo>
                <a:cubicBezTo>
                  <a:pt x="189" y="164"/>
                  <a:pt x="189" y="153"/>
                  <a:pt x="188" y="143"/>
                </a:cubicBezTo>
                <a:cubicBezTo>
                  <a:pt x="188" y="133"/>
                  <a:pt x="187" y="123"/>
                  <a:pt x="185" y="113"/>
                </a:cubicBezTo>
                <a:cubicBezTo>
                  <a:pt x="184" y="104"/>
                  <a:pt x="181" y="95"/>
                  <a:pt x="178" y="87"/>
                </a:cubicBezTo>
                <a:cubicBezTo>
                  <a:pt x="176" y="79"/>
                  <a:pt x="172" y="71"/>
                  <a:pt x="167" y="65"/>
                </a:cubicBezTo>
                <a:cubicBezTo>
                  <a:pt x="162" y="59"/>
                  <a:pt x="157" y="54"/>
                  <a:pt x="150" y="51"/>
                </a:cubicBezTo>
                <a:cubicBezTo>
                  <a:pt x="143" y="47"/>
                  <a:pt x="135" y="46"/>
                  <a:pt x="126" y="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MH_Other_17"/>
          <p:cNvSpPr>
            <a:spLocks/>
          </p:cNvSpPr>
          <p:nvPr>
            <p:custDataLst>
              <p:tags r:id="rId17"/>
            </p:custDataLst>
          </p:nvPr>
        </p:nvSpPr>
        <p:spPr bwMode="auto">
          <a:xfrm>
            <a:off x="5267782" y="4621889"/>
            <a:ext cx="211137" cy="325439"/>
          </a:xfrm>
          <a:custGeom>
            <a:avLst/>
            <a:gdLst>
              <a:gd name="T0" fmla="*/ 2147483646 w 224"/>
              <a:gd name="T1" fmla="*/ 2147483646 h 350"/>
              <a:gd name="T2" fmla="*/ 2147483646 w 224"/>
              <a:gd name="T3" fmla="*/ 2147483646 h 350"/>
              <a:gd name="T4" fmla="*/ 2147483646 w 224"/>
              <a:gd name="T5" fmla="*/ 2147483646 h 350"/>
              <a:gd name="T6" fmla="*/ 2147483646 w 224"/>
              <a:gd name="T7" fmla="*/ 2147483646 h 350"/>
              <a:gd name="T8" fmla="*/ 2147483646 w 224"/>
              <a:gd name="T9" fmla="*/ 2147483646 h 350"/>
              <a:gd name="T10" fmla="*/ 2147483646 w 224"/>
              <a:gd name="T11" fmla="*/ 2147483646 h 350"/>
              <a:gd name="T12" fmla="*/ 2147483646 w 224"/>
              <a:gd name="T13" fmla="*/ 2147483646 h 350"/>
              <a:gd name="T14" fmla="*/ 2147483646 w 224"/>
              <a:gd name="T15" fmla="*/ 2147483646 h 350"/>
              <a:gd name="T16" fmla="*/ 2147483646 w 224"/>
              <a:gd name="T17" fmla="*/ 2147483646 h 350"/>
              <a:gd name="T18" fmla="*/ 2147483646 w 224"/>
              <a:gd name="T19" fmla="*/ 2147483646 h 350"/>
              <a:gd name="T20" fmla="*/ 2147483646 w 224"/>
              <a:gd name="T21" fmla="*/ 2147483646 h 350"/>
              <a:gd name="T22" fmla="*/ 2147483646 w 224"/>
              <a:gd name="T23" fmla="*/ 2147483646 h 350"/>
              <a:gd name="T24" fmla="*/ 2147483646 w 224"/>
              <a:gd name="T25" fmla="*/ 2147483646 h 350"/>
              <a:gd name="T26" fmla="*/ 2147483646 w 224"/>
              <a:gd name="T27" fmla="*/ 2147483646 h 350"/>
              <a:gd name="T28" fmla="*/ 2147483646 w 224"/>
              <a:gd name="T29" fmla="*/ 2147483646 h 350"/>
              <a:gd name="T30" fmla="*/ 2147483646 w 224"/>
              <a:gd name="T31" fmla="*/ 2147483646 h 350"/>
              <a:gd name="T32" fmla="*/ 2147483646 w 224"/>
              <a:gd name="T33" fmla="*/ 2147483646 h 350"/>
              <a:gd name="T34" fmla="*/ 2147483646 w 224"/>
              <a:gd name="T35" fmla="*/ 2147483646 h 350"/>
              <a:gd name="T36" fmla="*/ 2147483646 w 224"/>
              <a:gd name="T37" fmla="*/ 2147483646 h 350"/>
              <a:gd name="T38" fmla="*/ 2147483646 w 224"/>
              <a:gd name="T39" fmla="*/ 2147483646 h 350"/>
              <a:gd name="T40" fmla="*/ 2147483646 w 224"/>
              <a:gd name="T41" fmla="*/ 2147483646 h 350"/>
              <a:gd name="T42" fmla="*/ 2147483646 w 224"/>
              <a:gd name="T43" fmla="*/ 2147483646 h 350"/>
              <a:gd name="T44" fmla="*/ 2147483646 w 224"/>
              <a:gd name="T45" fmla="*/ 2147483646 h 350"/>
              <a:gd name="T46" fmla="*/ 2147483646 w 224"/>
              <a:gd name="T47" fmla="*/ 2147483646 h 350"/>
              <a:gd name="T48" fmla="*/ 2147483646 w 224"/>
              <a:gd name="T49" fmla="*/ 2147483646 h 350"/>
              <a:gd name="T50" fmla="*/ 2147483646 w 224"/>
              <a:gd name="T51" fmla="*/ 2147483646 h 350"/>
              <a:gd name="T52" fmla="*/ 2147483646 w 224"/>
              <a:gd name="T53" fmla="*/ 2147483646 h 350"/>
              <a:gd name="T54" fmla="*/ 2147483646 w 224"/>
              <a:gd name="T55" fmla="*/ 2147483646 h 350"/>
              <a:gd name="T56" fmla="*/ 2147483646 w 224"/>
              <a:gd name="T57" fmla="*/ 2147483646 h 350"/>
              <a:gd name="T58" fmla="*/ 2147483646 w 224"/>
              <a:gd name="T59" fmla="*/ 2147483646 h 350"/>
              <a:gd name="T60" fmla="*/ 2147483646 w 224"/>
              <a:gd name="T61" fmla="*/ 2147483646 h 350"/>
              <a:gd name="T62" fmla="*/ 2147483646 w 224"/>
              <a:gd name="T63" fmla="*/ 2147483646 h 350"/>
              <a:gd name="T64" fmla="*/ 2147483646 w 224"/>
              <a:gd name="T65" fmla="*/ 2147483646 h 350"/>
              <a:gd name="T66" fmla="*/ 2147483646 w 224"/>
              <a:gd name="T67" fmla="*/ 2147483646 h 350"/>
              <a:gd name="T68" fmla="*/ 2147483646 w 224"/>
              <a:gd name="T69" fmla="*/ 2147483646 h 3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24" h="350">
                <a:moveTo>
                  <a:pt x="89" y="151"/>
                </a:moveTo>
                <a:cubicBezTo>
                  <a:pt x="99" y="151"/>
                  <a:pt x="107" y="150"/>
                  <a:pt x="115" y="148"/>
                </a:cubicBezTo>
                <a:cubicBezTo>
                  <a:pt x="124" y="145"/>
                  <a:pt x="131" y="142"/>
                  <a:pt x="137" y="138"/>
                </a:cubicBezTo>
                <a:cubicBezTo>
                  <a:pt x="143" y="133"/>
                  <a:pt x="147" y="128"/>
                  <a:pt x="151" y="121"/>
                </a:cubicBezTo>
                <a:cubicBezTo>
                  <a:pt x="154" y="115"/>
                  <a:pt x="156" y="107"/>
                  <a:pt x="156" y="98"/>
                </a:cubicBezTo>
                <a:cubicBezTo>
                  <a:pt x="156" y="90"/>
                  <a:pt x="154" y="83"/>
                  <a:pt x="151" y="76"/>
                </a:cubicBezTo>
                <a:cubicBezTo>
                  <a:pt x="148" y="70"/>
                  <a:pt x="143" y="65"/>
                  <a:pt x="138" y="61"/>
                </a:cubicBezTo>
                <a:cubicBezTo>
                  <a:pt x="132" y="57"/>
                  <a:pt x="126" y="54"/>
                  <a:pt x="119" y="52"/>
                </a:cubicBezTo>
                <a:cubicBezTo>
                  <a:pt x="111" y="50"/>
                  <a:pt x="103" y="49"/>
                  <a:pt x="95" y="49"/>
                </a:cubicBezTo>
                <a:cubicBezTo>
                  <a:pt x="88" y="49"/>
                  <a:pt x="80" y="49"/>
                  <a:pt x="72" y="51"/>
                </a:cubicBezTo>
                <a:cubicBezTo>
                  <a:pt x="64" y="52"/>
                  <a:pt x="57" y="54"/>
                  <a:pt x="50" y="55"/>
                </a:cubicBezTo>
                <a:cubicBezTo>
                  <a:pt x="43" y="57"/>
                  <a:pt x="38" y="58"/>
                  <a:pt x="33" y="60"/>
                </a:cubicBezTo>
                <a:cubicBezTo>
                  <a:pt x="28" y="61"/>
                  <a:pt x="24" y="62"/>
                  <a:pt x="22" y="62"/>
                </a:cubicBezTo>
                <a:cubicBezTo>
                  <a:pt x="19" y="62"/>
                  <a:pt x="16" y="61"/>
                  <a:pt x="13" y="60"/>
                </a:cubicBezTo>
                <a:cubicBezTo>
                  <a:pt x="10" y="59"/>
                  <a:pt x="8" y="57"/>
                  <a:pt x="6" y="55"/>
                </a:cubicBezTo>
                <a:cubicBezTo>
                  <a:pt x="4" y="53"/>
                  <a:pt x="3" y="50"/>
                  <a:pt x="2" y="47"/>
                </a:cubicBezTo>
                <a:cubicBezTo>
                  <a:pt x="1" y="45"/>
                  <a:pt x="0" y="42"/>
                  <a:pt x="0" y="39"/>
                </a:cubicBezTo>
                <a:cubicBezTo>
                  <a:pt x="0" y="34"/>
                  <a:pt x="2" y="30"/>
                  <a:pt x="5" y="25"/>
                </a:cubicBezTo>
                <a:cubicBezTo>
                  <a:pt x="7" y="21"/>
                  <a:pt x="12" y="18"/>
                  <a:pt x="19" y="16"/>
                </a:cubicBezTo>
                <a:cubicBezTo>
                  <a:pt x="30" y="11"/>
                  <a:pt x="42" y="7"/>
                  <a:pt x="56" y="4"/>
                </a:cubicBezTo>
                <a:cubicBezTo>
                  <a:pt x="69" y="1"/>
                  <a:pt x="83" y="0"/>
                  <a:pt x="98" y="0"/>
                </a:cubicBezTo>
                <a:cubicBezTo>
                  <a:pt x="116" y="0"/>
                  <a:pt x="132" y="2"/>
                  <a:pt x="147" y="6"/>
                </a:cubicBezTo>
                <a:cubicBezTo>
                  <a:pt x="161" y="10"/>
                  <a:pt x="174" y="16"/>
                  <a:pt x="185" y="24"/>
                </a:cubicBezTo>
                <a:cubicBezTo>
                  <a:pt x="195" y="32"/>
                  <a:pt x="203" y="42"/>
                  <a:pt x="209" y="53"/>
                </a:cubicBezTo>
                <a:cubicBezTo>
                  <a:pt x="215" y="65"/>
                  <a:pt x="218" y="78"/>
                  <a:pt x="218" y="93"/>
                </a:cubicBezTo>
                <a:cubicBezTo>
                  <a:pt x="218" y="103"/>
                  <a:pt x="216" y="112"/>
                  <a:pt x="213" y="121"/>
                </a:cubicBezTo>
                <a:cubicBezTo>
                  <a:pt x="210" y="129"/>
                  <a:pt x="205" y="137"/>
                  <a:pt x="199" y="143"/>
                </a:cubicBezTo>
                <a:cubicBezTo>
                  <a:pt x="194" y="150"/>
                  <a:pt x="187" y="155"/>
                  <a:pt x="179" y="160"/>
                </a:cubicBezTo>
                <a:cubicBezTo>
                  <a:pt x="172" y="164"/>
                  <a:pt x="164" y="167"/>
                  <a:pt x="155" y="169"/>
                </a:cubicBezTo>
                <a:cubicBezTo>
                  <a:pt x="155" y="170"/>
                  <a:pt x="155" y="170"/>
                  <a:pt x="155" y="170"/>
                </a:cubicBezTo>
                <a:cubicBezTo>
                  <a:pt x="166" y="172"/>
                  <a:pt x="176" y="176"/>
                  <a:pt x="184" y="180"/>
                </a:cubicBezTo>
                <a:cubicBezTo>
                  <a:pt x="193" y="185"/>
                  <a:pt x="200" y="191"/>
                  <a:pt x="206" y="199"/>
                </a:cubicBezTo>
                <a:cubicBezTo>
                  <a:pt x="212" y="206"/>
                  <a:pt x="217" y="215"/>
                  <a:pt x="220" y="224"/>
                </a:cubicBezTo>
                <a:cubicBezTo>
                  <a:pt x="223" y="234"/>
                  <a:pt x="224" y="244"/>
                  <a:pt x="224" y="255"/>
                </a:cubicBezTo>
                <a:cubicBezTo>
                  <a:pt x="224" y="272"/>
                  <a:pt x="221" y="286"/>
                  <a:pt x="215" y="298"/>
                </a:cubicBezTo>
                <a:cubicBezTo>
                  <a:pt x="208" y="310"/>
                  <a:pt x="199" y="320"/>
                  <a:pt x="188" y="328"/>
                </a:cubicBezTo>
                <a:cubicBezTo>
                  <a:pt x="176" y="336"/>
                  <a:pt x="163" y="341"/>
                  <a:pt x="149" y="345"/>
                </a:cubicBezTo>
                <a:cubicBezTo>
                  <a:pt x="134" y="349"/>
                  <a:pt x="118" y="350"/>
                  <a:pt x="102" y="350"/>
                </a:cubicBezTo>
                <a:cubicBezTo>
                  <a:pt x="95" y="350"/>
                  <a:pt x="88" y="350"/>
                  <a:pt x="81" y="349"/>
                </a:cubicBezTo>
                <a:cubicBezTo>
                  <a:pt x="74" y="348"/>
                  <a:pt x="66" y="347"/>
                  <a:pt x="59" y="345"/>
                </a:cubicBezTo>
                <a:cubicBezTo>
                  <a:pt x="52" y="344"/>
                  <a:pt x="45" y="342"/>
                  <a:pt x="38" y="339"/>
                </a:cubicBezTo>
                <a:cubicBezTo>
                  <a:pt x="31" y="337"/>
                  <a:pt x="24" y="334"/>
                  <a:pt x="18" y="331"/>
                </a:cubicBezTo>
                <a:cubicBezTo>
                  <a:pt x="12" y="329"/>
                  <a:pt x="8" y="326"/>
                  <a:pt x="6" y="322"/>
                </a:cubicBezTo>
                <a:cubicBezTo>
                  <a:pt x="3" y="318"/>
                  <a:pt x="2" y="314"/>
                  <a:pt x="2" y="310"/>
                </a:cubicBezTo>
                <a:cubicBezTo>
                  <a:pt x="2" y="307"/>
                  <a:pt x="3" y="304"/>
                  <a:pt x="4" y="301"/>
                </a:cubicBezTo>
                <a:cubicBezTo>
                  <a:pt x="5" y="299"/>
                  <a:pt x="6" y="296"/>
                  <a:pt x="8" y="294"/>
                </a:cubicBezTo>
                <a:cubicBezTo>
                  <a:pt x="10" y="292"/>
                  <a:pt x="13" y="291"/>
                  <a:pt x="15" y="289"/>
                </a:cubicBezTo>
                <a:cubicBezTo>
                  <a:pt x="18" y="288"/>
                  <a:pt x="21" y="287"/>
                  <a:pt x="25" y="287"/>
                </a:cubicBezTo>
                <a:cubicBezTo>
                  <a:pt x="26" y="287"/>
                  <a:pt x="27" y="287"/>
                  <a:pt x="27" y="288"/>
                </a:cubicBezTo>
                <a:cubicBezTo>
                  <a:pt x="28" y="288"/>
                  <a:pt x="29" y="288"/>
                  <a:pt x="30" y="288"/>
                </a:cubicBezTo>
                <a:cubicBezTo>
                  <a:pt x="34" y="289"/>
                  <a:pt x="38" y="291"/>
                  <a:pt x="43" y="292"/>
                </a:cubicBezTo>
                <a:cubicBezTo>
                  <a:pt x="48" y="294"/>
                  <a:pt x="53" y="296"/>
                  <a:pt x="59" y="297"/>
                </a:cubicBezTo>
                <a:cubicBezTo>
                  <a:pt x="65" y="299"/>
                  <a:pt x="71" y="300"/>
                  <a:pt x="78" y="301"/>
                </a:cubicBezTo>
                <a:cubicBezTo>
                  <a:pt x="85" y="302"/>
                  <a:pt x="92" y="303"/>
                  <a:pt x="99" y="303"/>
                </a:cubicBezTo>
                <a:cubicBezTo>
                  <a:pt x="108" y="303"/>
                  <a:pt x="117" y="302"/>
                  <a:pt x="124" y="299"/>
                </a:cubicBezTo>
                <a:cubicBezTo>
                  <a:pt x="132" y="297"/>
                  <a:pt x="138" y="294"/>
                  <a:pt x="144" y="290"/>
                </a:cubicBezTo>
                <a:cubicBezTo>
                  <a:pt x="149" y="286"/>
                  <a:pt x="154" y="280"/>
                  <a:pt x="157" y="274"/>
                </a:cubicBezTo>
                <a:cubicBezTo>
                  <a:pt x="160" y="268"/>
                  <a:pt x="161" y="261"/>
                  <a:pt x="161" y="252"/>
                </a:cubicBezTo>
                <a:cubicBezTo>
                  <a:pt x="161" y="243"/>
                  <a:pt x="159" y="235"/>
                  <a:pt x="156" y="227"/>
                </a:cubicBezTo>
                <a:cubicBezTo>
                  <a:pt x="152" y="220"/>
                  <a:pt x="148" y="214"/>
                  <a:pt x="141" y="209"/>
                </a:cubicBezTo>
                <a:cubicBezTo>
                  <a:pt x="135" y="204"/>
                  <a:pt x="128" y="200"/>
                  <a:pt x="119" y="197"/>
                </a:cubicBezTo>
                <a:cubicBezTo>
                  <a:pt x="110" y="195"/>
                  <a:pt x="101" y="193"/>
                  <a:pt x="91" y="193"/>
                </a:cubicBezTo>
                <a:cubicBezTo>
                  <a:pt x="74" y="193"/>
                  <a:pt x="74" y="193"/>
                  <a:pt x="74" y="193"/>
                </a:cubicBezTo>
                <a:cubicBezTo>
                  <a:pt x="70" y="193"/>
                  <a:pt x="67" y="193"/>
                  <a:pt x="65" y="191"/>
                </a:cubicBezTo>
                <a:cubicBezTo>
                  <a:pt x="62" y="190"/>
                  <a:pt x="60" y="189"/>
                  <a:pt x="58" y="187"/>
                </a:cubicBezTo>
                <a:cubicBezTo>
                  <a:pt x="57" y="185"/>
                  <a:pt x="55" y="183"/>
                  <a:pt x="54" y="180"/>
                </a:cubicBezTo>
                <a:cubicBezTo>
                  <a:pt x="54" y="178"/>
                  <a:pt x="53" y="175"/>
                  <a:pt x="53" y="172"/>
                </a:cubicBezTo>
                <a:cubicBezTo>
                  <a:pt x="53" y="167"/>
                  <a:pt x="55" y="162"/>
                  <a:pt x="58" y="158"/>
                </a:cubicBezTo>
                <a:cubicBezTo>
                  <a:pt x="62" y="154"/>
                  <a:pt x="67" y="151"/>
                  <a:pt x="74" y="151"/>
                </a:cubicBezTo>
                <a:lnTo>
                  <a:pt x="89" y="1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MH_Other_18"/>
          <p:cNvSpPr>
            <a:spLocks noEditPoints="1"/>
          </p:cNvSpPr>
          <p:nvPr>
            <p:custDataLst>
              <p:tags r:id="rId18"/>
            </p:custDataLst>
          </p:nvPr>
        </p:nvSpPr>
        <p:spPr bwMode="auto">
          <a:xfrm>
            <a:off x="3689807" y="5744253"/>
            <a:ext cx="236537" cy="320675"/>
          </a:xfrm>
          <a:custGeom>
            <a:avLst/>
            <a:gdLst>
              <a:gd name="T0" fmla="*/ 2147483646 w 253"/>
              <a:gd name="T1" fmla="*/ 0 h 347"/>
              <a:gd name="T2" fmla="*/ 2147483646 w 253"/>
              <a:gd name="T3" fmla="*/ 2147483646 h 347"/>
              <a:gd name="T4" fmla="*/ 2147483646 w 253"/>
              <a:gd name="T5" fmla="*/ 2147483646 h 347"/>
              <a:gd name="T6" fmla="*/ 2147483646 w 253"/>
              <a:gd name="T7" fmla="*/ 2147483646 h 347"/>
              <a:gd name="T8" fmla="*/ 2147483646 w 253"/>
              <a:gd name="T9" fmla="*/ 2147483646 h 347"/>
              <a:gd name="T10" fmla="*/ 2147483646 w 253"/>
              <a:gd name="T11" fmla="*/ 2147483646 h 347"/>
              <a:gd name="T12" fmla="*/ 2147483646 w 253"/>
              <a:gd name="T13" fmla="*/ 2147483646 h 347"/>
              <a:gd name="T14" fmla="*/ 2147483646 w 253"/>
              <a:gd name="T15" fmla="*/ 2147483646 h 347"/>
              <a:gd name="T16" fmla="*/ 2147483646 w 253"/>
              <a:gd name="T17" fmla="*/ 2147483646 h 347"/>
              <a:gd name="T18" fmla="*/ 2147483646 w 253"/>
              <a:gd name="T19" fmla="*/ 2147483646 h 347"/>
              <a:gd name="T20" fmla="*/ 2147483646 w 253"/>
              <a:gd name="T21" fmla="*/ 2147483646 h 347"/>
              <a:gd name="T22" fmla="*/ 2147483646 w 253"/>
              <a:gd name="T23" fmla="*/ 2147483646 h 347"/>
              <a:gd name="T24" fmla="*/ 2147483646 w 253"/>
              <a:gd name="T25" fmla="*/ 2147483646 h 347"/>
              <a:gd name="T26" fmla="*/ 2147483646 w 253"/>
              <a:gd name="T27" fmla="*/ 2147483646 h 347"/>
              <a:gd name="T28" fmla="*/ 2147483646 w 253"/>
              <a:gd name="T29" fmla="*/ 2147483646 h 347"/>
              <a:gd name="T30" fmla="*/ 2147483646 w 253"/>
              <a:gd name="T31" fmla="*/ 2147483646 h 347"/>
              <a:gd name="T32" fmla="*/ 2147483646 w 253"/>
              <a:gd name="T33" fmla="*/ 2147483646 h 347"/>
              <a:gd name="T34" fmla="*/ 2147483646 w 253"/>
              <a:gd name="T35" fmla="*/ 2147483646 h 347"/>
              <a:gd name="T36" fmla="*/ 0 w 253"/>
              <a:gd name="T37" fmla="*/ 2147483646 h 347"/>
              <a:gd name="T38" fmla="*/ 2147483646 w 253"/>
              <a:gd name="T39" fmla="*/ 2147483646 h 347"/>
              <a:gd name="T40" fmla="*/ 2147483646 w 253"/>
              <a:gd name="T41" fmla="*/ 2147483646 h 347"/>
              <a:gd name="T42" fmla="*/ 2147483646 w 253"/>
              <a:gd name="T43" fmla="*/ 2147483646 h 347"/>
              <a:gd name="T44" fmla="*/ 2147483646 w 253"/>
              <a:gd name="T45" fmla="*/ 2147483646 h 347"/>
              <a:gd name="T46" fmla="*/ 2147483646 w 253"/>
              <a:gd name="T47" fmla="*/ 2147483646 h 347"/>
              <a:gd name="T48" fmla="*/ 2147483646 w 253"/>
              <a:gd name="T49" fmla="*/ 0 h 347"/>
              <a:gd name="T50" fmla="*/ 2147483646 w 253"/>
              <a:gd name="T51" fmla="*/ 2147483646 h 347"/>
              <a:gd name="T52" fmla="*/ 2147483646 w 253"/>
              <a:gd name="T53" fmla="*/ 2147483646 h 347"/>
              <a:gd name="T54" fmla="*/ 2147483646 w 253"/>
              <a:gd name="T55" fmla="*/ 2147483646 h 347"/>
              <a:gd name="T56" fmla="*/ 2147483646 w 253"/>
              <a:gd name="T57" fmla="*/ 2147483646 h 347"/>
              <a:gd name="T58" fmla="*/ 2147483646 w 253"/>
              <a:gd name="T59" fmla="*/ 2147483646 h 347"/>
              <a:gd name="T60" fmla="*/ 2147483646 w 253"/>
              <a:gd name="T61" fmla="*/ 2147483646 h 347"/>
              <a:gd name="T62" fmla="*/ 2147483646 w 253"/>
              <a:gd name="T63" fmla="*/ 2147483646 h 347"/>
              <a:gd name="T64" fmla="*/ 2147483646 w 253"/>
              <a:gd name="T65" fmla="*/ 2147483646 h 347"/>
              <a:gd name="T66" fmla="*/ 2147483646 w 253"/>
              <a:gd name="T67" fmla="*/ 2147483646 h 347"/>
              <a:gd name="T68" fmla="*/ 2147483646 w 253"/>
              <a:gd name="T69" fmla="*/ 2147483646 h 347"/>
              <a:gd name="T70" fmla="*/ 2147483646 w 253"/>
              <a:gd name="T71" fmla="*/ 2147483646 h 347"/>
              <a:gd name="T72" fmla="*/ 2147483646 w 253"/>
              <a:gd name="T73" fmla="*/ 2147483646 h 347"/>
              <a:gd name="T74" fmla="*/ 2147483646 w 253"/>
              <a:gd name="T75" fmla="*/ 2147483646 h 347"/>
              <a:gd name="T76" fmla="*/ 2147483646 w 253"/>
              <a:gd name="T77" fmla="*/ 2147483646 h 347"/>
              <a:gd name="T78" fmla="*/ 2147483646 w 253"/>
              <a:gd name="T79" fmla="*/ 2147483646 h 347"/>
              <a:gd name="T80" fmla="*/ 2147483646 w 253"/>
              <a:gd name="T81" fmla="*/ 2147483646 h 347"/>
              <a:gd name="T82" fmla="*/ 2147483646 w 253"/>
              <a:gd name="T83" fmla="*/ 2147483646 h 347"/>
              <a:gd name="T84" fmla="*/ 2147483646 w 253"/>
              <a:gd name="T85" fmla="*/ 2147483646 h 347"/>
              <a:gd name="T86" fmla="*/ 2147483646 w 253"/>
              <a:gd name="T87" fmla="*/ 2147483646 h 347"/>
              <a:gd name="T88" fmla="*/ 2147483646 w 253"/>
              <a:gd name="T89" fmla="*/ 2147483646 h 347"/>
              <a:gd name="T90" fmla="*/ 2147483646 w 253"/>
              <a:gd name="T91" fmla="*/ 2147483646 h 347"/>
              <a:gd name="T92" fmla="*/ 2147483646 w 253"/>
              <a:gd name="T93" fmla="*/ 2147483646 h 347"/>
              <a:gd name="T94" fmla="*/ 2147483646 w 253"/>
              <a:gd name="T95" fmla="*/ 2147483646 h 347"/>
              <a:gd name="T96" fmla="*/ 2147483646 w 253"/>
              <a:gd name="T97" fmla="*/ 2147483646 h 347"/>
              <a:gd name="T98" fmla="*/ 2147483646 w 253"/>
              <a:gd name="T99" fmla="*/ 2147483646 h 3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3" h="347">
                <a:moveTo>
                  <a:pt x="127" y="0"/>
                </a:moveTo>
                <a:cubicBezTo>
                  <a:pt x="143" y="0"/>
                  <a:pt x="157" y="2"/>
                  <a:pt x="169" y="6"/>
                </a:cubicBezTo>
                <a:cubicBezTo>
                  <a:pt x="182" y="11"/>
                  <a:pt x="193" y="17"/>
                  <a:pt x="202" y="25"/>
                </a:cubicBezTo>
                <a:cubicBezTo>
                  <a:pt x="212" y="32"/>
                  <a:pt x="219" y="42"/>
                  <a:pt x="226" y="52"/>
                </a:cubicBezTo>
                <a:cubicBezTo>
                  <a:pt x="232" y="63"/>
                  <a:pt x="237" y="75"/>
                  <a:pt x="241" y="88"/>
                </a:cubicBezTo>
                <a:cubicBezTo>
                  <a:pt x="245" y="101"/>
                  <a:pt x="248" y="114"/>
                  <a:pt x="250" y="129"/>
                </a:cubicBezTo>
                <a:cubicBezTo>
                  <a:pt x="252" y="143"/>
                  <a:pt x="253" y="158"/>
                  <a:pt x="253" y="173"/>
                </a:cubicBezTo>
                <a:cubicBezTo>
                  <a:pt x="253" y="188"/>
                  <a:pt x="252" y="203"/>
                  <a:pt x="250" y="218"/>
                </a:cubicBezTo>
                <a:cubicBezTo>
                  <a:pt x="248" y="232"/>
                  <a:pt x="245" y="246"/>
                  <a:pt x="241" y="259"/>
                </a:cubicBezTo>
                <a:cubicBezTo>
                  <a:pt x="237" y="271"/>
                  <a:pt x="232" y="283"/>
                  <a:pt x="226" y="294"/>
                </a:cubicBezTo>
                <a:cubicBezTo>
                  <a:pt x="219" y="305"/>
                  <a:pt x="212" y="314"/>
                  <a:pt x="202" y="322"/>
                </a:cubicBezTo>
                <a:cubicBezTo>
                  <a:pt x="193" y="330"/>
                  <a:pt x="182" y="336"/>
                  <a:pt x="169" y="340"/>
                </a:cubicBezTo>
                <a:cubicBezTo>
                  <a:pt x="157" y="344"/>
                  <a:pt x="143" y="347"/>
                  <a:pt x="127" y="347"/>
                </a:cubicBezTo>
                <a:cubicBezTo>
                  <a:pt x="110" y="347"/>
                  <a:pt x="96" y="344"/>
                  <a:pt x="83" y="340"/>
                </a:cubicBezTo>
                <a:cubicBezTo>
                  <a:pt x="71" y="336"/>
                  <a:pt x="60" y="330"/>
                  <a:pt x="51" y="322"/>
                </a:cubicBezTo>
                <a:cubicBezTo>
                  <a:pt x="41" y="314"/>
                  <a:pt x="33" y="305"/>
                  <a:pt x="27" y="294"/>
                </a:cubicBezTo>
                <a:cubicBezTo>
                  <a:pt x="21" y="283"/>
                  <a:pt x="15" y="271"/>
                  <a:pt x="11" y="259"/>
                </a:cubicBezTo>
                <a:cubicBezTo>
                  <a:pt x="8" y="246"/>
                  <a:pt x="5" y="232"/>
                  <a:pt x="3" y="218"/>
                </a:cubicBezTo>
                <a:cubicBezTo>
                  <a:pt x="1" y="203"/>
                  <a:pt x="0" y="188"/>
                  <a:pt x="0" y="173"/>
                </a:cubicBezTo>
                <a:cubicBezTo>
                  <a:pt x="0" y="158"/>
                  <a:pt x="1" y="143"/>
                  <a:pt x="3" y="129"/>
                </a:cubicBezTo>
                <a:cubicBezTo>
                  <a:pt x="5" y="114"/>
                  <a:pt x="8" y="101"/>
                  <a:pt x="11" y="88"/>
                </a:cubicBezTo>
                <a:cubicBezTo>
                  <a:pt x="15" y="75"/>
                  <a:pt x="21" y="63"/>
                  <a:pt x="27" y="52"/>
                </a:cubicBezTo>
                <a:cubicBezTo>
                  <a:pt x="33" y="42"/>
                  <a:pt x="41" y="32"/>
                  <a:pt x="51" y="25"/>
                </a:cubicBezTo>
                <a:cubicBezTo>
                  <a:pt x="60" y="17"/>
                  <a:pt x="71" y="11"/>
                  <a:pt x="83" y="6"/>
                </a:cubicBezTo>
                <a:cubicBezTo>
                  <a:pt x="96" y="2"/>
                  <a:pt x="110" y="0"/>
                  <a:pt x="127" y="0"/>
                </a:cubicBezTo>
                <a:close/>
                <a:moveTo>
                  <a:pt x="127" y="45"/>
                </a:moveTo>
                <a:cubicBezTo>
                  <a:pt x="117" y="45"/>
                  <a:pt x="109" y="47"/>
                  <a:pt x="103" y="50"/>
                </a:cubicBezTo>
                <a:cubicBezTo>
                  <a:pt x="96" y="54"/>
                  <a:pt x="90" y="59"/>
                  <a:pt x="85" y="65"/>
                </a:cubicBezTo>
                <a:cubicBezTo>
                  <a:pt x="81" y="71"/>
                  <a:pt x="77" y="78"/>
                  <a:pt x="74" y="86"/>
                </a:cubicBezTo>
                <a:cubicBezTo>
                  <a:pt x="71" y="95"/>
                  <a:pt x="69" y="103"/>
                  <a:pt x="67" y="113"/>
                </a:cubicBezTo>
                <a:cubicBezTo>
                  <a:pt x="66" y="122"/>
                  <a:pt x="65" y="132"/>
                  <a:pt x="64" y="142"/>
                </a:cubicBezTo>
                <a:cubicBezTo>
                  <a:pt x="64" y="153"/>
                  <a:pt x="63" y="163"/>
                  <a:pt x="63" y="173"/>
                </a:cubicBezTo>
                <a:cubicBezTo>
                  <a:pt x="63" y="183"/>
                  <a:pt x="64" y="193"/>
                  <a:pt x="64" y="204"/>
                </a:cubicBezTo>
                <a:cubicBezTo>
                  <a:pt x="65" y="214"/>
                  <a:pt x="66" y="224"/>
                  <a:pt x="67" y="233"/>
                </a:cubicBezTo>
                <a:cubicBezTo>
                  <a:pt x="69" y="243"/>
                  <a:pt x="71" y="252"/>
                  <a:pt x="74" y="260"/>
                </a:cubicBezTo>
                <a:cubicBezTo>
                  <a:pt x="77" y="268"/>
                  <a:pt x="81" y="275"/>
                  <a:pt x="85" y="282"/>
                </a:cubicBezTo>
                <a:cubicBezTo>
                  <a:pt x="90" y="288"/>
                  <a:pt x="96" y="293"/>
                  <a:pt x="103" y="296"/>
                </a:cubicBezTo>
                <a:cubicBezTo>
                  <a:pt x="109" y="299"/>
                  <a:pt x="117" y="301"/>
                  <a:pt x="127" y="301"/>
                </a:cubicBezTo>
                <a:cubicBezTo>
                  <a:pt x="136" y="301"/>
                  <a:pt x="144" y="299"/>
                  <a:pt x="150" y="296"/>
                </a:cubicBezTo>
                <a:cubicBezTo>
                  <a:pt x="157" y="293"/>
                  <a:pt x="163" y="288"/>
                  <a:pt x="168" y="282"/>
                </a:cubicBezTo>
                <a:cubicBezTo>
                  <a:pt x="172" y="275"/>
                  <a:pt x="176" y="268"/>
                  <a:pt x="179" y="260"/>
                </a:cubicBezTo>
                <a:cubicBezTo>
                  <a:pt x="182" y="252"/>
                  <a:pt x="184" y="243"/>
                  <a:pt x="186" y="233"/>
                </a:cubicBezTo>
                <a:cubicBezTo>
                  <a:pt x="187" y="224"/>
                  <a:pt x="188" y="214"/>
                  <a:pt x="189" y="204"/>
                </a:cubicBezTo>
                <a:cubicBezTo>
                  <a:pt x="189" y="193"/>
                  <a:pt x="190" y="183"/>
                  <a:pt x="190" y="173"/>
                </a:cubicBezTo>
                <a:cubicBezTo>
                  <a:pt x="190" y="163"/>
                  <a:pt x="189" y="153"/>
                  <a:pt x="189" y="142"/>
                </a:cubicBezTo>
                <a:cubicBezTo>
                  <a:pt x="188" y="132"/>
                  <a:pt x="187" y="122"/>
                  <a:pt x="186" y="113"/>
                </a:cubicBezTo>
                <a:cubicBezTo>
                  <a:pt x="184" y="103"/>
                  <a:pt x="182" y="95"/>
                  <a:pt x="179" y="86"/>
                </a:cubicBezTo>
                <a:cubicBezTo>
                  <a:pt x="176" y="78"/>
                  <a:pt x="172" y="71"/>
                  <a:pt x="168" y="65"/>
                </a:cubicBezTo>
                <a:cubicBezTo>
                  <a:pt x="163" y="59"/>
                  <a:pt x="157" y="54"/>
                  <a:pt x="150" y="50"/>
                </a:cubicBezTo>
                <a:cubicBezTo>
                  <a:pt x="144" y="47"/>
                  <a:pt x="136" y="45"/>
                  <a:pt x="127"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MH_Other_19"/>
          <p:cNvSpPr>
            <a:spLocks noEditPoints="1"/>
          </p:cNvSpPr>
          <p:nvPr>
            <p:custDataLst>
              <p:tags r:id="rId19"/>
            </p:custDataLst>
          </p:nvPr>
        </p:nvSpPr>
        <p:spPr bwMode="auto">
          <a:xfrm>
            <a:off x="3953332" y="5744253"/>
            <a:ext cx="252412" cy="320675"/>
          </a:xfrm>
          <a:custGeom>
            <a:avLst/>
            <a:gdLst>
              <a:gd name="T0" fmla="*/ 2147483646 w 271"/>
              <a:gd name="T1" fmla="*/ 2147483646 h 341"/>
              <a:gd name="T2" fmla="*/ 2147483646 w 271"/>
              <a:gd name="T3" fmla="*/ 2147483646 h 341"/>
              <a:gd name="T4" fmla="*/ 2147483646 w 271"/>
              <a:gd name="T5" fmla="*/ 0 h 341"/>
              <a:gd name="T6" fmla="*/ 2147483646 w 271"/>
              <a:gd name="T7" fmla="*/ 2147483646 h 341"/>
              <a:gd name="T8" fmla="*/ 2147483646 w 271"/>
              <a:gd name="T9" fmla="*/ 2147483646 h 341"/>
              <a:gd name="T10" fmla="*/ 2147483646 w 271"/>
              <a:gd name="T11" fmla="*/ 2147483646 h 341"/>
              <a:gd name="T12" fmla="*/ 2147483646 w 271"/>
              <a:gd name="T13" fmla="*/ 2147483646 h 341"/>
              <a:gd name="T14" fmla="*/ 2147483646 w 271"/>
              <a:gd name="T15" fmla="*/ 2147483646 h 341"/>
              <a:gd name="T16" fmla="*/ 2147483646 w 271"/>
              <a:gd name="T17" fmla="*/ 2147483646 h 341"/>
              <a:gd name="T18" fmla="*/ 2147483646 w 271"/>
              <a:gd name="T19" fmla="*/ 2147483646 h 341"/>
              <a:gd name="T20" fmla="*/ 2147483646 w 271"/>
              <a:gd name="T21" fmla="*/ 2147483646 h 341"/>
              <a:gd name="T22" fmla="*/ 2147483646 w 271"/>
              <a:gd name="T23" fmla="*/ 2147483646 h 341"/>
              <a:gd name="T24" fmla="*/ 2147483646 w 271"/>
              <a:gd name="T25" fmla="*/ 2147483646 h 341"/>
              <a:gd name="T26" fmla="*/ 2147483646 w 271"/>
              <a:gd name="T27" fmla="*/ 2147483646 h 341"/>
              <a:gd name="T28" fmla="*/ 2147483646 w 271"/>
              <a:gd name="T29" fmla="*/ 2147483646 h 341"/>
              <a:gd name="T30" fmla="*/ 2147483646 w 271"/>
              <a:gd name="T31" fmla="*/ 2147483646 h 341"/>
              <a:gd name="T32" fmla="*/ 2147483646 w 271"/>
              <a:gd name="T33" fmla="*/ 2147483646 h 341"/>
              <a:gd name="T34" fmla="*/ 2147483646 w 271"/>
              <a:gd name="T35" fmla="*/ 2147483646 h 341"/>
              <a:gd name="T36" fmla="*/ 2147483646 w 271"/>
              <a:gd name="T37" fmla="*/ 2147483646 h 341"/>
              <a:gd name="T38" fmla="*/ 2147483646 w 271"/>
              <a:gd name="T39" fmla="*/ 2147483646 h 341"/>
              <a:gd name="T40" fmla="*/ 2147483646 w 271"/>
              <a:gd name="T41" fmla="*/ 2147483646 h 341"/>
              <a:gd name="T42" fmla="*/ 2147483646 w 271"/>
              <a:gd name="T43" fmla="*/ 2147483646 h 341"/>
              <a:gd name="T44" fmla="*/ 2147483646 w 271"/>
              <a:gd name="T45" fmla="*/ 2147483646 h 341"/>
              <a:gd name="T46" fmla="*/ 2147483646 w 271"/>
              <a:gd name="T47" fmla="*/ 2147483646 h 341"/>
              <a:gd name="T48" fmla="*/ 2147483646 w 271"/>
              <a:gd name="T49" fmla="*/ 2147483646 h 341"/>
              <a:gd name="T50" fmla="*/ 2147483646 w 271"/>
              <a:gd name="T51" fmla="*/ 2147483646 h 341"/>
              <a:gd name="T52" fmla="*/ 2147483646 w 271"/>
              <a:gd name="T53" fmla="*/ 2147483646 h 341"/>
              <a:gd name="T54" fmla="*/ 2147483646 w 271"/>
              <a:gd name="T55" fmla="*/ 2147483646 h 341"/>
              <a:gd name="T56" fmla="*/ 2147483646 w 271"/>
              <a:gd name="T57" fmla="*/ 2147483646 h 341"/>
              <a:gd name="T58" fmla="*/ 2147483646 w 271"/>
              <a:gd name="T59" fmla="*/ 2147483646 h 341"/>
              <a:gd name="T60" fmla="*/ 0 w 271"/>
              <a:gd name="T61" fmla="*/ 2147483646 h 341"/>
              <a:gd name="T62" fmla="*/ 2147483646 w 271"/>
              <a:gd name="T63" fmla="*/ 2147483646 h 341"/>
              <a:gd name="T64" fmla="*/ 2147483646 w 271"/>
              <a:gd name="T65" fmla="*/ 2147483646 h 341"/>
              <a:gd name="T66" fmla="*/ 2147483646 w 271"/>
              <a:gd name="T67" fmla="*/ 2147483646 h 341"/>
              <a:gd name="T68" fmla="*/ 2147483646 w 271"/>
              <a:gd name="T69" fmla="*/ 2147483646 h 341"/>
              <a:gd name="T70" fmla="*/ 2147483646 w 271"/>
              <a:gd name="T71" fmla="*/ 2147483646 h 341"/>
              <a:gd name="T72" fmla="*/ 2147483646 w 271"/>
              <a:gd name="T73" fmla="*/ 2147483646 h 341"/>
              <a:gd name="T74" fmla="*/ 2147483646 w 271"/>
              <a:gd name="T75" fmla="*/ 2147483646 h 34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71" h="341">
                <a:moveTo>
                  <a:pt x="126" y="31"/>
                </a:moveTo>
                <a:cubicBezTo>
                  <a:pt x="133" y="19"/>
                  <a:pt x="140" y="11"/>
                  <a:pt x="149" y="6"/>
                </a:cubicBezTo>
                <a:cubicBezTo>
                  <a:pt x="158" y="2"/>
                  <a:pt x="167" y="0"/>
                  <a:pt x="178" y="0"/>
                </a:cubicBezTo>
                <a:cubicBezTo>
                  <a:pt x="183" y="0"/>
                  <a:pt x="189" y="0"/>
                  <a:pt x="194" y="2"/>
                </a:cubicBezTo>
                <a:cubicBezTo>
                  <a:pt x="199" y="3"/>
                  <a:pt x="204" y="6"/>
                  <a:pt x="208" y="9"/>
                </a:cubicBezTo>
                <a:cubicBezTo>
                  <a:pt x="212" y="13"/>
                  <a:pt x="215" y="17"/>
                  <a:pt x="217" y="23"/>
                </a:cubicBezTo>
                <a:cubicBezTo>
                  <a:pt x="220" y="28"/>
                  <a:pt x="221" y="34"/>
                  <a:pt x="221" y="42"/>
                </a:cubicBezTo>
                <a:cubicBezTo>
                  <a:pt x="221" y="227"/>
                  <a:pt x="221" y="227"/>
                  <a:pt x="221" y="227"/>
                </a:cubicBezTo>
                <a:cubicBezTo>
                  <a:pt x="250" y="227"/>
                  <a:pt x="250" y="227"/>
                  <a:pt x="250" y="227"/>
                </a:cubicBezTo>
                <a:cubicBezTo>
                  <a:pt x="253" y="227"/>
                  <a:pt x="256" y="228"/>
                  <a:pt x="259" y="229"/>
                </a:cubicBezTo>
                <a:cubicBezTo>
                  <a:pt x="262" y="230"/>
                  <a:pt x="264" y="232"/>
                  <a:pt x="266" y="234"/>
                </a:cubicBezTo>
                <a:cubicBezTo>
                  <a:pt x="268" y="236"/>
                  <a:pt x="269" y="238"/>
                  <a:pt x="270" y="241"/>
                </a:cubicBezTo>
                <a:cubicBezTo>
                  <a:pt x="271" y="244"/>
                  <a:pt x="271" y="246"/>
                  <a:pt x="271" y="249"/>
                </a:cubicBezTo>
                <a:cubicBezTo>
                  <a:pt x="271" y="252"/>
                  <a:pt x="271" y="254"/>
                  <a:pt x="270" y="257"/>
                </a:cubicBezTo>
                <a:cubicBezTo>
                  <a:pt x="269" y="260"/>
                  <a:pt x="268" y="262"/>
                  <a:pt x="266" y="264"/>
                </a:cubicBezTo>
                <a:cubicBezTo>
                  <a:pt x="264" y="266"/>
                  <a:pt x="262" y="268"/>
                  <a:pt x="259" y="269"/>
                </a:cubicBezTo>
                <a:cubicBezTo>
                  <a:pt x="256" y="270"/>
                  <a:pt x="253" y="271"/>
                  <a:pt x="250" y="271"/>
                </a:cubicBezTo>
                <a:cubicBezTo>
                  <a:pt x="221" y="271"/>
                  <a:pt x="221" y="271"/>
                  <a:pt x="221" y="271"/>
                </a:cubicBezTo>
                <a:cubicBezTo>
                  <a:pt x="221" y="314"/>
                  <a:pt x="221" y="314"/>
                  <a:pt x="221" y="314"/>
                </a:cubicBezTo>
                <a:cubicBezTo>
                  <a:pt x="221" y="318"/>
                  <a:pt x="220" y="322"/>
                  <a:pt x="218" y="326"/>
                </a:cubicBezTo>
                <a:cubicBezTo>
                  <a:pt x="216" y="329"/>
                  <a:pt x="214" y="332"/>
                  <a:pt x="211" y="334"/>
                </a:cubicBezTo>
                <a:cubicBezTo>
                  <a:pt x="208" y="337"/>
                  <a:pt x="205" y="338"/>
                  <a:pt x="202" y="340"/>
                </a:cubicBezTo>
                <a:cubicBezTo>
                  <a:pt x="198" y="341"/>
                  <a:pt x="195" y="341"/>
                  <a:pt x="191" y="341"/>
                </a:cubicBezTo>
                <a:cubicBezTo>
                  <a:pt x="188" y="341"/>
                  <a:pt x="184" y="341"/>
                  <a:pt x="181" y="340"/>
                </a:cubicBezTo>
                <a:cubicBezTo>
                  <a:pt x="177" y="338"/>
                  <a:pt x="174" y="337"/>
                  <a:pt x="171" y="334"/>
                </a:cubicBezTo>
                <a:cubicBezTo>
                  <a:pt x="168" y="332"/>
                  <a:pt x="166" y="329"/>
                  <a:pt x="164" y="326"/>
                </a:cubicBezTo>
                <a:cubicBezTo>
                  <a:pt x="162" y="322"/>
                  <a:pt x="161" y="318"/>
                  <a:pt x="161" y="314"/>
                </a:cubicBezTo>
                <a:cubicBezTo>
                  <a:pt x="161" y="271"/>
                  <a:pt x="161" y="271"/>
                  <a:pt x="161" y="271"/>
                </a:cubicBezTo>
                <a:cubicBezTo>
                  <a:pt x="30" y="271"/>
                  <a:pt x="30" y="271"/>
                  <a:pt x="30" y="271"/>
                </a:cubicBezTo>
                <a:cubicBezTo>
                  <a:pt x="21" y="271"/>
                  <a:pt x="14" y="268"/>
                  <a:pt x="8" y="263"/>
                </a:cubicBezTo>
                <a:cubicBezTo>
                  <a:pt x="3" y="258"/>
                  <a:pt x="0" y="252"/>
                  <a:pt x="0" y="244"/>
                </a:cubicBezTo>
                <a:cubicBezTo>
                  <a:pt x="0" y="242"/>
                  <a:pt x="1" y="239"/>
                  <a:pt x="2" y="236"/>
                </a:cubicBezTo>
                <a:cubicBezTo>
                  <a:pt x="2" y="233"/>
                  <a:pt x="4" y="230"/>
                  <a:pt x="6" y="227"/>
                </a:cubicBezTo>
                <a:lnTo>
                  <a:pt x="126" y="31"/>
                </a:lnTo>
                <a:close/>
                <a:moveTo>
                  <a:pt x="54" y="227"/>
                </a:moveTo>
                <a:cubicBezTo>
                  <a:pt x="161" y="227"/>
                  <a:pt x="161" y="227"/>
                  <a:pt x="161" y="227"/>
                </a:cubicBezTo>
                <a:cubicBezTo>
                  <a:pt x="161" y="50"/>
                  <a:pt x="161" y="50"/>
                  <a:pt x="161" y="50"/>
                </a:cubicBezTo>
                <a:lnTo>
                  <a:pt x="54" y="2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MH_Other_20"/>
          <p:cNvSpPr>
            <a:spLocks noEditPoints="1"/>
          </p:cNvSpPr>
          <p:nvPr>
            <p:custDataLst>
              <p:tags r:id="rId20"/>
            </p:custDataLst>
          </p:nvPr>
        </p:nvSpPr>
        <p:spPr bwMode="auto">
          <a:xfrm>
            <a:off x="2483307" y="4761589"/>
            <a:ext cx="238125" cy="325439"/>
          </a:xfrm>
          <a:custGeom>
            <a:avLst/>
            <a:gdLst>
              <a:gd name="T0" fmla="*/ 2147483646 w 252"/>
              <a:gd name="T1" fmla="*/ 0 h 347"/>
              <a:gd name="T2" fmla="*/ 2147483646 w 252"/>
              <a:gd name="T3" fmla="*/ 2147483646 h 347"/>
              <a:gd name="T4" fmla="*/ 2147483646 w 252"/>
              <a:gd name="T5" fmla="*/ 2147483646 h 347"/>
              <a:gd name="T6" fmla="*/ 2147483646 w 252"/>
              <a:gd name="T7" fmla="*/ 2147483646 h 347"/>
              <a:gd name="T8" fmla="*/ 2147483646 w 252"/>
              <a:gd name="T9" fmla="*/ 2147483646 h 347"/>
              <a:gd name="T10" fmla="*/ 2147483646 w 252"/>
              <a:gd name="T11" fmla="*/ 2147483646 h 347"/>
              <a:gd name="T12" fmla="*/ 2147483646 w 252"/>
              <a:gd name="T13" fmla="*/ 2147483646 h 347"/>
              <a:gd name="T14" fmla="*/ 2147483646 w 252"/>
              <a:gd name="T15" fmla="*/ 2147483646 h 347"/>
              <a:gd name="T16" fmla="*/ 2147483646 w 252"/>
              <a:gd name="T17" fmla="*/ 2147483646 h 347"/>
              <a:gd name="T18" fmla="*/ 2147483646 w 252"/>
              <a:gd name="T19" fmla="*/ 2147483646 h 347"/>
              <a:gd name="T20" fmla="*/ 2147483646 w 252"/>
              <a:gd name="T21" fmla="*/ 2147483646 h 347"/>
              <a:gd name="T22" fmla="*/ 2147483646 w 252"/>
              <a:gd name="T23" fmla="*/ 2147483646 h 347"/>
              <a:gd name="T24" fmla="*/ 2147483646 w 252"/>
              <a:gd name="T25" fmla="*/ 2147483646 h 347"/>
              <a:gd name="T26" fmla="*/ 2147483646 w 252"/>
              <a:gd name="T27" fmla="*/ 2147483646 h 347"/>
              <a:gd name="T28" fmla="*/ 2147483646 w 252"/>
              <a:gd name="T29" fmla="*/ 2147483646 h 347"/>
              <a:gd name="T30" fmla="*/ 2147483646 w 252"/>
              <a:gd name="T31" fmla="*/ 2147483646 h 347"/>
              <a:gd name="T32" fmla="*/ 2147483646 w 252"/>
              <a:gd name="T33" fmla="*/ 2147483646 h 347"/>
              <a:gd name="T34" fmla="*/ 2147483646 w 252"/>
              <a:gd name="T35" fmla="*/ 2147483646 h 347"/>
              <a:gd name="T36" fmla="*/ 0 w 252"/>
              <a:gd name="T37" fmla="*/ 2147483646 h 347"/>
              <a:gd name="T38" fmla="*/ 2147483646 w 252"/>
              <a:gd name="T39" fmla="*/ 2147483646 h 347"/>
              <a:gd name="T40" fmla="*/ 2147483646 w 252"/>
              <a:gd name="T41" fmla="*/ 2147483646 h 347"/>
              <a:gd name="T42" fmla="*/ 2147483646 w 252"/>
              <a:gd name="T43" fmla="*/ 2147483646 h 347"/>
              <a:gd name="T44" fmla="*/ 2147483646 w 252"/>
              <a:gd name="T45" fmla="*/ 2147483646 h 347"/>
              <a:gd name="T46" fmla="*/ 2147483646 w 252"/>
              <a:gd name="T47" fmla="*/ 2147483646 h 347"/>
              <a:gd name="T48" fmla="*/ 2147483646 w 252"/>
              <a:gd name="T49" fmla="*/ 0 h 347"/>
              <a:gd name="T50" fmla="*/ 2147483646 w 252"/>
              <a:gd name="T51" fmla="*/ 2147483646 h 347"/>
              <a:gd name="T52" fmla="*/ 2147483646 w 252"/>
              <a:gd name="T53" fmla="*/ 2147483646 h 347"/>
              <a:gd name="T54" fmla="*/ 2147483646 w 252"/>
              <a:gd name="T55" fmla="*/ 2147483646 h 347"/>
              <a:gd name="T56" fmla="*/ 2147483646 w 252"/>
              <a:gd name="T57" fmla="*/ 2147483646 h 347"/>
              <a:gd name="T58" fmla="*/ 2147483646 w 252"/>
              <a:gd name="T59" fmla="*/ 2147483646 h 347"/>
              <a:gd name="T60" fmla="*/ 2147483646 w 252"/>
              <a:gd name="T61" fmla="*/ 2147483646 h 347"/>
              <a:gd name="T62" fmla="*/ 2147483646 w 252"/>
              <a:gd name="T63" fmla="*/ 2147483646 h 347"/>
              <a:gd name="T64" fmla="*/ 2147483646 w 252"/>
              <a:gd name="T65" fmla="*/ 2147483646 h 347"/>
              <a:gd name="T66" fmla="*/ 2147483646 w 252"/>
              <a:gd name="T67" fmla="*/ 2147483646 h 347"/>
              <a:gd name="T68" fmla="*/ 2147483646 w 252"/>
              <a:gd name="T69" fmla="*/ 2147483646 h 347"/>
              <a:gd name="T70" fmla="*/ 2147483646 w 252"/>
              <a:gd name="T71" fmla="*/ 2147483646 h 347"/>
              <a:gd name="T72" fmla="*/ 2147483646 w 252"/>
              <a:gd name="T73" fmla="*/ 2147483646 h 347"/>
              <a:gd name="T74" fmla="*/ 2147483646 w 252"/>
              <a:gd name="T75" fmla="*/ 2147483646 h 347"/>
              <a:gd name="T76" fmla="*/ 2147483646 w 252"/>
              <a:gd name="T77" fmla="*/ 2147483646 h 347"/>
              <a:gd name="T78" fmla="*/ 2147483646 w 252"/>
              <a:gd name="T79" fmla="*/ 2147483646 h 347"/>
              <a:gd name="T80" fmla="*/ 2147483646 w 252"/>
              <a:gd name="T81" fmla="*/ 2147483646 h 347"/>
              <a:gd name="T82" fmla="*/ 2147483646 w 252"/>
              <a:gd name="T83" fmla="*/ 2147483646 h 347"/>
              <a:gd name="T84" fmla="*/ 2147483646 w 252"/>
              <a:gd name="T85" fmla="*/ 2147483646 h 347"/>
              <a:gd name="T86" fmla="*/ 2147483646 w 252"/>
              <a:gd name="T87" fmla="*/ 2147483646 h 347"/>
              <a:gd name="T88" fmla="*/ 2147483646 w 252"/>
              <a:gd name="T89" fmla="*/ 2147483646 h 347"/>
              <a:gd name="T90" fmla="*/ 2147483646 w 252"/>
              <a:gd name="T91" fmla="*/ 2147483646 h 347"/>
              <a:gd name="T92" fmla="*/ 2147483646 w 252"/>
              <a:gd name="T93" fmla="*/ 2147483646 h 347"/>
              <a:gd name="T94" fmla="*/ 2147483646 w 252"/>
              <a:gd name="T95" fmla="*/ 2147483646 h 347"/>
              <a:gd name="T96" fmla="*/ 2147483646 w 252"/>
              <a:gd name="T97" fmla="*/ 2147483646 h 347"/>
              <a:gd name="T98" fmla="*/ 2147483646 w 252"/>
              <a:gd name="T99" fmla="*/ 2147483646 h 3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2" h="347">
                <a:moveTo>
                  <a:pt x="126" y="0"/>
                </a:moveTo>
                <a:cubicBezTo>
                  <a:pt x="142" y="0"/>
                  <a:pt x="156" y="2"/>
                  <a:pt x="169" y="7"/>
                </a:cubicBezTo>
                <a:cubicBezTo>
                  <a:pt x="181" y="11"/>
                  <a:pt x="192" y="17"/>
                  <a:pt x="201" y="25"/>
                </a:cubicBezTo>
                <a:cubicBezTo>
                  <a:pt x="211" y="33"/>
                  <a:pt x="219" y="42"/>
                  <a:pt x="225" y="53"/>
                </a:cubicBezTo>
                <a:cubicBezTo>
                  <a:pt x="231" y="63"/>
                  <a:pt x="237" y="75"/>
                  <a:pt x="241" y="88"/>
                </a:cubicBezTo>
                <a:cubicBezTo>
                  <a:pt x="245" y="101"/>
                  <a:pt x="247" y="115"/>
                  <a:pt x="249" y="129"/>
                </a:cubicBezTo>
                <a:cubicBezTo>
                  <a:pt x="251" y="143"/>
                  <a:pt x="252" y="158"/>
                  <a:pt x="252" y="173"/>
                </a:cubicBezTo>
                <a:cubicBezTo>
                  <a:pt x="252" y="189"/>
                  <a:pt x="251" y="203"/>
                  <a:pt x="249" y="218"/>
                </a:cubicBezTo>
                <a:cubicBezTo>
                  <a:pt x="247" y="232"/>
                  <a:pt x="245" y="246"/>
                  <a:pt x="241" y="259"/>
                </a:cubicBezTo>
                <a:cubicBezTo>
                  <a:pt x="237" y="272"/>
                  <a:pt x="231" y="283"/>
                  <a:pt x="225" y="294"/>
                </a:cubicBezTo>
                <a:cubicBezTo>
                  <a:pt x="219" y="305"/>
                  <a:pt x="211" y="314"/>
                  <a:pt x="201" y="322"/>
                </a:cubicBezTo>
                <a:cubicBezTo>
                  <a:pt x="192" y="330"/>
                  <a:pt x="181" y="336"/>
                  <a:pt x="169" y="340"/>
                </a:cubicBezTo>
                <a:cubicBezTo>
                  <a:pt x="156" y="345"/>
                  <a:pt x="142" y="347"/>
                  <a:pt x="126" y="347"/>
                </a:cubicBezTo>
                <a:cubicBezTo>
                  <a:pt x="110" y="347"/>
                  <a:pt x="95" y="345"/>
                  <a:pt x="83" y="340"/>
                </a:cubicBezTo>
                <a:cubicBezTo>
                  <a:pt x="70" y="336"/>
                  <a:pt x="59" y="330"/>
                  <a:pt x="50" y="322"/>
                </a:cubicBezTo>
                <a:cubicBezTo>
                  <a:pt x="41" y="314"/>
                  <a:pt x="33" y="305"/>
                  <a:pt x="26" y="294"/>
                </a:cubicBezTo>
                <a:cubicBezTo>
                  <a:pt x="20" y="283"/>
                  <a:pt x="15" y="272"/>
                  <a:pt x="11" y="259"/>
                </a:cubicBezTo>
                <a:cubicBezTo>
                  <a:pt x="7" y="246"/>
                  <a:pt x="4" y="232"/>
                  <a:pt x="2" y="218"/>
                </a:cubicBezTo>
                <a:cubicBezTo>
                  <a:pt x="0" y="203"/>
                  <a:pt x="0" y="189"/>
                  <a:pt x="0" y="173"/>
                </a:cubicBezTo>
                <a:cubicBezTo>
                  <a:pt x="0" y="158"/>
                  <a:pt x="0" y="143"/>
                  <a:pt x="2" y="129"/>
                </a:cubicBezTo>
                <a:cubicBezTo>
                  <a:pt x="4" y="115"/>
                  <a:pt x="7" y="101"/>
                  <a:pt x="11" y="88"/>
                </a:cubicBezTo>
                <a:cubicBezTo>
                  <a:pt x="15" y="75"/>
                  <a:pt x="20" y="63"/>
                  <a:pt x="26" y="53"/>
                </a:cubicBezTo>
                <a:cubicBezTo>
                  <a:pt x="33" y="42"/>
                  <a:pt x="41" y="33"/>
                  <a:pt x="50" y="25"/>
                </a:cubicBezTo>
                <a:cubicBezTo>
                  <a:pt x="59" y="17"/>
                  <a:pt x="70" y="11"/>
                  <a:pt x="83" y="7"/>
                </a:cubicBezTo>
                <a:cubicBezTo>
                  <a:pt x="95" y="2"/>
                  <a:pt x="110" y="0"/>
                  <a:pt x="126" y="0"/>
                </a:cubicBezTo>
                <a:close/>
                <a:moveTo>
                  <a:pt x="126" y="45"/>
                </a:moveTo>
                <a:cubicBezTo>
                  <a:pt x="116" y="45"/>
                  <a:pt x="108" y="47"/>
                  <a:pt x="102" y="50"/>
                </a:cubicBezTo>
                <a:cubicBezTo>
                  <a:pt x="95" y="54"/>
                  <a:pt x="89" y="59"/>
                  <a:pt x="85" y="65"/>
                </a:cubicBezTo>
                <a:cubicBezTo>
                  <a:pt x="80" y="71"/>
                  <a:pt x="76" y="78"/>
                  <a:pt x="73" y="87"/>
                </a:cubicBezTo>
                <a:cubicBezTo>
                  <a:pt x="70" y="95"/>
                  <a:pt x="68" y="104"/>
                  <a:pt x="67" y="113"/>
                </a:cubicBezTo>
                <a:cubicBezTo>
                  <a:pt x="65" y="123"/>
                  <a:pt x="64" y="132"/>
                  <a:pt x="64" y="143"/>
                </a:cubicBezTo>
                <a:cubicBezTo>
                  <a:pt x="63" y="153"/>
                  <a:pt x="63" y="163"/>
                  <a:pt x="63" y="173"/>
                </a:cubicBezTo>
                <a:cubicBezTo>
                  <a:pt x="63" y="183"/>
                  <a:pt x="63" y="194"/>
                  <a:pt x="64" y="204"/>
                </a:cubicBezTo>
                <a:cubicBezTo>
                  <a:pt x="64" y="214"/>
                  <a:pt x="65" y="224"/>
                  <a:pt x="67" y="234"/>
                </a:cubicBezTo>
                <a:cubicBezTo>
                  <a:pt x="68" y="243"/>
                  <a:pt x="70" y="252"/>
                  <a:pt x="73" y="260"/>
                </a:cubicBezTo>
                <a:cubicBezTo>
                  <a:pt x="76" y="268"/>
                  <a:pt x="80" y="276"/>
                  <a:pt x="85" y="282"/>
                </a:cubicBezTo>
                <a:cubicBezTo>
                  <a:pt x="89" y="288"/>
                  <a:pt x="95" y="293"/>
                  <a:pt x="102" y="296"/>
                </a:cubicBezTo>
                <a:cubicBezTo>
                  <a:pt x="108" y="300"/>
                  <a:pt x="116" y="301"/>
                  <a:pt x="126" y="301"/>
                </a:cubicBezTo>
                <a:cubicBezTo>
                  <a:pt x="135" y="301"/>
                  <a:pt x="143" y="300"/>
                  <a:pt x="150" y="296"/>
                </a:cubicBezTo>
                <a:cubicBezTo>
                  <a:pt x="156" y="293"/>
                  <a:pt x="162" y="288"/>
                  <a:pt x="167" y="282"/>
                </a:cubicBezTo>
                <a:cubicBezTo>
                  <a:pt x="172" y="276"/>
                  <a:pt x="175" y="268"/>
                  <a:pt x="178" y="260"/>
                </a:cubicBezTo>
                <a:cubicBezTo>
                  <a:pt x="181" y="252"/>
                  <a:pt x="183" y="243"/>
                  <a:pt x="185" y="234"/>
                </a:cubicBezTo>
                <a:cubicBezTo>
                  <a:pt x="186" y="224"/>
                  <a:pt x="188" y="214"/>
                  <a:pt x="188" y="204"/>
                </a:cubicBezTo>
                <a:cubicBezTo>
                  <a:pt x="189" y="194"/>
                  <a:pt x="189" y="183"/>
                  <a:pt x="189" y="173"/>
                </a:cubicBezTo>
                <a:cubicBezTo>
                  <a:pt x="189" y="163"/>
                  <a:pt x="189" y="153"/>
                  <a:pt x="188" y="143"/>
                </a:cubicBezTo>
                <a:cubicBezTo>
                  <a:pt x="188" y="132"/>
                  <a:pt x="186" y="123"/>
                  <a:pt x="185" y="113"/>
                </a:cubicBezTo>
                <a:cubicBezTo>
                  <a:pt x="183" y="104"/>
                  <a:pt x="181" y="95"/>
                  <a:pt x="178" y="87"/>
                </a:cubicBezTo>
                <a:cubicBezTo>
                  <a:pt x="175" y="78"/>
                  <a:pt x="172" y="71"/>
                  <a:pt x="167" y="65"/>
                </a:cubicBezTo>
                <a:cubicBezTo>
                  <a:pt x="162" y="59"/>
                  <a:pt x="156" y="54"/>
                  <a:pt x="150" y="50"/>
                </a:cubicBezTo>
                <a:cubicBezTo>
                  <a:pt x="143" y="47"/>
                  <a:pt x="135" y="45"/>
                  <a:pt x="126"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MH_Other_21"/>
          <p:cNvSpPr>
            <a:spLocks/>
          </p:cNvSpPr>
          <p:nvPr>
            <p:custDataLst>
              <p:tags r:id="rId21"/>
            </p:custDataLst>
          </p:nvPr>
        </p:nvSpPr>
        <p:spPr bwMode="auto">
          <a:xfrm>
            <a:off x="2773818" y="4766353"/>
            <a:ext cx="217488" cy="320675"/>
          </a:xfrm>
          <a:custGeom>
            <a:avLst/>
            <a:gdLst>
              <a:gd name="T0" fmla="*/ 2147483646 w 234"/>
              <a:gd name="T1" fmla="*/ 2147483646 h 347"/>
              <a:gd name="T2" fmla="*/ 2147483646 w 234"/>
              <a:gd name="T3" fmla="*/ 2147483646 h 347"/>
              <a:gd name="T4" fmla="*/ 2147483646 w 234"/>
              <a:gd name="T5" fmla="*/ 0 h 347"/>
              <a:gd name="T6" fmla="*/ 2147483646 w 234"/>
              <a:gd name="T7" fmla="*/ 0 h 347"/>
              <a:gd name="T8" fmla="*/ 2147483646 w 234"/>
              <a:gd name="T9" fmla="*/ 2147483646 h 347"/>
              <a:gd name="T10" fmla="*/ 2147483646 w 234"/>
              <a:gd name="T11" fmla="*/ 2147483646 h 347"/>
              <a:gd name="T12" fmla="*/ 2147483646 w 234"/>
              <a:gd name="T13" fmla="*/ 2147483646 h 347"/>
              <a:gd name="T14" fmla="*/ 2147483646 w 234"/>
              <a:gd name="T15" fmla="*/ 2147483646 h 347"/>
              <a:gd name="T16" fmla="*/ 2147483646 w 234"/>
              <a:gd name="T17" fmla="*/ 2147483646 h 347"/>
              <a:gd name="T18" fmla="*/ 2147483646 w 234"/>
              <a:gd name="T19" fmla="*/ 2147483646 h 347"/>
              <a:gd name="T20" fmla="*/ 2147483646 w 234"/>
              <a:gd name="T21" fmla="*/ 2147483646 h 347"/>
              <a:gd name="T22" fmla="*/ 2147483646 w 234"/>
              <a:gd name="T23" fmla="*/ 2147483646 h 347"/>
              <a:gd name="T24" fmla="*/ 2147483646 w 234"/>
              <a:gd name="T25" fmla="*/ 2147483646 h 347"/>
              <a:gd name="T26" fmla="*/ 2147483646 w 234"/>
              <a:gd name="T27" fmla="*/ 2147483646 h 347"/>
              <a:gd name="T28" fmla="*/ 2147483646 w 234"/>
              <a:gd name="T29" fmla="*/ 2147483646 h 347"/>
              <a:gd name="T30" fmla="*/ 2147483646 w 234"/>
              <a:gd name="T31" fmla="*/ 2147483646 h 347"/>
              <a:gd name="T32" fmla="*/ 2147483646 w 234"/>
              <a:gd name="T33" fmla="*/ 2147483646 h 347"/>
              <a:gd name="T34" fmla="*/ 2147483646 w 234"/>
              <a:gd name="T35" fmla="*/ 2147483646 h 347"/>
              <a:gd name="T36" fmla="*/ 2147483646 w 234"/>
              <a:gd name="T37" fmla="*/ 2147483646 h 347"/>
              <a:gd name="T38" fmla="*/ 2147483646 w 234"/>
              <a:gd name="T39" fmla="*/ 2147483646 h 347"/>
              <a:gd name="T40" fmla="*/ 2147483646 w 234"/>
              <a:gd name="T41" fmla="*/ 2147483646 h 347"/>
              <a:gd name="T42" fmla="*/ 2147483646 w 234"/>
              <a:gd name="T43" fmla="*/ 2147483646 h 347"/>
              <a:gd name="T44" fmla="*/ 2147483646 w 234"/>
              <a:gd name="T45" fmla="*/ 2147483646 h 347"/>
              <a:gd name="T46" fmla="*/ 2147483646 w 234"/>
              <a:gd name="T47" fmla="*/ 2147483646 h 347"/>
              <a:gd name="T48" fmla="*/ 2147483646 w 234"/>
              <a:gd name="T49" fmla="*/ 2147483646 h 347"/>
              <a:gd name="T50" fmla="*/ 2147483646 w 234"/>
              <a:gd name="T51" fmla="*/ 2147483646 h 347"/>
              <a:gd name="T52" fmla="*/ 2147483646 w 234"/>
              <a:gd name="T53" fmla="*/ 2147483646 h 347"/>
              <a:gd name="T54" fmla="*/ 2147483646 w 234"/>
              <a:gd name="T55" fmla="*/ 2147483646 h 347"/>
              <a:gd name="T56" fmla="*/ 2147483646 w 234"/>
              <a:gd name="T57" fmla="*/ 2147483646 h 347"/>
              <a:gd name="T58" fmla="*/ 0 w 234"/>
              <a:gd name="T59" fmla="*/ 2147483646 h 347"/>
              <a:gd name="T60" fmla="*/ 2147483646 w 234"/>
              <a:gd name="T61" fmla="*/ 2147483646 h 347"/>
              <a:gd name="T62" fmla="*/ 2147483646 w 234"/>
              <a:gd name="T63" fmla="*/ 2147483646 h 347"/>
              <a:gd name="T64" fmla="*/ 2147483646 w 234"/>
              <a:gd name="T65" fmla="*/ 2147483646 h 347"/>
              <a:gd name="T66" fmla="*/ 2147483646 w 234"/>
              <a:gd name="T67" fmla="*/ 2147483646 h 347"/>
              <a:gd name="T68" fmla="*/ 2147483646 w 234"/>
              <a:gd name="T69" fmla="*/ 2147483646 h 347"/>
              <a:gd name="T70" fmla="*/ 2147483646 w 234"/>
              <a:gd name="T71" fmla="*/ 2147483646 h 347"/>
              <a:gd name="T72" fmla="*/ 2147483646 w 234"/>
              <a:gd name="T73" fmla="*/ 2147483646 h 347"/>
              <a:gd name="T74" fmla="*/ 2147483646 w 234"/>
              <a:gd name="T75" fmla="*/ 2147483646 h 347"/>
              <a:gd name="T76" fmla="*/ 2147483646 w 234"/>
              <a:gd name="T77" fmla="*/ 2147483646 h 347"/>
              <a:gd name="T78" fmla="*/ 2147483646 w 234"/>
              <a:gd name="T79" fmla="*/ 2147483646 h 347"/>
              <a:gd name="T80" fmla="*/ 2147483646 w 234"/>
              <a:gd name="T81" fmla="*/ 2147483646 h 347"/>
              <a:gd name="T82" fmla="*/ 2147483646 w 234"/>
              <a:gd name="T83" fmla="*/ 2147483646 h 347"/>
              <a:gd name="T84" fmla="*/ 2147483646 w 234"/>
              <a:gd name="T85" fmla="*/ 2147483646 h 347"/>
              <a:gd name="T86" fmla="*/ 2147483646 w 234"/>
              <a:gd name="T87" fmla="*/ 2147483646 h 347"/>
              <a:gd name="T88" fmla="*/ 2147483646 w 234"/>
              <a:gd name="T89" fmla="*/ 2147483646 h 347"/>
              <a:gd name="T90" fmla="*/ 2147483646 w 234"/>
              <a:gd name="T91" fmla="*/ 2147483646 h 347"/>
              <a:gd name="T92" fmla="*/ 2147483646 w 234"/>
              <a:gd name="T93" fmla="*/ 2147483646 h 347"/>
              <a:gd name="T94" fmla="*/ 2147483646 w 234"/>
              <a:gd name="T95" fmla="*/ 2147483646 h 347"/>
              <a:gd name="T96" fmla="*/ 2147483646 w 234"/>
              <a:gd name="T97" fmla="*/ 2147483646 h 347"/>
              <a:gd name="T98" fmla="*/ 2147483646 w 234"/>
              <a:gd name="T99" fmla="*/ 2147483646 h 347"/>
              <a:gd name="T100" fmla="*/ 2147483646 w 234"/>
              <a:gd name="T101" fmla="*/ 2147483646 h 347"/>
              <a:gd name="T102" fmla="*/ 2147483646 w 234"/>
              <a:gd name="T103" fmla="*/ 2147483646 h 347"/>
              <a:gd name="T104" fmla="*/ 2147483646 w 234"/>
              <a:gd name="T105" fmla="*/ 2147483646 h 347"/>
              <a:gd name="T106" fmla="*/ 2147483646 w 234"/>
              <a:gd name="T107" fmla="*/ 2147483646 h 347"/>
              <a:gd name="T108" fmla="*/ 2147483646 w 234"/>
              <a:gd name="T109" fmla="*/ 2147483646 h 34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34" h="347">
                <a:moveTo>
                  <a:pt x="5" y="28"/>
                </a:moveTo>
                <a:cubicBezTo>
                  <a:pt x="5" y="18"/>
                  <a:pt x="8" y="11"/>
                  <a:pt x="13" y="7"/>
                </a:cubicBezTo>
                <a:cubicBezTo>
                  <a:pt x="18" y="2"/>
                  <a:pt x="26" y="0"/>
                  <a:pt x="37" y="0"/>
                </a:cubicBezTo>
                <a:cubicBezTo>
                  <a:pt x="198" y="0"/>
                  <a:pt x="198" y="0"/>
                  <a:pt x="198" y="0"/>
                </a:cubicBezTo>
                <a:cubicBezTo>
                  <a:pt x="202" y="0"/>
                  <a:pt x="205" y="1"/>
                  <a:pt x="207" y="2"/>
                </a:cubicBezTo>
                <a:cubicBezTo>
                  <a:pt x="210" y="3"/>
                  <a:pt x="212" y="5"/>
                  <a:pt x="214" y="7"/>
                </a:cubicBezTo>
                <a:cubicBezTo>
                  <a:pt x="216" y="9"/>
                  <a:pt x="217" y="12"/>
                  <a:pt x="218" y="14"/>
                </a:cubicBezTo>
                <a:cubicBezTo>
                  <a:pt x="219" y="17"/>
                  <a:pt x="219" y="19"/>
                  <a:pt x="219" y="22"/>
                </a:cubicBezTo>
                <a:cubicBezTo>
                  <a:pt x="219" y="25"/>
                  <a:pt x="219" y="28"/>
                  <a:pt x="218" y="31"/>
                </a:cubicBezTo>
                <a:cubicBezTo>
                  <a:pt x="217" y="33"/>
                  <a:pt x="216" y="36"/>
                  <a:pt x="214" y="38"/>
                </a:cubicBezTo>
                <a:cubicBezTo>
                  <a:pt x="212" y="40"/>
                  <a:pt x="210" y="41"/>
                  <a:pt x="207" y="43"/>
                </a:cubicBezTo>
                <a:cubicBezTo>
                  <a:pt x="205" y="44"/>
                  <a:pt x="202" y="45"/>
                  <a:pt x="198" y="45"/>
                </a:cubicBezTo>
                <a:cubicBezTo>
                  <a:pt x="56" y="45"/>
                  <a:pt x="56" y="45"/>
                  <a:pt x="56" y="45"/>
                </a:cubicBezTo>
                <a:cubicBezTo>
                  <a:pt x="55" y="153"/>
                  <a:pt x="55" y="153"/>
                  <a:pt x="55" y="153"/>
                </a:cubicBezTo>
                <a:cubicBezTo>
                  <a:pt x="65" y="142"/>
                  <a:pt x="77" y="134"/>
                  <a:pt x="90" y="129"/>
                </a:cubicBezTo>
                <a:cubicBezTo>
                  <a:pt x="103" y="124"/>
                  <a:pt x="117" y="121"/>
                  <a:pt x="132" y="121"/>
                </a:cubicBezTo>
                <a:cubicBezTo>
                  <a:pt x="147" y="121"/>
                  <a:pt x="161" y="124"/>
                  <a:pt x="174" y="129"/>
                </a:cubicBezTo>
                <a:cubicBezTo>
                  <a:pt x="186" y="135"/>
                  <a:pt x="197" y="143"/>
                  <a:pt x="206" y="153"/>
                </a:cubicBezTo>
                <a:cubicBezTo>
                  <a:pt x="215" y="163"/>
                  <a:pt x="222" y="175"/>
                  <a:pt x="227" y="189"/>
                </a:cubicBezTo>
                <a:cubicBezTo>
                  <a:pt x="232" y="202"/>
                  <a:pt x="234" y="217"/>
                  <a:pt x="234" y="234"/>
                </a:cubicBezTo>
                <a:cubicBezTo>
                  <a:pt x="234" y="251"/>
                  <a:pt x="231" y="267"/>
                  <a:pt x="225" y="281"/>
                </a:cubicBezTo>
                <a:cubicBezTo>
                  <a:pt x="219" y="295"/>
                  <a:pt x="210" y="307"/>
                  <a:pt x="199" y="316"/>
                </a:cubicBezTo>
                <a:cubicBezTo>
                  <a:pt x="188" y="326"/>
                  <a:pt x="175" y="334"/>
                  <a:pt x="159" y="339"/>
                </a:cubicBezTo>
                <a:cubicBezTo>
                  <a:pt x="144" y="345"/>
                  <a:pt x="128" y="347"/>
                  <a:pt x="110" y="347"/>
                </a:cubicBezTo>
                <a:cubicBezTo>
                  <a:pt x="99" y="347"/>
                  <a:pt x="88" y="346"/>
                  <a:pt x="77" y="344"/>
                </a:cubicBezTo>
                <a:cubicBezTo>
                  <a:pt x="67" y="342"/>
                  <a:pt x="57" y="339"/>
                  <a:pt x="48" y="335"/>
                </a:cubicBezTo>
                <a:cubicBezTo>
                  <a:pt x="39" y="331"/>
                  <a:pt x="31" y="326"/>
                  <a:pt x="24" y="319"/>
                </a:cubicBezTo>
                <a:cubicBezTo>
                  <a:pt x="17" y="313"/>
                  <a:pt x="11" y="306"/>
                  <a:pt x="6" y="297"/>
                </a:cubicBezTo>
                <a:cubicBezTo>
                  <a:pt x="4" y="294"/>
                  <a:pt x="3" y="292"/>
                  <a:pt x="2" y="289"/>
                </a:cubicBezTo>
                <a:cubicBezTo>
                  <a:pt x="1" y="287"/>
                  <a:pt x="0" y="284"/>
                  <a:pt x="0" y="281"/>
                </a:cubicBezTo>
                <a:cubicBezTo>
                  <a:pt x="0" y="276"/>
                  <a:pt x="2" y="271"/>
                  <a:pt x="6" y="267"/>
                </a:cubicBezTo>
                <a:cubicBezTo>
                  <a:pt x="10" y="263"/>
                  <a:pt x="14" y="261"/>
                  <a:pt x="19" y="261"/>
                </a:cubicBezTo>
                <a:cubicBezTo>
                  <a:pt x="22" y="261"/>
                  <a:pt x="25" y="262"/>
                  <a:pt x="27" y="263"/>
                </a:cubicBezTo>
                <a:cubicBezTo>
                  <a:pt x="30" y="264"/>
                  <a:pt x="32" y="266"/>
                  <a:pt x="35" y="268"/>
                </a:cubicBezTo>
                <a:cubicBezTo>
                  <a:pt x="42" y="280"/>
                  <a:pt x="51" y="289"/>
                  <a:pt x="64" y="294"/>
                </a:cubicBezTo>
                <a:cubicBezTo>
                  <a:pt x="76" y="300"/>
                  <a:pt x="90" y="303"/>
                  <a:pt x="105" y="303"/>
                </a:cubicBezTo>
                <a:cubicBezTo>
                  <a:pt x="116" y="303"/>
                  <a:pt x="126" y="301"/>
                  <a:pt x="134" y="298"/>
                </a:cubicBezTo>
                <a:cubicBezTo>
                  <a:pt x="142" y="294"/>
                  <a:pt x="149" y="289"/>
                  <a:pt x="155" y="283"/>
                </a:cubicBezTo>
                <a:cubicBezTo>
                  <a:pt x="160" y="277"/>
                  <a:pt x="164" y="269"/>
                  <a:pt x="167" y="260"/>
                </a:cubicBezTo>
                <a:cubicBezTo>
                  <a:pt x="170" y="251"/>
                  <a:pt x="172" y="242"/>
                  <a:pt x="172" y="231"/>
                </a:cubicBezTo>
                <a:cubicBezTo>
                  <a:pt x="172" y="221"/>
                  <a:pt x="170" y="212"/>
                  <a:pt x="168" y="203"/>
                </a:cubicBezTo>
                <a:cubicBezTo>
                  <a:pt x="165" y="195"/>
                  <a:pt x="161" y="187"/>
                  <a:pt x="156" y="181"/>
                </a:cubicBezTo>
                <a:cubicBezTo>
                  <a:pt x="151" y="175"/>
                  <a:pt x="145" y="170"/>
                  <a:pt x="138" y="167"/>
                </a:cubicBezTo>
                <a:cubicBezTo>
                  <a:pt x="131" y="163"/>
                  <a:pt x="123" y="162"/>
                  <a:pt x="114" y="162"/>
                </a:cubicBezTo>
                <a:cubicBezTo>
                  <a:pt x="106" y="162"/>
                  <a:pt x="100" y="163"/>
                  <a:pt x="94" y="164"/>
                </a:cubicBezTo>
                <a:cubicBezTo>
                  <a:pt x="88" y="166"/>
                  <a:pt x="83" y="168"/>
                  <a:pt x="78" y="171"/>
                </a:cubicBezTo>
                <a:cubicBezTo>
                  <a:pt x="73" y="174"/>
                  <a:pt x="69" y="177"/>
                  <a:pt x="66" y="181"/>
                </a:cubicBezTo>
                <a:cubicBezTo>
                  <a:pt x="63" y="184"/>
                  <a:pt x="61" y="187"/>
                  <a:pt x="59" y="191"/>
                </a:cubicBezTo>
                <a:cubicBezTo>
                  <a:pt x="56" y="196"/>
                  <a:pt x="52" y="200"/>
                  <a:pt x="47" y="203"/>
                </a:cubicBezTo>
                <a:cubicBezTo>
                  <a:pt x="42" y="207"/>
                  <a:pt x="36" y="208"/>
                  <a:pt x="30" y="208"/>
                </a:cubicBezTo>
                <a:cubicBezTo>
                  <a:pt x="27" y="208"/>
                  <a:pt x="24" y="208"/>
                  <a:pt x="21" y="207"/>
                </a:cubicBezTo>
                <a:cubicBezTo>
                  <a:pt x="18" y="206"/>
                  <a:pt x="15" y="204"/>
                  <a:pt x="13" y="202"/>
                </a:cubicBezTo>
                <a:cubicBezTo>
                  <a:pt x="11" y="200"/>
                  <a:pt x="9" y="197"/>
                  <a:pt x="8" y="194"/>
                </a:cubicBezTo>
                <a:cubicBezTo>
                  <a:pt x="6" y="190"/>
                  <a:pt x="5" y="187"/>
                  <a:pt x="5" y="182"/>
                </a:cubicBezTo>
                <a:lnTo>
                  <a:pt x="5"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MH_Other_22"/>
          <p:cNvSpPr>
            <a:spLocks noEditPoints="1"/>
          </p:cNvSpPr>
          <p:nvPr>
            <p:custDataLst>
              <p:tags r:id="rId22"/>
            </p:custDataLst>
          </p:nvPr>
        </p:nvSpPr>
        <p:spPr bwMode="auto">
          <a:xfrm>
            <a:off x="3342142" y="3905929"/>
            <a:ext cx="1049339" cy="1119187"/>
          </a:xfrm>
          <a:custGeom>
            <a:avLst/>
            <a:gdLst>
              <a:gd name="T0" fmla="*/ 2147483646 w 358"/>
              <a:gd name="T1" fmla="*/ 2147483646 h 382"/>
              <a:gd name="T2" fmla="*/ 2147483646 w 358"/>
              <a:gd name="T3" fmla="*/ 2147483646 h 382"/>
              <a:gd name="T4" fmla="*/ 2147483646 w 358"/>
              <a:gd name="T5" fmla="*/ 2147483646 h 382"/>
              <a:gd name="T6" fmla="*/ 2147483646 w 358"/>
              <a:gd name="T7" fmla="*/ 2147483646 h 382"/>
              <a:gd name="T8" fmla="*/ 2147483646 w 358"/>
              <a:gd name="T9" fmla="*/ 2147483646 h 382"/>
              <a:gd name="T10" fmla="*/ 2147483646 w 358"/>
              <a:gd name="T11" fmla="*/ 2147483646 h 382"/>
              <a:gd name="T12" fmla="*/ 2147483646 w 358"/>
              <a:gd name="T13" fmla="*/ 2147483646 h 382"/>
              <a:gd name="T14" fmla="*/ 2147483646 w 358"/>
              <a:gd name="T15" fmla="*/ 2147483646 h 382"/>
              <a:gd name="T16" fmla="*/ 2147483646 w 358"/>
              <a:gd name="T17" fmla="*/ 2147483646 h 382"/>
              <a:gd name="T18" fmla="*/ 2147483646 w 358"/>
              <a:gd name="T19" fmla="*/ 2147483646 h 382"/>
              <a:gd name="T20" fmla="*/ 2147483646 w 358"/>
              <a:gd name="T21" fmla="*/ 2147483646 h 382"/>
              <a:gd name="T22" fmla="*/ 2147483646 w 358"/>
              <a:gd name="T23" fmla="*/ 2147483646 h 382"/>
              <a:gd name="T24" fmla="*/ 2147483646 w 358"/>
              <a:gd name="T25" fmla="*/ 2147483646 h 382"/>
              <a:gd name="T26" fmla="*/ 2147483646 w 358"/>
              <a:gd name="T27" fmla="*/ 2147483646 h 382"/>
              <a:gd name="T28" fmla="*/ 2147483646 w 358"/>
              <a:gd name="T29" fmla="*/ 2147483646 h 382"/>
              <a:gd name="T30" fmla="*/ 2147483646 w 358"/>
              <a:gd name="T31" fmla="*/ 2147483646 h 382"/>
              <a:gd name="T32" fmla="*/ 2147483646 w 358"/>
              <a:gd name="T33" fmla="*/ 2147483646 h 382"/>
              <a:gd name="T34" fmla="*/ 2147483646 w 358"/>
              <a:gd name="T35" fmla="*/ 2147483646 h 382"/>
              <a:gd name="T36" fmla="*/ 2147483646 w 358"/>
              <a:gd name="T37" fmla="*/ 2147483646 h 382"/>
              <a:gd name="T38" fmla="*/ 2147483646 w 358"/>
              <a:gd name="T39" fmla="*/ 2147483646 h 382"/>
              <a:gd name="T40" fmla="*/ 2147483646 w 358"/>
              <a:gd name="T41" fmla="*/ 2147483646 h 382"/>
              <a:gd name="T42" fmla="*/ 2147483646 w 358"/>
              <a:gd name="T43" fmla="*/ 2147483646 h 382"/>
              <a:gd name="T44" fmla="*/ 2147483646 w 358"/>
              <a:gd name="T45" fmla="*/ 2147483646 h 382"/>
              <a:gd name="T46" fmla="*/ 2147483646 w 358"/>
              <a:gd name="T47" fmla="*/ 2147483646 h 382"/>
              <a:gd name="T48" fmla="*/ 2147483646 w 358"/>
              <a:gd name="T49" fmla="*/ 2147483646 h 382"/>
              <a:gd name="T50" fmla="*/ 2147483646 w 358"/>
              <a:gd name="T51" fmla="*/ 2147483646 h 382"/>
              <a:gd name="T52" fmla="*/ 2147483646 w 358"/>
              <a:gd name="T53" fmla="*/ 2147483646 h 382"/>
              <a:gd name="T54" fmla="*/ 2147483646 w 358"/>
              <a:gd name="T55" fmla="*/ 2147483646 h 382"/>
              <a:gd name="T56" fmla="*/ 2147483646 w 358"/>
              <a:gd name="T57" fmla="*/ 2147483646 h 382"/>
              <a:gd name="T58" fmla="*/ 2147483646 w 358"/>
              <a:gd name="T59" fmla="*/ 2147483646 h 382"/>
              <a:gd name="T60" fmla="*/ 2147483646 w 358"/>
              <a:gd name="T61" fmla="*/ 2147483646 h 382"/>
              <a:gd name="T62" fmla="*/ 2147483646 w 358"/>
              <a:gd name="T63" fmla="*/ 2147483646 h 382"/>
              <a:gd name="T64" fmla="*/ 2147483646 w 358"/>
              <a:gd name="T65" fmla="*/ 2147483646 h 382"/>
              <a:gd name="T66" fmla="*/ 2147483646 w 358"/>
              <a:gd name="T67" fmla="*/ 2147483646 h 38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MH_Other_23"/>
          <p:cNvSpPr>
            <a:spLocks noEditPoints="1"/>
          </p:cNvSpPr>
          <p:nvPr>
            <p:custDataLst>
              <p:tags r:id="rId23"/>
            </p:custDataLst>
          </p:nvPr>
        </p:nvSpPr>
        <p:spPr bwMode="auto">
          <a:xfrm>
            <a:off x="2483307" y="4761589"/>
            <a:ext cx="238125" cy="325439"/>
          </a:xfrm>
          <a:custGeom>
            <a:avLst/>
            <a:gdLst>
              <a:gd name="T0" fmla="*/ 2147483646 w 252"/>
              <a:gd name="T1" fmla="*/ 0 h 347"/>
              <a:gd name="T2" fmla="*/ 2147483646 w 252"/>
              <a:gd name="T3" fmla="*/ 2147483646 h 347"/>
              <a:gd name="T4" fmla="*/ 2147483646 w 252"/>
              <a:gd name="T5" fmla="*/ 2147483646 h 347"/>
              <a:gd name="T6" fmla="*/ 2147483646 w 252"/>
              <a:gd name="T7" fmla="*/ 2147483646 h 347"/>
              <a:gd name="T8" fmla="*/ 2147483646 w 252"/>
              <a:gd name="T9" fmla="*/ 2147483646 h 347"/>
              <a:gd name="T10" fmla="*/ 2147483646 w 252"/>
              <a:gd name="T11" fmla="*/ 2147483646 h 347"/>
              <a:gd name="T12" fmla="*/ 2147483646 w 252"/>
              <a:gd name="T13" fmla="*/ 2147483646 h 347"/>
              <a:gd name="T14" fmla="*/ 2147483646 w 252"/>
              <a:gd name="T15" fmla="*/ 2147483646 h 347"/>
              <a:gd name="T16" fmla="*/ 2147483646 w 252"/>
              <a:gd name="T17" fmla="*/ 2147483646 h 347"/>
              <a:gd name="T18" fmla="*/ 2147483646 w 252"/>
              <a:gd name="T19" fmla="*/ 2147483646 h 347"/>
              <a:gd name="T20" fmla="*/ 2147483646 w 252"/>
              <a:gd name="T21" fmla="*/ 2147483646 h 347"/>
              <a:gd name="T22" fmla="*/ 2147483646 w 252"/>
              <a:gd name="T23" fmla="*/ 2147483646 h 347"/>
              <a:gd name="T24" fmla="*/ 2147483646 w 252"/>
              <a:gd name="T25" fmla="*/ 2147483646 h 347"/>
              <a:gd name="T26" fmla="*/ 2147483646 w 252"/>
              <a:gd name="T27" fmla="*/ 2147483646 h 347"/>
              <a:gd name="T28" fmla="*/ 2147483646 w 252"/>
              <a:gd name="T29" fmla="*/ 2147483646 h 347"/>
              <a:gd name="T30" fmla="*/ 2147483646 w 252"/>
              <a:gd name="T31" fmla="*/ 2147483646 h 347"/>
              <a:gd name="T32" fmla="*/ 2147483646 w 252"/>
              <a:gd name="T33" fmla="*/ 2147483646 h 347"/>
              <a:gd name="T34" fmla="*/ 2147483646 w 252"/>
              <a:gd name="T35" fmla="*/ 2147483646 h 347"/>
              <a:gd name="T36" fmla="*/ 0 w 252"/>
              <a:gd name="T37" fmla="*/ 2147483646 h 347"/>
              <a:gd name="T38" fmla="*/ 2147483646 w 252"/>
              <a:gd name="T39" fmla="*/ 2147483646 h 347"/>
              <a:gd name="T40" fmla="*/ 2147483646 w 252"/>
              <a:gd name="T41" fmla="*/ 2147483646 h 347"/>
              <a:gd name="T42" fmla="*/ 2147483646 w 252"/>
              <a:gd name="T43" fmla="*/ 2147483646 h 347"/>
              <a:gd name="T44" fmla="*/ 2147483646 w 252"/>
              <a:gd name="T45" fmla="*/ 2147483646 h 347"/>
              <a:gd name="T46" fmla="*/ 2147483646 w 252"/>
              <a:gd name="T47" fmla="*/ 2147483646 h 347"/>
              <a:gd name="T48" fmla="*/ 2147483646 w 252"/>
              <a:gd name="T49" fmla="*/ 0 h 347"/>
              <a:gd name="T50" fmla="*/ 2147483646 w 252"/>
              <a:gd name="T51" fmla="*/ 2147483646 h 347"/>
              <a:gd name="T52" fmla="*/ 2147483646 w 252"/>
              <a:gd name="T53" fmla="*/ 2147483646 h 347"/>
              <a:gd name="T54" fmla="*/ 2147483646 w 252"/>
              <a:gd name="T55" fmla="*/ 2147483646 h 347"/>
              <a:gd name="T56" fmla="*/ 2147483646 w 252"/>
              <a:gd name="T57" fmla="*/ 2147483646 h 347"/>
              <a:gd name="T58" fmla="*/ 2147483646 w 252"/>
              <a:gd name="T59" fmla="*/ 2147483646 h 347"/>
              <a:gd name="T60" fmla="*/ 2147483646 w 252"/>
              <a:gd name="T61" fmla="*/ 2147483646 h 347"/>
              <a:gd name="T62" fmla="*/ 2147483646 w 252"/>
              <a:gd name="T63" fmla="*/ 2147483646 h 347"/>
              <a:gd name="T64" fmla="*/ 2147483646 w 252"/>
              <a:gd name="T65" fmla="*/ 2147483646 h 347"/>
              <a:gd name="T66" fmla="*/ 2147483646 w 252"/>
              <a:gd name="T67" fmla="*/ 2147483646 h 347"/>
              <a:gd name="T68" fmla="*/ 2147483646 w 252"/>
              <a:gd name="T69" fmla="*/ 2147483646 h 347"/>
              <a:gd name="T70" fmla="*/ 2147483646 w 252"/>
              <a:gd name="T71" fmla="*/ 2147483646 h 347"/>
              <a:gd name="T72" fmla="*/ 2147483646 w 252"/>
              <a:gd name="T73" fmla="*/ 2147483646 h 347"/>
              <a:gd name="T74" fmla="*/ 2147483646 w 252"/>
              <a:gd name="T75" fmla="*/ 2147483646 h 347"/>
              <a:gd name="T76" fmla="*/ 2147483646 w 252"/>
              <a:gd name="T77" fmla="*/ 2147483646 h 347"/>
              <a:gd name="T78" fmla="*/ 2147483646 w 252"/>
              <a:gd name="T79" fmla="*/ 2147483646 h 347"/>
              <a:gd name="T80" fmla="*/ 2147483646 w 252"/>
              <a:gd name="T81" fmla="*/ 2147483646 h 347"/>
              <a:gd name="T82" fmla="*/ 2147483646 w 252"/>
              <a:gd name="T83" fmla="*/ 2147483646 h 347"/>
              <a:gd name="T84" fmla="*/ 2147483646 w 252"/>
              <a:gd name="T85" fmla="*/ 2147483646 h 347"/>
              <a:gd name="T86" fmla="*/ 2147483646 w 252"/>
              <a:gd name="T87" fmla="*/ 2147483646 h 347"/>
              <a:gd name="T88" fmla="*/ 2147483646 w 252"/>
              <a:gd name="T89" fmla="*/ 2147483646 h 347"/>
              <a:gd name="T90" fmla="*/ 2147483646 w 252"/>
              <a:gd name="T91" fmla="*/ 2147483646 h 347"/>
              <a:gd name="T92" fmla="*/ 2147483646 w 252"/>
              <a:gd name="T93" fmla="*/ 2147483646 h 347"/>
              <a:gd name="T94" fmla="*/ 2147483646 w 252"/>
              <a:gd name="T95" fmla="*/ 2147483646 h 347"/>
              <a:gd name="T96" fmla="*/ 2147483646 w 252"/>
              <a:gd name="T97" fmla="*/ 2147483646 h 347"/>
              <a:gd name="T98" fmla="*/ 2147483646 w 252"/>
              <a:gd name="T99" fmla="*/ 2147483646 h 3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2" h="347">
                <a:moveTo>
                  <a:pt x="126" y="0"/>
                </a:moveTo>
                <a:cubicBezTo>
                  <a:pt x="142" y="0"/>
                  <a:pt x="156" y="2"/>
                  <a:pt x="169" y="7"/>
                </a:cubicBezTo>
                <a:cubicBezTo>
                  <a:pt x="181" y="11"/>
                  <a:pt x="192" y="17"/>
                  <a:pt x="201" y="25"/>
                </a:cubicBezTo>
                <a:cubicBezTo>
                  <a:pt x="211" y="33"/>
                  <a:pt x="219" y="42"/>
                  <a:pt x="225" y="53"/>
                </a:cubicBezTo>
                <a:cubicBezTo>
                  <a:pt x="231" y="63"/>
                  <a:pt x="237" y="75"/>
                  <a:pt x="241" y="88"/>
                </a:cubicBezTo>
                <a:cubicBezTo>
                  <a:pt x="245" y="101"/>
                  <a:pt x="247" y="115"/>
                  <a:pt x="249" y="129"/>
                </a:cubicBezTo>
                <a:cubicBezTo>
                  <a:pt x="251" y="143"/>
                  <a:pt x="252" y="158"/>
                  <a:pt x="252" y="173"/>
                </a:cubicBezTo>
                <a:cubicBezTo>
                  <a:pt x="252" y="189"/>
                  <a:pt x="251" y="203"/>
                  <a:pt x="249" y="218"/>
                </a:cubicBezTo>
                <a:cubicBezTo>
                  <a:pt x="247" y="232"/>
                  <a:pt x="245" y="246"/>
                  <a:pt x="241" y="259"/>
                </a:cubicBezTo>
                <a:cubicBezTo>
                  <a:pt x="237" y="272"/>
                  <a:pt x="231" y="283"/>
                  <a:pt x="225" y="294"/>
                </a:cubicBezTo>
                <a:cubicBezTo>
                  <a:pt x="219" y="305"/>
                  <a:pt x="211" y="314"/>
                  <a:pt x="201" y="322"/>
                </a:cubicBezTo>
                <a:cubicBezTo>
                  <a:pt x="192" y="330"/>
                  <a:pt x="181" y="336"/>
                  <a:pt x="169" y="340"/>
                </a:cubicBezTo>
                <a:cubicBezTo>
                  <a:pt x="156" y="345"/>
                  <a:pt x="142" y="347"/>
                  <a:pt x="126" y="347"/>
                </a:cubicBezTo>
                <a:cubicBezTo>
                  <a:pt x="110" y="347"/>
                  <a:pt x="95" y="345"/>
                  <a:pt x="83" y="340"/>
                </a:cubicBezTo>
                <a:cubicBezTo>
                  <a:pt x="70" y="336"/>
                  <a:pt x="59" y="330"/>
                  <a:pt x="50" y="322"/>
                </a:cubicBezTo>
                <a:cubicBezTo>
                  <a:pt x="41" y="314"/>
                  <a:pt x="33" y="305"/>
                  <a:pt x="26" y="294"/>
                </a:cubicBezTo>
                <a:cubicBezTo>
                  <a:pt x="20" y="283"/>
                  <a:pt x="15" y="272"/>
                  <a:pt x="11" y="259"/>
                </a:cubicBezTo>
                <a:cubicBezTo>
                  <a:pt x="7" y="246"/>
                  <a:pt x="4" y="232"/>
                  <a:pt x="2" y="218"/>
                </a:cubicBezTo>
                <a:cubicBezTo>
                  <a:pt x="0" y="203"/>
                  <a:pt x="0" y="189"/>
                  <a:pt x="0" y="173"/>
                </a:cubicBezTo>
                <a:cubicBezTo>
                  <a:pt x="0" y="158"/>
                  <a:pt x="0" y="143"/>
                  <a:pt x="2" y="129"/>
                </a:cubicBezTo>
                <a:cubicBezTo>
                  <a:pt x="4" y="115"/>
                  <a:pt x="7" y="101"/>
                  <a:pt x="11" y="88"/>
                </a:cubicBezTo>
                <a:cubicBezTo>
                  <a:pt x="15" y="75"/>
                  <a:pt x="20" y="63"/>
                  <a:pt x="26" y="53"/>
                </a:cubicBezTo>
                <a:cubicBezTo>
                  <a:pt x="33" y="42"/>
                  <a:pt x="41" y="33"/>
                  <a:pt x="50" y="25"/>
                </a:cubicBezTo>
                <a:cubicBezTo>
                  <a:pt x="59" y="17"/>
                  <a:pt x="70" y="11"/>
                  <a:pt x="83" y="7"/>
                </a:cubicBezTo>
                <a:cubicBezTo>
                  <a:pt x="95" y="2"/>
                  <a:pt x="110" y="0"/>
                  <a:pt x="126" y="0"/>
                </a:cubicBezTo>
                <a:close/>
                <a:moveTo>
                  <a:pt x="126" y="45"/>
                </a:moveTo>
                <a:cubicBezTo>
                  <a:pt x="116" y="45"/>
                  <a:pt x="108" y="47"/>
                  <a:pt x="102" y="50"/>
                </a:cubicBezTo>
                <a:cubicBezTo>
                  <a:pt x="95" y="54"/>
                  <a:pt x="89" y="59"/>
                  <a:pt x="85" y="65"/>
                </a:cubicBezTo>
                <a:cubicBezTo>
                  <a:pt x="80" y="71"/>
                  <a:pt x="76" y="78"/>
                  <a:pt x="73" y="87"/>
                </a:cubicBezTo>
                <a:cubicBezTo>
                  <a:pt x="70" y="95"/>
                  <a:pt x="68" y="104"/>
                  <a:pt x="67" y="113"/>
                </a:cubicBezTo>
                <a:cubicBezTo>
                  <a:pt x="65" y="123"/>
                  <a:pt x="64" y="132"/>
                  <a:pt x="64" y="143"/>
                </a:cubicBezTo>
                <a:cubicBezTo>
                  <a:pt x="63" y="153"/>
                  <a:pt x="63" y="163"/>
                  <a:pt x="63" y="173"/>
                </a:cubicBezTo>
                <a:cubicBezTo>
                  <a:pt x="63" y="183"/>
                  <a:pt x="63" y="194"/>
                  <a:pt x="64" y="204"/>
                </a:cubicBezTo>
                <a:cubicBezTo>
                  <a:pt x="64" y="214"/>
                  <a:pt x="65" y="224"/>
                  <a:pt x="67" y="234"/>
                </a:cubicBezTo>
                <a:cubicBezTo>
                  <a:pt x="68" y="243"/>
                  <a:pt x="70" y="252"/>
                  <a:pt x="73" y="260"/>
                </a:cubicBezTo>
                <a:cubicBezTo>
                  <a:pt x="76" y="268"/>
                  <a:pt x="80" y="276"/>
                  <a:pt x="85" y="282"/>
                </a:cubicBezTo>
                <a:cubicBezTo>
                  <a:pt x="89" y="288"/>
                  <a:pt x="95" y="293"/>
                  <a:pt x="102" y="296"/>
                </a:cubicBezTo>
                <a:cubicBezTo>
                  <a:pt x="108" y="300"/>
                  <a:pt x="116" y="301"/>
                  <a:pt x="126" y="301"/>
                </a:cubicBezTo>
                <a:cubicBezTo>
                  <a:pt x="135" y="301"/>
                  <a:pt x="143" y="300"/>
                  <a:pt x="150" y="296"/>
                </a:cubicBezTo>
                <a:cubicBezTo>
                  <a:pt x="156" y="293"/>
                  <a:pt x="162" y="288"/>
                  <a:pt x="167" y="282"/>
                </a:cubicBezTo>
                <a:cubicBezTo>
                  <a:pt x="172" y="276"/>
                  <a:pt x="175" y="268"/>
                  <a:pt x="178" y="260"/>
                </a:cubicBezTo>
                <a:cubicBezTo>
                  <a:pt x="181" y="252"/>
                  <a:pt x="183" y="243"/>
                  <a:pt x="185" y="234"/>
                </a:cubicBezTo>
                <a:cubicBezTo>
                  <a:pt x="186" y="224"/>
                  <a:pt x="188" y="214"/>
                  <a:pt x="188" y="204"/>
                </a:cubicBezTo>
                <a:cubicBezTo>
                  <a:pt x="189" y="194"/>
                  <a:pt x="189" y="183"/>
                  <a:pt x="189" y="173"/>
                </a:cubicBezTo>
                <a:cubicBezTo>
                  <a:pt x="189" y="163"/>
                  <a:pt x="189" y="153"/>
                  <a:pt x="188" y="143"/>
                </a:cubicBezTo>
                <a:cubicBezTo>
                  <a:pt x="188" y="132"/>
                  <a:pt x="186" y="123"/>
                  <a:pt x="185" y="113"/>
                </a:cubicBezTo>
                <a:cubicBezTo>
                  <a:pt x="183" y="104"/>
                  <a:pt x="181" y="95"/>
                  <a:pt x="178" y="87"/>
                </a:cubicBezTo>
                <a:cubicBezTo>
                  <a:pt x="175" y="78"/>
                  <a:pt x="172" y="71"/>
                  <a:pt x="167" y="65"/>
                </a:cubicBezTo>
                <a:cubicBezTo>
                  <a:pt x="162" y="59"/>
                  <a:pt x="156" y="54"/>
                  <a:pt x="150" y="50"/>
                </a:cubicBezTo>
                <a:cubicBezTo>
                  <a:pt x="143" y="47"/>
                  <a:pt x="135" y="45"/>
                  <a:pt x="126"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MH_SubTitle_1"/>
          <p:cNvSpPr txBox="1">
            <a:spLocks noChangeArrowheads="1"/>
          </p:cNvSpPr>
          <p:nvPr>
            <p:custDataLst>
              <p:tags r:id="rId24"/>
            </p:custDataLst>
          </p:nvPr>
        </p:nvSpPr>
        <p:spPr bwMode="auto">
          <a:xfrm>
            <a:off x="1360944" y="2381929"/>
            <a:ext cx="1004888"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2400" b="1" dirty="0">
                <a:latin typeface="微软雅黑" panose="020B0503020204020204" pitchFamily="34" charset="-122"/>
                <a:ea typeface="微软雅黑" panose="020B0503020204020204" pitchFamily="34" charset="-122"/>
              </a:rPr>
              <a:t>加工</a:t>
            </a:r>
          </a:p>
        </p:txBody>
      </p:sp>
      <p:sp>
        <p:nvSpPr>
          <p:cNvPr id="71" name="MH_SubTitle_5"/>
          <p:cNvSpPr txBox="1">
            <a:spLocks noChangeArrowheads="1"/>
          </p:cNvSpPr>
          <p:nvPr>
            <p:custDataLst>
              <p:tags r:id="rId25"/>
            </p:custDataLst>
          </p:nvPr>
        </p:nvSpPr>
        <p:spPr bwMode="auto">
          <a:xfrm>
            <a:off x="919618" y="3913865"/>
            <a:ext cx="1004888"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2400" b="1" dirty="0">
                <a:latin typeface="微软雅黑" panose="020B0503020204020204" pitchFamily="34" charset="-122"/>
                <a:ea typeface="微软雅黑" panose="020B0503020204020204" pitchFamily="34" charset="-122"/>
              </a:rPr>
              <a:t>配送</a:t>
            </a:r>
          </a:p>
        </p:txBody>
      </p:sp>
      <p:sp>
        <p:nvSpPr>
          <p:cNvPr id="72" name="MH_SubTitle_4"/>
          <p:cNvSpPr txBox="1">
            <a:spLocks noChangeArrowheads="1"/>
          </p:cNvSpPr>
          <p:nvPr>
            <p:custDataLst>
              <p:tags r:id="rId26"/>
            </p:custDataLst>
          </p:nvPr>
        </p:nvSpPr>
        <p:spPr bwMode="auto">
          <a:xfrm>
            <a:off x="5093158" y="5704565"/>
            <a:ext cx="1004887"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2400" b="1" dirty="0">
                <a:latin typeface="微软雅黑" panose="020B0503020204020204" pitchFamily="34" charset="-122"/>
                <a:ea typeface="微软雅黑" panose="020B0503020204020204" pitchFamily="34" charset="-122"/>
              </a:rPr>
              <a:t>分拣</a:t>
            </a:r>
          </a:p>
        </p:txBody>
      </p:sp>
      <p:sp>
        <p:nvSpPr>
          <p:cNvPr id="73" name="MH_SubTitle_3"/>
          <p:cNvSpPr txBox="1">
            <a:spLocks noChangeArrowheads="1"/>
          </p:cNvSpPr>
          <p:nvPr>
            <p:custDataLst>
              <p:tags r:id="rId27"/>
            </p:custDataLst>
          </p:nvPr>
        </p:nvSpPr>
        <p:spPr bwMode="auto">
          <a:xfrm>
            <a:off x="5837693" y="4507590"/>
            <a:ext cx="1004888"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2400" b="1" dirty="0">
                <a:latin typeface="微软雅黑" panose="020B0503020204020204" pitchFamily="34" charset="-122"/>
                <a:ea typeface="微软雅黑" panose="020B0503020204020204" pitchFamily="34" charset="-122"/>
              </a:rPr>
              <a:t>仓储</a:t>
            </a:r>
          </a:p>
        </p:txBody>
      </p:sp>
      <p:sp>
        <p:nvSpPr>
          <p:cNvPr id="74" name="MH_SubTitle_2"/>
          <p:cNvSpPr txBox="1">
            <a:spLocks noChangeArrowheads="1"/>
          </p:cNvSpPr>
          <p:nvPr>
            <p:custDataLst>
              <p:tags r:id="rId28"/>
            </p:custDataLst>
          </p:nvPr>
        </p:nvSpPr>
        <p:spPr bwMode="auto">
          <a:xfrm>
            <a:off x="5470983" y="2416853"/>
            <a:ext cx="1004887"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2400" b="1" dirty="0">
                <a:latin typeface="微软雅黑" panose="020B0503020204020204" pitchFamily="34" charset="-122"/>
                <a:ea typeface="微软雅黑" panose="020B0503020204020204" pitchFamily="34" charset="-122"/>
              </a:rPr>
              <a:t>包装</a:t>
            </a:r>
          </a:p>
        </p:txBody>
      </p:sp>
      <p:sp>
        <p:nvSpPr>
          <p:cNvPr id="75" name="Freeform 13"/>
          <p:cNvSpPr>
            <a:spLocks/>
          </p:cNvSpPr>
          <p:nvPr/>
        </p:nvSpPr>
        <p:spPr bwMode="gray">
          <a:xfrm rot="1147886">
            <a:off x="4542640" y="3607212"/>
            <a:ext cx="5495180" cy="1914548"/>
          </a:xfrm>
          <a:custGeom>
            <a:avLst/>
            <a:gdLst>
              <a:gd name="T0" fmla="*/ 0 w 982"/>
              <a:gd name="T1" fmla="*/ 774 h 774"/>
              <a:gd name="T2" fmla="*/ 2 w 982"/>
              <a:gd name="T3" fmla="*/ 770 h 774"/>
              <a:gd name="T4" fmla="*/ 8 w 982"/>
              <a:gd name="T5" fmla="*/ 754 h 774"/>
              <a:gd name="T6" fmla="*/ 16 w 982"/>
              <a:gd name="T7" fmla="*/ 730 h 774"/>
              <a:gd name="T8" fmla="*/ 32 w 982"/>
              <a:gd name="T9" fmla="*/ 698 h 774"/>
              <a:gd name="T10" fmla="*/ 50 w 982"/>
              <a:gd name="T11" fmla="*/ 660 h 774"/>
              <a:gd name="T12" fmla="*/ 76 w 982"/>
              <a:gd name="T13" fmla="*/ 618 h 774"/>
              <a:gd name="T14" fmla="*/ 106 w 982"/>
              <a:gd name="T15" fmla="*/ 574 h 774"/>
              <a:gd name="T16" fmla="*/ 142 w 982"/>
              <a:gd name="T17" fmla="*/ 528 h 774"/>
              <a:gd name="T18" fmla="*/ 186 w 982"/>
              <a:gd name="T19" fmla="*/ 482 h 774"/>
              <a:gd name="T20" fmla="*/ 236 w 982"/>
              <a:gd name="T21" fmla="*/ 438 h 774"/>
              <a:gd name="T22" fmla="*/ 294 w 982"/>
              <a:gd name="T23" fmla="*/ 398 h 774"/>
              <a:gd name="T24" fmla="*/ 360 w 982"/>
              <a:gd name="T25" fmla="*/ 360 h 774"/>
              <a:gd name="T26" fmla="*/ 426 w 982"/>
              <a:gd name="T27" fmla="*/ 332 h 774"/>
              <a:gd name="T28" fmla="*/ 488 w 982"/>
              <a:gd name="T29" fmla="*/ 314 h 774"/>
              <a:gd name="T30" fmla="*/ 544 w 982"/>
              <a:gd name="T31" fmla="*/ 304 h 774"/>
              <a:gd name="T32" fmla="*/ 594 w 982"/>
              <a:gd name="T33" fmla="*/ 300 h 774"/>
              <a:gd name="T34" fmla="*/ 638 w 982"/>
              <a:gd name="T35" fmla="*/ 300 h 774"/>
              <a:gd name="T36" fmla="*/ 678 w 982"/>
              <a:gd name="T37" fmla="*/ 304 h 774"/>
              <a:gd name="T38" fmla="*/ 710 w 982"/>
              <a:gd name="T39" fmla="*/ 312 h 774"/>
              <a:gd name="T40" fmla="*/ 736 w 982"/>
              <a:gd name="T41" fmla="*/ 320 h 774"/>
              <a:gd name="T42" fmla="*/ 754 w 982"/>
              <a:gd name="T43" fmla="*/ 326 h 774"/>
              <a:gd name="T44" fmla="*/ 766 w 982"/>
              <a:gd name="T45" fmla="*/ 332 h 774"/>
              <a:gd name="T46" fmla="*/ 770 w 982"/>
              <a:gd name="T47" fmla="*/ 334 h 774"/>
              <a:gd name="T48" fmla="*/ 680 w 982"/>
              <a:gd name="T49" fmla="*/ 476 h 774"/>
              <a:gd name="T50" fmla="*/ 982 w 982"/>
              <a:gd name="T51" fmla="*/ 370 h 774"/>
              <a:gd name="T52" fmla="*/ 912 w 982"/>
              <a:gd name="T53" fmla="*/ 0 h 774"/>
              <a:gd name="T54" fmla="*/ 854 w 982"/>
              <a:gd name="T55" fmla="*/ 150 h 774"/>
              <a:gd name="T56" fmla="*/ 850 w 982"/>
              <a:gd name="T57" fmla="*/ 148 h 774"/>
              <a:gd name="T58" fmla="*/ 838 w 982"/>
              <a:gd name="T59" fmla="*/ 142 h 774"/>
              <a:gd name="T60" fmla="*/ 822 w 982"/>
              <a:gd name="T61" fmla="*/ 134 h 774"/>
              <a:gd name="T62" fmla="*/ 798 w 982"/>
              <a:gd name="T63" fmla="*/ 126 h 774"/>
              <a:gd name="T64" fmla="*/ 768 w 982"/>
              <a:gd name="T65" fmla="*/ 120 h 774"/>
              <a:gd name="T66" fmla="*/ 732 w 982"/>
              <a:gd name="T67" fmla="*/ 114 h 774"/>
              <a:gd name="T68" fmla="*/ 692 w 982"/>
              <a:gd name="T69" fmla="*/ 110 h 774"/>
              <a:gd name="T70" fmla="*/ 646 w 982"/>
              <a:gd name="T71" fmla="*/ 110 h 774"/>
              <a:gd name="T72" fmla="*/ 596 w 982"/>
              <a:gd name="T73" fmla="*/ 116 h 774"/>
              <a:gd name="T74" fmla="*/ 540 w 982"/>
              <a:gd name="T75" fmla="*/ 126 h 774"/>
              <a:gd name="T76" fmla="*/ 482 w 982"/>
              <a:gd name="T77" fmla="*/ 146 h 774"/>
              <a:gd name="T78" fmla="*/ 422 w 982"/>
              <a:gd name="T79" fmla="*/ 172 h 774"/>
              <a:gd name="T80" fmla="*/ 356 w 982"/>
              <a:gd name="T81" fmla="*/ 210 h 774"/>
              <a:gd name="T82" fmla="*/ 290 w 982"/>
              <a:gd name="T83" fmla="*/ 258 h 774"/>
              <a:gd name="T84" fmla="*/ 230 w 982"/>
              <a:gd name="T85" fmla="*/ 310 h 774"/>
              <a:gd name="T86" fmla="*/ 178 w 982"/>
              <a:gd name="T87" fmla="*/ 364 h 774"/>
              <a:gd name="T88" fmla="*/ 136 w 982"/>
              <a:gd name="T89" fmla="*/ 422 h 774"/>
              <a:gd name="T90" fmla="*/ 100 w 982"/>
              <a:gd name="T91" fmla="*/ 480 h 774"/>
              <a:gd name="T92" fmla="*/ 72 w 982"/>
              <a:gd name="T93" fmla="*/ 536 h 774"/>
              <a:gd name="T94" fmla="*/ 48 w 982"/>
              <a:gd name="T95" fmla="*/ 590 h 774"/>
              <a:gd name="T96" fmla="*/ 30 w 982"/>
              <a:gd name="T97" fmla="*/ 640 h 774"/>
              <a:gd name="T98" fmla="*/ 18 w 982"/>
              <a:gd name="T99" fmla="*/ 684 h 774"/>
              <a:gd name="T100" fmla="*/ 8 w 982"/>
              <a:gd name="T101" fmla="*/ 722 h 774"/>
              <a:gd name="T102" fmla="*/ 4 w 982"/>
              <a:gd name="T103" fmla="*/ 750 h 774"/>
              <a:gd name="T104" fmla="*/ 0 w 982"/>
              <a:gd name="T105" fmla="*/ 768 h 774"/>
              <a:gd name="T106" fmla="*/ 0 w 982"/>
              <a:gd name="T107" fmla="*/ 77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100000">
                <a:srgbClr val="FFFF00">
                  <a:alpha val="48000"/>
                </a:srgbClr>
              </a:gs>
              <a:gs pos="100000">
                <a:srgbClr val="5FCACB">
                  <a:lumMod val="75000"/>
                </a:srgbClr>
              </a:gs>
            </a:gsLst>
            <a:lin ang="0" scaled="1"/>
          </a:gradFill>
          <a:ln>
            <a:noFill/>
          </a:ln>
          <a:extLst/>
        </p:spPr>
        <p:txBody>
          <a:bodyPr lIns="121911" tIns="60955" rIns="121911" bIns="60955"/>
          <a:lstStyle/>
          <a:p>
            <a:pPr defTabSz="1219170">
              <a:defRPr/>
            </a:pPr>
            <a:endParaRPr lang="zh-CN" altLang="en-US" sz="2400" kern="0">
              <a:solidFill>
                <a:prstClr val="black"/>
              </a:solidFill>
            </a:endParaRPr>
          </a:p>
        </p:txBody>
      </p:sp>
    </p:spTree>
    <p:extLst>
      <p:ext uri="{BB962C8B-B14F-4D97-AF65-F5344CB8AC3E}">
        <p14:creationId xmlns:p14="http://schemas.microsoft.com/office/powerpoint/2010/main" val="19193728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82c4c53-79dd-4090-a9b4-8cc8e84121fd"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5202C486-2EEB-44CF-A93D-56870249CF9B}"/>
              </a:ext>
            </a:extLst>
          </p:cNvPr>
          <p:cNvGrpSpPr>
            <a:grpSpLocks noChangeAspect="1"/>
          </p:cNvGrpSpPr>
          <p:nvPr>
            <p:custDataLst>
              <p:tags r:id="rId1"/>
            </p:custDataLst>
          </p:nvPr>
        </p:nvGrpSpPr>
        <p:grpSpPr>
          <a:xfrm>
            <a:off x="1111650" y="1397510"/>
            <a:ext cx="10045988" cy="3580217"/>
            <a:chOff x="-289906" y="1924085"/>
            <a:chExt cx="10402774" cy="3707371"/>
          </a:xfrm>
        </p:grpSpPr>
        <p:sp>
          <p:nvSpPr>
            <p:cNvPr id="34" name="îṡḷíḑé">
              <a:extLst>
                <a:ext uri="{FF2B5EF4-FFF2-40B4-BE49-F238E27FC236}">
                  <a16:creationId xmlns:a16="http://schemas.microsoft.com/office/drawing/2014/main" id="{BD2E14D3-0B46-4090-863B-20090B54D19A}"/>
                </a:ext>
              </a:extLst>
            </p:cNvPr>
            <p:cNvSpPr txBox="1"/>
            <p:nvPr/>
          </p:nvSpPr>
          <p:spPr>
            <a:xfrm>
              <a:off x="-289906" y="4617967"/>
              <a:ext cx="2595379" cy="987595"/>
            </a:xfrm>
            <a:prstGeom prst="rect">
              <a:avLst/>
            </a:prstGeom>
          </p:spPr>
          <p:txBody>
            <a:bodyPr wrap="square">
              <a:spAutoFit/>
            </a:bodyPr>
            <a:lstStyle>
              <a:defPPr>
                <a:defRPr lang="zh-CN"/>
              </a:defPPr>
              <a:lvl1pPr>
                <a:lnSpc>
                  <a:spcPct val="120000"/>
                </a:lnSpc>
                <a:defRPr sz="160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pPr marL="285750" indent="-285750">
                <a:buFont typeface="Wingdings" panose="05000000000000000000" pitchFamily="2" charset="2"/>
                <a:buChar char="u"/>
              </a:pPr>
              <a:r>
                <a:rPr lang="zh-CN" altLang="zh-CN" dirty="0"/>
                <a:t>第一，它对整个供应链及物流系统进行整合规划</a:t>
              </a:r>
              <a:endParaRPr lang="zh-CN" altLang="en-US" dirty="0"/>
            </a:p>
          </p:txBody>
        </p:sp>
        <p:sp>
          <p:nvSpPr>
            <p:cNvPr id="31" name="íŝľíḋè">
              <a:extLst>
                <a:ext uri="{FF2B5EF4-FFF2-40B4-BE49-F238E27FC236}">
                  <a16:creationId xmlns:a16="http://schemas.microsoft.com/office/drawing/2014/main" id="{34C43138-A6C4-41E4-8FE7-AF9D8AD409CC}"/>
                </a:ext>
              </a:extLst>
            </p:cNvPr>
            <p:cNvSpPr/>
            <p:nvPr/>
          </p:nvSpPr>
          <p:spPr>
            <a:xfrm>
              <a:off x="2360712" y="4617967"/>
              <a:ext cx="2491945" cy="1013489"/>
            </a:xfrm>
            <a:prstGeom prst="rect">
              <a:avLst/>
            </a:prstGeom>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a:spAutoFit/>
            </a:bodyPr>
            <a:lstStyle/>
            <a:p>
              <a:pPr marL="285750" indent="-285750">
                <a:lnSpc>
                  <a:spcPct val="120000"/>
                </a:lnSpc>
                <a:buFont typeface="Wingdings" panose="05000000000000000000" pitchFamily="2" charset="2"/>
                <a:buChar char="u"/>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第二，它具有对供应链服务商进行资源整合的优势</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29" name="işḻîḋè">
              <a:extLst>
                <a:ext uri="{FF2B5EF4-FFF2-40B4-BE49-F238E27FC236}">
                  <a16:creationId xmlns:a16="http://schemas.microsoft.com/office/drawing/2014/main" id="{1FAF2265-1F5F-49FA-B403-080EDF20E784}"/>
                </a:ext>
              </a:extLst>
            </p:cNvPr>
            <p:cNvSpPr/>
            <p:nvPr/>
          </p:nvSpPr>
          <p:spPr>
            <a:xfrm>
              <a:off x="4851338" y="4617967"/>
              <a:ext cx="2211002" cy="707531"/>
            </a:xfrm>
            <a:prstGeom prst="rect">
              <a:avLst/>
            </a:prstGeom>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a:spAutoFit/>
            </a:bodyPr>
            <a:lstStyle/>
            <a:p>
              <a:pPr marL="285750" indent="-285750">
                <a:lnSpc>
                  <a:spcPct val="120000"/>
                </a:lnSpc>
                <a:buFont typeface="Wingdings" panose="05000000000000000000" pitchFamily="2" charset="2"/>
                <a:buChar char="u"/>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第三，它具有信息及服务网络优势</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27" name="islídé">
              <a:extLst>
                <a:ext uri="{FF2B5EF4-FFF2-40B4-BE49-F238E27FC236}">
                  <a16:creationId xmlns:a16="http://schemas.microsoft.com/office/drawing/2014/main" id="{4EBA88E2-26B5-4C2D-9E7E-BF5016EA929B}"/>
                </a:ext>
              </a:extLst>
            </p:cNvPr>
            <p:cNvSpPr/>
            <p:nvPr/>
          </p:nvSpPr>
          <p:spPr>
            <a:xfrm>
              <a:off x="7309735" y="4617967"/>
              <a:ext cx="2803133" cy="375677"/>
            </a:xfrm>
            <a:prstGeom prst="rect">
              <a:avLst/>
            </a:prstGeom>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a:spAutoFit/>
            </a:bodyPr>
            <a:lstStyle/>
            <a:p>
              <a:pPr marL="285750" indent="-285750">
                <a:lnSpc>
                  <a:spcPct val="120000"/>
                </a:lnSpc>
                <a:buFont typeface="Wingdings" panose="05000000000000000000" pitchFamily="2" charset="2"/>
                <a:buChar char="u"/>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最后，具有人才优势</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grpSp>
          <p:nvGrpSpPr>
            <p:cNvPr id="8" name="îṣḷïḋé">
              <a:extLst>
                <a:ext uri="{FF2B5EF4-FFF2-40B4-BE49-F238E27FC236}">
                  <a16:creationId xmlns:a16="http://schemas.microsoft.com/office/drawing/2014/main" id="{91BC3DD5-7116-4276-AC63-72BC68525722}"/>
                </a:ext>
              </a:extLst>
            </p:cNvPr>
            <p:cNvGrpSpPr/>
            <p:nvPr/>
          </p:nvGrpSpPr>
          <p:grpSpPr>
            <a:xfrm>
              <a:off x="-110409" y="1924085"/>
              <a:ext cx="9916461" cy="2152109"/>
              <a:chOff x="-104822" y="1924085"/>
              <a:chExt cx="9916461" cy="2152109"/>
            </a:xfrm>
          </p:grpSpPr>
          <p:grpSp>
            <p:nvGrpSpPr>
              <p:cNvPr id="12" name="íṧlïďe">
                <a:extLst>
                  <a:ext uri="{FF2B5EF4-FFF2-40B4-BE49-F238E27FC236}">
                    <a16:creationId xmlns:a16="http://schemas.microsoft.com/office/drawing/2014/main" id="{D26CD9E9-4C15-42CF-890C-BB289DAFFB9E}"/>
                  </a:ext>
                </a:extLst>
              </p:cNvPr>
              <p:cNvGrpSpPr/>
              <p:nvPr/>
            </p:nvGrpSpPr>
            <p:grpSpPr>
              <a:xfrm>
                <a:off x="7319658" y="1924086"/>
                <a:ext cx="2491981" cy="2152108"/>
                <a:chOff x="8619597" y="1924086"/>
                <a:chExt cx="2491981" cy="2152108"/>
              </a:xfrm>
            </p:grpSpPr>
            <p:sp>
              <p:nvSpPr>
                <p:cNvPr id="25" name="işļïḋê">
                  <a:extLst>
                    <a:ext uri="{FF2B5EF4-FFF2-40B4-BE49-F238E27FC236}">
                      <a16:creationId xmlns:a16="http://schemas.microsoft.com/office/drawing/2014/main" id="{764A7A4C-36D5-4958-B511-2209F38C7FF7}"/>
                    </a:ext>
                  </a:extLst>
                </p:cNvPr>
                <p:cNvSpPr/>
                <p:nvPr/>
              </p:nvSpPr>
              <p:spPr>
                <a:xfrm>
                  <a:off x="8619597" y="1924086"/>
                  <a:ext cx="2491981"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79" y="8714"/>
                      </a:lnTo>
                      <a:cubicBezTo>
                        <a:pt x="17640" y="3748"/>
                        <a:pt x="13862" y="0"/>
                        <a:pt x="9327" y="0"/>
                      </a:cubicBezTo>
                      <a:cubicBezTo>
                        <a:pt x="4176" y="0"/>
                        <a:pt x="0" y="4835"/>
                        <a:pt x="0" y="10800"/>
                      </a:cubicBezTo>
                      <a:cubicBezTo>
                        <a:pt x="0" y="16765"/>
                        <a:pt x="4176" y="21600"/>
                        <a:pt x="9327" y="21600"/>
                      </a:cubicBezTo>
                      <a:cubicBezTo>
                        <a:pt x="13862" y="21600"/>
                        <a:pt x="17640" y="17852"/>
                        <a:pt x="18479" y="12886"/>
                      </a:cubicBezTo>
                      <a:lnTo>
                        <a:pt x="18781" y="12685"/>
                      </a:lnTo>
                      <a:cubicBezTo>
                        <a:pt x="18781" y="12685"/>
                        <a:pt x="21600" y="10800"/>
                        <a:pt x="21600" y="10800"/>
                      </a:cubicBezTo>
                      <a:close/>
                    </a:path>
                  </a:pathLst>
                </a:custGeom>
                <a:solidFill>
                  <a:srgbClr val="FF6E55"/>
                </a:solidFill>
                <a:ln w="12700">
                  <a:miter lim="400000"/>
                </a:ln>
              </p:spPr>
              <p:txBody>
                <a:bodyPr anchor="ctr"/>
                <a:lstStyle/>
                <a:p>
                  <a:pPr algn="ctr"/>
                  <a:endParaRPr>
                    <a:ea typeface="微软雅黑" panose="020B0503020204020204" pitchFamily="34" charset="-122"/>
                  </a:endParaRPr>
                </a:p>
              </p:txBody>
            </p:sp>
            <p:sp>
              <p:nvSpPr>
                <p:cNvPr id="26" name="ïSľíde">
                  <a:extLst>
                    <a:ext uri="{FF2B5EF4-FFF2-40B4-BE49-F238E27FC236}">
                      <a16:creationId xmlns:a16="http://schemas.microsoft.com/office/drawing/2014/main" id="{E0AB4393-3C46-4E7F-99A9-A60850B1EB9F}"/>
                    </a:ext>
                  </a:extLst>
                </p:cNvPr>
                <p:cNvSpPr/>
                <p:nvPr/>
              </p:nvSpPr>
              <p:spPr>
                <a:xfrm>
                  <a:off x="9373554" y="2652915"/>
                  <a:ext cx="694416" cy="694448"/>
                </a:xfrm>
                <a:custGeom>
                  <a:avLst/>
                  <a:gdLst/>
                  <a:ahLst/>
                  <a:cxnLst>
                    <a:cxn ang="0">
                      <a:pos x="wd2" y="hd2"/>
                    </a:cxn>
                    <a:cxn ang="5400000">
                      <a:pos x="wd2" y="hd2"/>
                    </a:cxn>
                    <a:cxn ang="10800000">
                      <a:pos x="wd2" y="hd2"/>
                    </a:cxn>
                    <a:cxn ang="16200000">
                      <a:pos x="wd2" y="hd2"/>
                    </a:cxn>
                  </a:cxnLst>
                  <a:rect l="0" t="0" r="r" b="b"/>
                  <a:pathLst>
                    <a:path w="21600" h="21600" extrusionOk="0">
                      <a:moveTo>
                        <a:pt x="11550" y="8431"/>
                      </a:moveTo>
                      <a:lnTo>
                        <a:pt x="11550" y="13479"/>
                      </a:lnTo>
                      <a:cubicBezTo>
                        <a:pt x="11511" y="13514"/>
                        <a:pt x="11472" y="13538"/>
                        <a:pt x="11439" y="13540"/>
                      </a:cubicBezTo>
                      <a:cubicBezTo>
                        <a:pt x="11342" y="13548"/>
                        <a:pt x="11249" y="13405"/>
                        <a:pt x="11161" y="13367"/>
                      </a:cubicBezTo>
                      <a:cubicBezTo>
                        <a:pt x="10895" y="13252"/>
                        <a:pt x="10766" y="13468"/>
                        <a:pt x="10546" y="13471"/>
                      </a:cubicBezTo>
                      <a:cubicBezTo>
                        <a:pt x="10341" y="13473"/>
                        <a:pt x="10048" y="13142"/>
                        <a:pt x="10058" y="12950"/>
                      </a:cubicBezTo>
                      <a:cubicBezTo>
                        <a:pt x="10065" y="12833"/>
                        <a:pt x="10126" y="12655"/>
                        <a:pt x="10139" y="12510"/>
                      </a:cubicBezTo>
                      <a:cubicBezTo>
                        <a:pt x="10151" y="12394"/>
                        <a:pt x="10231" y="12326"/>
                        <a:pt x="10233" y="12220"/>
                      </a:cubicBezTo>
                      <a:cubicBezTo>
                        <a:pt x="10234" y="12079"/>
                        <a:pt x="10045" y="11970"/>
                        <a:pt x="9954" y="11954"/>
                      </a:cubicBezTo>
                      <a:cubicBezTo>
                        <a:pt x="9737" y="11914"/>
                        <a:pt x="9437" y="12041"/>
                        <a:pt x="9188" y="11942"/>
                      </a:cubicBezTo>
                      <a:cubicBezTo>
                        <a:pt x="9141" y="11864"/>
                        <a:pt x="9243" y="11810"/>
                        <a:pt x="9270" y="11733"/>
                      </a:cubicBezTo>
                      <a:cubicBezTo>
                        <a:pt x="9284" y="11690"/>
                        <a:pt x="9275" y="11631"/>
                        <a:pt x="9293" y="11583"/>
                      </a:cubicBezTo>
                      <a:cubicBezTo>
                        <a:pt x="9320" y="11510"/>
                        <a:pt x="9397" y="11453"/>
                        <a:pt x="9433" y="11375"/>
                      </a:cubicBezTo>
                      <a:cubicBezTo>
                        <a:pt x="9458" y="11315"/>
                        <a:pt x="9463" y="11228"/>
                        <a:pt x="9490" y="11154"/>
                      </a:cubicBezTo>
                      <a:cubicBezTo>
                        <a:pt x="9520" y="11070"/>
                        <a:pt x="9576" y="11017"/>
                        <a:pt x="9583" y="10957"/>
                      </a:cubicBezTo>
                      <a:cubicBezTo>
                        <a:pt x="9592" y="10879"/>
                        <a:pt x="9563" y="10789"/>
                        <a:pt x="9501" y="10737"/>
                      </a:cubicBezTo>
                      <a:cubicBezTo>
                        <a:pt x="9309" y="10747"/>
                        <a:pt x="9181" y="10757"/>
                        <a:pt x="9072" y="10807"/>
                      </a:cubicBezTo>
                      <a:cubicBezTo>
                        <a:pt x="8821" y="10921"/>
                        <a:pt x="8870" y="11260"/>
                        <a:pt x="8620" y="11340"/>
                      </a:cubicBezTo>
                      <a:cubicBezTo>
                        <a:pt x="8533" y="11367"/>
                        <a:pt x="8413" y="11369"/>
                        <a:pt x="8318" y="11386"/>
                      </a:cubicBezTo>
                      <a:cubicBezTo>
                        <a:pt x="8235" y="11401"/>
                        <a:pt x="8135" y="11445"/>
                        <a:pt x="8050" y="11444"/>
                      </a:cubicBezTo>
                      <a:cubicBezTo>
                        <a:pt x="7950" y="11442"/>
                        <a:pt x="7774" y="11346"/>
                        <a:pt x="7715" y="11282"/>
                      </a:cubicBezTo>
                      <a:cubicBezTo>
                        <a:pt x="7661" y="11224"/>
                        <a:pt x="7532" y="10939"/>
                        <a:pt x="7517" y="10888"/>
                      </a:cubicBezTo>
                      <a:cubicBezTo>
                        <a:pt x="7418" y="10547"/>
                        <a:pt x="7526" y="10233"/>
                        <a:pt x="7656" y="9996"/>
                      </a:cubicBezTo>
                      <a:cubicBezTo>
                        <a:pt x="7684" y="9946"/>
                        <a:pt x="7729" y="9899"/>
                        <a:pt x="7749" y="9845"/>
                      </a:cubicBezTo>
                      <a:cubicBezTo>
                        <a:pt x="7780" y="9765"/>
                        <a:pt x="7760" y="9643"/>
                        <a:pt x="7784" y="9556"/>
                      </a:cubicBezTo>
                      <a:cubicBezTo>
                        <a:pt x="7828" y="9395"/>
                        <a:pt x="8041" y="9298"/>
                        <a:pt x="8191" y="9220"/>
                      </a:cubicBezTo>
                      <a:cubicBezTo>
                        <a:pt x="8360" y="9132"/>
                        <a:pt x="8503" y="8990"/>
                        <a:pt x="8701" y="8977"/>
                      </a:cubicBezTo>
                      <a:cubicBezTo>
                        <a:pt x="8799" y="8970"/>
                        <a:pt x="8943" y="9003"/>
                        <a:pt x="9038" y="9023"/>
                      </a:cubicBezTo>
                      <a:cubicBezTo>
                        <a:pt x="9125" y="9041"/>
                        <a:pt x="9194" y="9099"/>
                        <a:pt x="9270" y="9104"/>
                      </a:cubicBezTo>
                      <a:cubicBezTo>
                        <a:pt x="9484" y="9120"/>
                        <a:pt x="9535" y="8954"/>
                        <a:pt x="9710" y="8861"/>
                      </a:cubicBezTo>
                      <a:cubicBezTo>
                        <a:pt x="9890" y="8887"/>
                        <a:pt x="10011" y="8830"/>
                        <a:pt x="10174" y="8849"/>
                      </a:cubicBezTo>
                      <a:cubicBezTo>
                        <a:pt x="10286" y="8862"/>
                        <a:pt x="10366" y="8982"/>
                        <a:pt x="10453" y="8988"/>
                      </a:cubicBezTo>
                      <a:cubicBezTo>
                        <a:pt x="10526" y="8994"/>
                        <a:pt x="10591" y="8920"/>
                        <a:pt x="10662" y="8931"/>
                      </a:cubicBezTo>
                      <a:cubicBezTo>
                        <a:pt x="10730" y="8941"/>
                        <a:pt x="10848" y="9090"/>
                        <a:pt x="10859" y="9174"/>
                      </a:cubicBezTo>
                      <a:cubicBezTo>
                        <a:pt x="10873" y="9278"/>
                        <a:pt x="10782" y="9372"/>
                        <a:pt x="10813" y="9486"/>
                      </a:cubicBezTo>
                      <a:cubicBezTo>
                        <a:pt x="10922" y="9598"/>
                        <a:pt x="11121" y="9620"/>
                        <a:pt x="11277" y="9683"/>
                      </a:cubicBezTo>
                      <a:cubicBezTo>
                        <a:pt x="11378" y="9600"/>
                        <a:pt x="11291" y="9445"/>
                        <a:pt x="11277" y="9325"/>
                      </a:cubicBezTo>
                      <a:cubicBezTo>
                        <a:pt x="11271" y="9271"/>
                        <a:pt x="11282" y="9223"/>
                        <a:pt x="11277" y="9174"/>
                      </a:cubicBezTo>
                      <a:cubicBezTo>
                        <a:pt x="11268" y="9090"/>
                        <a:pt x="11231" y="9014"/>
                        <a:pt x="11231" y="8942"/>
                      </a:cubicBezTo>
                      <a:cubicBezTo>
                        <a:pt x="11229" y="8694"/>
                        <a:pt x="11380" y="8545"/>
                        <a:pt x="11550" y="8431"/>
                      </a:cubicBezTo>
                      <a:close/>
                      <a:moveTo>
                        <a:pt x="219" y="8623"/>
                      </a:moveTo>
                      <a:cubicBezTo>
                        <a:pt x="183" y="8799"/>
                        <a:pt x="151" y="8976"/>
                        <a:pt x="125" y="9155"/>
                      </a:cubicBezTo>
                      <a:cubicBezTo>
                        <a:pt x="97" y="9334"/>
                        <a:pt x="73" y="9514"/>
                        <a:pt x="55" y="9696"/>
                      </a:cubicBezTo>
                      <a:cubicBezTo>
                        <a:pt x="18" y="10058"/>
                        <a:pt x="0" y="10427"/>
                        <a:pt x="0" y="10800"/>
                      </a:cubicBezTo>
                      <a:cubicBezTo>
                        <a:pt x="0" y="11172"/>
                        <a:pt x="18" y="11541"/>
                        <a:pt x="55" y="11904"/>
                      </a:cubicBezTo>
                      <a:cubicBezTo>
                        <a:pt x="73" y="12085"/>
                        <a:pt x="97" y="12266"/>
                        <a:pt x="125" y="12444"/>
                      </a:cubicBezTo>
                      <a:cubicBezTo>
                        <a:pt x="151" y="12624"/>
                        <a:pt x="183" y="12801"/>
                        <a:pt x="219" y="12976"/>
                      </a:cubicBezTo>
                      <a:cubicBezTo>
                        <a:pt x="255" y="13152"/>
                        <a:pt x="295" y="13326"/>
                        <a:pt x="340" y="13499"/>
                      </a:cubicBezTo>
                      <a:cubicBezTo>
                        <a:pt x="428" y="13844"/>
                        <a:pt x="534" y="14182"/>
                        <a:pt x="655" y="14513"/>
                      </a:cubicBezTo>
                      <a:cubicBezTo>
                        <a:pt x="716" y="14678"/>
                        <a:pt x="780" y="14842"/>
                        <a:pt x="849" y="15004"/>
                      </a:cubicBezTo>
                      <a:cubicBezTo>
                        <a:pt x="917" y="15165"/>
                        <a:pt x="989" y="15325"/>
                        <a:pt x="1065" y="15482"/>
                      </a:cubicBezTo>
                      <a:cubicBezTo>
                        <a:pt x="1103" y="15561"/>
                        <a:pt x="1141" y="15639"/>
                        <a:pt x="1181" y="15716"/>
                      </a:cubicBezTo>
                      <a:cubicBezTo>
                        <a:pt x="1261" y="15872"/>
                        <a:pt x="1344" y="16025"/>
                        <a:pt x="1431" y="16176"/>
                      </a:cubicBezTo>
                      <a:cubicBezTo>
                        <a:pt x="1691" y="16628"/>
                        <a:pt x="1982" y="17060"/>
                        <a:pt x="2303" y="17468"/>
                      </a:cubicBezTo>
                      <a:cubicBezTo>
                        <a:pt x="2463" y="17671"/>
                        <a:pt x="2631" y="17870"/>
                        <a:pt x="2805" y="18061"/>
                      </a:cubicBezTo>
                      <a:cubicBezTo>
                        <a:pt x="2921" y="18189"/>
                        <a:pt x="3041" y="18315"/>
                        <a:pt x="3163" y="18437"/>
                      </a:cubicBezTo>
                      <a:cubicBezTo>
                        <a:pt x="3285" y="18558"/>
                        <a:pt x="3410" y="18678"/>
                        <a:pt x="3538" y="18794"/>
                      </a:cubicBezTo>
                      <a:cubicBezTo>
                        <a:pt x="4113" y="19317"/>
                        <a:pt x="4745" y="19779"/>
                        <a:pt x="5424" y="20169"/>
                      </a:cubicBezTo>
                      <a:cubicBezTo>
                        <a:pt x="5575" y="20256"/>
                        <a:pt x="5728" y="20339"/>
                        <a:pt x="5883" y="20418"/>
                      </a:cubicBezTo>
                      <a:cubicBezTo>
                        <a:pt x="6193" y="20577"/>
                        <a:pt x="6513" y="20722"/>
                        <a:pt x="6840" y="20851"/>
                      </a:cubicBezTo>
                      <a:cubicBezTo>
                        <a:pt x="7003" y="20915"/>
                        <a:pt x="7168" y="20976"/>
                        <a:pt x="7336" y="21032"/>
                      </a:cubicBezTo>
                      <a:cubicBezTo>
                        <a:pt x="8423" y="21400"/>
                        <a:pt x="9588" y="21600"/>
                        <a:pt x="10799" y="21600"/>
                      </a:cubicBezTo>
                      <a:cubicBezTo>
                        <a:pt x="11051" y="21600"/>
                        <a:pt x="11302" y="21591"/>
                        <a:pt x="11550" y="21574"/>
                      </a:cubicBezTo>
                      <a:lnTo>
                        <a:pt x="11550" y="18085"/>
                      </a:lnTo>
                      <a:cubicBezTo>
                        <a:pt x="11505" y="18026"/>
                        <a:pt x="11456" y="17968"/>
                        <a:pt x="11416" y="17907"/>
                      </a:cubicBezTo>
                      <a:cubicBezTo>
                        <a:pt x="11273" y="17689"/>
                        <a:pt x="11157" y="17414"/>
                        <a:pt x="11010" y="17189"/>
                      </a:cubicBezTo>
                      <a:cubicBezTo>
                        <a:pt x="10935" y="17074"/>
                        <a:pt x="10871" y="16944"/>
                        <a:pt x="10790" y="16853"/>
                      </a:cubicBezTo>
                      <a:cubicBezTo>
                        <a:pt x="10742" y="16799"/>
                        <a:pt x="10589" y="16749"/>
                        <a:pt x="10569" y="16668"/>
                      </a:cubicBezTo>
                      <a:cubicBezTo>
                        <a:pt x="10543" y="16561"/>
                        <a:pt x="10464" y="16414"/>
                        <a:pt x="10477" y="16331"/>
                      </a:cubicBezTo>
                      <a:cubicBezTo>
                        <a:pt x="10493" y="16221"/>
                        <a:pt x="10708" y="16132"/>
                        <a:pt x="10708" y="16031"/>
                      </a:cubicBezTo>
                      <a:cubicBezTo>
                        <a:pt x="10708" y="15945"/>
                        <a:pt x="10593" y="15895"/>
                        <a:pt x="10569" y="15822"/>
                      </a:cubicBezTo>
                      <a:cubicBezTo>
                        <a:pt x="10511" y="15645"/>
                        <a:pt x="10604" y="15541"/>
                        <a:pt x="10674" y="15394"/>
                      </a:cubicBezTo>
                      <a:cubicBezTo>
                        <a:pt x="10697" y="15345"/>
                        <a:pt x="10719" y="15267"/>
                        <a:pt x="10743" y="15231"/>
                      </a:cubicBezTo>
                      <a:cubicBezTo>
                        <a:pt x="10786" y="15168"/>
                        <a:pt x="10872" y="15150"/>
                        <a:pt x="10929" y="15081"/>
                      </a:cubicBezTo>
                      <a:cubicBezTo>
                        <a:pt x="10960" y="15043"/>
                        <a:pt x="10980" y="14962"/>
                        <a:pt x="11022" y="14907"/>
                      </a:cubicBezTo>
                      <a:cubicBezTo>
                        <a:pt x="11110" y="14790"/>
                        <a:pt x="11252" y="14746"/>
                        <a:pt x="11288" y="14641"/>
                      </a:cubicBezTo>
                      <a:cubicBezTo>
                        <a:pt x="11318" y="14555"/>
                        <a:pt x="11335" y="14124"/>
                        <a:pt x="11300" y="13981"/>
                      </a:cubicBezTo>
                      <a:cubicBezTo>
                        <a:pt x="11280" y="13897"/>
                        <a:pt x="11202" y="13828"/>
                        <a:pt x="11172" y="13749"/>
                      </a:cubicBezTo>
                      <a:cubicBezTo>
                        <a:pt x="11120" y="13609"/>
                        <a:pt x="11108" y="13457"/>
                        <a:pt x="10963" y="13460"/>
                      </a:cubicBezTo>
                      <a:cubicBezTo>
                        <a:pt x="10874" y="13461"/>
                        <a:pt x="10812" y="13560"/>
                        <a:pt x="10754" y="13621"/>
                      </a:cubicBezTo>
                      <a:cubicBezTo>
                        <a:pt x="10741" y="13704"/>
                        <a:pt x="10748" y="13793"/>
                        <a:pt x="10662" y="13818"/>
                      </a:cubicBezTo>
                      <a:cubicBezTo>
                        <a:pt x="10530" y="13857"/>
                        <a:pt x="10479" y="13680"/>
                        <a:pt x="10325" y="13633"/>
                      </a:cubicBezTo>
                      <a:cubicBezTo>
                        <a:pt x="10264" y="13615"/>
                        <a:pt x="10166" y="13616"/>
                        <a:pt x="10128" y="13598"/>
                      </a:cubicBezTo>
                      <a:cubicBezTo>
                        <a:pt x="10016" y="13548"/>
                        <a:pt x="9979" y="13384"/>
                        <a:pt x="9861" y="13320"/>
                      </a:cubicBezTo>
                      <a:cubicBezTo>
                        <a:pt x="9762" y="13267"/>
                        <a:pt x="9677" y="13286"/>
                        <a:pt x="9617" y="13204"/>
                      </a:cubicBezTo>
                      <a:cubicBezTo>
                        <a:pt x="9592" y="13148"/>
                        <a:pt x="9612" y="13048"/>
                        <a:pt x="9605" y="12973"/>
                      </a:cubicBezTo>
                      <a:cubicBezTo>
                        <a:pt x="9479" y="12899"/>
                        <a:pt x="9371" y="12622"/>
                        <a:pt x="9223" y="12556"/>
                      </a:cubicBezTo>
                      <a:cubicBezTo>
                        <a:pt x="9125" y="12513"/>
                        <a:pt x="8974" y="12517"/>
                        <a:pt x="8852" y="12475"/>
                      </a:cubicBezTo>
                      <a:cubicBezTo>
                        <a:pt x="8794" y="12456"/>
                        <a:pt x="8749" y="12430"/>
                        <a:pt x="8689" y="12417"/>
                      </a:cubicBezTo>
                      <a:cubicBezTo>
                        <a:pt x="8614" y="12400"/>
                        <a:pt x="8538" y="12400"/>
                        <a:pt x="8481" y="12371"/>
                      </a:cubicBezTo>
                      <a:cubicBezTo>
                        <a:pt x="8250" y="12257"/>
                        <a:pt x="8126" y="11888"/>
                        <a:pt x="7842" y="11896"/>
                      </a:cubicBezTo>
                      <a:cubicBezTo>
                        <a:pt x="7721" y="11899"/>
                        <a:pt x="7604" y="12012"/>
                        <a:pt x="7494" y="12012"/>
                      </a:cubicBezTo>
                      <a:cubicBezTo>
                        <a:pt x="7385" y="12011"/>
                        <a:pt x="7201" y="11924"/>
                        <a:pt x="7064" y="11861"/>
                      </a:cubicBezTo>
                      <a:cubicBezTo>
                        <a:pt x="6922" y="11795"/>
                        <a:pt x="6764" y="11759"/>
                        <a:pt x="6646" y="11699"/>
                      </a:cubicBezTo>
                      <a:cubicBezTo>
                        <a:pt x="6552" y="11650"/>
                        <a:pt x="6486" y="11562"/>
                        <a:pt x="6403" y="11525"/>
                      </a:cubicBezTo>
                      <a:cubicBezTo>
                        <a:pt x="6339" y="11497"/>
                        <a:pt x="6247" y="11492"/>
                        <a:pt x="6195" y="11468"/>
                      </a:cubicBezTo>
                      <a:cubicBezTo>
                        <a:pt x="6120" y="11432"/>
                        <a:pt x="6042" y="11358"/>
                        <a:pt x="5950" y="11293"/>
                      </a:cubicBezTo>
                      <a:cubicBezTo>
                        <a:pt x="5863" y="11233"/>
                        <a:pt x="5768" y="11140"/>
                        <a:pt x="5765" y="11062"/>
                      </a:cubicBezTo>
                      <a:cubicBezTo>
                        <a:pt x="5761" y="10971"/>
                        <a:pt x="5848" y="10894"/>
                        <a:pt x="5858" y="10807"/>
                      </a:cubicBezTo>
                      <a:cubicBezTo>
                        <a:pt x="5888" y="10531"/>
                        <a:pt x="5684" y="10333"/>
                        <a:pt x="5556" y="10170"/>
                      </a:cubicBezTo>
                      <a:cubicBezTo>
                        <a:pt x="5461" y="10049"/>
                        <a:pt x="5350" y="9947"/>
                        <a:pt x="5254" y="9834"/>
                      </a:cubicBezTo>
                      <a:cubicBezTo>
                        <a:pt x="5259" y="9760"/>
                        <a:pt x="5259" y="9747"/>
                        <a:pt x="5254" y="9672"/>
                      </a:cubicBezTo>
                      <a:cubicBezTo>
                        <a:pt x="5182" y="9602"/>
                        <a:pt x="5122" y="9498"/>
                        <a:pt x="5045" y="9394"/>
                      </a:cubicBezTo>
                      <a:cubicBezTo>
                        <a:pt x="4976" y="9299"/>
                        <a:pt x="4842" y="9199"/>
                        <a:pt x="4825" y="9093"/>
                      </a:cubicBezTo>
                      <a:cubicBezTo>
                        <a:pt x="4803" y="8963"/>
                        <a:pt x="4875" y="8848"/>
                        <a:pt x="4825" y="8722"/>
                      </a:cubicBezTo>
                      <a:cubicBezTo>
                        <a:pt x="4742" y="8513"/>
                        <a:pt x="4451" y="8607"/>
                        <a:pt x="4488" y="8884"/>
                      </a:cubicBezTo>
                      <a:cubicBezTo>
                        <a:pt x="4499" y="8961"/>
                        <a:pt x="4607" y="9063"/>
                        <a:pt x="4639" y="9139"/>
                      </a:cubicBezTo>
                      <a:cubicBezTo>
                        <a:pt x="4672" y="9217"/>
                        <a:pt x="4666" y="9313"/>
                        <a:pt x="4697" y="9406"/>
                      </a:cubicBezTo>
                      <a:cubicBezTo>
                        <a:pt x="4727" y="9495"/>
                        <a:pt x="4817" y="9572"/>
                        <a:pt x="4848" y="9672"/>
                      </a:cubicBezTo>
                      <a:cubicBezTo>
                        <a:pt x="4897" y="9831"/>
                        <a:pt x="4896" y="10001"/>
                        <a:pt x="4941" y="10101"/>
                      </a:cubicBezTo>
                      <a:cubicBezTo>
                        <a:pt x="4981" y="10189"/>
                        <a:pt x="5128" y="10272"/>
                        <a:pt x="5045" y="10379"/>
                      </a:cubicBezTo>
                      <a:cubicBezTo>
                        <a:pt x="4935" y="10401"/>
                        <a:pt x="4893" y="10292"/>
                        <a:pt x="4825" y="10228"/>
                      </a:cubicBezTo>
                      <a:cubicBezTo>
                        <a:pt x="4787" y="10193"/>
                        <a:pt x="4649" y="10125"/>
                        <a:pt x="4628" y="10043"/>
                      </a:cubicBezTo>
                      <a:cubicBezTo>
                        <a:pt x="4610" y="9974"/>
                        <a:pt x="4671" y="9883"/>
                        <a:pt x="4651" y="9799"/>
                      </a:cubicBezTo>
                      <a:cubicBezTo>
                        <a:pt x="4611" y="9636"/>
                        <a:pt x="4281" y="9632"/>
                        <a:pt x="4279" y="9464"/>
                      </a:cubicBezTo>
                      <a:cubicBezTo>
                        <a:pt x="4279" y="9358"/>
                        <a:pt x="4418" y="9346"/>
                        <a:pt x="4419" y="9243"/>
                      </a:cubicBezTo>
                      <a:cubicBezTo>
                        <a:pt x="4420" y="9132"/>
                        <a:pt x="4266" y="9037"/>
                        <a:pt x="4233" y="8943"/>
                      </a:cubicBezTo>
                      <a:cubicBezTo>
                        <a:pt x="4203" y="8855"/>
                        <a:pt x="4197" y="8717"/>
                        <a:pt x="4187" y="8595"/>
                      </a:cubicBezTo>
                      <a:cubicBezTo>
                        <a:pt x="4176" y="8480"/>
                        <a:pt x="4190" y="8347"/>
                        <a:pt x="4163" y="8259"/>
                      </a:cubicBezTo>
                      <a:cubicBezTo>
                        <a:pt x="4139" y="8179"/>
                        <a:pt x="4020" y="8070"/>
                        <a:pt x="3943" y="8027"/>
                      </a:cubicBezTo>
                      <a:cubicBezTo>
                        <a:pt x="3841" y="7971"/>
                        <a:pt x="3761" y="7994"/>
                        <a:pt x="3711" y="7911"/>
                      </a:cubicBezTo>
                      <a:cubicBezTo>
                        <a:pt x="3668" y="7839"/>
                        <a:pt x="3639" y="7689"/>
                        <a:pt x="3630" y="7610"/>
                      </a:cubicBezTo>
                      <a:cubicBezTo>
                        <a:pt x="3613" y="7471"/>
                        <a:pt x="3626" y="7319"/>
                        <a:pt x="3618" y="7170"/>
                      </a:cubicBezTo>
                      <a:cubicBezTo>
                        <a:pt x="3610" y="7021"/>
                        <a:pt x="3595" y="6878"/>
                        <a:pt x="3618" y="6719"/>
                      </a:cubicBezTo>
                      <a:cubicBezTo>
                        <a:pt x="3675" y="6606"/>
                        <a:pt x="3780" y="6551"/>
                        <a:pt x="3839" y="6441"/>
                      </a:cubicBezTo>
                      <a:cubicBezTo>
                        <a:pt x="3879" y="6363"/>
                        <a:pt x="3885" y="6268"/>
                        <a:pt x="3931" y="6186"/>
                      </a:cubicBezTo>
                      <a:cubicBezTo>
                        <a:pt x="4016" y="6034"/>
                        <a:pt x="4201" y="5895"/>
                        <a:pt x="4326" y="5746"/>
                      </a:cubicBezTo>
                      <a:cubicBezTo>
                        <a:pt x="4460" y="5585"/>
                        <a:pt x="4584" y="5431"/>
                        <a:pt x="4663" y="5247"/>
                      </a:cubicBezTo>
                      <a:cubicBezTo>
                        <a:pt x="4691" y="5182"/>
                        <a:pt x="4766" y="5038"/>
                        <a:pt x="4755" y="4958"/>
                      </a:cubicBezTo>
                      <a:cubicBezTo>
                        <a:pt x="4740" y="4846"/>
                        <a:pt x="4529" y="4755"/>
                        <a:pt x="4546" y="4622"/>
                      </a:cubicBezTo>
                      <a:cubicBezTo>
                        <a:pt x="4557" y="4540"/>
                        <a:pt x="4674" y="4541"/>
                        <a:pt x="4709" y="4460"/>
                      </a:cubicBezTo>
                      <a:cubicBezTo>
                        <a:pt x="4727" y="4418"/>
                        <a:pt x="4743" y="4301"/>
                        <a:pt x="4743" y="4251"/>
                      </a:cubicBezTo>
                      <a:cubicBezTo>
                        <a:pt x="4746" y="4140"/>
                        <a:pt x="4687" y="4023"/>
                        <a:pt x="4709" y="3904"/>
                      </a:cubicBezTo>
                      <a:cubicBezTo>
                        <a:pt x="4728" y="3802"/>
                        <a:pt x="4880" y="3761"/>
                        <a:pt x="4801" y="3649"/>
                      </a:cubicBezTo>
                      <a:cubicBezTo>
                        <a:pt x="4724" y="3538"/>
                        <a:pt x="4585" y="3709"/>
                        <a:pt x="4500" y="3637"/>
                      </a:cubicBezTo>
                      <a:cubicBezTo>
                        <a:pt x="4422" y="3571"/>
                        <a:pt x="4515" y="3492"/>
                        <a:pt x="4523" y="3371"/>
                      </a:cubicBezTo>
                      <a:cubicBezTo>
                        <a:pt x="4526" y="3323"/>
                        <a:pt x="4495" y="3268"/>
                        <a:pt x="4500" y="3232"/>
                      </a:cubicBezTo>
                      <a:cubicBezTo>
                        <a:pt x="4507" y="3180"/>
                        <a:pt x="4608" y="3093"/>
                        <a:pt x="4581" y="3058"/>
                      </a:cubicBezTo>
                      <a:cubicBezTo>
                        <a:pt x="4539" y="3005"/>
                        <a:pt x="4494" y="2898"/>
                        <a:pt x="4428" y="2813"/>
                      </a:cubicBezTo>
                      <a:cubicBezTo>
                        <a:pt x="5723" y="1778"/>
                        <a:pt x="7274" y="1049"/>
                        <a:pt x="8969" y="742"/>
                      </a:cubicBezTo>
                      <a:lnTo>
                        <a:pt x="8969" y="742"/>
                      </a:lnTo>
                      <a:cubicBezTo>
                        <a:pt x="8991" y="778"/>
                        <a:pt x="9008" y="819"/>
                        <a:pt x="9060" y="834"/>
                      </a:cubicBezTo>
                      <a:cubicBezTo>
                        <a:pt x="9161" y="782"/>
                        <a:pt x="9262" y="838"/>
                        <a:pt x="9373" y="834"/>
                      </a:cubicBezTo>
                      <a:cubicBezTo>
                        <a:pt x="9482" y="831"/>
                        <a:pt x="9579" y="781"/>
                        <a:pt x="9698" y="800"/>
                      </a:cubicBezTo>
                      <a:cubicBezTo>
                        <a:pt x="9909" y="833"/>
                        <a:pt x="10205" y="1039"/>
                        <a:pt x="10371" y="928"/>
                      </a:cubicBezTo>
                      <a:cubicBezTo>
                        <a:pt x="10413" y="899"/>
                        <a:pt x="10403" y="850"/>
                        <a:pt x="10441" y="777"/>
                      </a:cubicBezTo>
                      <a:cubicBezTo>
                        <a:pt x="10471" y="718"/>
                        <a:pt x="10518" y="653"/>
                        <a:pt x="10547" y="581"/>
                      </a:cubicBezTo>
                      <a:cubicBezTo>
                        <a:pt x="10631" y="579"/>
                        <a:pt x="10715" y="577"/>
                        <a:pt x="10799" y="577"/>
                      </a:cubicBezTo>
                      <a:cubicBezTo>
                        <a:pt x="11052" y="577"/>
                        <a:pt x="11302" y="587"/>
                        <a:pt x="11550" y="605"/>
                      </a:cubicBezTo>
                      <a:lnTo>
                        <a:pt x="11550" y="26"/>
                      </a:lnTo>
                      <a:cubicBezTo>
                        <a:pt x="11367" y="13"/>
                        <a:pt x="11182" y="6"/>
                        <a:pt x="10997" y="2"/>
                      </a:cubicBezTo>
                      <a:cubicBezTo>
                        <a:pt x="10931" y="1"/>
                        <a:pt x="10866" y="0"/>
                        <a:pt x="10799" y="0"/>
                      </a:cubicBezTo>
                      <a:cubicBezTo>
                        <a:pt x="10687" y="0"/>
                        <a:pt x="10576" y="2"/>
                        <a:pt x="10465" y="6"/>
                      </a:cubicBezTo>
                      <a:cubicBezTo>
                        <a:pt x="9373" y="39"/>
                        <a:pt x="8323" y="234"/>
                        <a:pt x="7335" y="568"/>
                      </a:cubicBezTo>
                      <a:cubicBezTo>
                        <a:pt x="7168" y="624"/>
                        <a:pt x="7002" y="685"/>
                        <a:pt x="6840" y="749"/>
                      </a:cubicBezTo>
                      <a:cubicBezTo>
                        <a:pt x="6789" y="769"/>
                        <a:pt x="6739" y="790"/>
                        <a:pt x="6688" y="811"/>
                      </a:cubicBezTo>
                      <a:cubicBezTo>
                        <a:pt x="6577" y="857"/>
                        <a:pt x="6465" y="904"/>
                        <a:pt x="6355" y="954"/>
                      </a:cubicBezTo>
                      <a:cubicBezTo>
                        <a:pt x="6195" y="1026"/>
                        <a:pt x="6038" y="1102"/>
                        <a:pt x="5882" y="1182"/>
                      </a:cubicBezTo>
                      <a:cubicBezTo>
                        <a:pt x="5727" y="1261"/>
                        <a:pt x="5574" y="1344"/>
                        <a:pt x="5424" y="1431"/>
                      </a:cubicBezTo>
                      <a:cubicBezTo>
                        <a:pt x="4817" y="1780"/>
                        <a:pt x="4247" y="2186"/>
                        <a:pt x="3723" y="2642"/>
                      </a:cubicBezTo>
                      <a:cubicBezTo>
                        <a:pt x="3660" y="2696"/>
                        <a:pt x="3599" y="2750"/>
                        <a:pt x="3538" y="2806"/>
                      </a:cubicBezTo>
                      <a:cubicBezTo>
                        <a:pt x="3410" y="2922"/>
                        <a:pt x="3285" y="3041"/>
                        <a:pt x="3163" y="3163"/>
                      </a:cubicBezTo>
                      <a:cubicBezTo>
                        <a:pt x="3040" y="3285"/>
                        <a:pt x="2921" y="3411"/>
                        <a:pt x="2805" y="3538"/>
                      </a:cubicBezTo>
                      <a:cubicBezTo>
                        <a:pt x="2631" y="3730"/>
                        <a:pt x="2463" y="3929"/>
                        <a:pt x="2303" y="4132"/>
                      </a:cubicBezTo>
                      <a:cubicBezTo>
                        <a:pt x="1982" y="4540"/>
                        <a:pt x="1691" y="4972"/>
                        <a:pt x="1430" y="5424"/>
                      </a:cubicBezTo>
                      <a:cubicBezTo>
                        <a:pt x="1343" y="5575"/>
                        <a:pt x="1261" y="5728"/>
                        <a:pt x="1181" y="5883"/>
                      </a:cubicBezTo>
                      <a:cubicBezTo>
                        <a:pt x="1141" y="5961"/>
                        <a:pt x="1102" y="6039"/>
                        <a:pt x="1064" y="6118"/>
                      </a:cubicBezTo>
                      <a:cubicBezTo>
                        <a:pt x="951" y="6354"/>
                        <a:pt x="845" y="6595"/>
                        <a:pt x="748" y="6840"/>
                      </a:cubicBezTo>
                      <a:cubicBezTo>
                        <a:pt x="716" y="6922"/>
                        <a:pt x="685" y="7004"/>
                        <a:pt x="655" y="7087"/>
                      </a:cubicBezTo>
                      <a:cubicBezTo>
                        <a:pt x="533" y="7417"/>
                        <a:pt x="428" y="7756"/>
                        <a:pt x="339" y="8101"/>
                      </a:cubicBezTo>
                      <a:cubicBezTo>
                        <a:pt x="295" y="8273"/>
                        <a:pt x="255" y="8448"/>
                        <a:pt x="219" y="8623"/>
                      </a:cubicBezTo>
                      <a:cubicBezTo>
                        <a:pt x="219" y="8623"/>
                        <a:pt x="219" y="8623"/>
                        <a:pt x="219" y="8623"/>
                      </a:cubicBezTo>
                      <a:close/>
                      <a:moveTo>
                        <a:pt x="11550" y="21574"/>
                      </a:moveTo>
                      <a:cubicBezTo>
                        <a:pt x="12114" y="21536"/>
                        <a:pt x="12666" y="21453"/>
                        <a:pt x="13203" y="21331"/>
                      </a:cubicBezTo>
                      <a:cubicBezTo>
                        <a:pt x="13564" y="21249"/>
                        <a:pt x="13918" y="21150"/>
                        <a:pt x="14264" y="21033"/>
                      </a:cubicBezTo>
                      <a:cubicBezTo>
                        <a:pt x="14431" y="20976"/>
                        <a:pt x="14596" y="20915"/>
                        <a:pt x="14760" y="20851"/>
                      </a:cubicBezTo>
                      <a:cubicBezTo>
                        <a:pt x="15087" y="20722"/>
                        <a:pt x="15406" y="20578"/>
                        <a:pt x="15717" y="20418"/>
                      </a:cubicBezTo>
                      <a:cubicBezTo>
                        <a:pt x="15872" y="20339"/>
                        <a:pt x="16025" y="20256"/>
                        <a:pt x="16176" y="20169"/>
                      </a:cubicBezTo>
                      <a:cubicBezTo>
                        <a:pt x="16854" y="19779"/>
                        <a:pt x="17486" y="19317"/>
                        <a:pt x="18062" y="18794"/>
                      </a:cubicBezTo>
                      <a:cubicBezTo>
                        <a:pt x="18190" y="18678"/>
                        <a:pt x="18315" y="18558"/>
                        <a:pt x="18437" y="18437"/>
                      </a:cubicBezTo>
                      <a:cubicBezTo>
                        <a:pt x="18559" y="18315"/>
                        <a:pt x="18678" y="18189"/>
                        <a:pt x="18795" y="18062"/>
                      </a:cubicBezTo>
                      <a:cubicBezTo>
                        <a:pt x="18969" y="17870"/>
                        <a:pt x="19136" y="17672"/>
                        <a:pt x="19296" y="17468"/>
                      </a:cubicBezTo>
                      <a:cubicBezTo>
                        <a:pt x="19550" y="17145"/>
                        <a:pt x="19785" y="16807"/>
                        <a:pt x="20001" y="16456"/>
                      </a:cubicBezTo>
                      <a:cubicBezTo>
                        <a:pt x="20058" y="16364"/>
                        <a:pt x="20115" y="16270"/>
                        <a:pt x="20169" y="16176"/>
                      </a:cubicBezTo>
                      <a:cubicBezTo>
                        <a:pt x="20256" y="16025"/>
                        <a:pt x="20339" y="15872"/>
                        <a:pt x="20418" y="15717"/>
                      </a:cubicBezTo>
                      <a:cubicBezTo>
                        <a:pt x="20458" y="15639"/>
                        <a:pt x="20497" y="15561"/>
                        <a:pt x="20536" y="15482"/>
                      </a:cubicBezTo>
                      <a:cubicBezTo>
                        <a:pt x="20611" y="15325"/>
                        <a:pt x="20683" y="15165"/>
                        <a:pt x="20752" y="15004"/>
                      </a:cubicBezTo>
                      <a:cubicBezTo>
                        <a:pt x="20820" y="14842"/>
                        <a:pt x="20884" y="14679"/>
                        <a:pt x="20945" y="14513"/>
                      </a:cubicBezTo>
                      <a:cubicBezTo>
                        <a:pt x="21066" y="14182"/>
                        <a:pt x="21172" y="13844"/>
                        <a:pt x="21260" y="13499"/>
                      </a:cubicBezTo>
                      <a:cubicBezTo>
                        <a:pt x="21305" y="13326"/>
                        <a:pt x="21345" y="13152"/>
                        <a:pt x="21381" y="12977"/>
                      </a:cubicBezTo>
                      <a:cubicBezTo>
                        <a:pt x="21416" y="12801"/>
                        <a:pt x="21448" y="12624"/>
                        <a:pt x="21476" y="12444"/>
                      </a:cubicBezTo>
                      <a:cubicBezTo>
                        <a:pt x="21503" y="12266"/>
                        <a:pt x="21526" y="12086"/>
                        <a:pt x="21545" y="11904"/>
                      </a:cubicBezTo>
                      <a:cubicBezTo>
                        <a:pt x="21581" y="11541"/>
                        <a:pt x="21600" y="11173"/>
                        <a:pt x="21600" y="10800"/>
                      </a:cubicBezTo>
                      <a:cubicBezTo>
                        <a:pt x="21600" y="10427"/>
                        <a:pt x="21581" y="10059"/>
                        <a:pt x="21545" y="9696"/>
                      </a:cubicBezTo>
                      <a:cubicBezTo>
                        <a:pt x="21526" y="9515"/>
                        <a:pt x="21503" y="9334"/>
                        <a:pt x="21476" y="9155"/>
                      </a:cubicBezTo>
                      <a:cubicBezTo>
                        <a:pt x="21448" y="8976"/>
                        <a:pt x="21416" y="8799"/>
                        <a:pt x="21381" y="8623"/>
                      </a:cubicBezTo>
                      <a:cubicBezTo>
                        <a:pt x="21345" y="8448"/>
                        <a:pt x="21305" y="8273"/>
                        <a:pt x="21260" y="8101"/>
                      </a:cubicBezTo>
                      <a:cubicBezTo>
                        <a:pt x="21172" y="7756"/>
                        <a:pt x="21066" y="7417"/>
                        <a:pt x="20945" y="7086"/>
                      </a:cubicBezTo>
                      <a:cubicBezTo>
                        <a:pt x="20915" y="7004"/>
                        <a:pt x="20884" y="6922"/>
                        <a:pt x="20851" y="6840"/>
                      </a:cubicBezTo>
                      <a:cubicBezTo>
                        <a:pt x="20754" y="6595"/>
                        <a:pt x="20649" y="6354"/>
                        <a:pt x="20535" y="6118"/>
                      </a:cubicBezTo>
                      <a:cubicBezTo>
                        <a:pt x="20497" y="6039"/>
                        <a:pt x="20458" y="5961"/>
                        <a:pt x="20418" y="5883"/>
                      </a:cubicBezTo>
                      <a:cubicBezTo>
                        <a:pt x="20339" y="5728"/>
                        <a:pt x="20255" y="5575"/>
                        <a:pt x="20169" y="5424"/>
                      </a:cubicBezTo>
                      <a:cubicBezTo>
                        <a:pt x="19909" y="4972"/>
                        <a:pt x="19617" y="4540"/>
                        <a:pt x="19296" y="4132"/>
                      </a:cubicBezTo>
                      <a:cubicBezTo>
                        <a:pt x="19136" y="3929"/>
                        <a:pt x="18968" y="3730"/>
                        <a:pt x="18795" y="3538"/>
                      </a:cubicBezTo>
                      <a:cubicBezTo>
                        <a:pt x="18678" y="3410"/>
                        <a:pt x="18559" y="3285"/>
                        <a:pt x="18437" y="3163"/>
                      </a:cubicBezTo>
                      <a:cubicBezTo>
                        <a:pt x="18315" y="3041"/>
                        <a:pt x="18189" y="2922"/>
                        <a:pt x="18062" y="2806"/>
                      </a:cubicBezTo>
                      <a:cubicBezTo>
                        <a:pt x="17814" y="2581"/>
                        <a:pt x="17556" y="2367"/>
                        <a:pt x="17288" y="2165"/>
                      </a:cubicBezTo>
                      <a:cubicBezTo>
                        <a:pt x="16934" y="1899"/>
                        <a:pt x="16562" y="1653"/>
                        <a:pt x="16176" y="1431"/>
                      </a:cubicBezTo>
                      <a:cubicBezTo>
                        <a:pt x="16025" y="1344"/>
                        <a:pt x="15872" y="1261"/>
                        <a:pt x="15717" y="1181"/>
                      </a:cubicBezTo>
                      <a:cubicBezTo>
                        <a:pt x="15646" y="1145"/>
                        <a:pt x="15575" y="1110"/>
                        <a:pt x="15503" y="1076"/>
                      </a:cubicBezTo>
                      <a:cubicBezTo>
                        <a:pt x="15418" y="1034"/>
                        <a:pt x="15331" y="993"/>
                        <a:pt x="15244" y="954"/>
                      </a:cubicBezTo>
                      <a:cubicBezTo>
                        <a:pt x="15208" y="938"/>
                        <a:pt x="15171" y="922"/>
                        <a:pt x="15135" y="906"/>
                      </a:cubicBezTo>
                      <a:cubicBezTo>
                        <a:pt x="15011" y="851"/>
                        <a:pt x="14887" y="799"/>
                        <a:pt x="14760" y="749"/>
                      </a:cubicBezTo>
                      <a:cubicBezTo>
                        <a:pt x="14758" y="748"/>
                        <a:pt x="14757" y="748"/>
                        <a:pt x="14755" y="747"/>
                      </a:cubicBezTo>
                      <a:cubicBezTo>
                        <a:pt x="14620" y="694"/>
                        <a:pt x="14484" y="645"/>
                        <a:pt x="14347" y="597"/>
                      </a:cubicBezTo>
                      <a:cubicBezTo>
                        <a:pt x="14319" y="587"/>
                        <a:pt x="14292" y="577"/>
                        <a:pt x="14263" y="567"/>
                      </a:cubicBezTo>
                      <a:cubicBezTo>
                        <a:pt x="13944" y="459"/>
                        <a:pt x="13617" y="366"/>
                        <a:pt x="13285" y="288"/>
                      </a:cubicBezTo>
                      <a:cubicBezTo>
                        <a:pt x="13181" y="263"/>
                        <a:pt x="13077" y="240"/>
                        <a:pt x="12972" y="218"/>
                      </a:cubicBezTo>
                      <a:cubicBezTo>
                        <a:pt x="12896" y="203"/>
                        <a:pt x="12820" y="189"/>
                        <a:pt x="12743" y="175"/>
                      </a:cubicBezTo>
                      <a:cubicBezTo>
                        <a:pt x="12353" y="104"/>
                        <a:pt x="11954" y="54"/>
                        <a:pt x="11550" y="26"/>
                      </a:cubicBezTo>
                      <a:lnTo>
                        <a:pt x="11550" y="605"/>
                      </a:lnTo>
                      <a:cubicBezTo>
                        <a:pt x="11988" y="637"/>
                        <a:pt x="12419" y="697"/>
                        <a:pt x="12841" y="782"/>
                      </a:cubicBezTo>
                      <a:cubicBezTo>
                        <a:pt x="12813" y="855"/>
                        <a:pt x="12721" y="822"/>
                        <a:pt x="12645" y="858"/>
                      </a:cubicBezTo>
                      <a:cubicBezTo>
                        <a:pt x="12574" y="891"/>
                        <a:pt x="12548" y="959"/>
                        <a:pt x="12472" y="974"/>
                      </a:cubicBezTo>
                      <a:cubicBezTo>
                        <a:pt x="12260" y="1014"/>
                        <a:pt x="12086" y="921"/>
                        <a:pt x="11903" y="928"/>
                      </a:cubicBezTo>
                      <a:cubicBezTo>
                        <a:pt x="11895" y="1007"/>
                        <a:pt x="11993" y="1053"/>
                        <a:pt x="12042" y="1078"/>
                      </a:cubicBezTo>
                      <a:cubicBezTo>
                        <a:pt x="12208" y="1165"/>
                        <a:pt x="12342" y="1153"/>
                        <a:pt x="12576" y="1147"/>
                      </a:cubicBezTo>
                      <a:cubicBezTo>
                        <a:pt x="12696" y="1145"/>
                        <a:pt x="12833" y="1183"/>
                        <a:pt x="12936" y="1112"/>
                      </a:cubicBezTo>
                      <a:cubicBezTo>
                        <a:pt x="13001" y="1068"/>
                        <a:pt x="12997" y="970"/>
                        <a:pt x="13052" y="916"/>
                      </a:cubicBezTo>
                      <a:cubicBezTo>
                        <a:pt x="13075" y="893"/>
                        <a:pt x="13109" y="870"/>
                        <a:pt x="13147" y="850"/>
                      </a:cubicBezTo>
                      <a:cubicBezTo>
                        <a:pt x="13262" y="877"/>
                        <a:pt x="13376" y="906"/>
                        <a:pt x="13489" y="937"/>
                      </a:cubicBezTo>
                      <a:cubicBezTo>
                        <a:pt x="13470" y="1016"/>
                        <a:pt x="13344" y="997"/>
                        <a:pt x="13342" y="1101"/>
                      </a:cubicBezTo>
                      <a:cubicBezTo>
                        <a:pt x="13423" y="1150"/>
                        <a:pt x="13611" y="1075"/>
                        <a:pt x="13683" y="992"/>
                      </a:cubicBezTo>
                      <a:cubicBezTo>
                        <a:pt x="13711" y="1000"/>
                        <a:pt x="13739" y="1009"/>
                        <a:pt x="13767" y="1017"/>
                      </a:cubicBezTo>
                      <a:cubicBezTo>
                        <a:pt x="13932" y="1067"/>
                        <a:pt x="14094" y="1121"/>
                        <a:pt x="14254" y="1179"/>
                      </a:cubicBezTo>
                      <a:cubicBezTo>
                        <a:pt x="14483" y="1261"/>
                        <a:pt x="14709" y="1351"/>
                        <a:pt x="14930" y="1449"/>
                      </a:cubicBezTo>
                      <a:cubicBezTo>
                        <a:pt x="14887" y="1475"/>
                        <a:pt x="14842" y="1506"/>
                        <a:pt x="14804" y="1506"/>
                      </a:cubicBezTo>
                      <a:cubicBezTo>
                        <a:pt x="14709" y="1506"/>
                        <a:pt x="14668" y="1378"/>
                        <a:pt x="14560" y="1425"/>
                      </a:cubicBezTo>
                      <a:cubicBezTo>
                        <a:pt x="14551" y="1549"/>
                        <a:pt x="14691" y="1600"/>
                        <a:pt x="14781" y="1657"/>
                      </a:cubicBezTo>
                      <a:cubicBezTo>
                        <a:pt x="14877" y="1719"/>
                        <a:pt x="14979" y="1780"/>
                        <a:pt x="15013" y="1888"/>
                      </a:cubicBezTo>
                      <a:cubicBezTo>
                        <a:pt x="14919" y="2089"/>
                        <a:pt x="14768" y="1878"/>
                        <a:pt x="14619" y="1877"/>
                      </a:cubicBezTo>
                      <a:cubicBezTo>
                        <a:pt x="14454" y="1876"/>
                        <a:pt x="14214" y="2190"/>
                        <a:pt x="14073" y="1935"/>
                      </a:cubicBezTo>
                      <a:cubicBezTo>
                        <a:pt x="14108" y="1800"/>
                        <a:pt x="14257" y="1779"/>
                        <a:pt x="14294" y="1645"/>
                      </a:cubicBezTo>
                      <a:cubicBezTo>
                        <a:pt x="14262" y="1651"/>
                        <a:pt x="14231" y="1661"/>
                        <a:pt x="14199" y="1674"/>
                      </a:cubicBezTo>
                      <a:cubicBezTo>
                        <a:pt x="14145" y="1696"/>
                        <a:pt x="14090" y="1725"/>
                        <a:pt x="14034" y="1755"/>
                      </a:cubicBezTo>
                      <a:cubicBezTo>
                        <a:pt x="13960" y="1795"/>
                        <a:pt x="13882" y="1834"/>
                        <a:pt x="13794" y="1854"/>
                      </a:cubicBezTo>
                      <a:cubicBezTo>
                        <a:pt x="13714" y="1872"/>
                        <a:pt x="13635" y="1867"/>
                        <a:pt x="13562" y="1888"/>
                      </a:cubicBezTo>
                      <a:cubicBezTo>
                        <a:pt x="13423" y="1929"/>
                        <a:pt x="13327" y="2031"/>
                        <a:pt x="13180" y="2086"/>
                      </a:cubicBezTo>
                      <a:cubicBezTo>
                        <a:pt x="13122" y="2107"/>
                        <a:pt x="13054" y="2100"/>
                        <a:pt x="12994" y="2120"/>
                      </a:cubicBezTo>
                      <a:cubicBezTo>
                        <a:pt x="12854" y="2167"/>
                        <a:pt x="12686" y="2251"/>
                        <a:pt x="12542" y="2329"/>
                      </a:cubicBezTo>
                      <a:cubicBezTo>
                        <a:pt x="12394" y="2409"/>
                        <a:pt x="12227" y="2493"/>
                        <a:pt x="12135" y="2572"/>
                      </a:cubicBezTo>
                      <a:cubicBezTo>
                        <a:pt x="12086" y="2615"/>
                        <a:pt x="11957" y="2767"/>
                        <a:pt x="11962" y="2815"/>
                      </a:cubicBezTo>
                      <a:cubicBezTo>
                        <a:pt x="11967" y="2884"/>
                        <a:pt x="12098" y="2907"/>
                        <a:pt x="12101" y="2977"/>
                      </a:cubicBezTo>
                      <a:cubicBezTo>
                        <a:pt x="12098" y="3020"/>
                        <a:pt x="12025" y="3112"/>
                        <a:pt x="12078" y="3174"/>
                      </a:cubicBezTo>
                      <a:cubicBezTo>
                        <a:pt x="12125" y="3231"/>
                        <a:pt x="12220" y="3185"/>
                        <a:pt x="12321" y="3198"/>
                      </a:cubicBezTo>
                      <a:cubicBezTo>
                        <a:pt x="12499" y="3219"/>
                        <a:pt x="12614" y="3365"/>
                        <a:pt x="12751" y="3441"/>
                      </a:cubicBezTo>
                      <a:cubicBezTo>
                        <a:pt x="12853" y="3497"/>
                        <a:pt x="13006" y="3565"/>
                        <a:pt x="13122" y="3579"/>
                      </a:cubicBezTo>
                      <a:cubicBezTo>
                        <a:pt x="13282" y="3600"/>
                        <a:pt x="13459" y="3533"/>
                        <a:pt x="13481" y="3661"/>
                      </a:cubicBezTo>
                      <a:cubicBezTo>
                        <a:pt x="13503" y="3783"/>
                        <a:pt x="13331" y="3827"/>
                        <a:pt x="13319" y="3904"/>
                      </a:cubicBezTo>
                      <a:cubicBezTo>
                        <a:pt x="13405" y="4017"/>
                        <a:pt x="13260" y="4071"/>
                        <a:pt x="13261" y="4171"/>
                      </a:cubicBezTo>
                      <a:cubicBezTo>
                        <a:pt x="13262" y="4251"/>
                        <a:pt x="13361" y="4371"/>
                        <a:pt x="13447" y="4379"/>
                      </a:cubicBezTo>
                      <a:cubicBezTo>
                        <a:pt x="13563" y="4388"/>
                        <a:pt x="13735" y="4264"/>
                        <a:pt x="13783" y="4147"/>
                      </a:cubicBezTo>
                      <a:cubicBezTo>
                        <a:pt x="13841" y="4008"/>
                        <a:pt x="13817" y="3820"/>
                        <a:pt x="13923" y="3719"/>
                      </a:cubicBezTo>
                      <a:cubicBezTo>
                        <a:pt x="14463" y="3733"/>
                        <a:pt x="14921" y="3474"/>
                        <a:pt x="14886" y="2919"/>
                      </a:cubicBezTo>
                      <a:cubicBezTo>
                        <a:pt x="14882" y="2865"/>
                        <a:pt x="14851" y="2794"/>
                        <a:pt x="14863" y="2734"/>
                      </a:cubicBezTo>
                      <a:cubicBezTo>
                        <a:pt x="14880" y="2645"/>
                        <a:pt x="15034" y="2569"/>
                        <a:pt x="15013" y="2456"/>
                      </a:cubicBezTo>
                      <a:cubicBezTo>
                        <a:pt x="15072" y="2438"/>
                        <a:pt x="15107" y="2391"/>
                        <a:pt x="15137" y="2338"/>
                      </a:cubicBezTo>
                      <a:cubicBezTo>
                        <a:pt x="15181" y="2259"/>
                        <a:pt x="15216" y="2169"/>
                        <a:pt x="15298" y="2139"/>
                      </a:cubicBezTo>
                      <a:cubicBezTo>
                        <a:pt x="15304" y="2137"/>
                        <a:pt x="15309" y="2133"/>
                        <a:pt x="15315" y="2132"/>
                      </a:cubicBezTo>
                      <a:cubicBezTo>
                        <a:pt x="15362" y="2121"/>
                        <a:pt x="15411" y="2130"/>
                        <a:pt x="15464" y="2146"/>
                      </a:cubicBezTo>
                      <a:cubicBezTo>
                        <a:pt x="15557" y="2173"/>
                        <a:pt x="15657" y="2220"/>
                        <a:pt x="15768" y="2213"/>
                      </a:cubicBezTo>
                      <a:cubicBezTo>
                        <a:pt x="15824" y="2209"/>
                        <a:pt x="15897" y="2159"/>
                        <a:pt x="15953" y="2167"/>
                      </a:cubicBezTo>
                      <a:cubicBezTo>
                        <a:pt x="16067" y="2182"/>
                        <a:pt x="16135" y="2322"/>
                        <a:pt x="16220" y="2387"/>
                      </a:cubicBezTo>
                      <a:cubicBezTo>
                        <a:pt x="16295" y="2444"/>
                        <a:pt x="16376" y="2426"/>
                        <a:pt x="16394" y="2502"/>
                      </a:cubicBezTo>
                      <a:cubicBezTo>
                        <a:pt x="16372" y="2631"/>
                        <a:pt x="16283" y="2636"/>
                        <a:pt x="16290" y="2754"/>
                      </a:cubicBezTo>
                      <a:cubicBezTo>
                        <a:pt x="16290" y="2755"/>
                        <a:pt x="16290" y="2756"/>
                        <a:pt x="16290" y="2757"/>
                      </a:cubicBezTo>
                      <a:cubicBezTo>
                        <a:pt x="16298" y="2863"/>
                        <a:pt x="16409" y="2944"/>
                        <a:pt x="16464" y="2954"/>
                      </a:cubicBezTo>
                      <a:cubicBezTo>
                        <a:pt x="16549" y="2970"/>
                        <a:pt x="16669" y="2925"/>
                        <a:pt x="16754" y="2885"/>
                      </a:cubicBezTo>
                      <a:cubicBezTo>
                        <a:pt x="16845" y="2842"/>
                        <a:pt x="16928" y="2749"/>
                        <a:pt x="17008" y="2684"/>
                      </a:cubicBezTo>
                      <a:cubicBezTo>
                        <a:pt x="17121" y="2771"/>
                        <a:pt x="17234" y="2861"/>
                        <a:pt x="17344" y="2952"/>
                      </a:cubicBezTo>
                      <a:cubicBezTo>
                        <a:pt x="17357" y="3004"/>
                        <a:pt x="17365" y="3050"/>
                        <a:pt x="17369" y="3081"/>
                      </a:cubicBezTo>
                      <a:cubicBezTo>
                        <a:pt x="17385" y="3207"/>
                        <a:pt x="17352" y="3303"/>
                        <a:pt x="17358" y="3418"/>
                      </a:cubicBezTo>
                      <a:cubicBezTo>
                        <a:pt x="17372" y="3613"/>
                        <a:pt x="17619" y="3593"/>
                        <a:pt x="17741" y="3696"/>
                      </a:cubicBezTo>
                      <a:cubicBezTo>
                        <a:pt x="17777" y="3727"/>
                        <a:pt x="17791" y="3806"/>
                        <a:pt x="17822" y="3846"/>
                      </a:cubicBezTo>
                      <a:cubicBezTo>
                        <a:pt x="17881" y="3925"/>
                        <a:pt x="17952" y="3925"/>
                        <a:pt x="17961" y="4008"/>
                      </a:cubicBezTo>
                      <a:cubicBezTo>
                        <a:pt x="17983" y="4208"/>
                        <a:pt x="17779" y="4225"/>
                        <a:pt x="17798" y="4449"/>
                      </a:cubicBezTo>
                      <a:cubicBezTo>
                        <a:pt x="17757" y="4535"/>
                        <a:pt x="17651" y="4530"/>
                        <a:pt x="17659" y="4645"/>
                      </a:cubicBezTo>
                      <a:cubicBezTo>
                        <a:pt x="17672" y="4828"/>
                        <a:pt x="17935" y="4688"/>
                        <a:pt x="18007" y="4831"/>
                      </a:cubicBezTo>
                      <a:cubicBezTo>
                        <a:pt x="18046" y="4908"/>
                        <a:pt x="18001" y="4964"/>
                        <a:pt x="17973" y="5074"/>
                      </a:cubicBezTo>
                      <a:cubicBezTo>
                        <a:pt x="18063" y="5181"/>
                        <a:pt x="18062" y="5352"/>
                        <a:pt x="17903" y="5352"/>
                      </a:cubicBezTo>
                      <a:cubicBezTo>
                        <a:pt x="17807" y="5352"/>
                        <a:pt x="17780" y="5248"/>
                        <a:pt x="17682" y="5224"/>
                      </a:cubicBezTo>
                      <a:cubicBezTo>
                        <a:pt x="17628" y="5211"/>
                        <a:pt x="17554" y="5214"/>
                        <a:pt x="17485" y="5201"/>
                      </a:cubicBezTo>
                      <a:cubicBezTo>
                        <a:pt x="17426" y="5191"/>
                        <a:pt x="17356" y="5173"/>
                        <a:pt x="17300" y="5166"/>
                      </a:cubicBezTo>
                      <a:cubicBezTo>
                        <a:pt x="17156" y="5149"/>
                        <a:pt x="17001" y="5191"/>
                        <a:pt x="16917" y="5108"/>
                      </a:cubicBezTo>
                      <a:cubicBezTo>
                        <a:pt x="17055" y="4926"/>
                        <a:pt x="17238" y="4745"/>
                        <a:pt x="17415" y="4587"/>
                      </a:cubicBezTo>
                      <a:cubicBezTo>
                        <a:pt x="17468" y="4540"/>
                        <a:pt x="17582" y="4508"/>
                        <a:pt x="17555" y="4414"/>
                      </a:cubicBezTo>
                      <a:cubicBezTo>
                        <a:pt x="17456" y="4327"/>
                        <a:pt x="17335" y="4419"/>
                        <a:pt x="17242" y="4472"/>
                      </a:cubicBezTo>
                      <a:cubicBezTo>
                        <a:pt x="17144" y="4526"/>
                        <a:pt x="17027" y="4606"/>
                        <a:pt x="16917" y="4622"/>
                      </a:cubicBezTo>
                      <a:cubicBezTo>
                        <a:pt x="16725" y="4651"/>
                        <a:pt x="16470" y="4566"/>
                        <a:pt x="16313" y="4668"/>
                      </a:cubicBezTo>
                      <a:cubicBezTo>
                        <a:pt x="16292" y="4756"/>
                        <a:pt x="16492" y="4722"/>
                        <a:pt x="16464" y="4854"/>
                      </a:cubicBezTo>
                      <a:cubicBezTo>
                        <a:pt x="16387" y="4866"/>
                        <a:pt x="16315" y="4873"/>
                        <a:pt x="16255" y="4819"/>
                      </a:cubicBezTo>
                      <a:cubicBezTo>
                        <a:pt x="16201" y="4770"/>
                        <a:pt x="16232" y="4698"/>
                        <a:pt x="16197" y="4668"/>
                      </a:cubicBezTo>
                      <a:cubicBezTo>
                        <a:pt x="16138" y="4619"/>
                        <a:pt x="15914" y="4606"/>
                        <a:pt x="15814" y="4622"/>
                      </a:cubicBezTo>
                      <a:cubicBezTo>
                        <a:pt x="15693" y="4642"/>
                        <a:pt x="15585" y="4715"/>
                        <a:pt x="15571" y="4819"/>
                      </a:cubicBezTo>
                      <a:cubicBezTo>
                        <a:pt x="15717" y="4887"/>
                        <a:pt x="15958" y="4748"/>
                        <a:pt x="16011" y="4923"/>
                      </a:cubicBezTo>
                      <a:cubicBezTo>
                        <a:pt x="15931" y="5067"/>
                        <a:pt x="15742" y="5147"/>
                        <a:pt x="15768" y="5340"/>
                      </a:cubicBezTo>
                      <a:cubicBezTo>
                        <a:pt x="15778" y="5415"/>
                        <a:pt x="15866" y="5514"/>
                        <a:pt x="15930" y="5526"/>
                      </a:cubicBezTo>
                      <a:cubicBezTo>
                        <a:pt x="15995" y="5537"/>
                        <a:pt x="16030" y="5473"/>
                        <a:pt x="16093" y="5479"/>
                      </a:cubicBezTo>
                      <a:cubicBezTo>
                        <a:pt x="16158" y="5485"/>
                        <a:pt x="16143" y="5560"/>
                        <a:pt x="16220" y="5549"/>
                      </a:cubicBezTo>
                      <a:cubicBezTo>
                        <a:pt x="16332" y="5501"/>
                        <a:pt x="16394" y="5345"/>
                        <a:pt x="16522" y="5352"/>
                      </a:cubicBezTo>
                      <a:cubicBezTo>
                        <a:pt x="16676" y="5538"/>
                        <a:pt x="16383" y="5628"/>
                        <a:pt x="16220" y="5688"/>
                      </a:cubicBezTo>
                      <a:cubicBezTo>
                        <a:pt x="16035" y="5755"/>
                        <a:pt x="15793" y="5791"/>
                        <a:pt x="15651" y="5850"/>
                      </a:cubicBezTo>
                      <a:cubicBezTo>
                        <a:pt x="15577" y="5881"/>
                        <a:pt x="15297" y="6152"/>
                        <a:pt x="15257" y="5942"/>
                      </a:cubicBezTo>
                      <a:cubicBezTo>
                        <a:pt x="15229" y="5791"/>
                        <a:pt x="15396" y="5835"/>
                        <a:pt x="15431" y="5711"/>
                      </a:cubicBezTo>
                      <a:cubicBezTo>
                        <a:pt x="15252" y="5676"/>
                        <a:pt x="15084" y="5788"/>
                        <a:pt x="14921" y="5850"/>
                      </a:cubicBezTo>
                      <a:cubicBezTo>
                        <a:pt x="14687" y="5938"/>
                        <a:pt x="14292" y="5994"/>
                        <a:pt x="14236" y="6255"/>
                      </a:cubicBezTo>
                      <a:cubicBezTo>
                        <a:pt x="14225" y="6308"/>
                        <a:pt x="14259" y="6406"/>
                        <a:pt x="14224" y="6441"/>
                      </a:cubicBezTo>
                      <a:cubicBezTo>
                        <a:pt x="14196" y="6469"/>
                        <a:pt x="14030" y="6474"/>
                        <a:pt x="13958" y="6498"/>
                      </a:cubicBezTo>
                      <a:cubicBezTo>
                        <a:pt x="13846" y="6536"/>
                        <a:pt x="13748" y="6619"/>
                        <a:pt x="13679" y="6637"/>
                      </a:cubicBezTo>
                      <a:cubicBezTo>
                        <a:pt x="13627" y="6651"/>
                        <a:pt x="13550" y="6647"/>
                        <a:pt x="13517" y="6661"/>
                      </a:cubicBezTo>
                      <a:cubicBezTo>
                        <a:pt x="13424" y="6696"/>
                        <a:pt x="13390" y="6821"/>
                        <a:pt x="13284" y="6904"/>
                      </a:cubicBezTo>
                      <a:cubicBezTo>
                        <a:pt x="13241" y="6938"/>
                        <a:pt x="13145" y="6962"/>
                        <a:pt x="13110" y="6996"/>
                      </a:cubicBezTo>
                      <a:cubicBezTo>
                        <a:pt x="13050" y="7056"/>
                        <a:pt x="13042" y="7206"/>
                        <a:pt x="12936" y="7228"/>
                      </a:cubicBezTo>
                      <a:cubicBezTo>
                        <a:pt x="12869" y="7234"/>
                        <a:pt x="12814" y="7177"/>
                        <a:pt x="12751" y="7217"/>
                      </a:cubicBezTo>
                      <a:cubicBezTo>
                        <a:pt x="12743" y="7364"/>
                        <a:pt x="12803" y="7565"/>
                        <a:pt x="12739" y="7714"/>
                      </a:cubicBezTo>
                      <a:cubicBezTo>
                        <a:pt x="12602" y="7826"/>
                        <a:pt x="12450" y="7905"/>
                        <a:pt x="12275" y="8004"/>
                      </a:cubicBezTo>
                      <a:cubicBezTo>
                        <a:pt x="12178" y="8058"/>
                        <a:pt x="12091" y="8073"/>
                        <a:pt x="11973" y="8131"/>
                      </a:cubicBezTo>
                      <a:cubicBezTo>
                        <a:pt x="11890" y="8173"/>
                        <a:pt x="11814" y="8272"/>
                        <a:pt x="11718" y="8328"/>
                      </a:cubicBezTo>
                      <a:cubicBezTo>
                        <a:pt x="11663" y="8361"/>
                        <a:pt x="11605" y="8394"/>
                        <a:pt x="11550" y="8431"/>
                      </a:cubicBezTo>
                      <a:lnTo>
                        <a:pt x="11550" y="13479"/>
                      </a:lnTo>
                      <a:cubicBezTo>
                        <a:pt x="11607" y="13428"/>
                        <a:pt x="11663" y="13355"/>
                        <a:pt x="11695" y="13297"/>
                      </a:cubicBezTo>
                      <a:cubicBezTo>
                        <a:pt x="11760" y="13179"/>
                        <a:pt x="11764" y="13079"/>
                        <a:pt x="11881" y="13019"/>
                      </a:cubicBezTo>
                      <a:cubicBezTo>
                        <a:pt x="12004" y="12955"/>
                        <a:pt x="12104" y="12986"/>
                        <a:pt x="12264" y="12927"/>
                      </a:cubicBezTo>
                      <a:cubicBezTo>
                        <a:pt x="12335" y="12900"/>
                        <a:pt x="12396" y="12855"/>
                        <a:pt x="12461" y="12811"/>
                      </a:cubicBezTo>
                      <a:cubicBezTo>
                        <a:pt x="12517" y="12772"/>
                        <a:pt x="12576" y="12671"/>
                        <a:pt x="12646" y="12741"/>
                      </a:cubicBezTo>
                      <a:cubicBezTo>
                        <a:pt x="12739" y="12834"/>
                        <a:pt x="12533" y="12886"/>
                        <a:pt x="12611" y="12985"/>
                      </a:cubicBezTo>
                      <a:cubicBezTo>
                        <a:pt x="12772" y="13070"/>
                        <a:pt x="12854" y="12826"/>
                        <a:pt x="12972" y="12822"/>
                      </a:cubicBezTo>
                      <a:cubicBezTo>
                        <a:pt x="13008" y="12822"/>
                        <a:pt x="13137" y="12895"/>
                        <a:pt x="13203" y="12939"/>
                      </a:cubicBezTo>
                      <a:cubicBezTo>
                        <a:pt x="13294" y="12998"/>
                        <a:pt x="13325" y="13081"/>
                        <a:pt x="13423" y="13100"/>
                      </a:cubicBezTo>
                      <a:cubicBezTo>
                        <a:pt x="13487" y="13113"/>
                        <a:pt x="13590" y="13076"/>
                        <a:pt x="13679" y="13089"/>
                      </a:cubicBezTo>
                      <a:cubicBezTo>
                        <a:pt x="13797" y="13106"/>
                        <a:pt x="13868" y="13207"/>
                        <a:pt x="13958" y="13204"/>
                      </a:cubicBezTo>
                      <a:cubicBezTo>
                        <a:pt x="14067" y="13201"/>
                        <a:pt x="14119" y="13083"/>
                        <a:pt x="14214" y="13066"/>
                      </a:cubicBezTo>
                      <a:cubicBezTo>
                        <a:pt x="14418" y="13028"/>
                        <a:pt x="14494" y="13089"/>
                        <a:pt x="14584" y="13216"/>
                      </a:cubicBezTo>
                      <a:cubicBezTo>
                        <a:pt x="14686" y="13233"/>
                        <a:pt x="14689" y="13099"/>
                        <a:pt x="14781" y="13147"/>
                      </a:cubicBezTo>
                      <a:cubicBezTo>
                        <a:pt x="14730" y="13248"/>
                        <a:pt x="14799" y="13294"/>
                        <a:pt x="14839" y="13378"/>
                      </a:cubicBezTo>
                      <a:cubicBezTo>
                        <a:pt x="14865" y="13433"/>
                        <a:pt x="14862" y="13471"/>
                        <a:pt x="14886" y="13494"/>
                      </a:cubicBezTo>
                      <a:cubicBezTo>
                        <a:pt x="14941" y="13547"/>
                        <a:pt x="15048" y="13547"/>
                        <a:pt x="15130" y="13598"/>
                      </a:cubicBezTo>
                      <a:cubicBezTo>
                        <a:pt x="15215" y="13652"/>
                        <a:pt x="15263" y="13752"/>
                        <a:pt x="15362" y="13865"/>
                      </a:cubicBezTo>
                      <a:cubicBezTo>
                        <a:pt x="15462" y="13980"/>
                        <a:pt x="15632" y="14099"/>
                        <a:pt x="15768" y="14108"/>
                      </a:cubicBezTo>
                      <a:cubicBezTo>
                        <a:pt x="15895" y="14116"/>
                        <a:pt x="15999" y="14072"/>
                        <a:pt x="16105" y="14084"/>
                      </a:cubicBezTo>
                      <a:cubicBezTo>
                        <a:pt x="16344" y="14114"/>
                        <a:pt x="16493" y="14234"/>
                        <a:pt x="16662" y="14363"/>
                      </a:cubicBezTo>
                      <a:cubicBezTo>
                        <a:pt x="16755" y="14435"/>
                        <a:pt x="16840" y="14485"/>
                        <a:pt x="16870" y="14571"/>
                      </a:cubicBezTo>
                      <a:cubicBezTo>
                        <a:pt x="16891" y="14631"/>
                        <a:pt x="16881" y="14712"/>
                        <a:pt x="16905" y="14780"/>
                      </a:cubicBezTo>
                      <a:cubicBezTo>
                        <a:pt x="16956" y="14924"/>
                        <a:pt x="17167" y="14993"/>
                        <a:pt x="17090" y="15243"/>
                      </a:cubicBezTo>
                      <a:cubicBezTo>
                        <a:pt x="17126" y="15316"/>
                        <a:pt x="17204" y="15342"/>
                        <a:pt x="17288" y="15394"/>
                      </a:cubicBezTo>
                      <a:cubicBezTo>
                        <a:pt x="17355" y="15434"/>
                        <a:pt x="17412" y="15521"/>
                        <a:pt x="17485" y="15533"/>
                      </a:cubicBezTo>
                      <a:cubicBezTo>
                        <a:pt x="17532" y="15540"/>
                        <a:pt x="17584" y="15518"/>
                        <a:pt x="17624" y="15521"/>
                      </a:cubicBezTo>
                      <a:cubicBezTo>
                        <a:pt x="17756" y="15530"/>
                        <a:pt x="17846" y="15581"/>
                        <a:pt x="17961" y="15625"/>
                      </a:cubicBezTo>
                      <a:cubicBezTo>
                        <a:pt x="18032" y="15652"/>
                        <a:pt x="18122" y="15663"/>
                        <a:pt x="18170" y="15695"/>
                      </a:cubicBezTo>
                      <a:cubicBezTo>
                        <a:pt x="18229" y="15735"/>
                        <a:pt x="18236" y="15868"/>
                        <a:pt x="18309" y="15903"/>
                      </a:cubicBezTo>
                      <a:cubicBezTo>
                        <a:pt x="18356" y="15926"/>
                        <a:pt x="18462" y="15894"/>
                        <a:pt x="18542" y="15903"/>
                      </a:cubicBezTo>
                      <a:cubicBezTo>
                        <a:pt x="18666" y="15918"/>
                        <a:pt x="18835" y="15994"/>
                        <a:pt x="18948" y="15996"/>
                      </a:cubicBezTo>
                      <a:cubicBezTo>
                        <a:pt x="19016" y="15997"/>
                        <a:pt x="19072" y="15968"/>
                        <a:pt x="19133" y="15973"/>
                      </a:cubicBezTo>
                      <a:cubicBezTo>
                        <a:pt x="19274" y="15983"/>
                        <a:pt x="19385" y="16072"/>
                        <a:pt x="19494" y="16172"/>
                      </a:cubicBezTo>
                      <a:cubicBezTo>
                        <a:pt x="18096" y="18425"/>
                        <a:pt x="15847" y="20098"/>
                        <a:pt x="13199" y="20737"/>
                      </a:cubicBezTo>
                      <a:cubicBezTo>
                        <a:pt x="13190" y="20635"/>
                        <a:pt x="13161" y="20533"/>
                        <a:pt x="13157" y="20432"/>
                      </a:cubicBezTo>
                      <a:cubicBezTo>
                        <a:pt x="13147" y="20212"/>
                        <a:pt x="13181" y="20056"/>
                        <a:pt x="13145" y="19853"/>
                      </a:cubicBezTo>
                      <a:cubicBezTo>
                        <a:pt x="13118" y="19699"/>
                        <a:pt x="13085" y="19463"/>
                        <a:pt x="13029" y="19366"/>
                      </a:cubicBezTo>
                      <a:cubicBezTo>
                        <a:pt x="12967" y="19259"/>
                        <a:pt x="12723" y="19076"/>
                        <a:pt x="12600" y="19007"/>
                      </a:cubicBezTo>
                      <a:cubicBezTo>
                        <a:pt x="12519" y="18962"/>
                        <a:pt x="12421" y="18947"/>
                        <a:pt x="12333" y="18903"/>
                      </a:cubicBezTo>
                      <a:cubicBezTo>
                        <a:pt x="12144" y="18811"/>
                        <a:pt x="11778" y="18615"/>
                        <a:pt x="11695" y="18428"/>
                      </a:cubicBezTo>
                      <a:cubicBezTo>
                        <a:pt x="11671" y="18374"/>
                        <a:pt x="11674" y="18303"/>
                        <a:pt x="11648" y="18243"/>
                      </a:cubicBezTo>
                      <a:cubicBezTo>
                        <a:pt x="11625" y="18188"/>
                        <a:pt x="11589" y="18136"/>
                        <a:pt x="11550" y="18085"/>
                      </a:cubicBezTo>
                      <a:cubicBezTo>
                        <a:pt x="11550" y="18085"/>
                        <a:pt x="11550" y="21574"/>
                        <a:pt x="11550" y="21574"/>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3" name="išḷiḍé">
                <a:extLst>
                  <a:ext uri="{FF2B5EF4-FFF2-40B4-BE49-F238E27FC236}">
                    <a16:creationId xmlns:a16="http://schemas.microsoft.com/office/drawing/2014/main" id="{309E8E81-7C27-49AE-AFB8-0957AB85142F}"/>
                  </a:ext>
                </a:extLst>
              </p:cNvPr>
              <p:cNvGrpSpPr/>
              <p:nvPr/>
            </p:nvGrpSpPr>
            <p:grpSpPr>
              <a:xfrm>
                <a:off x="4855569" y="1924086"/>
                <a:ext cx="2491972" cy="2152108"/>
                <a:chOff x="6135519" y="1924086"/>
                <a:chExt cx="2491972" cy="2152108"/>
              </a:xfrm>
            </p:grpSpPr>
            <p:sp>
              <p:nvSpPr>
                <p:cNvPr id="23" name="iS1îdè">
                  <a:extLst>
                    <a:ext uri="{FF2B5EF4-FFF2-40B4-BE49-F238E27FC236}">
                      <a16:creationId xmlns:a16="http://schemas.microsoft.com/office/drawing/2014/main" id="{C8A34490-C862-492E-A636-BAD32E74EC76}"/>
                    </a:ext>
                  </a:extLst>
                </p:cNvPr>
                <p:cNvSpPr/>
                <p:nvPr/>
              </p:nvSpPr>
              <p:spPr>
                <a:xfrm>
                  <a:off x="6135519" y="1924086"/>
                  <a:ext cx="2491972"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79" y="8714"/>
                      </a:lnTo>
                      <a:cubicBezTo>
                        <a:pt x="17640" y="3748"/>
                        <a:pt x="13862" y="0"/>
                        <a:pt x="9327" y="0"/>
                      </a:cubicBezTo>
                      <a:cubicBezTo>
                        <a:pt x="4176" y="0"/>
                        <a:pt x="0" y="4835"/>
                        <a:pt x="0" y="10800"/>
                      </a:cubicBezTo>
                      <a:cubicBezTo>
                        <a:pt x="0" y="16765"/>
                        <a:pt x="4176" y="21600"/>
                        <a:pt x="9327" y="21600"/>
                      </a:cubicBezTo>
                      <a:cubicBezTo>
                        <a:pt x="13862" y="21600"/>
                        <a:pt x="17640" y="17852"/>
                        <a:pt x="18479" y="12886"/>
                      </a:cubicBezTo>
                      <a:lnTo>
                        <a:pt x="18781" y="12685"/>
                      </a:lnTo>
                      <a:cubicBezTo>
                        <a:pt x="18781" y="12685"/>
                        <a:pt x="21600" y="10800"/>
                        <a:pt x="21600" y="10800"/>
                      </a:cubicBezTo>
                      <a:close/>
                    </a:path>
                  </a:pathLst>
                </a:custGeom>
                <a:solidFill>
                  <a:srgbClr val="A5779E"/>
                </a:solidFill>
                <a:ln w="12700">
                  <a:miter lim="400000"/>
                </a:ln>
              </p:spPr>
              <p:txBody>
                <a:bodyPr anchor="ctr"/>
                <a:lstStyle/>
                <a:p>
                  <a:pPr algn="ctr"/>
                  <a:endParaRPr>
                    <a:ea typeface="微软雅黑" panose="020B0503020204020204" pitchFamily="34" charset="-122"/>
                  </a:endParaRPr>
                </a:p>
              </p:txBody>
            </p:sp>
            <p:sp>
              <p:nvSpPr>
                <p:cNvPr id="24" name="iṡľiḋe">
                  <a:extLst>
                    <a:ext uri="{FF2B5EF4-FFF2-40B4-BE49-F238E27FC236}">
                      <a16:creationId xmlns:a16="http://schemas.microsoft.com/office/drawing/2014/main" id="{B1CC883C-052A-4931-8BF4-1B86D8722E11}"/>
                    </a:ext>
                  </a:extLst>
                </p:cNvPr>
                <p:cNvSpPr/>
                <p:nvPr/>
              </p:nvSpPr>
              <p:spPr>
                <a:xfrm>
                  <a:off x="6938465" y="2665897"/>
                  <a:ext cx="552338" cy="69395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4" name="îṥľíḓê">
                <a:extLst>
                  <a:ext uri="{FF2B5EF4-FFF2-40B4-BE49-F238E27FC236}">
                    <a16:creationId xmlns:a16="http://schemas.microsoft.com/office/drawing/2014/main" id="{858D9820-D366-4C6C-894E-4BDC7DACB3F1}"/>
                  </a:ext>
                </a:extLst>
              </p:cNvPr>
              <p:cNvGrpSpPr/>
              <p:nvPr/>
            </p:nvGrpSpPr>
            <p:grpSpPr>
              <a:xfrm>
                <a:off x="2359278" y="1924086"/>
                <a:ext cx="2491945" cy="2152108"/>
                <a:chOff x="3624745" y="1924086"/>
                <a:chExt cx="2491945" cy="2152108"/>
              </a:xfrm>
            </p:grpSpPr>
            <p:sp>
              <p:nvSpPr>
                <p:cNvPr id="21" name="iş1iḋe">
                  <a:extLst>
                    <a:ext uri="{FF2B5EF4-FFF2-40B4-BE49-F238E27FC236}">
                      <a16:creationId xmlns:a16="http://schemas.microsoft.com/office/drawing/2014/main" id="{AE078BCC-5E94-4DFB-8257-448F7D487241}"/>
                    </a:ext>
                  </a:extLst>
                </p:cNvPr>
                <p:cNvSpPr/>
                <p:nvPr/>
              </p:nvSpPr>
              <p:spPr>
                <a:xfrm>
                  <a:off x="3624745" y="1924086"/>
                  <a:ext cx="2491945"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80" y="8714"/>
                      </a:lnTo>
                      <a:cubicBezTo>
                        <a:pt x="17640" y="3748"/>
                        <a:pt x="13862" y="0"/>
                        <a:pt x="9327" y="0"/>
                      </a:cubicBezTo>
                      <a:cubicBezTo>
                        <a:pt x="4176" y="0"/>
                        <a:pt x="0" y="4835"/>
                        <a:pt x="0" y="10800"/>
                      </a:cubicBezTo>
                      <a:cubicBezTo>
                        <a:pt x="0" y="16765"/>
                        <a:pt x="4176" y="21600"/>
                        <a:pt x="9327" y="21600"/>
                      </a:cubicBezTo>
                      <a:cubicBezTo>
                        <a:pt x="13862" y="21600"/>
                        <a:pt x="17640" y="17852"/>
                        <a:pt x="18480" y="12886"/>
                      </a:cubicBezTo>
                      <a:lnTo>
                        <a:pt x="18781" y="12685"/>
                      </a:lnTo>
                      <a:cubicBezTo>
                        <a:pt x="18781" y="12685"/>
                        <a:pt x="21600" y="10800"/>
                        <a:pt x="21600" y="10800"/>
                      </a:cubicBezTo>
                      <a:close/>
                    </a:path>
                  </a:pathLst>
                </a:custGeom>
                <a:solidFill>
                  <a:srgbClr val="48B49C"/>
                </a:solidFill>
                <a:ln w="12700">
                  <a:miter lim="400000"/>
                </a:ln>
              </p:spPr>
              <p:txBody>
                <a:bodyPr anchor="ctr"/>
                <a:lstStyle/>
                <a:p>
                  <a:pPr algn="ctr"/>
                  <a:endParaRPr>
                    <a:ea typeface="微软雅黑" panose="020B0503020204020204" pitchFamily="34" charset="-122"/>
                  </a:endParaRPr>
                </a:p>
              </p:txBody>
            </p:sp>
            <p:sp>
              <p:nvSpPr>
                <p:cNvPr id="22" name="î$lîḑè">
                  <a:extLst>
                    <a:ext uri="{FF2B5EF4-FFF2-40B4-BE49-F238E27FC236}">
                      <a16:creationId xmlns:a16="http://schemas.microsoft.com/office/drawing/2014/main" id="{3234EB41-B1A7-4B3C-AF28-E4FBE66AB3DF}"/>
                    </a:ext>
                  </a:extLst>
                </p:cNvPr>
                <p:cNvSpPr/>
                <p:nvPr/>
              </p:nvSpPr>
              <p:spPr>
                <a:xfrm>
                  <a:off x="4364754" y="2723430"/>
                  <a:ext cx="629614" cy="553419"/>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5" name="íS1ïdé">
                <a:extLst>
                  <a:ext uri="{FF2B5EF4-FFF2-40B4-BE49-F238E27FC236}">
                    <a16:creationId xmlns:a16="http://schemas.microsoft.com/office/drawing/2014/main" id="{4DA15B4F-F794-4C25-8588-E6EC03765CCC}"/>
                  </a:ext>
                </a:extLst>
              </p:cNvPr>
              <p:cNvGrpSpPr/>
              <p:nvPr/>
            </p:nvGrpSpPr>
            <p:grpSpPr>
              <a:xfrm>
                <a:off x="-104822" y="1924085"/>
                <a:ext cx="2491953" cy="2152108"/>
                <a:chOff x="1140307" y="1924085"/>
                <a:chExt cx="2491953" cy="2152108"/>
              </a:xfrm>
            </p:grpSpPr>
            <p:sp>
              <p:nvSpPr>
                <p:cNvPr id="19" name="îśḷîdè">
                  <a:extLst>
                    <a:ext uri="{FF2B5EF4-FFF2-40B4-BE49-F238E27FC236}">
                      <a16:creationId xmlns:a16="http://schemas.microsoft.com/office/drawing/2014/main" id="{346D6B27-A74F-4A6A-9452-60886AA02FCC}"/>
                    </a:ext>
                  </a:extLst>
                </p:cNvPr>
                <p:cNvSpPr/>
                <p:nvPr/>
              </p:nvSpPr>
              <p:spPr>
                <a:xfrm>
                  <a:off x="1140307" y="1924085"/>
                  <a:ext cx="2491953"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80" y="8714"/>
                      </a:lnTo>
                      <a:cubicBezTo>
                        <a:pt x="17640" y="3748"/>
                        <a:pt x="13862" y="0"/>
                        <a:pt x="9327" y="0"/>
                      </a:cubicBezTo>
                      <a:cubicBezTo>
                        <a:pt x="4176" y="0"/>
                        <a:pt x="0" y="4835"/>
                        <a:pt x="0" y="10800"/>
                      </a:cubicBezTo>
                      <a:cubicBezTo>
                        <a:pt x="0" y="16765"/>
                        <a:pt x="4176" y="21600"/>
                        <a:pt x="9327" y="21600"/>
                      </a:cubicBezTo>
                      <a:cubicBezTo>
                        <a:pt x="13862" y="21600"/>
                        <a:pt x="17640" y="17852"/>
                        <a:pt x="18480" y="12886"/>
                      </a:cubicBezTo>
                      <a:lnTo>
                        <a:pt x="18781" y="12685"/>
                      </a:lnTo>
                      <a:cubicBezTo>
                        <a:pt x="18781" y="12685"/>
                        <a:pt x="21600" y="10800"/>
                        <a:pt x="21600" y="10800"/>
                      </a:cubicBezTo>
                      <a:close/>
                    </a:path>
                  </a:pathLst>
                </a:custGeom>
                <a:solidFill>
                  <a:srgbClr val="1B6AA2"/>
                </a:solidFill>
                <a:ln w="12700">
                  <a:miter lim="400000"/>
                </a:ln>
              </p:spPr>
              <p:txBody>
                <a:bodyPr anchor="ctr"/>
                <a:lstStyle/>
                <a:p>
                  <a:pPr algn="ctr"/>
                  <a:endParaRPr>
                    <a:ea typeface="微软雅黑" panose="020B0503020204020204" pitchFamily="34" charset="-122"/>
                  </a:endParaRPr>
                </a:p>
              </p:txBody>
            </p:sp>
            <p:sp>
              <p:nvSpPr>
                <p:cNvPr id="20" name="ïṣḻide">
                  <a:extLst>
                    <a:ext uri="{FF2B5EF4-FFF2-40B4-BE49-F238E27FC236}">
                      <a16:creationId xmlns:a16="http://schemas.microsoft.com/office/drawing/2014/main" id="{316DACE1-5706-434A-B7A2-E4C267FB0B89}"/>
                    </a:ext>
                  </a:extLst>
                </p:cNvPr>
                <p:cNvSpPr/>
                <p:nvPr/>
              </p:nvSpPr>
              <p:spPr>
                <a:xfrm>
                  <a:off x="1852463" y="2653163"/>
                  <a:ext cx="694416" cy="693954"/>
                </a:xfrm>
                <a:custGeom>
                  <a:avLst/>
                  <a:gdLst/>
                  <a:ahLst/>
                  <a:cxnLst>
                    <a:cxn ang="0">
                      <a:pos x="wd2" y="hd2"/>
                    </a:cxn>
                    <a:cxn ang="5400000">
                      <a:pos x="wd2" y="hd2"/>
                    </a:cxn>
                    <a:cxn ang="10800000">
                      <a:pos x="wd2" y="hd2"/>
                    </a:cxn>
                    <a:cxn ang="16200000">
                      <a:pos x="wd2" y="hd2"/>
                    </a:cxn>
                  </a:cxnLst>
                  <a:rect l="0" t="0" r="r" b="b"/>
                  <a:pathLst>
                    <a:path w="21540" h="21554" extrusionOk="0">
                      <a:moveTo>
                        <a:pt x="17094" y="18162"/>
                      </a:moveTo>
                      <a:lnTo>
                        <a:pt x="11180" y="15745"/>
                      </a:lnTo>
                      <a:lnTo>
                        <a:pt x="16926" y="6160"/>
                      </a:lnTo>
                      <a:lnTo>
                        <a:pt x="6551" y="13845"/>
                      </a:lnTo>
                      <a:lnTo>
                        <a:pt x="2514" y="12197"/>
                      </a:lnTo>
                      <a:lnTo>
                        <a:pt x="19750" y="2250"/>
                      </a:lnTo>
                      <a:cubicBezTo>
                        <a:pt x="19750" y="2250"/>
                        <a:pt x="17094" y="18162"/>
                        <a:pt x="17094" y="18162"/>
                      </a:cubicBezTo>
                      <a:close/>
                      <a:moveTo>
                        <a:pt x="21204" y="134"/>
                      </a:moveTo>
                      <a:cubicBezTo>
                        <a:pt x="20964" y="-34"/>
                        <a:pt x="20641" y="-46"/>
                        <a:pt x="20388" y="110"/>
                      </a:cubicBezTo>
                      <a:lnTo>
                        <a:pt x="386" y="11655"/>
                      </a:lnTo>
                      <a:cubicBezTo>
                        <a:pt x="134" y="11800"/>
                        <a:pt x="-23" y="12078"/>
                        <a:pt x="2" y="12366"/>
                      </a:cubicBezTo>
                      <a:cubicBezTo>
                        <a:pt x="26" y="12667"/>
                        <a:pt x="206" y="12919"/>
                        <a:pt x="482" y="13028"/>
                      </a:cubicBezTo>
                      <a:lnTo>
                        <a:pt x="6155" y="15348"/>
                      </a:lnTo>
                      <a:lnTo>
                        <a:pt x="6155" y="20785"/>
                      </a:lnTo>
                      <a:cubicBezTo>
                        <a:pt x="6155" y="21096"/>
                        <a:pt x="6347" y="21386"/>
                        <a:pt x="6648" y="21505"/>
                      </a:cubicBezTo>
                      <a:cubicBezTo>
                        <a:pt x="6733" y="21542"/>
                        <a:pt x="6829" y="21554"/>
                        <a:pt x="6925" y="21554"/>
                      </a:cubicBezTo>
                      <a:cubicBezTo>
                        <a:pt x="7142" y="21554"/>
                        <a:pt x="7345" y="21470"/>
                        <a:pt x="7490" y="21301"/>
                      </a:cubicBezTo>
                      <a:lnTo>
                        <a:pt x="11072" y="17368"/>
                      </a:lnTo>
                      <a:lnTo>
                        <a:pt x="17406" y="19955"/>
                      </a:lnTo>
                      <a:cubicBezTo>
                        <a:pt x="17503" y="19990"/>
                        <a:pt x="17598" y="20014"/>
                        <a:pt x="17695" y="20014"/>
                      </a:cubicBezTo>
                      <a:cubicBezTo>
                        <a:pt x="17827" y="20014"/>
                        <a:pt x="17959" y="19978"/>
                        <a:pt x="18069" y="19919"/>
                      </a:cubicBezTo>
                      <a:cubicBezTo>
                        <a:pt x="18272" y="19798"/>
                        <a:pt x="18416" y="19605"/>
                        <a:pt x="18453" y="19377"/>
                      </a:cubicBezTo>
                      <a:lnTo>
                        <a:pt x="21530" y="904"/>
                      </a:lnTo>
                      <a:cubicBezTo>
                        <a:pt x="21577" y="603"/>
                        <a:pt x="21456" y="314"/>
                        <a:pt x="21204" y="134"/>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grpSp>
      <p:sp>
        <p:nvSpPr>
          <p:cNvPr id="36" name="文本框 31">
            <a:extLst>
              <a:ext uri="{FF2B5EF4-FFF2-40B4-BE49-F238E27FC236}">
                <a16:creationId xmlns:a16="http://schemas.microsoft.com/office/drawing/2014/main" id="{5F01C6DE-D10F-4D97-8FCA-81D108170E2D}"/>
              </a:ext>
            </a:extLst>
          </p:cNvPr>
          <p:cNvSpPr>
            <a:spLocks noChangeArrowheads="1"/>
          </p:cNvSpPr>
          <p:nvPr/>
        </p:nvSpPr>
        <p:spPr bwMode="auto">
          <a:xfrm>
            <a:off x="919618" y="242054"/>
            <a:ext cx="5476536" cy="584775"/>
          </a:xfrm>
          <a:prstGeom prst="rect">
            <a:avLst/>
          </a:prstGeom>
          <a:noFill/>
          <a:extLst/>
        </p:spPr>
        <p:txBody>
          <a:bodyPr wrap="square" rtlCol="0">
            <a:spAutoFit/>
          </a:bodyPr>
          <a:lstStyle/>
          <a:p>
            <a:pPr marL="457200" indent="-457200">
              <a:buFont typeface="Wingdings" panose="05000000000000000000" pitchFamily="2" charset="2"/>
              <a:buChar char="l"/>
            </a:pPr>
            <a:r>
              <a:rPr lang="zh-CN" altLang="en-US" sz="3200" dirty="0" smtClean="0">
                <a:solidFill>
                  <a:srgbClr val="524F6A"/>
                </a:solidFill>
                <a:latin typeface="微软雅黑" panose="020B0503020204020204" pitchFamily="34" charset="-122"/>
                <a:ea typeface="微软雅黑" panose="020B0503020204020204" pitchFamily="34" charset="-122"/>
              </a:rPr>
              <a:t>第四方物流的优势</a:t>
            </a:r>
            <a:endParaRPr lang="zh-CN" altLang="en-US" sz="3200"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531531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7" name="组合 286"/>
          <p:cNvGrpSpPr/>
          <p:nvPr/>
        </p:nvGrpSpPr>
        <p:grpSpPr>
          <a:xfrm>
            <a:off x="926205" y="1760211"/>
            <a:ext cx="5739977" cy="3927980"/>
            <a:chOff x="428596" y="1179709"/>
            <a:chExt cx="4689721" cy="3209271"/>
          </a:xfrm>
        </p:grpSpPr>
        <p:grpSp>
          <p:nvGrpSpPr>
            <p:cNvPr id="4" name="Group 331"/>
            <p:cNvGrpSpPr/>
            <p:nvPr/>
          </p:nvGrpSpPr>
          <p:grpSpPr>
            <a:xfrm>
              <a:off x="428596" y="1357304"/>
              <a:ext cx="3031676" cy="3031676"/>
              <a:chOff x="428596" y="1357304"/>
              <a:chExt cx="3031676" cy="3031676"/>
            </a:xfrm>
          </p:grpSpPr>
          <p:sp>
            <p:nvSpPr>
              <p:cNvPr id="5" name="Oval 32"/>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6" name="Group 44"/>
              <p:cNvGrpSpPr/>
              <p:nvPr/>
            </p:nvGrpSpPr>
            <p:grpSpPr>
              <a:xfrm>
                <a:off x="816862" y="1653033"/>
                <a:ext cx="2158764" cy="2407338"/>
                <a:chOff x="3557587" y="2728912"/>
                <a:chExt cx="1792288" cy="1998663"/>
              </a:xfrm>
            </p:grpSpPr>
            <p:sp>
              <p:nvSpPr>
                <p:cNvPr id="7" name="Freeform 3254"/>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 name="Freeform 3255"/>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 name="Freeform 3256"/>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Freeform 3257"/>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 name="Freeform 3258"/>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 name="Freeform 3259"/>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 name="Freeform 3260"/>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 name="Freeform 3261"/>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 name="Freeform 3262"/>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 name="Freeform 3263"/>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 name="Freeform 3264"/>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 name="Freeform 3265"/>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 name="Freeform 3266"/>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 name="Freeform 3267"/>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 name="Freeform 3268"/>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 name="Freeform 3269"/>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 name="Freeform 3273"/>
                <p:cNvSpPr>
                  <a:spLocks noEditPoints="1"/>
                </p:cNvSpPr>
                <p:nvPr/>
              </p:nvSpPr>
              <p:spPr bwMode="auto">
                <a:xfrm>
                  <a:off x="3557587" y="2728912"/>
                  <a:ext cx="1122363" cy="1998663"/>
                </a:xfrm>
                <a:custGeom>
                  <a:avLst/>
                  <a:gdLst/>
                  <a:ahLst/>
                  <a:cxnLst>
                    <a:cxn ang="0">
                      <a:pos x="617" y="241"/>
                    </a:cxn>
                    <a:cxn ang="0">
                      <a:pos x="617" y="241"/>
                    </a:cxn>
                    <a:cxn ang="0">
                      <a:pos x="605" y="241"/>
                    </a:cxn>
                    <a:cxn ang="0">
                      <a:pos x="591" y="235"/>
                    </a:cxn>
                    <a:cxn ang="0">
                      <a:pos x="583" y="223"/>
                    </a:cxn>
                    <a:cxn ang="0">
                      <a:pos x="581" y="217"/>
                    </a:cxn>
                    <a:cxn ang="0">
                      <a:pos x="583" y="202"/>
                    </a:cxn>
                    <a:cxn ang="0">
                      <a:pos x="586" y="196"/>
                    </a:cxn>
                    <a:cxn ang="0">
                      <a:pos x="596" y="181"/>
                    </a:cxn>
                    <a:cxn ang="0">
                      <a:pos x="602" y="178"/>
                    </a:cxn>
                    <a:cxn ang="0">
                      <a:pos x="612" y="171"/>
                    </a:cxn>
                    <a:cxn ang="0">
                      <a:pos x="630" y="166"/>
                    </a:cxn>
                    <a:cxn ang="0">
                      <a:pos x="635" y="166"/>
                    </a:cxn>
                    <a:cxn ang="0">
                      <a:pos x="648" y="168"/>
                    </a:cxn>
                    <a:cxn ang="0">
                      <a:pos x="654" y="171"/>
                    </a:cxn>
                    <a:cxn ang="0">
                      <a:pos x="666" y="179"/>
                    </a:cxn>
                    <a:cxn ang="0">
                      <a:pos x="669" y="186"/>
                    </a:cxn>
                    <a:cxn ang="0">
                      <a:pos x="671" y="199"/>
                    </a:cxn>
                    <a:cxn ang="0">
                      <a:pos x="667" y="214"/>
                    </a:cxn>
                    <a:cxn ang="0">
                      <a:pos x="659" y="223"/>
                    </a:cxn>
                    <a:cxn ang="0">
                      <a:pos x="658" y="225"/>
                    </a:cxn>
                    <a:cxn ang="0">
                      <a:pos x="656" y="228"/>
                    </a:cxn>
                    <a:cxn ang="0">
                      <a:pos x="658" y="235"/>
                    </a:cxn>
                    <a:cxn ang="0">
                      <a:pos x="646" y="310"/>
                    </a:cxn>
                    <a:cxn ang="0">
                      <a:pos x="627" y="249"/>
                    </a:cxn>
                    <a:cxn ang="0">
                      <a:pos x="623" y="243"/>
                    </a:cxn>
                    <a:cxn ang="0">
                      <a:pos x="618" y="241"/>
                    </a:cxn>
                    <a:cxn ang="0">
                      <a:pos x="618" y="241"/>
                    </a:cxn>
                    <a:cxn ang="0">
                      <a:pos x="617" y="241"/>
                    </a:cxn>
                    <a:cxn ang="0">
                      <a:pos x="804" y="261"/>
                    </a:cxn>
                    <a:cxn ang="0">
                      <a:pos x="697" y="287"/>
                    </a:cxn>
                    <a:cxn ang="0">
                      <a:pos x="666" y="233"/>
                    </a:cxn>
                    <a:cxn ang="0">
                      <a:pos x="664" y="230"/>
                    </a:cxn>
                    <a:cxn ang="0">
                      <a:pos x="666" y="228"/>
                    </a:cxn>
                    <a:cxn ang="0">
                      <a:pos x="679" y="207"/>
                    </a:cxn>
                    <a:cxn ang="0">
                      <a:pos x="679" y="189"/>
                    </a:cxn>
                    <a:cxn ang="0">
                      <a:pos x="677" y="183"/>
                    </a:cxn>
                    <a:cxn ang="0">
                      <a:pos x="669" y="173"/>
                    </a:cxn>
                    <a:cxn ang="0">
                      <a:pos x="648" y="160"/>
                    </a:cxn>
                    <a:cxn ang="0">
                      <a:pos x="635" y="158"/>
                    </a:cxn>
                    <a:cxn ang="0">
                      <a:pos x="620" y="161"/>
                    </a:cxn>
                    <a:cxn ang="0">
                      <a:pos x="609" y="165"/>
                    </a:cxn>
                    <a:cxn ang="0">
                      <a:pos x="597" y="171"/>
                    </a:cxn>
                    <a:cxn ang="0">
                      <a:pos x="584" y="183"/>
                    </a:cxn>
                    <a:cxn ang="0">
                      <a:pos x="576" y="196"/>
                    </a:cxn>
                    <a:cxn ang="0">
                      <a:pos x="573" y="210"/>
                    </a:cxn>
                    <a:cxn ang="0">
                      <a:pos x="576" y="227"/>
                    </a:cxn>
                    <a:cxn ang="0">
                      <a:pos x="579" y="232"/>
                    </a:cxn>
                    <a:cxn ang="0">
                      <a:pos x="592" y="243"/>
                    </a:cxn>
                    <a:cxn ang="0">
                      <a:pos x="617" y="249"/>
                    </a:cxn>
                    <a:cxn ang="0">
                      <a:pos x="617" y="249"/>
                    </a:cxn>
                    <a:cxn ang="0">
                      <a:pos x="617" y="249"/>
                    </a:cxn>
                    <a:cxn ang="0">
                      <a:pos x="618" y="249"/>
                    </a:cxn>
                    <a:cxn ang="0">
                      <a:pos x="638" y="313"/>
                    </a:cxn>
                    <a:cxn ang="0">
                      <a:pos x="544" y="373"/>
                    </a:cxn>
                    <a:cxn ang="0">
                      <a:pos x="825" y="2518"/>
                    </a:cxn>
                    <a:cxn ang="0">
                      <a:pos x="22" y="608"/>
                    </a:cxn>
                    <a:cxn ang="0">
                      <a:pos x="1408" y="0"/>
                    </a:cxn>
                  </a:cxnLst>
                  <a:rect l="0" t="0" r="r" b="b"/>
                  <a:pathLst>
                    <a:path w="1413" h="2518">
                      <a:moveTo>
                        <a:pt x="617" y="241"/>
                      </a:moveTo>
                      <a:lnTo>
                        <a:pt x="617" y="241"/>
                      </a:lnTo>
                      <a:lnTo>
                        <a:pt x="617" y="241"/>
                      </a:lnTo>
                      <a:lnTo>
                        <a:pt x="617" y="241"/>
                      </a:lnTo>
                      <a:lnTo>
                        <a:pt x="605" y="241"/>
                      </a:lnTo>
                      <a:lnTo>
                        <a:pt x="605" y="241"/>
                      </a:lnTo>
                      <a:lnTo>
                        <a:pt x="597" y="238"/>
                      </a:lnTo>
                      <a:lnTo>
                        <a:pt x="591" y="235"/>
                      </a:lnTo>
                      <a:lnTo>
                        <a:pt x="586" y="228"/>
                      </a:lnTo>
                      <a:lnTo>
                        <a:pt x="583" y="223"/>
                      </a:lnTo>
                      <a:lnTo>
                        <a:pt x="583" y="223"/>
                      </a:lnTo>
                      <a:lnTo>
                        <a:pt x="581" y="217"/>
                      </a:lnTo>
                      <a:lnTo>
                        <a:pt x="581" y="209"/>
                      </a:lnTo>
                      <a:lnTo>
                        <a:pt x="583" y="202"/>
                      </a:lnTo>
                      <a:lnTo>
                        <a:pt x="586" y="196"/>
                      </a:lnTo>
                      <a:lnTo>
                        <a:pt x="586" y="196"/>
                      </a:lnTo>
                      <a:lnTo>
                        <a:pt x="589" y="188"/>
                      </a:lnTo>
                      <a:lnTo>
                        <a:pt x="596" y="181"/>
                      </a:lnTo>
                      <a:lnTo>
                        <a:pt x="596" y="181"/>
                      </a:lnTo>
                      <a:lnTo>
                        <a:pt x="602" y="178"/>
                      </a:lnTo>
                      <a:lnTo>
                        <a:pt x="612" y="171"/>
                      </a:lnTo>
                      <a:lnTo>
                        <a:pt x="612" y="171"/>
                      </a:lnTo>
                      <a:lnTo>
                        <a:pt x="623" y="168"/>
                      </a:lnTo>
                      <a:lnTo>
                        <a:pt x="630" y="166"/>
                      </a:lnTo>
                      <a:lnTo>
                        <a:pt x="630" y="166"/>
                      </a:lnTo>
                      <a:lnTo>
                        <a:pt x="635" y="166"/>
                      </a:lnTo>
                      <a:lnTo>
                        <a:pt x="635" y="166"/>
                      </a:lnTo>
                      <a:lnTo>
                        <a:pt x="648" y="168"/>
                      </a:lnTo>
                      <a:lnTo>
                        <a:pt x="648" y="168"/>
                      </a:lnTo>
                      <a:lnTo>
                        <a:pt x="654" y="171"/>
                      </a:lnTo>
                      <a:lnTo>
                        <a:pt x="661" y="175"/>
                      </a:lnTo>
                      <a:lnTo>
                        <a:pt x="666" y="179"/>
                      </a:lnTo>
                      <a:lnTo>
                        <a:pt x="669" y="186"/>
                      </a:lnTo>
                      <a:lnTo>
                        <a:pt x="669" y="186"/>
                      </a:lnTo>
                      <a:lnTo>
                        <a:pt x="671" y="192"/>
                      </a:lnTo>
                      <a:lnTo>
                        <a:pt x="671" y="199"/>
                      </a:lnTo>
                      <a:lnTo>
                        <a:pt x="671" y="207"/>
                      </a:lnTo>
                      <a:lnTo>
                        <a:pt x="667" y="214"/>
                      </a:lnTo>
                      <a:lnTo>
                        <a:pt x="667" y="214"/>
                      </a:lnTo>
                      <a:lnTo>
                        <a:pt x="659" y="223"/>
                      </a:lnTo>
                      <a:lnTo>
                        <a:pt x="659" y="223"/>
                      </a:lnTo>
                      <a:lnTo>
                        <a:pt x="658" y="225"/>
                      </a:lnTo>
                      <a:lnTo>
                        <a:pt x="656" y="228"/>
                      </a:lnTo>
                      <a:lnTo>
                        <a:pt x="656" y="228"/>
                      </a:lnTo>
                      <a:lnTo>
                        <a:pt x="658" y="233"/>
                      </a:lnTo>
                      <a:lnTo>
                        <a:pt x="658" y="235"/>
                      </a:lnTo>
                      <a:lnTo>
                        <a:pt x="689" y="290"/>
                      </a:lnTo>
                      <a:lnTo>
                        <a:pt x="646" y="310"/>
                      </a:lnTo>
                      <a:lnTo>
                        <a:pt x="627" y="249"/>
                      </a:lnTo>
                      <a:lnTo>
                        <a:pt x="627" y="249"/>
                      </a:lnTo>
                      <a:lnTo>
                        <a:pt x="627" y="246"/>
                      </a:lnTo>
                      <a:lnTo>
                        <a:pt x="623" y="243"/>
                      </a:lnTo>
                      <a:lnTo>
                        <a:pt x="623" y="243"/>
                      </a:lnTo>
                      <a:lnTo>
                        <a:pt x="618" y="241"/>
                      </a:lnTo>
                      <a:lnTo>
                        <a:pt x="618" y="241"/>
                      </a:lnTo>
                      <a:lnTo>
                        <a:pt x="618" y="241"/>
                      </a:lnTo>
                      <a:lnTo>
                        <a:pt x="618" y="241"/>
                      </a:lnTo>
                      <a:lnTo>
                        <a:pt x="617" y="241"/>
                      </a:lnTo>
                      <a:close/>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close/>
                    </a:path>
                  </a:pathLst>
                </a:custGeom>
                <a:solidFill>
                  <a:srgbClr val="ADADA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 name="Freeform 3274"/>
                <p:cNvSpPr>
                  <a:spLocks/>
                </p:cNvSpPr>
                <p:nvPr/>
              </p:nvSpPr>
              <p:spPr bwMode="auto">
                <a:xfrm>
                  <a:off x="4019550" y="2860675"/>
                  <a:ext cx="85725" cy="114300"/>
                </a:xfrm>
                <a:custGeom>
                  <a:avLst/>
                  <a:gdLst/>
                  <a:ahLst/>
                  <a:cxnLst>
                    <a:cxn ang="0">
                      <a:pos x="36" y="75"/>
                    </a:cxn>
                    <a:cxn ang="0">
                      <a:pos x="36" y="75"/>
                    </a:cxn>
                    <a:cxn ang="0">
                      <a:pos x="36" y="75"/>
                    </a:cxn>
                    <a:cxn ang="0">
                      <a:pos x="36" y="75"/>
                    </a:cxn>
                    <a:cxn ang="0">
                      <a:pos x="24" y="75"/>
                    </a:cxn>
                    <a:cxn ang="0">
                      <a:pos x="24" y="75"/>
                    </a:cxn>
                    <a:cxn ang="0">
                      <a:pos x="16" y="72"/>
                    </a:cxn>
                    <a:cxn ang="0">
                      <a:pos x="10" y="69"/>
                    </a:cxn>
                    <a:cxn ang="0">
                      <a:pos x="5" y="62"/>
                    </a:cxn>
                    <a:cxn ang="0">
                      <a:pos x="2" y="57"/>
                    </a:cxn>
                    <a:cxn ang="0">
                      <a:pos x="2" y="57"/>
                    </a:cxn>
                    <a:cxn ang="0">
                      <a:pos x="0" y="51"/>
                    </a:cxn>
                    <a:cxn ang="0">
                      <a:pos x="0" y="43"/>
                    </a:cxn>
                    <a:cxn ang="0">
                      <a:pos x="2" y="36"/>
                    </a:cxn>
                    <a:cxn ang="0">
                      <a:pos x="5" y="30"/>
                    </a:cxn>
                    <a:cxn ang="0">
                      <a:pos x="5" y="30"/>
                    </a:cxn>
                    <a:cxn ang="0">
                      <a:pos x="8" y="22"/>
                    </a:cxn>
                    <a:cxn ang="0">
                      <a:pos x="15" y="15"/>
                    </a:cxn>
                    <a:cxn ang="0">
                      <a:pos x="15" y="15"/>
                    </a:cxn>
                    <a:cxn ang="0">
                      <a:pos x="21" y="12"/>
                    </a:cxn>
                    <a:cxn ang="0">
                      <a:pos x="31" y="5"/>
                    </a:cxn>
                    <a:cxn ang="0">
                      <a:pos x="31" y="5"/>
                    </a:cxn>
                    <a:cxn ang="0">
                      <a:pos x="42" y="2"/>
                    </a:cxn>
                    <a:cxn ang="0">
                      <a:pos x="49" y="0"/>
                    </a:cxn>
                    <a:cxn ang="0">
                      <a:pos x="49" y="0"/>
                    </a:cxn>
                    <a:cxn ang="0">
                      <a:pos x="54" y="0"/>
                    </a:cxn>
                    <a:cxn ang="0">
                      <a:pos x="54" y="0"/>
                    </a:cxn>
                    <a:cxn ang="0">
                      <a:pos x="67" y="2"/>
                    </a:cxn>
                    <a:cxn ang="0">
                      <a:pos x="67" y="2"/>
                    </a:cxn>
                    <a:cxn ang="0">
                      <a:pos x="73" y="5"/>
                    </a:cxn>
                    <a:cxn ang="0">
                      <a:pos x="80" y="9"/>
                    </a:cxn>
                    <a:cxn ang="0">
                      <a:pos x="85" y="13"/>
                    </a:cxn>
                    <a:cxn ang="0">
                      <a:pos x="88" y="20"/>
                    </a:cxn>
                    <a:cxn ang="0">
                      <a:pos x="88" y="20"/>
                    </a:cxn>
                    <a:cxn ang="0">
                      <a:pos x="90" y="26"/>
                    </a:cxn>
                    <a:cxn ang="0">
                      <a:pos x="90" y="33"/>
                    </a:cxn>
                    <a:cxn ang="0">
                      <a:pos x="90" y="41"/>
                    </a:cxn>
                    <a:cxn ang="0">
                      <a:pos x="86" y="48"/>
                    </a:cxn>
                    <a:cxn ang="0">
                      <a:pos x="86" y="48"/>
                    </a:cxn>
                    <a:cxn ang="0">
                      <a:pos x="78" y="57"/>
                    </a:cxn>
                    <a:cxn ang="0">
                      <a:pos x="78" y="57"/>
                    </a:cxn>
                    <a:cxn ang="0">
                      <a:pos x="77" y="59"/>
                    </a:cxn>
                    <a:cxn ang="0">
                      <a:pos x="75" y="62"/>
                    </a:cxn>
                    <a:cxn ang="0">
                      <a:pos x="75" y="62"/>
                    </a:cxn>
                    <a:cxn ang="0">
                      <a:pos x="77" y="67"/>
                    </a:cxn>
                    <a:cxn ang="0">
                      <a:pos x="77" y="69"/>
                    </a:cxn>
                    <a:cxn ang="0">
                      <a:pos x="108" y="124"/>
                    </a:cxn>
                    <a:cxn ang="0">
                      <a:pos x="65" y="144"/>
                    </a:cxn>
                    <a:cxn ang="0">
                      <a:pos x="46" y="83"/>
                    </a:cxn>
                    <a:cxn ang="0">
                      <a:pos x="46" y="83"/>
                    </a:cxn>
                    <a:cxn ang="0">
                      <a:pos x="46" y="80"/>
                    </a:cxn>
                    <a:cxn ang="0">
                      <a:pos x="42" y="77"/>
                    </a:cxn>
                    <a:cxn ang="0">
                      <a:pos x="42" y="77"/>
                    </a:cxn>
                    <a:cxn ang="0">
                      <a:pos x="37" y="75"/>
                    </a:cxn>
                    <a:cxn ang="0">
                      <a:pos x="37" y="75"/>
                    </a:cxn>
                    <a:cxn ang="0">
                      <a:pos x="37" y="75"/>
                    </a:cxn>
                    <a:cxn ang="0">
                      <a:pos x="37" y="75"/>
                    </a:cxn>
                    <a:cxn ang="0">
                      <a:pos x="36" y="75"/>
                    </a:cxn>
                  </a:cxnLst>
                  <a:rect l="0" t="0" r="r" b="b"/>
                  <a:pathLst>
                    <a:path w="108" h="144">
                      <a:moveTo>
                        <a:pt x="36" y="75"/>
                      </a:moveTo>
                      <a:lnTo>
                        <a:pt x="36" y="75"/>
                      </a:lnTo>
                      <a:lnTo>
                        <a:pt x="36" y="75"/>
                      </a:lnTo>
                      <a:lnTo>
                        <a:pt x="36" y="75"/>
                      </a:lnTo>
                      <a:lnTo>
                        <a:pt x="24" y="75"/>
                      </a:lnTo>
                      <a:lnTo>
                        <a:pt x="24" y="75"/>
                      </a:lnTo>
                      <a:lnTo>
                        <a:pt x="16" y="72"/>
                      </a:lnTo>
                      <a:lnTo>
                        <a:pt x="10" y="69"/>
                      </a:lnTo>
                      <a:lnTo>
                        <a:pt x="5" y="62"/>
                      </a:lnTo>
                      <a:lnTo>
                        <a:pt x="2" y="57"/>
                      </a:lnTo>
                      <a:lnTo>
                        <a:pt x="2" y="57"/>
                      </a:lnTo>
                      <a:lnTo>
                        <a:pt x="0" y="51"/>
                      </a:lnTo>
                      <a:lnTo>
                        <a:pt x="0" y="43"/>
                      </a:lnTo>
                      <a:lnTo>
                        <a:pt x="2" y="36"/>
                      </a:lnTo>
                      <a:lnTo>
                        <a:pt x="5" y="30"/>
                      </a:lnTo>
                      <a:lnTo>
                        <a:pt x="5" y="30"/>
                      </a:lnTo>
                      <a:lnTo>
                        <a:pt x="8" y="22"/>
                      </a:lnTo>
                      <a:lnTo>
                        <a:pt x="15" y="15"/>
                      </a:lnTo>
                      <a:lnTo>
                        <a:pt x="15" y="15"/>
                      </a:lnTo>
                      <a:lnTo>
                        <a:pt x="21" y="12"/>
                      </a:lnTo>
                      <a:lnTo>
                        <a:pt x="31" y="5"/>
                      </a:lnTo>
                      <a:lnTo>
                        <a:pt x="31" y="5"/>
                      </a:lnTo>
                      <a:lnTo>
                        <a:pt x="42" y="2"/>
                      </a:lnTo>
                      <a:lnTo>
                        <a:pt x="49" y="0"/>
                      </a:lnTo>
                      <a:lnTo>
                        <a:pt x="49" y="0"/>
                      </a:lnTo>
                      <a:lnTo>
                        <a:pt x="54" y="0"/>
                      </a:lnTo>
                      <a:lnTo>
                        <a:pt x="54" y="0"/>
                      </a:lnTo>
                      <a:lnTo>
                        <a:pt x="67" y="2"/>
                      </a:lnTo>
                      <a:lnTo>
                        <a:pt x="67" y="2"/>
                      </a:lnTo>
                      <a:lnTo>
                        <a:pt x="73" y="5"/>
                      </a:lnTo>
                      <a:lnTo>
                        <a:pt x="80" y="9"/>
                      </a:lnTo>
                      <a:lnTo>
                        <a:pt x="85" y="13"/>
                      </a:lnTo>
                      <a:lnTo>
                        <a:pt x="88" y="20"/>
                      </a:lnTo>
                      <a:lnTo>
                        <a:pt x="88" y="20"/>
                      </a:lnTo>
                      <a:lnTo>
                        <a:pt x="90" y="26"/>
                      </a:lnTo>
                      <a:lnTo>
                        <a:pt x="90" y="33"/>
                      </a:lnTo>
                      <a:lnTo>
                        <a:pt x="90" y="41"/>
                      </a:lnTo>
                      <a:lnTo>
                        <a:pt x="86" y="48"/>
                      </a:lnTo>
                      <a:lnTo>
                        <a:pt x="86" y="48"/>
                      </a:lnTo>
                      <a:lnTo>
                        <a:pt x="78" y="57"/>
                      </a:lnTo>
                      <a:lnTo>
                        <a:pt x="78" y="57"/>
                      </a:lnTo>
                      <a:lnTo>
                        <a:pt x="77" y="59"/>
                      </a:lnTo>
                      <a:lnTo>
                        <a:pt x="75" y="62"/>
                      </a:lnTo>
                      <a:lnTo>
                        <a:pt x="75" y="62"/>
                      </a:lnTo>
                      <a:lnTo>
                        <a:pt x="77" y="67"/>
                      </a:lnTo>
                      <a:lnTo>
                        <a:pt x="77" y="69"/>
                      </a:lnTo>
                      <a:lnTo>
                        <a:pt x="108" y="124"/>
                      </a:lnTo>
                      <a:lnTo>
                        <a:pt x="65" y="144"/>
                      </a:lnTo>
                      <a:lnTo>
                        <a:pt x="46" y="83"/>
                      </a:lnTo>
                      <a:lnTo>
                        <a:pt x="46" y="83"/>
                      </a:lnTo>
                      <a:lnTo>
                        <a:pt x="46" y="80"/>
                      </a:lnTo>
                      <a:lnTo>
                        <a:pt x="42" y="77"/>
                      </a:lnTo>
                      <a:lnTo>
                        <a:pt x="42" y="77"/>
                      </a:lnTo>
                      <a:lnTo>
                        <a:pt x="37" y="75"/>
                      </a:lnTo>
                      <a:lnTo>
                        <a:pt x="37" y="75"/>
                      </a:lnTo>
                      <a:lnTo>
                        <a:pt x="37" y="75"/>
                      </a:lnTo>
                      <a:lnTo>
                        <a:pt x="37" y="75"/>
                      </a:lnTo>
                      <a:lnTo>
                        <a:pt x="36" y="7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 name="Freeform 3275"/>
                <p:cNvSpPr>
                  <a:spLocks/>
                </p:cNvSpPr>
                <p:nvPr/>
              </p:nvSpPr>
              <p:spPr bwMode="auto">
                <a:xfrm>
                  <a:off x="3557587" y="2728912"/>
                  <a:ext cx="1122363" cy="1998663"/>
                </a:xfrm>
                <a:custGeom>
                  <a:avLst/>
                  <a:gdLst/>
                  <a:ahLst/>
                  <a:cxnLst>
                    <a:cxn ang="0">
                      <a:pos x="1408" y="0"/>
                    </a:cxn>
                    <a:cxn ang="0">
                      <a:pos x="804" y="261"/>
                    </a:cxn>
                    <a:cxn ang="0">
                      <a:pos x="796" y="245"/>
                    </a:cxn>
                    <a:cxn ang="0">
                      <a:pos x="697" y="287"/>
                    </a:cxn>
                    <a:cxn ang="0">
                      <a:pos x="666" y="233"/>
                    </a:cxn>
                    <a:cxn ang="0">
                      <a:pos x="666" y="233"/>
                    </a:cxn>
                    <a:cxn ang="0">
                      <a:pos x="664" y="230"/>
                    </a:cxn>
                    <a:cxn ang="0">
                      <a:pos x="664" y="230"/>
                    </a:cxn>
                    <a:cxn ang="0">
                      <a:pos x="666" y="228"/>
                    </a:cxn>
                    <a:cxn ang="0">
                      <a:pos x="666" y="228"/>
                    </a:cxn>
                    <a:cxn ang="0">
                      <a:pos x="674" y="218"/>
                    </a:cxn>
                    <a:cxn ang="0">
                      <a:pos x="679" y="207"/>
                    </a:cxn>
                    <a:cxn ang="0">
                      <a:pos x="679" y="194"/>
                    </a:cxn>
                    <a:cxn ang="0">
                      <a:pos x="679" y="189"/>
                    </a:cxn>
                    <a:cxn ang="0">
                      <a:pos x="677" y="183"/>
                    </a:cxn>
                    <a:cxn ang="0">
                      <a:pos x="677" y="183"/>
                    </a:cxn>
                    <a:cxn ang="0">
                      <a:pos x="674" y="178"/>
                    </a:cxn>
                    <a:cxn ang="0">
                      <a:pos x="669" y="173"/>
                    </a:cxn>
                    <a:cxn ang="0">
                      <a:pos x="661" y="165"/>
                    </a:cxn>
                    <a:cxn ang="0">
                      <a:pos x="648" y="160"/>
                    </a:cxn>
                    <a:cxn ang="0">
                      <a:pos x="635" y="158"/>
                    </a:cxn>
                    <a:cxn ang="0">
                      <a:pos x="635" y="158"/>
                    </a:cxn>
                    <a:cxn ang="0">
                      <a:pos x="620" y="161"/>
                    </a:cxn>
                    <a:cxn ang="0">
                      <a:pos x="620" y="161"/>
                    </a:cxn>
                    <a:cxn ang="0">
                      <a:pos x="609" y="165"/>
                    </a:cxn>
                    <a:cxn ang="0">
                      <a:pos x="609" y="165"/>
                    </a:cxn>
                    <a:cxn ang="0">
                      <a:pos x="597" y="171"/>
                    </a:cxn>
                    <a:cxn ang="0">
                      <a:pos x="597" y="171"/>
                    </a:cxn>
                    <a:cxn ang="0">
                      <a:pos x="591" y="176"/>
                    </a:cxn>
                    <a:cxn ang="0">
                      <a:pos x="584" y="183"/>
                    </a:cxn>
                    <a:cxn ang="0">
                      <a:pos x="579" y="189"/>
                    </a:cxn>
                    <a:cxn ang="0">
                      <a:pos x="576" y="196"/>
                    </a:cxn>
                    <a:cxn ang="0">
                      <a:pos x="575" y="204"/>
                    </a:cxn>
                    <a:cxn ang="0">
                      <a:pos x="573" y="210"/>
                    </a:cxn>
                    <a:cxn ang="0">
                      <a:pos x="573" y="218"/>
                    </a:cxn>
                    <a:cxn ang="0">
                      <a:pos x="576" y="227"/>
                    </a:cxn>
                    <a:cxn ang="0">
                      <a:pos x="576" y="227"/>
                    </a:cxn>
                    <a:cxn ang="0">
                      <a:pos x="579" y="232"/>
                    </a:cxn>
                    <a:cxn ang="0">
                      <a:pos x="583" y="236"/>
                    </a:cxn>
                    <a:cxn ang="0">
                      <a:pos x="592" y="243"/>
                    </a:cxn>
                    <a:cxn ang="0">
                      <a:pos x="604" y="248"/>
                    </a:cxn>
                    <a:cxn ang="0">
                      <a:pos x="617" y="249"/>
                    </a:cxn>
                    <a:cxn ang="0">
                      <a:pos x="617" y="249"/>
                    </a:cxn>
                    <a:cxn ang="0">
                      <a:pos x="617" y="249"/>
                    </a:cxn>
                    <a:cxn ang="0">
                      <a:pos x="617" y="249"/>
                    </a:cxn>
                    <a:cxn ang="0">
                      <a:pos x="617" y="249"/>
                    </a:cxn>
                    <a:cxn ang="0">
                      <a:pos x="617" y="249"/>
                    </a:cxn>
                    <a:cxn ang="0">
                      <a:pos x="618" y="249"/>
                    </a:cxn>
                    <a:cxn ang="0">
                      <a:pos x="620" y="253"/>
                    </a:cxn>
                    <a:cxn ang="0">
                      <a:pos x="638" y="313"/>
                    </a:cxn>
                    <a:cxn ang="0">
                      <a:pos x="537" y="357"/>
                    </a:cxn>
                    <a:cxn ang="0">
                      <a:pos x="544" y="373"/>
                    </a:cxn>
                    <a:cxn ang="0">
                      <a:pos x="0" y="608"/>
                    </a:cxn>
                    <a:cxn ang="0">
                      <a:pos x="825" y="2518"/>
                    </a:cxn>
                    <a:cxn ang="0">
                      <a:pos x="843" y="2510"/>
                    </a:cxn>
                    <a:cxn ang="0">
                      <a:pos x="22" y="608"/>
                    </a:cxn>
                    <a:cxn ang="0">
                      <a:pos x="1413" y="8"/>
                    </a:cxn>
                    <a:cxn ang="0">
                      <a:pos x="1408" y="0"/>
                    </a:cxn>
                  </a:cxnLst>
                  <a:rect l="0" t="0" r="r" b="b"/>
                  <a:pathLst>
                    <a:path w="1413" h="2518">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 name="Freeform 3276"/>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 name="Freeform 3277"/>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 name="Freeform 3278"/>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9" name="Freeform 3279"/>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0" name="Freeform 3280"/>
                <p:cNvSpPr>
                  <a:spLocks/>
                </p:cNvSpPr>
                <p:nvPr/>
              </p:nvSpPr>
              <p:spPr bwMode="auto">
                <a:xfrm>
                  <a:off x="4002087" y="2922587"/>
                  <a:ext cx="252413" cy="196850"/>
                </a:xfrm>
                <a:custGeom>
                  <a:avLst/>
                  <a:gdLst/>
                  <a:ahLst/>
                  <a:cxnLst>
                    <a:cxn ang="0">
                      <a:pos x="259" y="0"/>
                    </a:cxn>
                    <a:cxn ang="0">
                      <a:pos x="317" y="135"/>
                    </a:cxn>
                    <a:cxn ang="0">
                      <a:pos x="226" y="174"/>
                    </a:cxn>
                    <a:cxn ang="0">
                      <a:pos x="226" y="174"/>
                    </a:cxn>
                    <a:cxn ang="0">
                      <a:pos x="223" y="175"/>
                    </a:cxn>
                    <a:cxn ang="0">
                      <a:pos x="221" y="179"/>
                    </a:cxn>
                    <a:cxn ang="0">
                      <a:pos x="221" y="184"/>
                    </a:cxn>
                    <a:cxn ang="0">
                      <a:pos x="221" y="190"/>
                    </a:cxn>
                    <a:cxn ang="0">
                      <a:pos x="220" y="192"/>
                    </a:cxn>
                    <a:cxn ang="0">
                      <a:pos x="216" y="193"/>
                    </a:cxn>
                    <a:cxn ang="0">
                      <a:pos x="171" y="215"/>
                    </a:cxn>
                    <a:cxn ang="0">
                      <a:pos x="171" y="215"/>
                    </a:cxn>
                    <a:cxn ang="0">
                      <a:pos x="166" y="215"/>
                    </a:cxn>
                    <a:cxn ang="0">
                      <a:pos x="164" y="215"/>
                    </a:cxn>
                    <a:cxn ang="0">
                      <a:pos x="159" y="211"/>
                    </a:cxn>
                    <a:cxn ang="0">
                      <a:pos x="155" y="208"/>
                    </a:cxn>
                    <a:cxn ang="0">
                      <a:pos x="151" y="206"/>
                    </a:cxn>
                    <a:cxn ang="0">
                      <a:pos x="148" y="208"/>
                    </a:cxn>
                    <a:cxn ang="0">
                      <a:pos x="58" y="247"/>
                    </a:cxn>
                    <a:cxn ang="0">
                      <a:pos x="0" y="112"/>
                    </a:cxn>
                    <a:cxn ang="0">
                      <a:pos x="259" y="0"/>
                    </a:cxn>
                  </a:cxnLst>
                  <a:rect l="0" t="0" r="r" b="b"/>
                  <a:pathLst>
                    <a:path w="317" h="247">
                      <a:moveTo>
                        <a:pt x="259" y="0"/>
                      </a:moveTo>
                      <a:lnTo>
                        <a:pt x="317" y="135"/>
                      </a:lnTo>
                      <a:lnTo>
                        <a:pt x="226" y="174"/>
                      </a:lnTo>
                      <a:lnTo>
                        <a:pt x="226" y="174"/>
                      </a:lnTo>
                      <a:lnTo>
                        <a:pt x="223" y="175"/>
                      </a:lnTo>
                      <a:lnTo>
                        <a:pt x="221" y="179"/>
                      </a:lnTo>
                      <a:lnTo>
                        <a:pt x="221" y="184"/>
                      </a:lnTo>
                      <a:lnTo>
                        <a:pt x="221" y="190"/>
                      </a:lnTo>
                      <a:lnTo>
                        <a:pt x="220" y="192"/>
                      </a:lnTo>
                      <a:lnTo>
                        <a:pt x="216" y="193"/>
                      </a:lnTo>
                      <a:lnTo>
                        <a:pt x="171" y="215"/>
                      </a:lnTo>
                      <a:lnTo>
                        <a:pt x="171" y="215"/>
                      </a:lnTo>
                      <a:lnTo>
                        <a:pt x="166" y="215"/>
                      </a:lnTo>
                      <a:lnTo>
                        <a:pt x="164" y="215"/>
                      </a:lnTo>
                      <a:lnTo>
                        <a:pt x="159" y="211"/>
                      </a:lnTo>
                      <a:lnTo>
                        <a:pt x="155" y="208"/>
                      </a:lnTo>
                      <a:lnTo>
                        <a:pt x="151" y="206"/>
                      </a:lnTo>
                      <a:lnTo>
                        <a:pt x="148" y="208"/>
                      </a:lnTo>
                      <a:lnTo>
                        <a:pt x="58" y="247"/>
                      </a:lnTo>
                      <a:lnTo>
                        <a:pt x="0" y="112"/>
                      </a:lnTo>
                      <a:lnTo>
                        <a:pt x="259" y="0"/>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1" name="Freeform 3281"/>
                <p:cNvSpPr>
                  <a:spLocks/>
                </p:cNvSpPr>
                <p:nvPr/>
              </p:nvSpPr>
              <p:spPr bwMode="auto">
                <a:xfrm>
                  <a:off x="4138612" y="3071812"/>
                  <a:ext cx="36513" cy="22225"/>
                </a:xfrm>
                <a:custGeom>
                  <a:avLst/>
                  <a:gdLst/>
                  <a:ahLst/>
                  <a:cxnLst>
                    <a:cxn ang="0">
                      <a:pos x="10" y="6"/>
                    </a:cxn>
                    <a:cxn ang="0">
                      <a:pos x="23" y="1"/>
                    </a:cxn>
                    <a:cxn ang="0">
                      <a:pos x="23" y="1"/>
                    </a:cxn>
                    <a:cxn ang="0">
                      <a:pos x="26" y="0"/>
                    </a:cxn>
                    <a:cxn ang="0">
                      <a:pos x="29" y="1"/>
                    </a:cxn>
                    <a:cxn ang="0">
                      <a:pos x="34" y="5"/>
                    </a:cxn>
                    <a:cxn ang="0">
                      <a:pos x="39" y="8"/>
                    </a:cxn>
                    <a:cxn ang="0">
                      <a:pos x="41" y="8"/>
                    </a:cxn>
                    <a:cxn ang="0">
                      <a:pos x="45" y="6"/>
                    </a:cxn>
                    <a:cxn ang="0">
                      <a:pos x="0" y="28"/>
                    </a:cxn>
                    <a:cxn ang="0">
                      <a:pos x="0" y="28"/>
                    </a:cxn>
                    <a:cxn ang="0">
                      <a:pos x="3" y="24"/>
                    </a:cxn>
                    <a:cxn ang="0">
                      <a:pos x="5" y="23"/>
                    </a:cxn>
                    <a:cxn ang="0">
                      <a:pos x="5" y="16"/>
                    </a:cxn>
                    <a:cxn ang="0">
                      <a:pos x="5" y="11"/>
                    </a:cxn>
                    <a:cxn ang="0">
                      <a:pos x="6" y="8"/>
                    </a:cxn>
                    <a:cxn ang="0">
                      <a:pos x="10" y="6"/>
                    </a:cxn>
                    <a:cxn ang="0">
                      <a:pos x="10" y="6"/>
                    </a:cxn>
                  </a:cxnLst>
                  <a:rect l="0" t="0" r="r" b="b"/>
                  <a:pathLst>
                    <a:path w="45" h="28">
                      <a:moveTo>
                        <a:pt x="10" y="6"/>
                      </a:moveTo>
                      <a:lnTo>
                        <a:pt x="23" y="1"/>
                      </a:lnTo>
                      <a:lnTo>
                        <a:pt x="23" y="1"/>
                      </a:lnTo>
                      <a:lnTo>
                        <a:pt x="26" y="0"/>
                      </a:lnTo>
                      <a:lnTo>
                        <a:pt x="29" y="1"/>
                      </a:lnTo>
                      <a:lnTo>
                        <a:pt x="34" y="5"/>
                      </a:lnTo>
                      <a:lnTo>
                        <a:pt x="39" y="8"/>
                      </a:lnTo>
                      <a:lnTo>
                        <a:pt x="41" y="8"/>
                      </a:lnTo>
                      <a:lnTo>
                        <a:pt x="45" y="6"/>
                      </a:lnTo>
                      <a:lnTo>
                        <a:pt x="0" y="28"/>
                      </a:lnTo>
                      <a:lnTo>
                        <a:pt x="0" y="28"/>
                      </a:lnTo>
                      <a:lnTo>
                        <a:pt x="3" y="24"/>
                      </a:lnTo>
                      <a:lnTo>
                        <a:pt x="5" y="23"/>
                      </a:lnTo>
                      <a:lnTo>
                        <a:pt x="5" y="16"/>
                      </a:lnTo>
                      <a:lnTo>
                        <a:pt x="5" y="11"/>
                      </a:lnTo>
                      <a:lnTo>
                        <a:pt x="6" y="8"/>
                      </a:lnTo>
                      <a:lnTo>
                        <a:pt x="10" y="6"/>
                      </a:lnTo>
                      <a:lnTo>
                        <a:pt x="10" y="6"/>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2" name="Freeform 3282"/>
                <p:cNvSpPr>
                  <a:spLocks/>
                </p:cNvSpPr>
                <p:nvPr/>
              </p:nvSpPr>
              <p:spPr bwMode="auto">
                <a:xfrm>
                  <a:off x="4030662" y="2854325"/>
                  <a:ext cx="163513" cy="246063"/>
                </a:xfrm>
                <a:custGeom>
                  <a:avLst/>
                  <a:gdLst/>
                  <a:ahLst/>
                  <a:cxnLst>
                    <a:cxn ang="0">
                      <a:pos x="110" y="298"/>
                    </a:cxn>
                    <a:cxn ang="0">
                      <a:pos x="45" y="95"/>
                    </a:cxn>
                    <a:cxn ang="0">
                      <a:pos x="45" y="91"/>
                    </a:cxn>
                    <a:cxn ang="0">
                      <a:pos x="44" y="91"/>
                    </a:cxn>
                    <a:cxn ang="0">
                      <a:pos x="18" y="85"/>
                    </a:cxn>
                    <a:cxn ang="0">
                      <a:pos x="5" y="74"/>
                    </a:cxn>
                    <a:cxn ang="0">
                      <a:pos x="1" y="69"/>
                    </a:cxn>
                    <a:cxn ang="0">
                      <a:pos x="0" y="52"/>
                    </a:cxn>
                    <a:cxn ang="0">
                      <a:pos x="3" y="38"/>
                    </a:cxn>
                    <a:cxn ang="0">
                      <a:pos x="11" y="25"/>
                    </a:cxn>
                    <a:cxn ang="0">
                      <a:pos x="24" y="13"/>
                    </a:cxn>
                    <a:cxn ang="0">
                      <a:pos x="36" y="7"/>
                    </a:cxn>
                    <a:cxn ang="0">
                      <a:pos x="47" y="3"/>
                    </a:cxn>
                    <a:cxn ang="0">
                      <a:pos x="55" y="2"/>
                    </a:cxn>
                    <a:cxn ang="0">
                      <a:pos x="73" y="2"/>
                    </a:cxn>
                    <a:cxn ang="0">
                      <a:pos x="88" y="8"/>
                    </a:cxn>
                    <a:cxn ang="0">
                      <a:pos x="99" y="18"/>
                    </a:cxn>
                    <a:cxn ang="0">
                      <a:pos x="102" y="25"/>
                    </a:cxn>
                    <a:cxn ang="0">
                      <a:pos x="106" y="36"/>
                    </a:cxn>
                    <a:cxn ang="0">
                      <a:pos x="99" y="60"/>
                    </a:cxn>
                    <a:cxn ang="0">
                      <a:pos x="91" y="70"/>
                    </a:cxn>
                    <a:cxn ang="0">
                      <a:pos x="91" y="72"/>
                    </a:cxn>
                    <a:cxn ang="0">
                      <a:pos x="197" y="259"/>
                    </a:cxn>
                    <a:cxn ang="0">
                      <a:pos x="197" y="261"/>
                    </a:cxn>
                    <a:cxn ang="0">
                      <a:pos x="198" y="264"/>
                    </a:cxn>
                    <a:cxn ang="0">
                      <a:pos x="205" y="271"/>
                    </a:cxn>
                    <a:cxn ang="0">
                      <a:pos x="200" y="271"/>
                    </a:cxn>
                    <a:cxn ang="0">
                      <a:pos x="194" y="269"/>
                    </a:cxn>
                    <a:cxn ang="0">
                      <a:pos x="84" y="77"/>
                    </a:cxn>
                    <a:cxn ang="0">
                      <a:pos x="83" y="75"/>
                    </a:cxn>
                    <a:cxn ang="0">
                      <a:pos x="83" y="70"/>
                    </a:cxn>
                    <a:cxn ang="0">
                      <a:pos x="86" y="65"/>
                    </a:cxn>
                    <a:cxn ang="0">
                      <a:pos x="93" y="56"/>
                    </a:cxn>
                    <a:cxn ang="0">
                      <a:pos x="96" y="49"/>
                    </a:cxn>
                    <a:cxn ang="0">
                      <a:pos x="97" y="34"/>
                    </a:cxn>
                    <a:cxn ang="0">
                      <a:pos x="96" y="28"/>
                    </a:cxn>
                    <a:cxn ang="0">
                      <a:pos x="88" y="17"/>
                    </a:cxn>
                    <a:cxn ang="0">
                      <a:pos x="73" y="10"/>
                    </a:cxn>
                    <a:cxn ang="0">
                      <a:pos x="65" y="8"/>
                    </a:cxn>
                    <a:cxn ang="0">
                      <a:pos x="57" y="8"/>
                    </a:cxn>
                    <a:cxn ang="0">
                      <a:pos x="39" y="13"/>
                    </a:cxn>
                    <a:cxn ang="0">
                      <a:pos x="27" y="20"/>
                    </a:cxn>
                    <a:cxn ang="0">
                      <a:pos x="22" y="23"/>
                    </a:cxn>
                    <a:cxn ang="0">
                      <a:pos x="11" y="38"/>
                    </a:cxn>
                    <a:cxn ang="0">
                      <a:pos x="8" y="44"/>
                    </a:cxn>
                    <a:cxn ang="0">
                      <a:pos x="8" y="59"/>
                    </a:cxn>
                    <a:cxn ang="0">
                      <a:pos x="9" y="65"/>
                    </a:cxn>
                    <a:cxn ang="0">
                      <a:pos x="18" y="77"/>
                    </a:cxn>
                    <a:cxn ang="0">
                      <a:pos x="31" y="83"/>
                    </a:cxn>
                    <a:cxn ang="0">
                      <a:pos x="42" y="83"/>
                    </a:cxn>
                    <a:cxn ang="0">
                      <a:pos x="45" y="83"/>
                    </a:cxn>
                    <a:cxn ang="0">
                      <a:pos x="49" y="85"/>
                    </a:cxn>
                    <a:cxn ang="0">
                      <a:pos x="53" y="91"/>
                    </a:cxn>
                    <a:cxn ang="0">
                      <a:pos x="117" y="297"/>
                    </a:cxn>
                    <a:cxn ang="0">
                      <a:pos x="117" y="305"/>
                    </a:cxn>
                    <a:cxn ang="0">
                      <a:pos x="110" y="310"/>
                    </a:cxn>
                    <a:cxn ang="0">
                      <a:pos x="107" y="303"/>
                    </a:cxn>
                    <a:cxn ang="0">
                      <a:pos x="110" y="302"/>
                    </a:cxn>
                    <a:cxn ang="0">
                      <a:pos x="110" y="298"/>
                    </a:cxn>
                  </a:cxnLst>
                  <a:rect l="0" t="0" r="r" b="b"/>
                  <a:pathLst>
                    <a:path w="205" h="310">
                      <a:moveTo>
                        <a:pt x="110" y="298"/>
                      </a:moveTo>
                      <a:lnTo>
                        <a:pt x="110" y="298"/>
                      </a:lnTo>
                      <a:lnTo>
                        <a:pt x="109" y="298"/>
                      </a:lnTo>
                      <a:lnTo>
                        <a:pt x="45" y="95"/>
                      </a:lnTo>
                      <a:lnTo>
                        <a:pt x="45" y="91"/>
                      </a:lnTo>
                      <a:lnTo>
                        <a:pt x="45" y="91"/>
                      </a:lnTo>
                      <a:lnTo>
                        <a:pt x="44" y="91"/>
                      </a:lnTo>
                      <a:lnTo>
                        <a:pt x="44" y="91"/>
                      </a:lnTo>
                      <a:lnTo>
                        <a:pt x="31" y="90"/>
                      </a:lnTo>
                      <a:lnTo>
                        <a:pt x="18" y="85"/>
                      </a:lnTo>
                      <a:lnTo>
                        <a:pt x="9" y="78"/>
                      </a:lnTo>
                      <a:lnTo>
                        <a:pt x="5" y="74"/>
                      </a:lnTo>
                      <a:lnTo>
                        <a:pt x="1" y="69"/>
                      </a:lnTo>
                      <a:lnTo>
                        <a:pt x="1" y="69"/>
                      </a:lnTo>
                      <a:lnTo>
                        <a:pt x="0" y="60"/>
                      </a:lnTo>
                      <a:lnTo>
                        <a:pt x="0" y="52"/>
                      </a:lnTo>
                      <a:lnTo>
                        <a:pt x="0" y="46"/>
                      </a:lnTo>
                      <a:lnTo>
                        <a:pt x="3" y="38"/>
                      </a:lnTo>
                      <a:lnTo>
                        <a:pt x="6" y="31"/>
                      </a:lnTo>
                      <a:lnTo>
                        <a:pt x="11" y="25"/>
                      </a:lnTo>
                      <a:lnTo>
                        <a:pt x="18" y="18"/>
                      </a:lnTo>
                      <a:lnTo>
                        <a:pt x="24" y="13"/>
                      </a:lnTo>
                      <a:lnTo>
                        <a:pt x="24" y="13"/>
                      </a:lnTo>
                      <a:lnTo>
                        <a:pt x="36" y="7"/>
                      </a:lnTo>
                      <a:lnTo>
                        <a:pt x="36" y="7"/>
                      </a:lnTo>
                      <a:lnTo>
                        <a:pt x="47" y="3"/>
                      </a:lnTo>
                      <a:lnTo>
                        <a:pt x="47" y="3"/>
                      </a:lnTo>
                      <a:lnTo>
                        <a:pt x="55" y="2"/>
                      </a:lnTo>
                      <a:lnTo>
                        <a:pt x="65" y="0"/>
                      </a:lnTo>
                      <a:lnTo>
                        <a:pt x="73" y="2"/>
                      </a:lnTo>
                      <a:lnTo>
                        <a:pt x="79" y="3"/>
                      </a:lnTo>
                      <a:lnTo>
                        <a:pt x="88" y="8"/>
                      </a:lnTo>
                      <a:lnTo>
                        <a:pt x="94" y="12"/>
                      </a:lnTo>
                      <a:lnTo>
                        <a:pt x="99" y="18"/>
                      </a:lnTo>
                      <a:lnTo>
                        <a:pt x="102" y="25"/>
                      </a:lnTo>
                      <a:lnTo>
                        <a:pt x="102" y="25"/>
                      </a:lnTo>
                      <a:lnTo>
                        <a:pt x="104" y="31"/>
                      </a:lnTo>
                      <a:lnTo>
                        <a:pt x="106" y="36"/>
                      </a:lnTo>
                      <a:lnTo>
                        <a:pt x="104" y="49"/>
                      </a:lnTo>
                      <a:lnTo>
                        <a:pt x="99" y="60"/>
                      </a:lnTo>
                      <a:lnTo>
                        <a:pt x="91" y="70"/>
                      </a:lnTo>
                      <a:lnTo>
                        <a:pt x="91" y="70"/>
                      </a:lnTo>
                      <a:lnTo>
                        <a:pt x="91" y="72"/>
                      </a:lnTo>
                      <a:lnTo>
                        <a:pt x="91" y="72"/>
                      </a:lnTo>
                      <a:lnTo>
                        <a:pt x="91" y="75"/>
                      </a:lnTo>
                      <a:lnTo>
                        <a:pt x="197" y="259"/>
                      </a:lnTo>
                      <a:lnTo>
                        <a:pt x="197" y="261"/>
                      </a:lnTo>
                      <a:lnTo>
                        <a:pt x="197" y="261"/>
                      </a:lnTo>
                      <a:lnTo>
                        <a:pt x="198" y="264"/>
                      </a:lnTo>
                      <a:lnTo>
                        <a:pt x="198" y="264"/>
                      </a:lnTo>
                      <a:lnTo>
                        <a:pt x="202" y="262"/>
                      </a:lnTo>
                      <a:lnTo>
                        <a:pt x="205" y="271"/>
                      </a:lnTo>
                      <a:lnTo>
                        <a:pt x="205" y="271"/>
                      </a:lnTo>
                      <a:lnTo>
                        <a:pt x="200" y="271"/>
                      </a:lnTo>
                      <a:lnTo>
                        <a:pt x="197" y="271"/>
                      </a:lnTo>
                      <a:lnTo>
                        <a:pt x="194" y="269"/>
                      </a:lnTo>
                      <a:lnTo>
                        <a:pt x="190" y="266"/>
                      </a:lnTo>
                      <a:lnTo>
                        <a:pt x="84" y="77"/>
                      </a:lnTo>
                      <a:lnTo>
                        <a:pt x="84" y="77"/>
                      </a:lnTo>
                      <a:lnTo>
                        <a:pt x="83" y="75"/>
                      </a:lnTo>
                      <a:lnTo>
                        <a:pt x="83" y="70"/>
                      </a:lnTo>
                      <a:lnTo>
                        <a:pt x="83" y="70"/>
                      </a:lnTo>
                      <a:lnTo>
                        <a:pt x="84" y="67"/>
                      </a:lnTo>
                      <a:lnTo>
                        <a:pt x="86" y="65"/>
                      </a:lnTo>
                      <a:lnTo>
                        <a:pt x="86" y="65"/>
                      </a:lnTo>
                      <a:lnTo>
                        <a:pt x="93" y="56"/>
                      </a:lnTo>
                      <a:lnTo>
                        <a:pt x="93" y="56"/>
                      </a:lnTo>
                      <a:lnTo>
                        <a:pt x="96" y="49"/>
                      </a:lnTo>
                      <a:lnTo>
                        <a:pt x="97" y="41"/>
                      </a:lnTo>
                      <a:lnTo>
                        <a:pt x="97" y="34"/>
                      </a:lnTo>
                      <a:lnTo>
                        <a:pt x="96" y="28"/>
                      </a:lnTo>
                      <a:lnTo>
                        <a:pt x="96" y="28"/>
                      </a:lnTo>
                      <a:lnTo>
                        <a:pt x="93" y="21"/>
                      </a:lnTo>
                      <a:lnTo>
                        <a:pt x="88" y="17"/>
                      </a:lnTo>
                      <a:lnTo>
                        <a:pt x="81" y="13"/>
                      </a:lnTo>
                      <a:lnTo>
                        <a:pt x="73" y="10"/>
                      </a:lnTo>
                      <a:lnTo>
                        <a:pt x="73" y="10"/>
                      </a:lnTo>
                      <a:lnTo>
                        <a:pt x="65" y="8"/>
                      </a:lnTo>
                      <a:lnTo>
                        <a:pt x="57" y="8"/>
                      </a:lnTo>
                      <a:lnTo>
                        <a:pt x="57" y="8"/>
                      </a:lnTo>
                      <a:lnTo>
                        <a:pt x="49" y="10"/>
                      </a:lnTo>
                      <a:lnTo>
                        <a:pt x="39" y="13"/>
                      </a:lnTo>
                      <a:lnTo>
                        <a:pt x="39" y="13"/>
                      </a:lnTo>
                      <a:lnTo>
                        <a:pt x="27" y="20"/>
                      </a:lnTo>
                      <a:lnTo>
                        <a:pt x="22" y="23"/>
                      </a:lnTo>
                      <a:lnTo>
                        <a:pt x="22" y="23"/>
                      </a:lnTo>
                      <a:lnTo>
                        <a:pt x="16" y="30"/>
                      </a:lnTo>
                      <a:lnTo>
                        <a:pt x="11" y="38"/>
                      </a:lnTo>
                      <a:lnTo>
                        <a:pt x="11" y="38"/>
                      </a:lnTo>
                      <a:lnTo>
                        <a:pt x="8" y="44"/>
                      </a:lnTo>
                      <a:lnTo>
                        <a:pt x="6" y="51"/>
                      </a:lnTo>
                      <a:lnTo>
                        <a:pt x="8" y="59"/>
                      </a:lnTo>
                      <a:lnTo>
                        <a:pt x="9" y="65"/>
                      </a:lnTo>
                      <a:lnTo>
                        <a:pt x="9" y="65"/>
                      </a:lnTo>
                      <a:lnTo>
                        <a:pt x="13" y="70"/>
                      </a:lnTo>
                      <a:lnTo>
                        <a:pt x="18" y="77"/>
                      </a:lnTo>
                      <a:lnTo>
                        <a:pt x="24" y="80"/>
                      </a:lnTo>
                      <a:lnTo>
                        <a:pt x="31" y="83"/>
                      </a:lnTo>
                      <a:lnTo>
                        <a:pt x="31" y="83"/>
                      </a:lnTo>
                      <a:lnTo>
                        <a:pt x="42" y="83"/>
                      </a:lnTo>
                      <a:lnTo>
                        <a:pt x="42" y="83"/>
                      </a:lnTo>
                      <a:lnTo>
                        <a:pt x="45" y="83"/>
                      </a:lnTo>
                      <a:lnTo>
                        <a:pt x="49" y="85"/>
                      </a:lnTo>
                      <a:lnTo>
                        <a:pt x="49" y="85"/>
                      </a:lnTo>
                      <a:lnTo>
                        <a:pt x="52" y="88"/>
                      </a:lnTo>
                      <a:lnTo>
                        <a:pt x="53" y="91"/>
                      </a:lnTo>
                      <a:lnTo>
                        <a:pt x="117" y="297"/>
                      </a:lnTo>
                      <a:lnTo>
                        <a:pt x="117" y="297"/>
                      </a:lnTo>
                      <a:lnTo>
                        <a:pt x="119" y="302"/>
                      </a:lnTo>
                      <a:lnTo>
                        <a:pt x="117" y="305"/>
                      </a:lnTo>
                      <a:lnTo>
                        <a:pt x="115" y="308"/>
                      </a:lnTo>
                      <a:lnTo>
                        <a:pt x="110" y="310"/>
                      </a:lnTo>
                      <a:lnTo>
                        <a:pt x="107" y="303"/>
                      </a:lnTo>
                      <a:lnTo>
                        <a:pt x="107" y="303"/>
                      </a:lnTo>
                      <a:lnTo>
                        <a:pt x="110" y="302"/>
                      </a:lnTo>
                      <a:lnTo>
                        <a:pt x="110" y="302"/>
                      </a:lnTo>
                      <a:lnTo>
                        <a:pt x="110" y="298"/>
                      </a:lnTo>
                      <a:lnTo>
                        <a:pt x="110" y="298"/>
                      </a:lnTo>
                      <a:close/>
                    </a:path>
                  </a:pathLst>
                </a:custGeom>
                <a:solidFill>
                  <a:srgbClr val="FBB0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3" name="Freeform 3283"/>
                <p:cNvSpPr>
                  <a:spLocks/>
                </p:cNvSpPr>
                <p:nvPr/>
              </p:nvSpPr>
              <p:spPr bwMode="auto">
                <a:xfrm>
                  <a:off x="4184650" y="3024187"/>
                  <a:ext cx="76200" cy="44450"/>
                </a:xfrm>
                <a:custGeom>
                  <a:avLst/>
                  <a:gdLst/>
                  <a:ahLst/>
                  <a:cxnLst>
                    <a:cxn ang="0">
                      <a:pos x="11" y="57"/>
                    </a:cxn>
                    <a:cxn ang="0">
                      <a:pos x="11" y="57"/>
                    </a:cxn>
                    <a:cxn ang="0">
                      <a:pos x="94" y="21"/>
                    </a:cxn>
                    <a:cxn ang="0">
                      <a:pos x="94" y="21"/>
                    </a:cxn>
                    <a:cxn ang="0">
                      <a:pos x="96" y="14"/>
                    </a:cxn>
                    <a:cxn ang="0">
                      <a:pos x="96" y="8"/>
                    </a:cxn>
                    <a:cxn ang="0">
                      <a:pos x="91" y="3"/>
                    </a:cxn>
                    <a:cxn ang="0">
                      <a:pos x="86" y="0"/>
                    </a:cxn>
                    <a:cxn ang="0">
                      <a:pos x="86" y="0"/>
                    </a:cxn>
                    <a:cxn ang="0">
                      <a:pos x="1" y="37"/>
                    </a:cxn>
                    <a:cxn ang="0">
                      <a:pos x="1" y="37"/>
                    </a:cxn>
                    <a:cxn ang="0">
                      <a:pos x="0" y="42"/>
                    </a:cxn>
                    <a:cxn ang="0">
                      <a:pos x="1" y="48"/>
                    </a:cxn>
                    <a:cxn ang="0">
                      <a:pos x="4" y="53"/>
                    </a:cxn>
                    <a:cxn ang="0">
                      <a:pos x="11" y="57"/>
                    </a:cxn>
                    <a:cxn ang="0">
                      <a:pos x="11" y="57"/>
                    </a:cxn>
                  </a:cxnLst>
                  <a:rect l="0" t="0" r="r" b="b"/>
                  <a:pathLst>
                    <a:path w="96" h="57">
                      <a:moveTo>
                        <a:pt x="11" y="57"/>
                      </a:moveTo>
                      <a:lnTo>
                        <a:pt x="11" y="57"/>
                      </a:lnTo>
                      <a:lnTo>
                        <a:pt x="94" y="21"/>
                      </a:lnTo>
                      <a:lnTo>
                        <a:pt x="94" y="21"/>
                      </a:lnTo>
                      <a:lnTo>
                        <a:pt x="96" y="14"/>
                      </a:lnTo>
                      <a:lnTo>
                        <a:pt x="96" y="8"/>
                      </a:lnTo>
                      <a:lnTo>
                        <a:pt x="91" y="3"/>
                      </a:lnTo>
                      <a:lnTo>
                        <a:pt x="86" y="0"/>
                      </a:lnTo>
                      <a:lnTo>
                        <a:pt x="86" y="0"/>
                      </a:lnTo>
                      <a:lnTo>
                        <a:pt x="1" y="37"/>
                      </a:lnTo>
                      <a:lnTo>
                        <a:pt x="1" y="37"/>
                      </a:lnTo>
                      <a:lnTo>
                        <a:pt x="0" y="42"/>
                      </a:lnTo>
                      <a:lnTo>
                        <a:pt x="1" y="48"/>
                      </a:lnTo>
                      <a:lnTo>
                        <a:pt x="4" y="53"/>
                      </a:lnTo>
                      <a:lnTo>
                        <a:pt x="11" y="57"/>
                      </a:lnTo>
                      <a:lnTo>
                        <a:pt x="11" y="57"/>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4" name="Freeform 3284"/>
                <p:cNvSpPr>
                  <a:spLocks/>
                </p:cNvSpPr>
                <p:nvPr/>
              </p:nvSpPr>
              <p:spPr bwMode="auto">
                <a:xfrm>
                  <a:off x="4043362" y="3086100"/>
                  <a:ext cx="77788" cy="44450"/>
                </a:xfrm>
                <a:custGeom>
                  <a:avLst/>
                  <a:gdLst/>
                  <a:ahLst/>
                  <a:cxnLst>
                    <a:cxn ang="0">
                      <a:pos x="96" y="19"/>
                    </a:cxn>
                    <a:cxn ang="0">
                      <a:pos x="96" y="19"/>
                    </a:cxn>
                    <a:cxn ang="0">
                      <a:pos x="12" y="55"/>
                    </a:cxn>
                    <a:cxn ang="0">
                      <a:pos x="12" y="55"/>
                    </a:cxn>
                    <a:cxn ang="0">
                      <a:pos x="5" y="53"/>
                    </a:cxn>
                    <a:cxn ang="0">
                      <a:pos x="2" y="47"/>
                    </a:cxn>
                    <a:cxn ang="0">
                      <a:pos x="0" y="42"/>
                    </a:cxn>
                    <a:cxn ang="0">
                      <a:pos x="2" y="36"/>
                    </a:cxn>
                    <a:cxn ang="0">
                      <a:pos x="2" y="36"/>
                    </a:cxn>
                    <a:cxn ang="0">
                      <a:pos x="87" y="0"/>
                    </a:cxn>
                    <a:cxn ang="0">
                      <a:pos x="87" y="0"/>
                    </a:cxn>
                    <a:cxn ang="0">
                      <a:pos x="93" y="3"/>
                    </a:cxn>
                    <a:cxn ang="0">
                      <a:pos x="96" y="8"/>
                    </a:cxn>
                    <a:cxn ang="0">
                      <a:pos x="98" y="13"/>
                    </a:cxn>
                    <a:cxn ang="0">
                      <a:pos x="96" y="19"/>
                    </a:cxn>
                    <a:cxn ang="0">
                      <a:pos x="96" y="19"/>
                    </a:cxn>
                  </a:cxnLst>
                  <a:rect l="0" t="0" r="r" b="b"/>
                  <a:pathLst>
                    <a:path w="98" h="55">
                      <a:moveTo>
                        <a:pt x="96" y="19"/>
                      </a:moveTo>
                      <a:lnTo>
                        <a:pt x="96" y="19"/>
                      </a:lnTo>
                      <a:lnTo>
                        <a:pt x="12" y="55"/>
                      </a:lnTo>
                      <a:lnTo>
                        <a:pt x="12" y="55"/>
                      </a:lnTo>
                      <a:lnTo>
                        <a:pt x="5" y="53"/>
                      </a:lnTo>
                      <a:lnTo>
                        <a:pt x="2" y="47"/>
                      </a:lnTo>
                      <a:lnTo>
                        <a:pt x="0" y="42"/>
                      </a:lnTo>
                      <a:lnTo>
                        <a:pt x="2" y="36"/>
                      </a:lnTo>
                      <a:lnTo>
                        <a:pt x="2" y="36"/>
                      </a:lnTo>
                      <a:lnTo>
                        <a:pt x="87" y="0"/>
                      </a:lnTo>
                      <a:lnTo>
                        <a:pt x="87" y="0"/>
                      </a:lnTo>
                      <a:lnTo>
                        <a:pt x="93" y="3"/>
                      </a:lnTo>
                      <a:lnTo>
                        <a:pt x="96" y="8"/>
                      </a:lnTo>
                      <a:lnTo>
                        <a:pt x="98" y="13"/>
                      </a:lnTo>
                      <a:lnTo>
                        <a:pt x="96" y="19"/>
                      </a:lnTo>
                      <a:lnTo>
                        <a:pt x="96" y="19"/>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5" name="Freeform 3285"/>
                <p:cNvSpPr>
                  <a:spLocks/>
                </p:cNvSpPr>
                <p:nvPr/>
              </p:nvSpPr>
              <p:spPr bwMode="auto">
                <a:xfrm>
                  <a:off x="3941762" y="3259137"/>
                  <a:ext cx="749300" cy="317500"/>
                </a:xfrm>
                <a:custGeom>
                  <a:avLst/>
                  <a:gdLst/>
                  <a:ahLst/>
                  <a:cxnLst>
                    <a:cxn ang="0">
                      <a:pos x="945" y="11"/>
                    </a:cxn>
                    <a:cxn ang="0">
                      <a:pos x="5" y="401"/>
                    </a:cxn>
                    <a:cxn ang="0">
                      <a:pos x="0" y="389"/>
                    </a:cxn>
                    <a:cxn ang="0">
                      <a:pos x="940" y="0"/>
                    </a:cxn>
                    <a:cxn ang="0">
                      <a:pos x="945" y="11"/>
                    </a:cxn>
                  </a:cxnLst>
                  <a:rect l="0" t="0" r="r" b="b"/>
                  <a:pathLst>
                    <a:path w="945" h="401">
                      <a:moveTo>
                        <a:pt x="945" y="11"/>
                      </a:moveTo>
                      <a:lnTo>
                        <a:pt x="5" y="401"/>
                      </a:lnTo>
                      <a:lnTo>
                        <a:pt x="0" y="389"/>
                      </a:lnTo>
                      <a:lnTo>
                        <a:pt x="940" y="0"/>
                      </a:lnTo>
                      <a:lnTo>
                        <a:pt x="945" y="11"/>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6" name="Freeform 3286"/>
                <p:cNvSpPr>
                  <a:spLocks/>
                </p:cNvSpPr>
                <p:nvPr/>
              </p:nvSpPr>
              <p:spPr bwMode="auto">
                <a:xfrm>
                  <a:off x="3975100" y="3538537"/>
                  <a:ext cx="28575"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2" y="11"/>
                    </a:cxn>
                    <a:cxn ang="0">
                      <a:pos x="5" y="6"/>
                    </a:cxn>
                    <a:cxn ang="0">
                      <a:pos x="11" y="1"/>
                    </a:cxn>
                    <a:cxn ang="0">
                      <a:pos x="11" y="1"/>
                    </a:cxn>
                    <a:cxn ang="0">
                      <a:pos x="18" y="0"/>
                    </a:cxn>
                    <a:cxn ang="0">
                      <a:pos x="18" y="0"/>
                    </a:cxn>
                    <a:cxn ang="0">
                      <a:pos x="24" y="1"/>
                    </a:cxn>
                    <a:cxn ang="0">
                      <a:pos x="29" y="3"/>
                    </a:cxn>
                    <a:cxn ang="0">
                      <a:pos x="33" y="6"/>
                    </a:cxn>
                    <a:cxn ang="0">
                      <a:pos x="36" y="11"/>
                    </a:cxn>
                    <a:cxn ang="0">
                      <a:pos x="36" y="11"/>
                    </a:cxn>
                    <a:cxn ang="0">
                      <a:pos x="37" y="19"/>
                    </a:cxn>
                    <a:cxn ang="0">
                      <a:pos x="36" y="26"/>
                    </a:cxn>
                    <a:cxn ang="0">
                      <a:pos x="36" y="26"/>
                    </a:cxn>
                    <a:cxn ang="0">
                      <a:pos x="31" y="32"/>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2" y="11"/>
                      </a:lnTo>
                      <a:lnTo>
                        <a:pt x="5" y="6"/>
                      </a:lnTo>
                      <a:lnTo>
                        <a:pt x="11" y="1"/>
                      </a:lnTo>
                      <a:lnTo>
                        <a:pt x="11" y="1"/>
                      </a:lnTo>
                      <a:lnTo>
                        <a:pt x="18" y="0"/>
                      </a:lnTo>
                      <a:lnTo>
                        <a:pt x="18" y="0"/>
                      </a:lnTo>
                      <a:lnTo>
                        <a:pt x="24" y="1"/>
                      </a:lnTo>
                      <a:lnTo>
                        <a:pt x="29" y="3"/>
                      </a:lnTo>
                      <a:lnTo>
                        <a:pt x="33" y="6"/>
                      </a:lnTo>
                      <a:lnTo>
                        <a:pt x="36" y="11"/>
                      </a:lnTo>
                      <a:lnTo>
                        <a:pt x="36" y="11"/>
                      </a:lnTo>
                      <a:lnTo>
                        <a:pt x="37" y="19"/>
                      </a:lnTo>
                      <a:lnTo>
                        <a:pt x="36" y="26"/>
                      </a:lnTo>
                      <a:lnTo>
                        <a:pt x="36" y="26"/>
                      </a:lnTo>
                      <a:lnTo>
                        <a:pt x="31" y="32"/>
                      </a:lnTo>
                      <a:lnTo>
                        <a:pt x="26" y="36"/>
                      </a:lnTo>
                      <a:lnTo>
                        <a:pt x="26" y="36"/>
                      </a:lnTo>
                      <a:lnTo>
                        <a:pt x="18" y="37"/>
                      </a:lnTo>
                      <a:lnTo>
                        <a:pt x="18" y="37"/>
                      </a:lnTo>
                      <a:close/>
                    </a:path>
                  </a:pathLst>
                </a:custGeom>
                <a:solidFill>
                  <a:srgbClr val="E271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7" name="Freeform 3287"/>
                <p:cNvSpPr>
                  <a:spLocks noEditPoints="1"/>
                </p:cNvSpPr>
                <p:nvPr/>
              </p:nvSpPr>
              <p:spPr bwMode="auto">
                <a:xfrm>
                  <a:off x="3971925" y="3535362"/>
                  <a:ext cx="34925" cy="34925"/>
                </a:xfrm>
                <a:custGeom>
                  <a:avLst/>
                  <a:gdLst/>
                  <a:ahLst/>
                  <a:cxnLst>
                    <a:cxn ang="0">
                      <a:pos x="21" y="7"/>
                    </a:cxn>
                    <a:cxn ang="0">
                      <a:pos x="21" y="7"/>
                    </a:cxn>
                    <a:cxn ang="0">
                      <a:pos x="26" y="7"/>
                    </a:cxn>
                    <a:cxn ang="0">
                      <a:pos x="31" y="10"/>
                    </a:cxn>
                    <a:cxn ang="0">
                      <a:pos x="34" y="12"/>
                    </a:cxn>
                    <a:cxn ang="0">
                      <a:pos x="36" y="17"/>
                    </a:cxn>
                    <a:cxn ang="0">
                      <a:pos x="36" y="17"/>
                    </a:cxn>
                    <a:cxn ang="0">
                      <a:pos x="37" y="23"/>
                    </a:cxn>
                    <a:cxn ang="0">
                      <a:pos x="36" y="28"/>
                    </a:cxn>
                    <a:cxn ang="0">
                      <a:pos x="32" y="33"/>
                    </a:cxn>
                    <a:cxn ang="0">
                      <a:pos x="27" y="38"/>
                    </a:cxn>
                    <a:cxn ang="0">
                      <a:pos x="27" y="38"/>
                    </a:cxn>
                    <a:cxn ang="0">
                      <a:pos x="21" y="38"/>
                    </a:cxn>
                    <a:cxn ang="0">
                      <a:pos x="21" y="38"/>
                    </a:cxn>
                    <a:cxn ang="0">
                      <a:pos x="18" y="38"/>
                    </a:cxn>
                    <a:cxn ang="0">
                      <a:pos x="13" y="36"/>
                    </a:cxn>
                    <a:cxn ang="0">
                      <a:pos x="10" y="33"/>
                    </a:cxn>
                    <a:cxn ang="0">
                      <a:pos x="6" y="28"/>
                    </a:cxn>
                    <a:cxn ang="0">
                      <a:pos x="6" y="28"/>
                    </a:cxn>
                    <a:cxn ang="0">
                      <a:pos x="6" y="23"/>
                    </a:cxn>
                    <a:cxn ang="0">
                      <a:pos x="6" y="17"/>
                    </a:cxn>
                    <a:cxn ang="0">
                      <a:pos x="11" y="12"/>
                    </a:cxn>
                    <a:cxn ang="0">
                      <a:pos x="16" y="9"/>
                    </a:cxn>
                    <a:cxn ang="0">
                      <a:pos x="16" y="9"/>
                    </a:cxn>
                    <a:cxn ang="0">
                      <a:pos x="21" y="7"/>
                    </a:cxn>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7"/>
                      </a:moveTo>
                      <a:lnTo>
                        <a:pt x="21" y="7"/>
                      </a:lnTo>
                      <a:lnTo>
                        <a:pt x="26" y="7"/>
                      </a:lnTo>
                      <a:lnTo>
                        <a:pt x="31" y="10"/>
                      </a:lnTo>
                      <a:lnTo>
                        <a:pt x="34" y="12"/>
                      </a:lnTo>
                      <a:lnTo>
                        <a:pt x="36" y="17"/>
                      </a:lnTo>
                      <a:lnTo>
                        <a:pt x="36" y="17"/>
                      </a:lnTo>
                      <a:lnTo>
                        <a:pt x="37" y="23"/>
                      </a:lnTo>
                      <a:lnTo>
                        <a:pt x="36" y="28"/>
                      </a:lnTo>
                      <a:lnTo>
                        <a:pt x="32" y="33"/>
                      </a:lnTo>
                      <a:lnTo>
                        <a:pt x="27" y="38"/>
                      </a:lnTo>
                      <a:lnTo>
                        <a:pt x="27" y="38"/>
                      </a:lnTo>
                      <a:lnTo>
                        <a:pt x="21" y="38"/>
                      </a:lnTo>
                      <a:lnTo>
                        <a:pt x="21" y="38"/>
                      </a:lnTo>
                      <a:lnTo>
                        <a:pt x="18" y="38"/>
                      </a:lnTo>
                      <a:lnTo>
                        <a:pt x="13" y="36"/>
                      </a:lnTo>
                      <a:lnTo>
                        <a:pt x="10" y="33"/>
                      </a:lnTo>
                      <a:lnTo>
                        <a:pt x="6" y="28"/>
                      </a:lnTo>
                      <a:lnTo>
                        <a:pt x="6" y="28"/>
                      </a:lnTo>
                      <a:lnTo>
                        <a:pt x="6" y="23"/>
                      </a:lnTo>
                      <a:lnTo>
                        <a:pt x="6" y="17"/>
                      </a:lnTo>
                      <a:lnTo>
                        <a:pt x="11" y="12"/>
                      </a:lnTo>
                      <a:lnTo>
                        <a:pt x="16" y="9"/>
                      </a:lnTo>
                      <a:lnTo>
                        <a:pt x="16" y="9"/>
                      </a:lnTo>
                      <a:lnTo>
                        <a:pt x="21" y="7"/>
                      </a:lnTo>
                      <a:close/>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8" name="Freeform 3288"/>
                <p:cNvSpPr>
                  <a:spLocks/>
                </p:cNvSpPr>
                <p:nvPr/>
              </p:nvSpPr>
              <p:spPr bwMode="auto">
                <a:xfrm>
                  <a:off x="3976687" y="3540125"/>
                  <a:ext cx="25400" cy="25400"/>
                </a:xfrm>
                <a:custGeom>
                  <a:avLst/>
                  <a:gdLst/>
                  <a:ahLst/>
                  <a:cxnLst>
                    <a:cxn ang="0">
                      <a:pos x="15" y="0"/>
                    </a:cxn>
                    <a:cxn ang="0">
                      <a:pos x="15" y="0"/>
                    </a:cxn>
                    <a:cxn ang="0">
                      <a:pos x="20" y="0"/>
                    </a:cxn>
                    <a:cxn ang="0">
                      <a:pos x="25" y="3"/>
                    </a:cxn>
                    <a:cxn ang="0">
                      <a:pos x="28" y="5"/>
                    </a:cxn>
                    <a:cxn ang="0">
                      <a:pos x="30" y="10"/>
                    </a:cxn>
                    <a:cxn ang="0">
                      <a:pos x="30" y="10"/>
                    </a:cxn>
                    <a:cxn ang="0">
                      <a:pos x="31" y="16"/>
                    </a:cxn>
                    <a:cxn ang="0">
                      <a:pos x="30" y="21"/>
                    </a:cxn>
                    <a:cxn ang="0">
                      <a:pos x="26" y="26"/>
                    </a:cxn>
                    <a:cxn ang="0">
                      <a:pos x="21" y="31"/>
                    </a:cxn>
                    <a:cxn ang="0">
                      <a:pos x="21" y="31"/>
                    </a:cxn>
                    <a:cxn ang="0">
                      <a:pos x="15" y="31"/>
                    </a:cxn>
                    <a:cxn ang="0">
                      <a:pos x="15" y="31"/>
                    </a:cxn>
                    <a:cxn ang="0">
                      <a:pos x="12" y="31"/>
                    </a:cxn>
                    <a:cxn ang="0">
                      <a:pos x="7" y="29"/>
                    </a:cxn>
                    <a:cxn ang="0">
                      <a:pos x="4" y="26"/>
                    </a:cxn>
                    <a:cxn ang="0">
                      <a:pos x="0" y="21"/>
                    </a:cxn>
                    <a:cxn ang="0">
                      <a:pos x="0" y="21"/>
                    </a:cxn>
                    <a:cxn ang="0">
                      <a:pos x="0" y="16"/>
                    </a:cxn>
                    <a:cxn ang="0">
                      <a:pos x="0"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30" y="10"/>
                      </a:lnTo>
                      <a:lnTo>
                        <a:pt x="30" y="10"/>
                      </a:lnTo>
                      <a:lnTo>
                        <a:pt x="31" y="16"/>
                      </a:lnTo>
                      <a:lnTo>
                        <a:pt x="30" y="21"/>
                      </a:lnTo>
                      <a:lnTo>
                        <a:pt x="26" y="26"/>
                      </a:lnTo>
                      <a:lnTo>
                        <a:pt x="21" y="31"/>
                      </a:lnTo>
                      <a:lnTo>
                        <a:pt x="21" y="31"/>
                      </a:lnTo>
                      <a:lnTo>
                        <a:pt x="15" y="31"/>
                      </a:lnTo>
                      <a:lnTo>
                        <a:pt x="15" y="31"/>
                      </a:lnTo>
                      <a:lnTo>
                        <a:pt x="12" y="31"/>
                      </a:lnTo>
                      <a:lnTo>
                        <a:pt x="7" y="29"/>
                      </a:lnTo>
                      <a:lnTo>
                        <a:pt x="4" y="26"/>
                      </a:lnTo>
                      <a:lnTo>
                        <a:pt x="0" y="21"/>
                      </a:lnTo>
                      <a:lnTo>
                        <a:pt x="0" y="21"/>
                      </a:lnTo>
                      <a:lnTo>
                        <a:pt x="0" y="16"/>
                      </a:lnTo>
                      <a:lnTo>
                        <a:pt x="0"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9" name="Freeform 3289"/>
                <p:cNvSpPr>
                  <a:spLocks/>
                </p:cNvSpPr>
                <p:nvPr/>
              </p:nvSpPr>
              <p:spPr bwMode="auto">
                <a:xfrm>
                  <a:off x="3971925" y="3535362"/>
                  <a:ext cx="34925" cy="34925"/>
                </a:xfrm>
                <a:custGeom>
                  <a:avLst/>
                  <a:gdLst/>
                  <a:ahLst/>
                  <a:cxnLst>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0" name="Freeform 3290"/>
                <p:cNvSpPr>
                  <a:spLocks/>
                </p:cNvSpPr>
                <p:nvPr/>
              </p:nvSpPr>
              <p:spPr bwMode="auto">
                <a:xfrm>
                  <a:off x="4621212" y="3270250"/>
                  <a:ext cx="28575" cy="30163"/>
                </a:xfrm>
                <a:custGeom>
                  <a:avLst/>
                  <a:gdLst/>
                  <a:ahLst/>
                  <a:cxnLst>
                    <a:cxn ang="0">
                      <a:pos x="18" y="37"/>
                    </a:cxn>
                    <a:cxn ang="0">
                      <a:pos x="18" y="37"/>
                    </a:cxn>
                    <a:cxn ang="0">
                      <a:pos x="13" y="37"/>
                    </a:cxn>
                    <a:cxn ang="0">
                      <a:pos x="9" y="34"/>
                    </a:cxn>
                    <a:cxn ang="0">
                      <a:pos x="4" y="31"/>
                    </a:cxn>
                    <a:cxn ang="0">
                      <a:pos x="0" y="26"/>
                    </a:cxn>
                    <a:cxn ang="0">
                      <a:pos x="0" y="26"/>
                    </a:cxn>
                    <a:cxn ang="0">
                      <a:pos x="0" y="19"/>
                    </a:cxn>
                    <a:cxn ang="0">
                      <a:pos x="0" y="11"/>
                    </a:cxn>
                    <a:cxn ang="0">
                      <a:pos x="5" y="6"/>
                    </a:cxn>
                    <a:cxn ang="0">
                      <a:pos x="12" y="1"/>
                    </a:cxn>
                    <a:cxn ang="0">
                      <a:pos x="12" y="1"/>
                    </a:cxn>
                    <a:cxn ang="0">
                      <a:pos x="18" y="0"/>
                    </a:cxn>
                    <a:cxn ang="0">
                      <a:pos x="18" y="0"/>
                    </a:cxn>
                    <a:cxn ang="0">
                      <a:pos x="23" y="1"/>
                    </a:cxn>
                    <a:cxn ang="0">
                      <a:pos x="28" y="3"/>
                    </a:cxn>
                    <a:cxn ang="0">
                      <a:pos x="33" y="6"/>
                    </a:cxn>
                    <a:cxn ang="0">
                      <a:pos x="36" y="11"/>
                    </a:cxn>
                    <a:cxn ang="0">
                      <a:pos x="36" y="11"/>
                    </a:cxn>
                    <a:cxn ang="0">
                      <a:pos x="36" y="19"/>
                    </a:cxn>
                    <a:cxn ang="0">
                      <a:pos x="36" y="26"/>
                    </a:cxn>
                    <a:cxn ang="0">
                      <a:pos x="36" y="26"/>
                    </a:cxn>
                    <a:cxn ang="0">
                      <a:pos x="31" y="32"/>
                    </a:cxn>
                    <a:cxn ang="0">
                      <a:pos x="25" y="35"/>
                    </a:cxn>
                    <a:cxn ang="0">
                      <a:pos x="25" y="35"/>
                    </a:cxn>
                    <a:cxn ang="0">
                      <a:pos x="18" y="37"/>
                    </a:cxn>
                    <a:cxn ang="0">
                      <a:pos x="18" y="37"/>
                    </a:cxn>
                  </a:cxnLst>
                  <a:rect l="0" t="0" r="r" b="b"/>
                  <a:pathLst>
                    <a:path w="36" h="37">
                      <a:moveTo>
                        <a:pt x="18" y="37"/>
                      </a:moveTo>
                      <a:lnTo>
                        <a:pt x="18" y="37"/>
                      </a:lnTo>
                      <a:lnTo>
                        <a:pt x="13" y="37"/>
                      </a:lnTo>
                      <a:lnTo>
                        <a:pt x="9" y="34"/>
                      </a:lnTo>
                      <a:lnTo>
                        <a:pt x="4" y="31"/>
                      </a:lnTo>
                      <a:lnTo>
                        <a:pt x="0" y="26"/>
                      </a:lnTo>
                      <a:lnTo>
                        <a:pt x="0" y="26"/>
                      </a:lnTo>
                      <a:lnTo>
                        <a:pt x="0" y="19"/>
                      </a:lnTo>
                      <a:lnTo>
                        <a:pt x="0" y="11"/>
                      </a:lnTo>
                      <a:lnTo>
                        <a:pt x="5" y="6"/>
                      </a:lnTo>
                      <a:lnTo>
                        <a:pt x="12" y="1"/>
                      </a:lnTo>
                      <a:lnTo>
                        <a:pt x="12" y="1"/>
                      </a:lnTo>
                      <a:lnTo>
                        <a:pt x="18" y="0"/>
                      </a:lnTo>
                      <a:lnTo>
                        <a:pt x="18" y="0"/>
                      </a:lnTo>
                      <a:lnTo>
                        <a:pt x="23" y="1"/>
                      </a:lnTo>
                      <a:lnTo>
                        <a:pt x="28" y="3"/>
                      </a:lnTo>
                      <a:lnTo>
                        <a:pt x="33" y="6"/>
                      </a:lnTo>
                      <a:lnTo>
                        <a:pt x="36" y="11"/>
                      </a:lnTo>
                      <a:lnTo>
                        <a:pt x="36" y="11"/>
                      </a:lnTo>
                      <a:lnTo>
                        <a:pt x="36" y="19"/>
                      </a:lnTo>
                      <a:lnTo>
                        <a:pt x="36" y="26"/>
                      </a:lnTo>
                      <a:lnTo>
                        <a:pt x="36" y="26"/>
                      </a:lnTo>
                      <a:lnTo>
                        <a:pt x="31" y="32"/>
                      </a:lnTo>
                      <a:lnTo>
                        <a:pt x="25" y="35"/>
                      </a:lnTo>
                      <a:lnTo>
                        <a:pt x="25" y="35"/>
                      </a:lnTo>
                      <a:lnTo>
                        <a:pt x="18" y="37"/>
                      </a:lnTo>
                      <a:lnTo>
                        <a:pt x="18" y="37"/>
                      </a:lnTo>
                      <a:close/>
                    </a:path>
                  </a:pathLst>
                </a:custGeom>
                <a:solidFill>
                  <a:srgbClr val="B7998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1" name="Freeform 3291"/>
                <p:cNvSpPr>
                  <a:spLocks noEditPoints="1"/>
                </p:cNvSpPr>
                <p:nvPr/>
              </p:nvSpPr>
              <p:spPr bwMode="auto">
                <a:xfrm>
                  <a:off x="4618037" y="3270250"/>
                  <a:ext cx="33338" cy="33338"/>
                </a:xfrm>
                <a:custGeom>
                  <a:avLst/>
                  <a:gdLst/>
                  <a:ahLst/>
                  <a:cxnLst>
                    <a:cxn ang="0">
                      <a:pos x="21" y="5"/>
                    </a:cxn>
                    <a:cxn ang="0">
                      <a:pos x="21" y="5"/>
                    </a:cxn>
                    <a:cxn ang="0">
                      <a:pos x="26" y="7"/>
                    </a:cxn>
                    <a:cxn ang="0">
                      <a:pos x="29" y="8"/>
                    </a:cxn>
                    <a:cxn ang="0">
                      <a:pos x="33" y="11"/>
                    </a:cxn>
                    <a:cxn ang="0">
                      <a:pos x="36" y="15"/>
                    </a:cxn>
                    <a:cxn ang="0">
                      <a:pos x="36" y="15"/>
                    </a:cxn>
                    <a:cxn ang="0">
                      <a:pos x="38" y="21"/>
                    </a:cxn>
                    <a:cxn ang="0">
                      <a:pos x="36" y="26"/>
                    </a:cxn>
                    <a:cxn ang="0">
                      <a:pos x="33" y="33"/>
                    </a:cxn>
                    <a:cxn ang="0">
                      <a:pos x="28" y="36"/>
                    </a:cxn>
                    <a:cxn ang="0">
                      <a:pos x="28" y="36"/>
                    </a:cxn>
                    <a:cxn ang="0">
                      <a:pos x="21" y="36"/>
                    </a:cxn>
                    <a:cxn ang="0">
                      <a:pos x="21" y="36"/>
                    </a:cxn>
                    <a:cxn ang="0">
                      <a:pos x="16" y="36"/>
                    </a:cxn>
                    <a:cxn ang="0">
                      <a:pos x="13" y="34"/>
                    </a:cxn>
                    <a:cxn ang="0">
                      <a:pos x="10" y="31"/>
                    </a:cxn>
                    <a:cxn ang="0">
                      <a:pos x="7" y="26"/>
                    </a:cxn>
                    <a:cxn ang="0">
                      <a:pos x="7" y="26"/>
                    </a:cxn>
                    <a:cxn ang="0">
                      <a:pos x="5" y="21"/>
                    </a:cxn>
                    <a:cxn ang="0">
                      <a:pos x="7" y="15"/>
                    </a:cxn>
                    <a:cxn ang="0">
                      <a:pos x="10" y="10"/>
                    </a:cxn>
                    <a:cxn ang="0">
                      <a:pos x="15" y="7"/>
                    </a:cxn>
                    <a:cxn ang="0">
                      <a:pos x="15" y="7"/>
                    </a:cxn>
                    <a:cxn ang="0">
                      <a:pos x="21" y="5"/>
                    </a:cxn>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5"/>
                      </a:moveTo>
                      <a:lnTo>
                        <a:pt x="21" y="5"/>
                      </a:lnTo>
                      <a:lnTo>
                        <a:pt x="26" y="7"/>
                      </a:lnTo>
                      <a:lnTo>
                        <a:pt x="29" y="8"/>
                      </a:lnTo>
                      <a:lnTo>
                        <a:pt x="33" y="11"/>
                      </a:lnTo>
                      <a:lnTo>
                        <a:pt x="36" y="15"/>
                      </a:lnTo>
                      <a:lnTo>
                        <a:pt x="36" y="15"/>
                      </a:lnTo>
                      <a:lnTo>
                        <a:pt x="38" y="21"/>
                      </a:lnTo>
                      <a:lnTo>
                        <a:pt x="36" y="26"/>
                      </a:lnTo>
                      <a:lnTo>
                        <a:pt x="33" y="33"/>
                      </a:lnTo>
                      <a:lnTo>
                        <a:pt x="28" y="36"/>
                      </a:lnTo>
                      <a:lnTo>
                        <a:pt x="28" y="36"/>
                      </a:lnTo>
                      <a:lnTo>
                        <a:pt x="21" y="36"/>
                      </a:lnTo>
                      <a:lnTo>
                        <a:pt x="21" y="36"/>
                      </a:lnTo>
                      <a:lnTo>
                        <a:pt x="16" y="36"/>
                      </a:lnTo>
                      <a:lnTo>
                        <a:pt x="13" y="34"/>
                      </a:lnTo>
                      <a:lnTo>
                        <a:pt x="10" y="31"/>
                      </a:lnTo>
                      <a:lnTo>
                        <a:pt x="7" y="26"/>
                      </a:lnTo>
                      <a:lnTo>
                        <a:pt x="7" y="26"/>
                      </a:lnTo>
                      <a:lnTo>
                        <a:pt x="5" y="21"/>
                      </a:lnTo>
                      <a:lnTo>
                        <a:pt x="7" y="15"/>
                      </a:lnTo>
                      <a:lnTo>
                        <a:pt x="10" y="10"/>
                      </a:lnTo>
                      <a:lnTo>
                        <a:pt x="15" y="7"/>
                      </a:lnTo>
                      <a:lnTo>
                        <a:pt x="15" y="7"/>
                      </a:lnTo>
                      <a:lnTo>
                        <a:pt x="21" y="5"/>
                      </a:lnTo>
                      <a:close/>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2" name="Freeform 3292"/>
                <p:cNvSpPr>
                  <a:spLocks/>
                </p:cNvSpPr>
                <p:nvPr/>
              </p:nvSpPr>
              <p:spPr bwMode="auto">
                <a:xfrm>
                  <a:off x="4622800" y="3273425"/>
                  <a:ext cx="25400" cy="23813"/>
                </a:xfrm>
                <a:custGeom>
                  <a:avLst/>
                  <a:gdLst/>
                  <a:ahLst/>
                  <a:cxnLst>
                    <a:cxn ang="0">
                      <a:pos x="16" y="0"/>
                    </a:cxn>
                    <a:cxn ang="0">
                      <a:pos x="16" y="0"/>
                    </a:cxn>
                    <a:cxn ang="0">
                      <a:pos x="21" y="2"/>
                    </a:cxn>
                    <a:cxn ang="0">
                      <a:pos x="24" y="3"/>
                    </a:cxn>
                    <a:cxn ang="0">
                      <a:pos x="28" y="6"/>
                    </a:cxn>
                    <a:cxn ang="0">
                      <a:pos x="31" y="10"/>
                    </a:cxn>
                    <a:cxn ang="0">
                      <a:pos x="31" y="10"/>
                    </a:cxn>
                    <a:cxn ang="0">
                      <a:pos x="33" y="16"/>
                    </a:cxn>
                    <a:cxn ang="0">
                      <a:pos x="31" y="21"/>
                    </a:cxn>
                    <a:cxn ang="0">
                      <a:pos x="28" y="28"/>
                    </a:cxn>
                    <a:cxn ang="0">
                      <a:pos x="23" y="31"/>
                    </a:cxn>
                    <a:cxn ang="0">
                      <a:pos x="23" y="31"/>
                    </a:cxn>
                    <a:cxn ang="0">
                      <a:pos x="16" y="31"/>
                    </a:cxn>
                    <a:cxn ang="0">
                      <a:pos x="16" y="31"/>
                    </a:cxn>
                    <a:cxn ang="0">
                      <a:pos x="11" y="31"/>
                    </a:cxn>
                    <a:cxn ang="0">
                      <a:pos x="8" y="29"/>
                    </a:cxn>
                    <a:cxn ang="0">
                      <a:pos x="5" y="26"/>
                    </a:cxn>
                    <a:cxn ang="0">
                      <a:pos x="2" y="21"/>
                    </a:cxn>
                    <a:cxn ang="0">
                      <a:pos x="2" y="21"/>
                    </a:cxn>
                    <a:cxn ang="0">
                      <a:pos x="0" y="16"/>
                    </a:cxn>
                    <a:cxn ang="0">
                      <a:pos x="2" y="10"/>
                    </a:cxn>
                    <a:cxn ang="0">
                      <a:pos x="5" y="5"/>
                    </a:cxn>
                    <a:cxn ang="0">
                      <a:pos x="10" y="2"/>
                    </a:cxn>
                    <a:cxn ang="0">
                      <a:pos x="10" y="2"/>
                    </a:cxn>
                    <a:cxn ang="0">
                      <a:pos x="16" y="0"/>
                    </a:cxn>
                  </a:cxnLst>
                  <a:rect l="0" t="0" r="r" b="b"/>
                  <a:pathLst>
                    <a:path w="33" h="31">
                      <a:moveTo>
                        <a:pt x="16" y="0"/>
                      </a:moveTo>
                      <a:lnTo>
                        <a:pt x="16" y="0"/>
                      </a:lnTo>
                      <a:lnTo>
                        <a:pt x="21" y="2"/>
                      </a:lnTo>
                      <a:lnTo>
                        <a:pt x="24" y="3"/>
                      </a:lnTo>
                      <a:lnTo>
                        <a:pt x="28" y="6"/>
                      </a:lnTo>
                      <a:lnTo>
                        <a:pt x="31" y="10"/>
                      </a:lnTo>
                      <a:lnTo>
                        <a:pt x="31" y="10"/>
                      </a:lnTo>
                      <a:lnTo>
                        <a:pt x="33" y="16"/>
                      </a:lnTo>
                      <a:lnTo>
                        <a:pt x="31" y="21"/>
                      </a:lnTo>
                      <a:lnTo>
                        <a:pt x="28" y="28"/>
                      </a:lnTo>
                      <a:lnTo>
                        <a:pt x="23" y="31"/>
                      </a:lnTo>
                      <a:lnTo>
                        <a:pt x="23" y="31"/>
                      </a:lnTo>
                      <a:lnTo>
                        <a:pt x="16" y="31"/>
                      </a:lnTo>
                      <a:lnTo>
                        <a:pt x="16" y="31"/>
                      </a:lnTo>
                      <a:lnTo>
                        <a:pt x="11" y="31"/>
                      </a:lnTo>
                      <a:lnTo>
                        <a:pt x="8" y="29"/>
                      </a:lnTo>
                      <a:lnTo>
                        <a:pt x="5" y="26"/>
                      </a:lnTo>
                      <a:lnTo>
                        <a:pt x="2" y="21"/>
                      </a:lnTo>
                      <a:lnTo>
                        <a:pt x="2" y="21"/>
                      </a:lnTo>
                      <a:lnTo>
                        <a:pt x="0" y="16"/>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3" name="Freeform 3293"/>
                <p:cNvSpPr>
                  <a:spLocks/>
                </p:cNvSpPr>
                <p:nvPr/>
              </p:nvSpPr>
              <p:spPr bwMode="auto">
                <a:xfrm>
                  <a:off x="4618037" y="3270250"/>
                  <a:ext cx="33338" cy="33338"/>
                </a:xfrm>
                <a:custGeom>
                  <a:avLst/>
                  <a:gdLst/>
                  <a:ahLst/>
                  <a:cxnLst>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4" name="Freeform 3294"/>
                <p:cNvSpPr>
                  <a:spLocks/>
                </p:cNvSpPr>
                <p:nvPr/>
              </p:nvSpPr>
              <p:spPr bwMode="auto">
                <a:xfrm>
                  <a:off x="4308475" y="3400425"/>
                  <a:ext cx="30163" cy="28575"/>
                </a:xfrm>
                <a:custGeom>
                  <a:avLst/>
                  <a:gdLst/>
                  <a:ahLst/>
                  <a:cxnLst>
                    <a:cxn ang="0">
                      <a:pos x="19" y="38"/>
                    </a:cxn>
                    <a:cxn ang="0">
                      <a:pos x="19" y="38"/>
                    </a:cxn>
                    <a:cxn ang="0">
                      <a:pos x="13" y="36"/>
                    </a:cxn>
                    <a:cxn ang="0">
                      <a:pos x="8" y="35"/>
                    </a:cxn>
                    <a:cxn ang="0">
                      <a:pos x="5" y="31"/>
                    </a:cxn>
                    <a:cxn ang="0">
                      <a:pos x="1" y="27"/>
                    </a:cxn>
                    <a:cxn ang="0">
                      <a:pos x="1" y="27"/>
                    </a:cxn>
                    <a:cxn ang="0">
                      <a:pos x="0" y="18"/>
                    </a:cxn>
                    <a:cxn ang="0">
                      <a:pos x="1" y="12"/>
                    </a:cxn>
                    <a:cxn ang="0">
                      <a:pos x="6" y="5"/>
                    </a:cxn>
                    <a:cxn ang="0">
                      <a:pos x="11" y="2"/>
                    </a:cxn>
                    <a:cxn ang="0">
                      <a:pos x="11" y="2"/>
                    </a:cxn>
                    <a:cxn ang="0">
                      <a:pos x="19" y="0"/>
                    </a:cxn>
                    <a:cxn ang="0">
                      <a:pos x="19" y="0"/>
                    </a:cxn>
                    <a:cxn ang="0">
                      <a:pos x="24" y="0"/>
                    </a:cxn>
                    <a:cxn ang="0">
                      <a:pos x="29" y="4"/>
                    </a:cxn>
                    <a:cxn ang="0">
                      <a:pos x="34" y="7"/>
                    </a:cxn>
                    <a:cxn ang="0">
                      <a:pos x="36" y="12"/>
                    </a:cxn>
                    <a:cxn ang="0">
                      <a:pos x="36" y="12"/>
                    </a:cxn>
                    <a:cxn ang="0">
                      <a:pos x="37" y="18"/>
                    </a:cxn>
                    <a:cxn ang="0">
                      <a:pos x="36" y="27"/>
                    </a:cxn>
                    <a:cxn ang="0">
                      <a:pos x="32" y="31"/>
                    </a:cxn>
                    <a:cxn ang="0">
                      <a:pos x="26" y="36"/>
                    </a:cxn>
                    <a:cxn ang="0">
                      <a:pos x="26" y="36"/>
                    </a:cxn>
                    <a:cxn ang="0">
                      <a:pos x="19" y="38"/>
                    </a:cxn>
                    <a:cxn ang="0">
                      <a:pos x="19" y="38"/>
                    </a:cxn>
                  </a:cxnLst>
                  <a:rect l="0" t="0" r="r" b="b"/>
                  <a:pathLst>
                    <a:path w="37" h="38">
                      <a:moveTo>
                        <a:pt x="19" y="38"/>
                      </a:moveTo>
                      <a:lnTo>
                        <a:pt x="19" y="38"/>
                      </a:lnTo>
                      <a:lnTo>
                        <a:pt x="13" y="36"/>
                      </a:lnTo>
                      <a:lnTo>
                        <a:pt x="8" y="35"/>
                      </a:lnTo>
                      <a:lnTo>
                        <a:pt x="5" y="31"/>
                      </a:lnTo>
                      <a:lnTo>
                        <a:pt x="1" y="27"/>
                      </a:lnTo>
                      <a:lnTo>
                        <a:pt x="1" y="27"/>
                      </a:lnTo>
                      <a:lnTo>
                        <a:pt x="0" y="18"/>
                      </a:lnTo>
                      <a:lnTo>
                        <a:pt x="1" y="12"/>
                      </a:lnTo>
                      <a:lnTo>
                        <a:pt x="6" y="5"/>
                      </a:lnTo>
                      <a:lnTo>
                        <a:pt x="11" y="2"/>
                      </a:lnTo>
                      <a:lnTo>
                        <a:pt x="11" y="2"/>
                      </a:lnTo>
                      <a:lnTo>
                        <a:pt x="19" y="0"/>
                      </a:lnTo>
                      <a:lnTo>
                        <a:pt x="19" y="0"/>
                      </a:lnTo>
                      <a:lnTo>
                        <a:pt x="24" y="0"/>
                      </a:lnTo>
                      <a:lnTo>
                        <a:pt x="29" y="4"/>
                      </a:lnTo>
                      <a:lnTo>
                        <a:pt x="34" y="7"/>
                      </a:lnTo>
                      <a:lnTo>
                        <a:pt x="36" y="12"/>
                      </a:lnTo>
                      <a:lnTo>
                        <a:pt x="36" y="12"/>
                      </a:lnTo>
                      <a:lnTo>
                        <a:pt x="37" y="18"/>
                      </a:lnTo>
                      <a:lnTo>
                        <a:pt x="36" y="27"/>
                      </a:lnTo>
                      <a:lnTo>
                        <a:pt x="32" y="31"/>
                      </a:lnTo>
                      <a:lnTo>
                        <a:pt x="26" y="36"/>
                      </a:lnTo>
                      <a:lnTo>
                        <a:pt x="26" y="36"/>
                      </a:lnTo>
                      <a:lnTo>
                        <a:pt x="19" y="38"/>
                      </a:lnTo>
                      <a:lnTo>
                        <a:pt x="19" y="38"/>
                      </a:lnTo>
                      <a:close/>
                    </a:path>
                  </a:pathLst>
                </a:custGeom>
                <a:solidFill>
                  <a:srgbClr val="E3C62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5" name="Freeform 3295"/>
                <p:cNvSpPr>
                  <a:spLocks noEditPoints="1"/>
                </p:cNvSpPr>
                <p:nvPr/>
              </p:nvSpPr>
              <p:spPr bwMode="auto">
                <a:xfrm>
                  <a:off x="4308475" y="3397250"/>
                  <a:ext cx="33338" cy="34925"/>
                </a:xfrm>
                <a:custGeom>
                  <a:avLst/>
                  <a:gdLst/>
                  <a:ahLst/>
                  <a:cxnLst>
                    <a:cxn ang="0">
                      <a:pos x="21" y="7"/>
                    </a:cxn>
                    <a:cxn ang="0">
                      <a:pos x="21" y="7"/>
                    </a:cxn>
                    <a:cxn ang="0">
                      <a:pos x="26" y="7"/>
                    </a:cxn>
                    <a:cxn ang="0">
                      <a:pos x="30" y="8"/>
                    </a:cxn>
                    <a:cxn ang="0">
                      <a:pos x="33" y="12"/>
                    </a:cxn>
                    <a:cxn ang="0">
                      <a:pos x="36" y="17"/>
                    </a:cxn>
                    <a:cxn ang="0">
                      <a:pos x="36" y="17"/>
                    </a:cxn>
                    <a:cxn ang="0">
                      <a:pos x="36" y="21"/>
                    </a:cxn>
                    <a:cxn ang="0">
                      <a:pos x="36" y="28"/>
                    </a:cxn>
                    <a:cxn ang="0">
                      <a:pos x="33" y="33"/>
                    </a:cxn>
                    <a:cxn ang="0">
                      <a:pos x="26" y="36"/>
                    </a:cxn>
                    <a:cxn ang="0">
                      <a:pos x="26" y="36"/>
                    </a:cxn>
                    <a:cxn ang="0">
                      <a:pos x="21" y="38"/>
                    </a:cxn>
                    <a:cxn ang="0">
                      <a:pos x="21" y="38"/>
                    </a:cxn>
                    <a:cxn ang="0">
                      <a:pos x="17" y="36"/>
                    </a:cxn>
                    <a:cxn ang="0">
                      <a:pos x="12" y="34"/>
                    </a:cxn>
                    <a:cxn ang="0">
                      <a:pos x="8" y="31"/>
                    </a:cxn>
                    <a:cxn ang="0">
                      <a:pos x="7" y="28"/>
                    </a:cxn>
                    <a:cxn ang="0">
                      <a:pos x="7" y="28"/>
                    </a:cxn>
                    <a:cxn ang="0">
                      <a:pos x="5" y="21"/>
                    </a:cxn>
                    <a:cxn ang="0">
                      <a:pos x="7" y="17"/>
                    </a:cxn>
                    <a:cxn ang="0">
                      <a:pos x="10" y="10"/>
                    </a:cxn>
                    <a:cxn ang="0">
                      <a:pos x="15" y="7"/>
                    </a:cxn>
                    <a:cxn ang="0">
                      <a:pos x="15" y="7"/>
                    </a:cxn>
                    <a:cxn ang="0">
                      <a:pos x="21" y="7"/>
                    </a:cxn>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7"/>
                      </a:moveTo>
                      <a:lnTo>
                        <a:pt x="21" y="7"/>
                      </a:lnTo>
                      <a:lnTo>
                        <a:pt x="26" y="7"/>
                      </a:lnTo>
                      <a:lnTo>
                        <a:pt x="30" y="8"/>
                      </a:lnTo>
                      <a:lnTo>
                        <a:pt x="33" y="12"/>
                      </a:lnTo>
                      <a:lnTo>
                        <a:pt x="36" y="17"/>
                      </a:lnTo>
                      <a:lnTo>
                        <a:pt x="36" y="17"/>
                      </a:lnTo>
                      <a:lnTo>
                        <a:pt x="36" y="21"/>
                      </a:lnTo>
                      <a:lnTo>
                        <a:pt x="36" y="28"/>
                      </a:lnTo>
                      <a:lnTo>
                        <a:pt x="33" y="33"/>
                      </a:lnTo>
                      <a:lnTo>
                        <a:pt x="26" y="36"/>
                      </a:lnTo>
                      <a:lnTo>
                        <a:pt x="26" y="36"/>
                      </a:lnTo>
                      <a:lnTo>
                        <a:pt x="21" y="38"/>
                      </a:lnTo>
                      <a:lnTo>
                        <a:pt x="21" y="38"/>
                      </a:lnTo>
                      <a:lnTo>
                        <a:pt x="17" y="36"/>
                      </a:lnTo>
                      <a:lnTo>
                        <a:pt x="12" y="34"/>
                      </a:lnTo>
                      <a:lnTo>
                        <a:pt x="8" y="31"/>
                      </a:lnTo>
                      <a:lnTo>
                        <a:pt x="7" y="28"/>
                      </a:lnTo>
                      <a:lnTo>
                        <a:pt x="7" y="28"/>
                      </a:lnTo>
                      <a:lnTo>
                        <a:pt x="5" y="21"/>
                      </a:lnTo>
                      <a:lnTo>
                        <a:pt x="7" y="17"/>
                      </a:lnTo>
                      <a:lnTo>
                        <a:pt x="10" y="10"/>
                      </a:lnTo>
                      <a:lnTo>
                        <a:pt x="15" y="7"/>
                      </a:lnTo>
                      <a:lnTo>
                        <a:pt x="15" y="7"/>
                      </a:lnTo>
                      <a:lnTo>
                        <a:pt x="21" y="7"/>
                      </a:lnTo>
                      <a:close/>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6" name="Freeform 3296"/>
                <p:cNvSpPr>
                  <a:spLocks/>
                </p:cNvSpPr>
                <p:nvPr/>
              </p:nvSpPr>
              <p:spPr bwMode="auto">
                <a:xfrm>
                  <a:off x="4311650" y="3402012"/>
                  <a:ext cx="25400" cy="25400"/>
                </a:xfrm>
                <a:custGeom>
                  <a:avLst/>
                  <a:gdLst/>
                  <a:ahLst/>
                  <a:cxnLst>
                    <a:cxn ang="0">
                      <a:pos x="16" y="0"/>
                    </a:cxn>
                    <a:cxn ang="0">
                      <a:pos x="16" y="0"/>
                    </a:cxn>
                    <a:cxn ang="0">
                      <a:pos x="21" y="0"/>
                    </a:cxn>
                    <a:cxn ang="0">
                      <a:pos x="25" y="1"/>
                    </a:cxn>
                    <a:cxn ang="0">
                      <a:pos x="28" y="5"/>
                    </a:cxn>
                    <a:cxn ang="0">
                      <a:pos x="31" y="10"/>
                    </a:cxn>
                    <a:cxn ang="0">
                      <a:pos x="31" y="10"/>
                    </a:cxn>
                    <a:cxn ang="0">
                      <a:pos x="31" y="14"/>
                    </a:cxn>
                    <a:cxn ang="0">
                      <a:pos x="31" y="21"/>
                    </a:cxn>
                    <a:cxn ang="0">
                      <a:pos x="28" y="26"/>
                    </a:cxn>
                    <a:cxn ang="0">
                      <a:pos x="21" y="29"/>
                    </a:cxn>
                    <a:cxn ang="0">
                      <a:pos x="21" y="29"/>
                    </a:cxn>
                    <a:cxn ang="0">
                      <a:pos x="16" y="31"/>
                    </a:cxn>
                    <a:cxn ang="0">
                      <a:pos x="16" y="31"/>
                    </a:cxn>
                    <a:cxn ang="0">
                      <a:pos x="12" y="29"/>
                    </a:cxn>
                    <a:cxn ang="0">
                      <a:pos x="7" y="27"/>
                    </a:cxn>
                    <a:cxn ang="0">
                      <a:pos x="3" y="24"/>
                    </a:cxn>
                    <a:cxn ang="0">
                      <a:pos x="2" y="21"/>
                    </a:cxn>
                    <a:cxn ang="0">
                      <a:pos x="2" y="21"/>
                    </a:cxn>
                    <a:cxn ang="0">
                      <a:pos x="0" y="14"/>
                    </a:cxn>
                    <a:cxn ang="0">
                      <a:pos x="2" y="10"/>
                    </a:cxn>
                    <a:cxn ang="0">
                      <a:pos x="5" y="3"/>
                    </a:cxn>
                    <a:cxn ang="0">
                      <a:pos x="10" y="0"/>
                    </a:cxn>
                    <a:cxn ang="0">
                      <a:pos x="10" y="0"/>
                    </a:cxn>
                    <a:cxn ang="0">
                      <a:pos x="16" y="0"/>
                    </a:cxn>
                  </a:cxnLst>
                  <a:rect l="0" t="0" r="r" b="b"/>
                  <a:pathLst>
                    <a:path w="31" h="31">
                      <a:moveTo>
                        <a:pt x="16" y="0"/>
                      </a:moveTo>
                      <a:lnTo>
                        <a:pt x="16" y="0"/>
                      </a:lnTo>
                      <a:lnTo>
                        <a:pt x="21" y="0"/>
                      </a:lnTo>
                      <a:lnTo>
                        <a:pt x="25" y="1"/>
                      </a:lnTo>
                      <a:lnTo>
                        <a:pt x="28" y="5"/>
                      </a:lnTo>
                      <a:lnTo>
                        <a:pt x="31" y="10"/>
                      </a:lnTo>
                      <a:lnTo>
                        <a:pt x="31" y="10"/>
                      </a:lnTo>
                      <a:lnTo>
                        <a:pt x="31" y="14"/>
                      </a:lnTo>
                      <a:lnTo>
                        <a:pt x="31" y="21"/>
                      </a:lnTo>
                      <a:lnTo>
                        <a:pt x="28" y="26"/>
                      </a:lnTo>
                      <a:lnTo>
                        <a:pt x="21" y="29"/>
                      </a:lnTo>
                      <a:lnTo>
                        <a:pt x="21" y="29"/>
                      </a:lnTo>
                      <a:lnTo>
                        <a:pt x="16" y="31"/>
                      </a:lnTo>
                      <a:lnTo>
                        <a:pt x="16" y="31"/>
                      </a:lnTo>
                      <a:lnTo>
                        <a:pt x="12" y="29"/>
                      </a:lnTo>
                      <a:lnTo>
                        <a:pt x="7" y="27"/>
                      </a:lnTo>
                      <a:lnTo>
                        <a:pt x="3" y="24"/>
                      </a:lnTo>
                      <a:lnTo>
                        <a:pt x="2" y="21"/>
                      </a:lnTo>
                      <a:lnTo>
                        <a:pt x="2" y="21"/>
                      </a:lnTo>
                      <a:lnTo>
                        <a:pt x="0" y="14"/>
                      </a:lnTo>
                      <a:lnTo>
                        <a:pt x="2" y="10"/>
                      </a:lnTo>
                      <a:lnTo>
                        <a:pt x="5" y="3"/>
                      </a:lnTo>
                      <a:lnTo>
                        <a:pt x="10" y="0"/>
                      </a:lnTo>
                      <a:lnTo>
                        <a:pt x="10" y="0"/>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7" name="Freeform 3297"/>
                <p:cNvSpPr>
                  <a:spLocks/>
                </p:cNvSpPr>
                <p:nvPr/>
              </p:nvSpPr>
              <p:spPr bwMode="auto">
                <a:xfrm>
                  <a:off x="4308475" y="3397250"/>
                  <a:ext cx="33338" cy="34925"/>
                </a:xfrm>
                <a:custGeom>
                  <a:avLst/>
                  <a:gdLst/>
                  <a:ahLst/>
                  <a:cxnLst>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8" name="Freeform 3298"/>
                <p:cNvSpPr>
                  <a:spLocks/>
                </p:cNvSpPr>
                <p:nvPr/>
              </p:nvSpPr>
              <p:spPr bwMode="auto">
                <a:xfrm>
                  <a:off x="4389437" y="3367087"/>
                  <a:ext cx="30163" cy="28575"/>
                </a:xfrm>
                <a:custGeom>
                  <a:avLst/>
                  <a:gdLst/>
                  <a:ahLst/>
                  <a:cxnLst>
                    <a:cxn ang="0">
                      <a:pos x="19" y="38"/>
                    </a:cxn>
                    <a:cxn ang="0">
                      <a:pos x="19" y="38"/>
                    </a:cxn>
                    <a:cxn ang="0">
                      <a:pos x="15" y="38"/>
                    </a:cxn>
                    <a:cxn ang="0">
                      <a:pos x="10" y="34"/>
                    </a:cxn>
                    <a:cxn ang="0">
                      <a:pos x="5" y="31"/>
                    </a:cxn>
                    <a:cxn ang="0">
                      <a:pos x="1" y="26"/>
                    </a:cxn>
                    <a:cxn ang="0">
                      <a:pos x="1" y="26"/>
                    </a:cxn>
                    <a:cxn ang="0">
                      <a:pos x="0" y="18"/>
                    </a:cxn>
                    <a:cxn ang="0">
                      <a:pos x="1" y="12"/>
                    </a:cxn>
                    <a:cxn ang="0">
                      <a:pos x="6" y="5"/>
                    </a:cxn>
                    <a:cxn ang="0">
                      <a:pos x="13" y="2"/>
                    </a:cxn>
                    <a:cxn ang="0">
                      <a:pos x="13" y="2"/>
                    </a:cxn>
                    <a:cxn ang="0">
                      <a:pos x="19" y="0"/>
                    </a:cxn>
                    <a:cxn ang="0">
                      <a:pos x="19" y="0"/>
                    </a:cxn>
                    <a:cxn ang="0">
                      <a:pos x="24" y="2"/>
                    </a:cxn>
                    <a:cxn ang="0">
                      <a:pos x="29" y="3"/>
                    </a:cxn>
                    <a:cxn ang="0">
                      <a:pos x="34" y="7"/>
                    </a:cxn>
                    <a:cxn ang="0">
                      <a:pos x="36" y="12"/>
                    </a:cxn>
                    <a:cxn ang="0">
                      <a:pos x="36" y="12"/>
                    </a:cxn>
                    <a:cxn ang="0">
                      <a:pos x="37" y="20"/>
                    </a:cxn>
                    <a:cxn ang="0">
                      <a:pos x="36" y="26"/>
                    </a:cxn>
                    <a:cxn ang="0">
                      <a:pos x="36" y="26"/>
                    </a:cxn>
                    <a:cxn ang="0">
                      <a:pos x="32" y="33"/>
                    </a:cxn>
                    <a:cxn ang="0">
                      <a:pos x="26" y="36"/>
                    </a:cxn>
                    <a:cxn ang="0">
                      <a:pos x="26" y="36"/>
                    </a:cxn>
                    <a:cxn ang="0">
                      <a:pos x="19" y="38"/>
                    </a:cxn>
                    <a:cxn ang="0">
                      <a:pos x="19" y="38"/>
                    </a:cxn>
                  </a:cxnLst>
                  <a:rect l="0" t="0" r="r" b="b"/>
                  <a:pathLst>
                    <a:path w="37" h="38">
                      <a:moveTo>
                        <a:pt x="19" y="38"/>
                      </a:moveTo>
                      <a:lnTo>
                        <a:pt x="19" y="38"/>
                      </a:lnTo>
                      <a:lnTo>
                        <a:pt x="15" y="38"/>
                      </a:lnTo>
                      <a:lnTo>
                        <a:pt x="10" y="34"/>
                      </a:lnTo>
                      <a:lnTo>
                        <a:pt x="5" y="31"/>
                      </a:lnTo>
                      <a:lnTo>
                        <a:pt x="1" y="26"/>
                      </a:lnTo>
                      <a:lnTo>
                        <a:pt x="1" y="26"/>
                      </a:lnTo>
                      <a:lnTo>
                        <a:pt x="0" y="18"/>
                      </a:lnTo>
                      <a:lnTo>
                        <a:pt x="1" y="12"/>
                      </a:lnTo>
                      <a:lnTo>
                        <a:pt x="6" y="5"/>
                      </a:lnTo>
                      <a:lnTo>
                        <a:pt x="13" y="2"/>
                      </a:lnTo>
                      <a:lnTo>
                        <a:pt x="13" y="2"/>
                      </a:lnTo>
                      <a:lnTo>
                        <a:pt x="19" y="0"/>
                      </a:lnTo>
                      <a:lnTo>
                        <a:pt x="19" y="0"/>
                      </a:lnTo>
                      <a:lnTo>
                        <a:pt x="24" y="2"/>
                      </a:lnTo>
                      <a:lnTo>
                        <a:pt x="29" y="3"/>
                      </a:lnTo>
                      <a:lnTo>
                        <a:pt x="34" y="7"/>
                      </a:lnTo>
                      <a:lnTo>
                        <a:pt x="36" y="12"/>
                      </a:lnTo>
                      <a:lnTo>
                        <a:pt x="36" y="12"/>
                      </a:lnTo>
                      <a:lnTo>
                        <a:pt x="37" y="20"/>
                      </a:lnTo>
                      <a:lnTo>
                        <a:pt x="36" y="26"/>
                      </a:lnTo>
                      <a:lnTo>
                        <a:pt x="36" y="26"/>
                      </a:lnTo>
                      <a:lnTo>
                        <a:pt x="32" y="33"/>
                      </a:lnTo>
                      <a:lnTo>
                        <a:pt x="26" y="36"/>
                      </a:lnTo>
                      <a:lnTo>
                        <a:pt x="26" y="36"/>
                      </a:lnTo>
                      <a:lnTo>
                        <a:pt x="19" y="38"/>
                      </a:lnTo>
                      <a:lnTo>
                        <a:pt x="19" y="38"/>
                      </a:lnTo>
                      <a:close/>
                    </a:path>
                  </a:pathLst>
                </a:custGeom>
                <a:solidFill>
                  <a:srgbClr val="56997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9" name="Freeform 3299"/>
                <p:cNvSpPr>
                  <a:spLocks noEditPoints="1"/>
                </p:cNvSpPr>
                <p:nvPr/>
              </p:nvSpPr>
              <p:spPr bwMode="auto">
                <a:xfrm>
                  <a:off x="4387850" y="3363912"/>
                  <a:ext cx="33338" cy="34925"/>
                </a:xfrm>
                <a:custGeom>
                  <a:avLst/>
                  <a:gdLst/>
                  <a:ahLst/>
                  <a:cxnLst>
                    <a:cxn ang="0">
                      <a:pos x="21" y="6"/>
                    </a:cxn>
                    <a:cxn ang="0">
                      <a:pos x="21" y="6"/>
                    </a:cxn>
                    <a:cxn ang="0">
                      <a:pos x="26" y="6"/>
                    </a:cxn>
                    <a:cxn ang="0">
                      <a:pos x="30" y="8"/>
                    </a:cxn>
                    <a:cxn ang="0">
                      <a:pos x="33" y="11"/>
                    </a:cxn>
                    <a:cxn ang="0">
                      <a:pos x="36" y="16"/>
                    </a:cxn>
                    <a:cxn ang="0">
                      <a:pos x="36" y="16"/>
                    </a:cxn>
                    <a:cxn ang="0">
                      <a:pos x="38" y="23"/>
                    </a:cxn>
                    <a:cxn ang="0">
                      <a:pos x="36" y="28"/>
                    </a:cxn>
                    <a:cxn ang="0">
                      <a:pos x="33" y="32"/>
                    </a:cxn>
                    <a:cxn ang="0">
                      <a:pos x="28" y="36"/>
                    </a:cxn>
                    <a:cxn ang="0">
                      <a:pos x="28" y="36"/>
                    </a:cxn>
                    <a:cxn ang="0">
                      <a:pos x="21" y="37"/>
                    </a:cxn>
                    <a:cxn ang="0">
                      <a:pos x="21" y="37"/>
                    </a:cxn>
                    <a:cxn ang="0">
                      <a:pos x="17" y="37"/>
                    </a:cxn>
                    <a:cxn ang="0">
                      <a:pos x="13" y="36"/>
                    </a:cxn>
                    <a:cxn ang="0">
                      <a:pos x="10" y="32"/>
                    </a:cxn>
                    <a:cxn ang="0">
                      <a:pos x="7" y="28"/>
                    </a:cxn>
                    <a:cxn ang="0">
                      <a:pos x="7" y="28"/>
                    </a:cxn>
                    <a:cxn ang="0">
                      <a:pos x="5" y="21"/>
                    </a:cxn>
                    <a:cxn ang="0">
                      <a:pos x="7" y="16"/>
                    </a:cxn>
                    <a:cxn ang="0">
                      <a:pos x="10" y="11"/>
                    </a:cxn>
                    <a:cxn ang="0">
                      <a:pos x="15" y="8"/>
                    </a:cxn>
                    <a:cxn ang="0">
                      <a:pos x="15" y="8"/>
                    </a:cxn>
                    <a:cxn ang="0">
                      <a:pos x="21" y="6"/>
                    </a:cxn>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6"/>
                      </a:moveTo>
                      <a:lnTo>
                        <a:pt x="21" y="6"/>
                      </a:lnTo>
                      <a:lnTo>
                        <a:pt x="26" y="6"/>
                      </a:lnTo>
                      <a:lnTo>
                        <a:pt x="30" y="8"/>
                      </a:lnTo>
                      <a:lnTo>
                        <a:pt x="33" y="11"/>
                      </a:lnTo>
                      <a:lnTo>
                        <a:pt x="36" y="16"/>
                      </a:lnTo>
                      <a:lnTo>
                        <a:pt x="36" y="16"/>
                      </a:lnTo>
                      <a:lnTo>
                        <a:pt x="38" y="23"/>
                      </a:lnTo>
                      <a:lnTo>
                        <a:pt x="36" y="28"/>
                      </a:lnTo>
                      <a:lnTo>
                        <a:pt x="33" y="32"/>
                      </a:lnTo>
                      <a:lnTo>
                        <a:pt x="28" y="36"/>
                      </a:lnTo>
                      <a:lnTo>
                        <a:pt x="28" y="36"/>
                      </a:lnTo>
                      <a:lnTo>
                        <a:pt x="21" y="37"/>
                      </a:lnTo>
                      <a:lnTo>
                        <a:pt x="21" y="37"/>
                      </a:lnTo>
                      <a:lnTo>
                        <a:pt x="17" y="37"/>
                      </a:lnTo>
                      <a:lnTo>
                        <a:pt x="13" y="36"/>
                      </a:lnTo>
                      <a:lnTo>
                        <a:pt x="10" y="32"/>
                      </a:lnTo>
                      <a:lnTo>
                        <a:pt x="7" y="28"/>
                      </a:lnTo>
                      <a:lnTo>
                        <a:pt x="7" y="28"/>
                      </a:lnTo>
                      <a:lnTo>
                        <a:pt x="5" y="21"/>
                      </a:lnTo>
                      <a:lnTo>
                        <a:pt x="7" y="16"/>
                      </a:lnTo>
                      <a:lnTo>
                        <a:pt x="10" y="11"/>
                      </a:lnTo>
                      <a:lnTo>
                        <a:pt x="15" y="8"/>
                      </a:lnTo>
                      <a:lnTo>
                        <a:pt x="15" y="8"/>
                      </a:lnTo>
                      <a:lnTo>
                        <a:pt x="21" y="6"/>
                      </a:lnTo>
                      <a:close/>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0" name="Freeform 3300"/>
                <p:cNvSpPr>
                  <a:spLocks/>
                </p:cNvSpPr>
                <p:nvPr/>
              </p:nvSpPr>
              <p:spPr bwMode="auto">
                <a:xfrm>
                  <a:off x="4392612" y="3368675"/>
                  <a:ext cx="25400" cy="25400"/>
                </a:xfrm>
                <a:custGeom>
                  <a:avLst/>
                  <a:gdLst/>
                  <a:ahLst/>
                  <a:cxnLst>
                    <a:cxn ang="0">
                      <a:pos x="16" y="0"/>
                    </a:cxn>
                    <a:cxn ang="0">
                      <a:pos x="16" y="0"/>
                    </a:cxn>
                    <a:cxn ang="0">
                      <a:pos x="21" y="0"/>
                    </a:cxn>
                    <a:cxn ang="0">
                      <a:pos x="25" y="2"/>
                    </a:cxn>
                    <a:cxn ang="0">
                      <a:pos x="28" y="5"/>
                    </a:cxn>
                    <a:cxn ang="0">
                      <a:pos x="31" y="10"/>
                    </a:cxn>
                    <a:cxn ang="0">
                      <a:pos x="31" y="10"/>
                    </a:cxn>
                    <a:cxn ang="0">
                      <a:pos x="33" y="17"/>
                    </a:cxn>
                    <a:cxn ang="0">
                      <a:pos x="31" y="22"/>
                    </a:cxn>
                    <a:cxn ang="0">
                      <a:pos x="28" y="26"/>
                    </a:cxn>
                    <a:cxn ang="0">
                      <a:pos x="23" y="30"/>
                    </a:cxn>
                    <a:cxn ang="0">
                      <a:pos x="23" y="30"/>
                    </a:cxn>
                    <a:cxn ang="0">
                      <a:pos x="16" y="31"/>
                    </a:cxn>
                    <a:cxn ang="0">
                      <a:pos x="16" y="31"/>
                    </a:cxn>
                    <a:cxn ang="0">
                      <a:pos x="12" y="31"/>
                    </a:cxn>
                    <a:cxn ang="0">
                      <a:pos x="8" y="30"/>
                    </a:cxn>
                    <a:cxn ang="0">
                      <a:pos x="5" y="26"/>
                    </a:cxn>
                    <a:cxn ang="0">
                      <a:pos x="2" y="22"/>
                    </a:cxn>
                    <a:cxn ang="0">
                      <a:pos x="2" y="22"/>
                    </a:cxn>
                    <a:cxn ang="0">
                      <a:pos x="0" y="15"/>
                    </a:cxn>
                    <a:cxn ang="0">
                      <a:pos x="2" y="10"/>
                    </a:cxn>
                    <a:cxn ang="0">
                      <a:pos x="5" y="5"/>
                    </a:cxn>
                    <a:cxn ang="0">
                      <a:pos x="10" y="2"/>
                    </a:cxn>
                    <a:cxn ang="0">
                      <a:pos x="10" y="2"/>
                    </a:cxn>
                    <a:cxn ang="0">
                      <a:pos x="16" y="0"/>
                    </a:cxn>
                  </a:cxnLst>
                  <a:rect l="0" t="0" r="r" b="b"/>
                  <a:pathLst>
                    <a:path w="33" h="31">
                      <a:moveTo>
                        <a:pt x="16" y="0"/>
                      </a:moveTo>
                      <a:lnTo>
                        <a:pt x="16" y="0"/>
                      </a:lnTo>
                      <a:lnTo>
                        <a:pt x="21" y="0"/>
                      </a:lnTo>
                      <a:lnTo>
                        <a:pt x="25" y="2"/>
                      </a:lnTo>
                      <a:lnTo>
                        <a:pt x="28" y="5"/>
                      </a:lnTo>
                      <a:lnTo>
                        <a:pt x="31" y="10"/>
                      </a:lnTo>
                      <a:lnTo>
                        <a:pt x="31" y="10"/>
                      </a:lnTo>
                      <a:lnTo>
                        <a:pt x="33" y="17"/>
                      </a:lnTo>
                      <a:lnTo>
                        <a:pt x="31" y="22"/>
                      </a:lnTo>
                      <a:lnTo>
                        <a:pt x="28" y="26"/>
                      </a:lnTo>
                      <a:lnTo>
                        <a:pt x="23" y="30"/>
                      </a:lnTo>
                      <a:lnTo>
                        <a:pt x="23" y="30"/>
                      </a:lnTo>
                      <a:lnTo>
                        <a:pt x="16" y="31"/>
                      </a:lnTo>
                      <a:lnTo>
                        <a:pt x="16" y="31"/>
                      </a:lnTo>
                      <a:lnTo>
                        <a:pt x="12" y="31"/>
                      </a:lnTo>
                      <a:lnTo>
                        <a:pt x="8" y="30"/>
                      </a:lnTo>
                      <a:lnTo>
                        <a:pt x="5" y="26"/>
                      </a:lnTo>
                      <a:lnTo>
                        <a:pt x="2" y="22"/>
                      </a:lnTo>
                      <a:lnTo>
                        <a:pt x="2" y="22"/>
                      </a:lnTo>
                      <a:lnTo>
                        <a:pt x="0" y="15"/>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1" name="Freeform 3301"/>
                <p:cNvSpPr>
                  <a:spLocks/>
                </p:cNvSpPr>
                <p:nvPr/>
              </p:nvSpPr>
              <p:spPr bwMode="auto">
                <a:xfrm>
                  <a:off x="4387850" y="3363912"/>
                  <a:ext cx="33338" cy="34925"/>
                </a:xfrm>
                <a:custGeom>
                  <a:avLst/>
                  <a:gdLst/>
                  <a:ahLst/>
                  <a:cxnLst>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2" name="Freeform 3302"/>
                <p:cNvSpPr>
                  <a:spLocks/>
                </p:cNvSpPr>
                <p:nvPr/>
              </p:nvSpPr>
              <p:spPr bwMode="auto">
                <a:xfrm>
                  <a:off x="4148137" y="3465512"/>
                  <a:ext cx="30163" cy="30163"/>
                </a:xfrm>
                <a:custGeom>
                  <a:avLst/>
                  <a:gdLst/>
                  <a:ahLst/>
                  <a:cxnLst>
                    <a:cxn ang="0">
                      <a:pos x="18" y="37"/>
                    </a:cxn>
                    <a:cxn ang="0">
                      <a:pos x="18" y="37"/>
                    </a:cxn>
                    <a:cxn ang="0">
                      <a:pos x="13" y="37"/>
                    </a:cxn>
                    <a:cxn ang="0">
                      <a:pos x="8" y="34"/>
                    </a:cxn>
                    <a:cxn ang="0">
                      <a:pos x="5" y="30"/>
                    </a:cxn>
                    <a:cxn ang="0">
                      <a:pos x="2" y="26"/>
                    </a:cxn>
                    <a:cxn ang="0">
                      <a:pos x="2" y="26"/>
                    </a:cxn>
                    <a:cxn ang="0">
                      <a:pos x="0" y="19"/>
                    </a:cxn>
                    <a:cxn ang="0">
                      <a:pos x="2" y="11"/>
                    </a:cxn>
                    <a:cxn ang="0">
                      <a:pos x="5" y="6"/>
                    </a:cxn>
                    <a:cxn ang="0">
                      <a:pos x="11" y="1"/>
                    </a:cxn>
                    <a:cxn ang="0">
                      <a:pos x="11" y="1"/>
                    </a:cxn>
                    <a:cxn ang="0">
                      <a:pos x="18" y="0"/>
                    </a:cxn>
                    <a:cxn ang="0">
                      <a:pos x="18" y="0"/>
                    </a:cxn>
                    <a:cxn ang="0">
                      <a:pos x="24" y="1"/>
                    </a:cxn>
                    <a:cxn ang="0">
                      <a:pos x="29" y="3"/>
                    </a:cxn>
                    <a:cxn ang="0">
                      <a:pos x="32" y="6"/>
                    </a:cxn>
                    <a:cxn ang="0">
                      <a:pos x="36" y="11"/>
                    </a:cxn>
                    <a:cxn ang="0">
                      <a:pos x="36" y="11"/>
                    </a:cxn>
                    <a:cxn ang="0">
                      <a:pos x="37" y="19"/>
                    </a:cxn>
                    <a:cxn ang="0">
                      <a:pos x="36" y="26"/>
                    </a:cxn>
                    <a:cxn ang="0">
                      <a:pos x="36" y="26"/>
                    </a:cxn>
                    <a:cxn ang="0">
                      <a:pos x="32" y="32"/>
                    </a:cxn>
                    <a:cxn ang="0">
                      <a:pos x="26" y="35"/>
                    </a:cxn>
                    <a:cxn ang="0">
                      <a:pos x="26" y="35"/>
                    </a:cxn>
                    <a:cxn ang="0">
                      <a:pos x="18" y="37"/>
                    </a:cxn>
                    <a:cxn ang="0">
                      <a:pos x="18" y="37"/>
                    </a:cxn>
                  </a:cxnLst>
                  <a:rect l="0" t="0" r="r" b="b"/>
                  <a:pathLst>
                    <a:path w="37" h="37">
                      <a:moveTo>
                        <a:pt x="18" y="37"/>
                      </a:moveTo>
                      <a:lnTo>
                        <a:pt x="18" y="37"/>
                      </a:lnTo>
                      <a:lnTo>
                        <a:pt x="13" y="37"/>
                      </a:lnTo>
                      <a:lnTo>
                        <a:pt x="8" y="34"/>
                      </a:lnTo>
                      <a:lnTo>
                        <a:pt x="5" y="30"/>
                      </a:lnTo>
                      <a:lnTo>
                        <a:pt x="2" y="26"/>
                      </a:lnTo>
                      <a:lnTo>
                        <a:pt x="2" y="26"/>
                      </a:lnTo>
                      <a:lnTo>
                        <a:pt x="0" y="19"/>
                      </a:lnTo>
                      <a:lnTo>
                        <a:pt x="2" y="11"/>
                      </a:lnTo>
                      <a:lnTo>
                        <a:pt x="5" y="6"/>
                      </a:lnTo>
                      <a:lnTo>
                        <a:pt x="11" y="1"/>
                      </a:lnTo>
                      <a:lnTo>
                        <a:pt x="11" y="1"/>
                      </a:lnTo>
                      <a:lnTo>
                        <a:pt x="18" y="0"/>
                      </a:lnTo>
                      <a:lnTo>
                        <a:pt x="18" y="0"/>
                      </a:lnTo>
                      <a:lnTo>
                        <a:pt x="24" y="1"/>
                      </a:lnTo>
                      <a:lnTo>
                        <a:pt x="29" y="3"/>
                      </a:lnTo>
                      <a:lnTo>
                        <a:pt x="32" y="6"/>
                      </a:lnTo>
                      <a:lnTo>
                        <a:pt x="36" y="11"/>
                      </a:lnTo>
                      <a:lnTo>
                        <a:pt x="36" y="11"/>
                      </a:lnTo>
                      <a:lnTo>
                        <a:pt x="37" y="19"/>
                      </a:lnTo>
                      <a:lnTo>
                        <a:pt x="36" y="26"/>
                      </a:lnTo>
                      <a:lnTo>
                        <a:pt x="36" y="26"/>
                      </a:lnTo>
                      <a:lnTo>
                        <a:pt x="32" y="32"/>
                      </a:lnTo>
                      <a:lnTo>
                        <a:pt x="26" y="35"/>
                      </a:lnTo>
                      <a:lnTo>
                        <a:pt x="26" y="35"/>
                      </a:lnTo>
                      <a:lnTo>
                        <a:pt x="18" y="37"/>
                      </a:lnTo>
                      <a:lnTo>
                        <a:pt x="18" y="37"/>
                      </a:lnTo>
                      <a:close/>
                    </a:path>
                  </a:pathLst>
                </a:custGeom>
                <a:solidFill>
                  <a:srgbClr val="D3B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3" name="Freeform 3303"/>
                <p:cNvSpPr>
                  <a:spLocks noEditPoints="1"/>
                </p:cNvSpPr>
                <p:nvPr/>
              </p:nvSpPr>
              <p:spPr bwMode="auto">
                <a:xfrm>
                  <a:off x="4146550" y="3463925"/>
                  <a:ext cx="34925" cy="34925"/>
                </a:xfrm>
                <a:custGeom>
                  <a:avLst/>
                  <a:gdLst/>
                  <a:ahLst/>
                  <a:cxnLst>
                    <a:cxn ang="0">
                      <a:pos x="21" y="7"/>
                    </a:cxn>
                    <a:cxn ang="0">
                      <a:pos x="21" y="7"/>
                    </a:cxn>
                    <a:cxn ang="0">
                      <a:pos x="26" y="8"/>
                    </a:cxn>
                    <a:cxn ang="0">
                      <a:pos x="31" y="10"/>
                    </a:cxn>
                    <a:cxn ang="0">
                      <a:pos x="34" y="13"/>
                    </a:cxn>
                    <a:cxn ang="0">
                      <a:pos x="35" y="17"/>
                    </a:cxn>
                    <a:cxn ang="0">
                      <a:pos x="35" y="17"/>
                    </a:cxn>
                    <a:cxn ang="0">
                      <a:pos x="37" y="23"/>
                    </a:cxn>
                    <a:cxn ang="0">
                      <a:pos x="35" y="28"/>
                    </a:cxn>
                    <a:cxn ang="0">
                      <a:pos x="32" y="34"/>
                    </a:cxn>
                    <a:cxn ang="0">
                      <a:pos x="27" y="38"/>
                    </a:cxn>
                    <a:cxn ang="0">
                      <a:pos x="27" y="38"/>
                    </a:cxn>
                    <a:cxn ang="0">
                      <a:pos x="21" y="38"/>
                    </a:cxn>
                    <a:cxn ang="0">
                      <a:pos x="21" y="38"/>
                    </a:cxn>
                    <a:cxn ang="0">
                      <a:pos x="18" y="38"/>
                    </a:cxn>
                    <a:cxn ang="0">
                      <a:pos x="13" y="36"/>
                    </a:cxn>
                    <a:cxn ang="0">
                      <a:pos x="9" y="33"/>
                    </a:cxn>
                    <a:cxn ang="0">
                      <a:pos x="8" y="28"/>
                    </a:cxn>
                    <a:cxn ang="0">
                      <a:pos x="8" y="28"/>
                    </a:cxn>
                    <a:cxn ang="0">
                      <a:pos x="6" y="23"/>
                    </a:cxn>
                    <a:cxn ang="0">
                      <a:pos x="8" y="17"/>
                    </a:cxn>
                    <a:cxn ang="0">
                      <a:pos x="11" y="12"/>
                    </a:cxn>
                    <a:cxn ang="0">
                      <a:pos x="16" y="8"/>
                    </a:cxn>
                    <a:cxn ang="0">
                      <a:pos x="16" y="8"/>
                    </a:cxn>
                    <a:cxn ang="0">
                      <a:pos x="21" y="7"/>
                    </a:cxn>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7"/>
                      </a:moveTo>
                      <a:lnTo>
                        <a:pt x="21" y="7"/>
                      </a:lnTo>
                      <a:lnTo>
                        <a:pt x="26" y="8"/>
                      </a:lnTo>
                      <a:lnTo>
                        <a:pt x="31" y="10"/>
                      </a:lnTo>
                      <a:lnTo>
                        <a:pt x="34" y="13"/>
                      </a:lnTo>
                      <a:lnTo>
                        <a:pt x="35" y="17"/>
                      </a:lnTo>
                      <a:lnTo>
                        <a:pt x="35" y="17"/>
                      </a:lnTo>
                      <a:lnTo>
                        <a:pt x="37" y="23"/>
                      </a:lnTo>
                      <a:lnTo>
                        <a:pt x="35" y="28"/>
                      </a:lnTo>
                      <a:lnTo>
                        <a:pt x="32" y="34"/>
                      </a:lnTo>
                      <a:lnTo>
                        <a:pt x="27" y="38"/>
                      </a:lnTo>
                      <a:lnTo>
                        <a:pt x="27" y="38"/>
                      </a:lnTo>
                      <a:lnTo>
                        <a:pt x="21" y="38"/>
                      </a:lnTo>
                      <a:lnTo>
                        <a:pt x="21" y="38"/>
                      </a:lnTo>
                      <a:lnTo>
                        <a:pt x="18" y="38"/>
                      </a:lnTo>
                      <a:lnTo>
                        <a:pt x="13" y="36"/>
                      </a:lnTo>
                      <a:lnTo>
                        <a:pt x="9" y="33"/>
                      </a:lnTo>
                      <a:lnTo>
                        <a:pt x="8" y="28"/>
                      </a:lnTo>
                      <a:lnTo>
                        <a:pt x="8" y="28"/>
                      </a:lnTo>
                      <a:lnTo>
                        <a:pt x="6" y="23"/>
                      </a:lnTo>
                      <a:lnTo>
                        <a:pt x="8" y="17"/>
                      </a:lnTo>
                      <a:lnTo>
                        <a:pt x="11" y="12"/>
                      </a:lnTo>
                      <a:lnTo>
                        <a:pt x="16" y="8"/>
                      </a:lnTo>
                      <a:lnTo>
                        <a:pt x="16" y="8"/>
                      </a:lnTo>
                      <a:lnTo>
                        <a:pt x="21" y="7"/>
                      </a:lnTo>
                      <a:close/>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4" name="Freeform 3304"/>
                <p:cNvSpPr>
                  <a:spLocks/>
                </p:cNvSpPr>
                <p:nvPr/>
              </p:nvSpPr>
              <p:spPr bwMode="auto">
                <a:xfrm>
                  <a:off x="4151312" y="3468687"/>
                  <a:ext cx="25400" cy="23813"/>
                </a:xfrm>
                <a:custGeom>
                  <a:avLst/>
                  <a:gdLst/>
                  <a:ahLst/>
                  <a:cxnLst>
                    <a:cxn ang="0">
                      <a:pos x="15" y="0"/>
                    </a:cxn>
                    <a:cxn ang="0">
                      <a:pos x="15" y="0"/>
                    </a:cxn>
                    <a:cxn ang="0">
                      <a:pos x="20" y="1"/>
                    </a:cxn>
                    <a:cxn ang="0">
                      <a:pos x="25" y="3"/>
                    </a:cxn>
                    <a:cxn ang="0">
                      <a:pos x="28" y="6"/>
                    </a:cxn>
                    <a:cxn ang="0">
                      <a:pos x="29" y="10"/>
                    </a:cxn>
                    <a:cxn ang="0">
                      <a:pos x="29" y="10"/>
                    </a:cxn>
                    <a:cxn ang="0">
                      <a:pos x="31" y="16"/>
                    </a:cxn>
                    <a:cxn ang="0">
                      <a:pos x="29" y="21"/>
                    </a:cxn>
                    <a:cxn ang="0">
                      <a:pos x="26" y="27"/>
                    </a:cxn>
                    <a:cxn ang="0">
                      <a:pos x="21" y="31"/>
                    </a:cxn>
                    <a:cxn ang="0">
                      <a:pos x="21" y="31"/>
                    </a:cxn>
                    <a:cxn ang="0">
                      <a:pos x="15" y="31"/>
                    </a:cxn>
                    <a:cxn ang="0">
                      <a:pos x="15" y="31"/>
                    </a:cxn>
                    <a:cxn ang="0">
                      <a:pos x="12" y="31"/>
                    </a:cxn>
                    <a:cxn ang="0">
                      <a:pos x="7" y="29"/>
                    </a:cxn>
                    <a:cxn ang="0">
                      <a:pos x="3" y="26"/>
                    </a:cxn>
                    <a:cxn ang="0">
                      <a:pos x="2" y="21"/>
                    </a:cxn>
                    <a:cxn ang="0">
                      <a:pos x="2" y="21"/>
                    </a:cxn>
                    <a:cxn ang="0">
                      <a:pos x="0" y="16"/>
                    </a:cxn>
                    <a:cxn ang="0">
                      <a:pos x="2" y="10"/>
                    </a:cxn>
                    <a:cxn ang="0">
                      <a:pos x="5" y="5"/>
                    </a:cxn>
                    <a:cxn ang="0">
                      <a:pos x="10" y="1"/>
                    </a:cxn>
                    <a:cxn ang="0">
                      <a:pos x="10" y="1"/>
                    </a:cxn>
                    <a:cxn ang="0">
                      <a:pos x="15" y="0"/>
                    </a:cxn>
                  </a:cxnLst>
                  <a:rect l="0" t="0" r="r" b="b"/>
                  <a:pathLst>
                    <a:path w="31" h="31">
                      <a:moveTo>
                        <a:pt x="15" y="0"/>
                      </a:moveTo>
                      <a:lnTo>
                        <a:pt x="15" y="0"/>
                      </a:lnTo>
                      <a:lnTo>
                        <a:pt x="20" y="1"/>
                      </a:lnTo>
                      <a:lnTo>
                        <a:pt x="25" y="3"/>
                      </a:lnTo>
                      <a:lnTo>
                        <a:pt x="28" y="6"/>
                      </a:lnTo>
                      <a:lnTo>
                        <a:pt x="29" y="10"/>
                      </a:lnTo>
                      <a:lnTo>
                        <a:pt x="29" y="10"/>
                      </a:lnTo>
                      <a:lnTo>
                        <a:pt x="31" y="16"/>
                      </a:lnTo>
                      <a:lnTo>
                        <a:pt x="29" y="21"/>
                      </a:lnTo>
                      <a:lnTo>
                        <a:pt x="26" y="27"/>
                      </a:lnTo>
                      <a:lnTo>
                        <a:pt x="21" y="31"/>
                      </a:lnTo>
                      <a:lnTo>
                        <a:pt x="21" y="31"/>
                      </a:lnTo>
                      <a:lnTo>
                        <a:pt x="15" y="31"/>
                      </a:lnTo>
                      <a:lnTo>
                        <a:pt x="15" y="31"/>
                      </a:lnTo>
                      <a:lnTo>
                        <a:pt x="12" y="31"/>
                      </a:lnTo>
                      <a:lnTo>
                        <a:pt x="7" y="29"/>
                      </a:lnTo>
                      <a:lnTo>
                        <a:pt x="3" y="26"/>
                      </a:lnTo>
                      <a:lnTo>
                        <a:pt x="2" y="21"/>
                      </a:lnTo>
                      <a:lnTo>
                        <a:pt x="2" y="21"/>
                      </a:lnTo>
                      <a:lnTo>
                        <a:pt x="0" y="16"/>
                      </a:lnTo>
                      <a:lnTo>
                        <a:pt x="2" y="10"/>
                      </a:lnTo>
                      <a:lnTo>
                        <a:pt x="5" y="5"/>
                      </a:lnTo>
                      <a:lnTo>
                        <a:pt x="10" y="1"/>
                      </a:lnTo>
                      <a:lnTo>
                        <a:pt x="10" y="1"/>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5" name="Freeform 3305"/>
                <p:cNvSpPr>
                  <a:spLocks/>
                </p:cNvSpPr>
                <p:nvPr/>
              </p:nvSpPr>
              <p:spPr bwMode="auto">
                <a:xfrm>
                  <a:off x="4146550" y="3463925"/>
                  <a:ext cx="34925" cy="34925"/>
                </a:xfrm>
                <a:custGeom>
                  <a:avLst/>
                  <a:gdLst/>
                  <a:ahLst/>
                  <a:cxnLst>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6" name="Freeform 3306"/>
                <p:cNvSpPr>
                  <a:spLocks/>
                </p:cNvSpPr>
                <p:nvPr/>
              </p:nvSpPr>
              <p:spPr bwMode="auto">
                <a:xfrm>
                  <a:off x="4095750" y="3487737"/>
                  <a:ext cx="30163" cy="30163"/>
                </a:xfrm>
                <a:custGeom>
                  <a:avLst/>
                  <a:gdLst/>
                  <a:ahLst/>
                  <a:cxnLst>
                    <a:cxn ang="0">
                      <a:pos x="20" y="38"/>
                    </a:cxn>
                    <a:cxn ang="0">
                      <a:pos x="20" y="38"/>
                    </a:cxn>
                    <a:cxn ang="0">
                      <a:pos x="13" y="38"/>
                    </a:cxn>
                    <a:cxn ang="0">
                      <a:pos x="8" y="34"/>
                    </a:cxn>
                    <a:cxn ang="0">
                      <a:pos x="5" y="31"/>
                    </a:cxn>
                    <a:cxn ang="0">
                      <a:pos x="2" y="26"/>
                    </a:cxn>
                    <a:cxn ang="0">
                      <a:pos x="2" y="26"/>
                    </a:cxn>
                    <a:cxn ang="0">
                      <a:pos x="0" y="20"/>
                    </a:cxn>
                    <a:cxn ang="0">
                      <a:pos x="2" y="12"/>
                    </a:cxn>
                    <a:cxn ang="0">
                      <a:pos x="2" y="12"/>
                    </a:cxn>
                    <a:cxn ang="0">
                      <a:pos x="7" y="7"/>
                    </a:cxn>
                    <a:cxn ang="0">
                      <a:pos x="12" y="2"/>
                    </a:cxn>
                    <a:cxn ang="0">
                      <a:pos x="12" y="2"/>
                    </a:cxn>
                    <a:cxn ang="0">
                      <a:pos x="20" y="0"/>
                    </a:cxn>
                    <a:cxn ang="0">
                      <a:pos x="20" y="0"/>
                    </a:cxn>
                    <a:cxn ang="0">
                      <a:pos x="25" y="2"/>
                    </a:cxn>
                    <a:cxn ang="0">
                      <a:pos x="29" y="3"/>
                    </a:cxn>
                    <a:cxn ang="0">
                      <a:pos x="33" y="7"/>
                    </a:cxn>
                    <a:cxn ang="0">
                      <a:pos x="36" y="12"/>
                    </a:cxn>
                    <a:cxn ang="0">
                      <a:pos x="36" y="12"/>
                    </a:cxn>
                    <a:cxn ang="0">
                      <a:pos x="38" y="20"/>
                    </a:cxn>
                    <a:cxn ang="0">
                      <a:pos x="36" y="26"/>
                    </a:cxn>
                    <a:cxn ang="0">
                      <a:pos x="36" y="26"/>
                    </a:cxn>
                    <a:cxn ang="0">
                      <a:pos x="33" y="33"/>
                    </a:cxn>
                    <a:cxn ang="0">
                      <a:pos x="26" y="36"/>
                    </a:cxn>
                    <a:cxn ang="0">
                      <a:pos x="26" y="36"/>
                    </a:cxn>
                    <a:cxn ang="0">
                      <a:pos x="20" y="38"/>
                    </a:cxn>
                    <a:cxn ang="0">
                      <a:pos x="20" y="38"/>
                    </a:cxn>
                  </a:cxnLst>
                  <a:rect l="0" t="0" r="r" b="b"/>
                  <a:pathLst>
                    <a:path w="38" h="38">
                      <a:moveTo>
                        <a:pt x="20" y="38"/>
                      </a:moveTo>
                      <a:lnTo>
                        <a:pt x="20" y="38"/>
                      </a:lnTo>
                      <a:lnTo>
                        <a:pt x="13" y="38"/>
                      </a:lnTo>
                      <a:lnTo>
                        <a:pt x="8" y="34"/>
                      </a:lnTo>
                      <a:lnTo>
                        <a:pt x="5" y="31"/>
                      </a:lnTo>
                      <a:lnTo>
                        <a:pt x="2" y="26"/>
                      </a:lnTo>
                      <a:lnTo>
                        <a:pt x="2" y="26"/>
                      </a:lnTo>
                      <a:lnTo>
                        <a:pt x="0" y="20"/>
                      </a:lnTo>
                      <a:lnTo>
                        <a:pt x="2" y="12"/>
                      </a:lnTo>
                      <a:lnTo>
                        <a:pt x="2" y="12"/>
                      </a:lnTo>
                      <a:lnTo>
                        <a:pt x="7" y="7"/>
                      </a:lnTo>
                      <a:lnTo>
                        <a:pt x="12" y="2"/>
                      </a:lnTo>
                      <a:lnTo>
                        <a:pt x="12" y="2"/>
                      </a:lnTo>
                      <a:lnTo>
                        <a:pt x="20" y="0"/>
                      </a:lnTo>
                      <a:lnTo>
                        <a:pt x="20" y="0"/>
                      </a:lnTo>
                      <a:lnTo>
                        <a:pt x="25" y="2"/>
                      </a:lnTo>
                      <a:lnTo>
                        <a:pt x="29" y="3"/>
                      </a:lnTo>
                      <a:lnTo>
                        <a:pt x="33" y="7"/>
                      </a:lnTo>
                      <a:lnTo>
                        <a:pt x="36" y="12"/>
                      </a:lnTo>
                      <a:lnTo>
                        <a:pt x="36" y="12"/>
                      </a:lnTo>
                      <a:lnTo>
                        <a:pt x="38" y="20"/>
                      </a:lnTo>
                      <a:lnTo>
                        <a:pt x="36" y="26"/>
                      </a:lnTo>
                      <a:lnTo>
                        <a:pt x="36" y="26"/>
                      </a:lnTo>
                      <a:lnTo>
                        <a:pt x="33" y="33"/>
                      </a:lnTo>
                      <a:lnTo>
                        <a:pt x="26" y="36"/>
                      </a:lnTo>
                      <a:lnTo>
                        <a:pt x="26" y="36"/>
                      </a:lnTo>
                      <a:lnTo>
                        <a:pt x="20" y="38"/>
                      </a:lnTo>
                      <a:lnTo>
                        <a:pt x="20" y="38"/>
                      </a:lnTo>
                      <a:close/>
                    </a:path>
                  </a:pathLst>
                </a:custGeom>
                <a:solidFill>
                  <a:srgbClr val="E2967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7" name="Freeform 3307"/>
                <p:cNvSpPr>
                  <a:spLocks noEditPoints="1"/>
                </p:cNvSpPr>
                <p:nvPr/>
              </p:nvSpPr>
              <p:spPr bwMode="auto">
                <a:xfrm>
                  <a:off x="4092575" y="3484562"/>
                  <a:ext cx="34925" cy="34925"/>
                </a:xfrm>
                <a:custGeom>
                  <a:avLst/>
                  <a:gdLst/>
                  <a:ahLst/>
                  <a:cxnLst>
                    <a:cxn ang="0">
                      <a:pos x="23" y="6"/>
                    </a:cxn>
                    <a:cxn ang="0">
                      <a:pos x="23" y="6"/>
                    </a:cxn>
                    <a:cxn ang="0">
                      <a:pos x="26" y="6"/>
                    </a:cxn>
                    <a:cxn ang="0">
                      <a:pos x="31" y="10"/>
                    </a:cxn>
                    <a:cxn ang="0">
                      <a:pos x="34" y="11"/>
                    </a:cxn>
                    <a:cxn ang="0">
                      <a:pos x="37" y="16"/>
                    </a:cxn>
                    <a:cxn ang="0">
                      <a:pos x="37" y="16"/>
                    </a:cxn>
                    <a:cxn ang="0">
                      <a:pos x="37" y="23"/>
                    </a:cxn>
                    <a:cxn ang="0">
                      <a:pos x="37" y="28"/>
                    </a:cxn>
                    <a:cxn ang="0">
                      <a:pos x="34" y="33"/>
                    </a:cxn>
                    <a:cxn ang="0">
                      <a:pos x="28" y="37"/>
                    </a:cxn>
                    <a:cxn ang="0">
                      <a:pos x="28" y="37"/>
                    </a:cxn>
                    <a:cxn ang="0">
                      <a:pos x="23" y="37"/>
                    </a:cxn>
                    <a:cxn ang="0">
                      <a:pos x="23" y="37"/>
                    </a:cxn>
                    <a:cxn ang="0">
                      <a:pos x="18" y="37"/>
                    </a:cxn>
                    <a:cxn ang="0">
                      <a:pos x="13" y="36"/>
                    </a:cxn>
                    <a:cxn ang="0">
                      <a:pos x="10" y="33"/>
                    </a:cxn>
                    <a:cxn ang="0">
                      <a:pos x="8" y="28"/>
                    </a:cxn>
                    <a:cxn ang="0">
                      <a:pos x="8" y="28"/>
                    </a:cxn>
                    <a:cxn ang="0">
                      <a:pos x="6" y="23"/>
                    </a:cxn>
                    <a:cxn ang="0">
                      <a:pos x="8" y="16"/>
                    </a:cxn>
                    <a:cxn ang="0">
                      <a:pos x="11" y="11"/>
                    </a:cxn>
                    <a:cxn ang="0">
                      <a:pos x="16" y="8"/>
                    </a:cxn>
                    <a:cxn ang="0">
                      <a:pos x="16" y="8"/>
                    </a:cxn>
                    <a:cxn ang="0">
                      <a:pos x="23" y="6"/>
                    </a:cxn>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6"/>
                      </a:moveTo>
                      <a:lnTo>
                        <a:pt x="23" y="6"/>
                      </a:lnTo>
                      <a:lnTo>
                        <a:pt x="26" y="6"/>
                      </a:lnTo>
                      <a:lnTo>
                        <a:pt x="31" y="10"/>
                      </a:lnTo>
                      <a:lnTo>
                        <a:pt x="34" y="11"/>
                      </a:lnTo>
                      <a:lnTo>
                        <a:pt x="37" y="16"/>
                      </a:lnTo>
                      <a:lnTo>
                        <a:pt x="37" y="16"/>
                      </a:lnTo>
                      <a:lnTo>
                        <a:pt x="37" y="23"/>
                      </a:lnTo>
                      <a:lnTo>
                        <a:pt x="37" y="28"/>
                      </a:lnTo>
                      <a:lnTo>
                        <a:pt x="34" y="33"/>
                      </a:lnTo>
                      <a:lnTo>
                        <a:pt x="28" y="37"/>
                      </a:lnTo>
                      <a:lnTo>
                        <a:pt x="28" y="37"/>
                      </a:lnTo>
                      <a:lnTo>
                        <a:pt x="23" y="37"/>
                      </a:lnTo>
                      <a:lnTo>
                        <a:pt x="23" y="37"/>
                      </a:lnTo>
                      <a:lnTo>
                        <a:pt x="18" y="37"/>
                      </a:lnTo>
                      <a:lnTo>
                        <a:pt x="13" y="36"/>
                      </a:lnTo>
                      <a:lnTo>
                        <a:pt x="10" y="33"/>
                      </a:lnTo>
                      <a:lnTo>
                        <a:pt x="8" y="28"/>
                      </a:lnTo>
                      <a:lnTo>
                        <a:pt x="8" y="28"/>
                      </a:lnTo>
                      <a:lnTo>
                        <a:pt x="6" y="23"/>
                      </a:lnTo>
                      <a:lnTo>
                        <a:pt x="8" y="16"/>
                      </a:lnTo>
                      <a:lnTo>
                        <a:pt x="11" y="11"/>
                      </a:lnTo>
                      <a:lnTo>
                        <a:pt x="16" y="8"/>
                      </a:lnTo>
                      <a:lnTo>
                        <a:pt x="16" y="8"/>
                      </a:lnTo>
                      <a:lnTo>
                        <a:pt x="23" y="6"/>
                      </a:lnTo>
                      <a:close/>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8" name="Freeform 3308"/>
                <p:cNvSpPr>
                  <a:spLocks/>
                </p:cNvSpPr>
                <p:nvPr/>
              </p:nvSpPr>
              <p:spPr bwMode="auto">
                <a:xfrm>
                  <a:off x="4098925" y="3490912"/>
                  <a:ext cx="23813" cy="23813"/>
                </a:xfrm>
                <a:custGeom>
                  <a:avLst/>
                  <a:gdLst/>
                  <a:ahLst/>
                  <a:cxnLst>
                    <a:cxn ang="0">
                      <a:pos x="17" y="0"/>
                    </a:cxn>
                    <a:cxn ang="0">
                      <a:pos x="17" y="0"/>
                    </a:cxn>
                    <a:cxn ang="0">
                      <a:pos x="20" y="0"/>
                    </a:cxn>
                    <a:cxn ang="0">
                      <a:pos x="25" y="4"/>
                    </a:cxn>
                    <a:cxn ang="0">
                      <a:pos x="28" y="5"/>
                    </a:cxn>
                    <a:cxn ang="0">
                      <a:pos x="31" y="10"/>
                    </a:cxn>
                    <a:cxn ang="0">
                      <a:pos x="31" y="10"/>
                    </a:cxn>
                    <a:cxn ang="0">
                      <a:pos x="31" y="17"/>
                    </a:cxn>
                    <a:cxn ang="0">
                      <a:pos x="31" y="22"/>
                    </a:cxn>
                    <a:cxn ang="0">
                      <a:pos x="28" y="27"/>
                    </a:cxn>
                    <a:cxn ang="0">
                      <a:pos x="22" y="31"/>
                    </a:cxn>
                    <a:cxn ang="0">
                      <a:pos x="22" y="31"/>
                    </a:cxn>
                    <a:cxn ang="0">
                      <a:pos x="17" y="31"/>
                    </a:cxn>
                    <a:cxn ang="0">
                      <a:pos x="17" y="31"/>
                    </a:cxn>
                    <a:cxn ang="0">
                      <a:pos x="12" y="31"/>
                    </a:cxn>
                    <a:cxn ang="0">
                      <a:pos x="7" y="30"/>
                    </a:cxn>
                    <a:cxn ang="0">
                      <a:pos x="4" y="27"/>
                    </a:cxn>
                    <a:cxn ang="0">
                      <a:pos x="2" y="22"/>
                    </a:cxn>
                    <a:cxn ang="0">
                      <a:pos x="2" y="22"/>
                    </a:cxn>
                    <a:cxn ang="0">
                      <a:pos x="0" y="17"/>
                    </a:cxn>
                    <a:cxn ang="0">
                      <a:pos x="2" y="10"/>
                    </a:cxn>
                    <a:cxn ang="0">
                      <a:pos x="5" y="5"/>
                    </a:cxn>
                    <a:cxn ang="0">
                      <a:pos x="10" y="2"/>
                    </a:cxn>
                    <a:cxn ang="0">
                      <a:pos x="10" y="2"/>
                    </a:cxn>
                    <a:cxn ang="0">
                      <a:pos x="17" y="0"/>
                    </a:cxn>
                  </a:cxnLst>
                  <a:rect l="0" t="0" r="r" b="b"/>
                  <a:pathLst>
                    <a:path w="31" h="31">
                      <a:moveTo>
                        <a:pt x="17" y="0"/>
                      </a:moveTo>
                      <a:lnTo>
                        <a:pt x="17" y="0"/>
                      </a:lnTo>
                      <a:lnTo>
                        <a:pt x="20" y="0"/>
                      </a:lnTo>
                      <a:lnTo>
                        <a:pt x="25" y="4"/>
                      </a:lnTo>
                      <a:lnTo>
                        <a:pt x="28" y="5"/>
                      </a:lnTo>
                      <a:lnTo>
                        <a:pt x="31" y="10"/>
                      </a:lnTo>
                      <a:lnTo>
                        <a:pt x="31" y="10"/>
                      </a:lnTo>
                      <a:lnTo>
                        <a:pt x="31" y="17"/>
                      </a:lnTo>
                      <a:lnTo>
                        <a:pt x="31" y="22"/>
                      </a:lnTo>
                      <a:lnTo>
                        <a:pt x="28" y="27"/>
                      </a:lnTo>
                      <a:lnTo>
                        <a:pt x="22" y="31"/>
                      </a:lnTo>
                      <a:lnTo>
                        <a:pt x="22" y="31"/>
                      </a:lnTo>
                      <a:lnTo>
                        <a:pt x="17" y="31"/>
                      </a:lnTo>
                      <a:lnTo>
                        <a:pt x="17" y="31"/>
                      </a:lnTo>
                      <a:lnTo>
                        <a:pt x="12" y="31"/>
                      </a:lnTo>
                      <a:lnTo>
                        <a:pt x="7" y="30"/>
                      </a:lnTo>
                      <a:lnTo>
                        <a:pt x="4" y="27"/>
                      </a:lnTo>
                      <a:lnTo>
                        <a:pt x="2" y="22"/>
                      </a:lnTo>
                      <a:lnTo>
                        <a:pt x="2" y="22"/>
                      </a:lnTo>
                      <a:lnTo>
                        <a:pt x="0" y="17"/>
                      </a:lnTo>
                      <a:lnTo>
                        <a:pt x="2" y="10"/>
                      </a:lnTo>
                      <a:lnTo>
                        <a:pt x="5" y="5"/>
                      </a:lnTo>
                      <a:lnTo>
                        <a:pt x="10" y="2"/>
                      </a:lnTo>
                      <a:lnTo>
                        <a:pt x="10" y="2"/>
                      </a:lnTo>
                      <a:lnTo>
                        <a:pt x="1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9" name="Freeform 3309"/>
                <p:cNvSpPr>
                  <a:spLocks/>
                </p:cNvSpPr>
                <p:nvPr/>
              </p:nvSpPr>
              <p:spPr bwMode="auto">
                <a:xfrm>
                  <a:off x="4092575" y="3484562"/>
                  <a:ext cx="34925" cy="34925"/>
                </a:xfrm>
                <a:custGeom>
                  <a:avLst/>
                  <a:gdLst/>
                  <a:ahLst/>
                  <a:cxnLst>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0" name="Freeform 3310"/>
                <p:cNvSpPr>
                  <a:spLocks/>
                </p:cNvSpPr>
                <p:nvPr/>
              </p:nvSpPr>
              <p:spPr bwMode="auto">
                <a:xfrm>
                  <a:off x="4454525" y="3338512"/>
                  <a:ext cx="30163"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5" y="6"/>
                    </a:cxn>
                    <a:cxn ang="0">
                      <a:pos x="11" y="2"/>
                    </a:cxn>
                    <a:cxn ang="0">
                      <a:pos x="11" y="2"/>
                    </a:cxn>
                    <a:cxn ang="0">
                      <a:pos x="18" y="0"/>
                    </a:cxn>
                    <a:cxn ang="0">
                      <a:pos x="18" y="0"/>
                    </a:cxn>
                    <a:cxn ang="0">
                      <a:pos x="24" y="2"/>
                    </a:cxn>
                    <a:cxn ang="0">
                      <a:pos x="29" y="3"/>
                    </a:cxn>
                    <a:cxn ang="0">
                      <a:pos x="32" y="6"/>
                    </a:cxn>
                    <a:cxn ang="0">
                      <a:pos x="36" y="11"/>
                    </a:cxn>
                    <a:cxn ang="0">
                      <a:pos x="36" y="11"/>
                    </a:cxn>
                    <a:cxn ang="0">
                      <a:pos x="37" y="19"/>
                    </a:cxn>
                    <a:cxn ang="0">
                      <a:pos x="36" y="26"/>
                    </a:cxn>
                    <a:cxn ang="0">
                      <a:pos x="36" y="26"/>
                    </a:cxn>
                    <a:cxn ang="0">
                      <a:pos x="32" y="33"/>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5" y="6"/>
                      </a:lnTo>
                      <a:lnTo>
                        <a:pt x="11" y="2"/>
                      </a:lnTo>
                      <a:lnTo>
                        <a:pt x="11" y="2"/>
                      </a:lnTo>
                      <a:lnTo>
                        <a:pt x="18" y="0"/>
                      </a:lnTo>
                      <a:lnTo>
                        <a:pt x="18" y="0"/>
                      </a:lnTo>
                      <a:lnTo>
                        <a:pt x="24" y="2"/>
                      </a:lnTo>
                      <a:lnTo>
                        <a:pt x="29" y="3"/>
                      </a:lnTo>
                      <a:lnTo>
                        <a:pt x="32" y="6"/>
                      </a:lnTo>
                      <a:lnTo>
                        <a:pt x="36" y="11"/>
                      </a:lnTo>
                      <a:lnTo>
                        <a:pt x="36" y="11"/>
                      </a:lnTo>
                      <a:lnTo>
                        <a:pt x="37" y="19"/>
                      </a:lnTo>
                      <a:lnTo>
                        <a:pt x="36" y="26"/>
                      </a:lnTo>
                      <a:lnTo>
                        <a:pt x="36" y="26"/>
                      </a:lnTo>
                      <a:lnTo>
                        <a:pt x="32" y="33"/>
                      </a:lnTo>
                      <a:lnTo>
                        <a:pt x="26" y="36"/>
                      </a:lnTo>
                      <a:lnTo>
                        <a:pt x="26" y="36"/>
                      </a:lnTo>
                      <a:lnTo>
                        <a:pt x="18" y="37"/>
                      </a:lnTo>
                      <a:lnTo>
                        <a:pt x="18" y="37"/>
                      </a:lnTo>
                      <a:close/>
                    </a:path>
                  </a:pathLst>
                </a:custGeom>
                <a:solidFill>
                  <a:srgbClr val="7AC1A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1" name="Freeform 3311"/>
                <p:cNvSpPr>
                  <a:spLocks noEditPoints="1"/>
                </p:cNvSpPr>
                <p:nvPr/>
              </p:nvSpPr>
              <p:spPr bwMode="auto">
                <a:xfrm>
                  <a:off x="4452937" y="3336925"/>
                  <a:ext cx="34925" cy="34925"/>
                </a:xfrm>
                <a:custGeom>
                  <a:avLst/>
                  <a:gdLst/>
                  <a:ahLst/>
                  <a:cxnLst>
                    <a:cxn ang="0">
                      <a:pos x="21" y="6"/>
                    </a:cxn>
                    <a:cxn ang="0">
                      <a:pos x="21" y="6"/>
                    </a:cxn>
                    <a:cxn ang="0">
                      <a:pos x="26" y="6"/>
                    </a:cxn>
                    <a:cxn ang="0">
                      <a:pos x="31" y="9"/>
                    </a:cxn>
                    <a:cxn ang="0">
                      <a:pos x="34" y="11"/>
                    </a:cxn>
                    <a:cxn ang="0">
                      <a:pos x="35" y="16"/>
                    </a:cxn>
                    <a:cxn ang="0">
                      <a:pos x="35" y="16"/>
                    </a:cxn>
                    <a:cxn ang="0">
                      <a:pos x="37" y="22"/>
                    </a:cxn>
                    <a:cxn ang="0">
                      <a:pos x="35" y="27"/>
                    </a:cxn>
                    <a:cxn ang="0">
                      <a:pos x="32" y="32"/>
                    </a:cxn>
                    <a:cxn ang="0">
                      <a:pos x="27" y="37"/>
                    </a:cxn>
                    <a:cxn ang="0">
                      <a:pos x="27" y="37"/>
                    </a:cxn>
                    <a:cxn ang="0">
                      <a:pos x="21" y="37"/>
                    </a:cxn>
                    <a:cxn ang="0">
                      <a:pos x="21" y="37"/>
                    </a:cxn>
                    <a:cxn ang="0">
                      <a:pos x="18" y="37"/>
                    </a:cxn>
                    <a:cxn ang="0">
                      <a:pos x="13" y="36"/>
                    </a:cxn>
                    <a:cxn ang="0">
                      <a:pos x="9" y="32"/>
                    </a:cxn>
                    <a:cxn ang="0">
                      <a:pos x="8" y="27"/>
                    </a:cxn>
                    <a:cxn ang="0">
                      <a:pos x="8" y="27"/>
                    </a:cxn>
                    <a:cxn ang="0">
                      <a:pos x="6" y="22"/>
                    </a:cxn>
                    <a:cxn ang="0">
                      <a:pos x="8" y="16"/>
                    </a:cxn>
                    <a:cxn ang="0">
                      <a:pos x="11" y="11"/>
                    </a:cxn>
                    <a:cxn ang="0">
                      <a:pos x="16" y="8"/>
                    </a:cxn>
                    <a:cxn ang="0">
                      <a:pos x="16" y="8"/>
                    </a:cxn>
                    <a:cxn ang="0">
                      <a:pos x="21" y="6"/>
                    </a:cxn>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6"/>
                      </a:moveTo>
                      <a:lnTo>
                        <a:pt x="21" y="6"/>
                      </a:lnTo>
                      <a:lnTo>
                        <a:pt x="26" y="6"/>
                      </a:lnTo>
                      <a:lnTo>
                        <a:pt x="31" y="9"/>
                      </a:lnTo>
                      <a:lnTo>
                        <a:pt x="34" y="11"/>
                      </a:lnTo>
                      <a:lnTo>
                        <a:pt x="35" y="16"/>
                      </a:lnTo>
                      <a:lnTo>
                        <a:pt x="35" y="16"/>
                      </a:lnTo>
                      <a:lnTo>
                        <a:pt x="37" y="22"/>
                      </a:lnTo>
                      <a:lnTo>
                        <a:pt x="35" y="27"/>
                      </a:lnTo>
                      <a:lnTo>
                        <a:pt x="32" y="32"/>
                      </a:lnTo>
                      <a:lnTo>
                        <a:pt x="27" y="37"/>
                      </a:lnTo>
                      <a:lnTo>
                        <a:pt x="27" y="37"/>
                      </a:lnTo>
                      <a:lnTo>
                        <a:pt x="21" y="37"/>
                      </a:lnTo>
                      <a:lnTo>
                        <a:pt x="21" y="37"/>
                      </a:lnTo>
                      <a:lnTo>
                        <a:pt x="18" y="37"/>
                      </a:lnTo>
                      <a:lnTo>
                        <a:pt x="13" y="36"/>
                      </a:lnTo>
                      <a:lnTo>
                        <a:pt x="9" y="32"/>
                      </a:lnTo>
                      <a:lnTo>
                        <a:pt x="8" y="27"/>
                      </a:lnTo>
                      <a:lnTo>
                        <a:pt x="8" y="27"/>
                      </a:lnTo>
                      <a:lnTo>
                        <a:pt x="6" y="22"/>
                      </a:lnTo>
                      <a:lnTo>
                        <a:pt x="8" y="16"/>
                      </a:lnTo>
                      <a:lnTo>
                        <a:pt x="11" y="11"/>
                      </a:lnTo>
                      <a:lnTo>
                        <a:pt x="16" y="8"/>
                      </a:lnTo>
                      <a:lnTo>
                        <a:pt x="16" y="8"/>
                      </a:lnTo>
                      <a:lnTo>
                        <a:pt x="21" y="6"/>
                      </a:lnTo>
                      <a:close/>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2" name="Freeform 3312"/>
                <p:cNvSpPr>
                  <a:spLocks/>
                </p:cNvSpPr>
                <p:nvPr/>
              </p:nvSpPr>
              <p:spPr bwMode="auto">
                <a:xfrm>
                  <a:off x="4457700" y="3341687"/>
                  <a:ext cx="25400" cy="25400"/>
                </a:xfrm>
                <a:custGeom>
                  <a:avLst/>
                  <a:gdLst/>
                  <a:ahLst/>
                  <a:cxnLst>
                    <a:cxn ang="0">
                      <a:pos x="15" y="0"/>
                    </a:cxn>
                    <a:cxn ang="0">
                      <a:pos x="15" y="0"/>
                    </a:cxn>
                    <a:cxn ang="0">
                      <a:pos x="20" y="0"/>
                    </a:cxn>
                    <a:cxn ang="0">
                      <a:pos x="25" y="3"/>
                    </a:cxn>
                    <a:cxn ang="0">
                      <a:pos x="28" y="5"/>
                    </a:cxn>
                    <a:cxn ang="0">
                      <a:pos x="29" y="10"/>
                    </a:cxn>
                    <a:cxn ang="0">
                      <a:pos x="29" y="10"/>
                    </a:cxn>
                    <a:cxn ang="0">
                      <a:pos x="31" y="16"/>
                    </a:cxn>
                    <a:cxn ang="0">
                      <a:pos x="29" y="21"/>
                    </a:cxn>
                    <a:cxn ang="0">
                      <a:pos x="26" y="26"/>
                    </a:cxn>
                    <a:cxn ang="0">
                      <a:pos x="21" y="31"/>
                    </a:cxn>
                    <a:cxn ang="0">
                      <a:pos x="21" y="31"/>
                    </a:cxn>
                    <a:cxn ang="0">
                      <a:pos x="15" y="31"/>
                    </a:cxn>
                    <a:cxn ang="0">
                      <a:pos x="15" y="31"/>
                    </a:cxn>
                    <a:cxn ang="0">
                      <a:pos x="12" y="31"/>
                    </a:cxn>
                    <a:cxn ang="0">
                      <a:pos x="7" y="30"/>
                    </a:cxn>
                    <a:cxn ang="0">
                      <a:pos x="3" y="26"/>
                    </a:cxn>
                    <a:cxn ang="0">
                      <a:pos x="2" y="21"/>
                    </a:cxn>
                    <a:cxn ang="0">
                      <a:pos x="2" y="21"/>
                    </a:cxn>
                    <a:cxn ang="0">
                      <a:pos x="0" y="16"/>
                    </a:cxn>
                    <a:cxn ang="0">
                      <a:pos x="2"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29" y="10"/>
                      </a:lnTo>
                      <a:lnTo>
                        <a:pt x="29" y="10"/>
                      </a:lnTo>
                      <a:lnTo>
                        <a:pt x="31" y="16"/>
                      </a:lnTo>
                      <a:lnTo>
                        <a:pt x="29" y="21"/>
                      </a:lnTo>
                      <a:lnTo>
                        <a:pt x="26" y="26"/>
                      </a:lnTo>
                      <a:lnTo>
                        <a:pt x="21" y="31"/>
                      </a:lnTo>
                      <a:lnTo>
                        <a:pt x="21" y="31"/>
                      </a:lnTo>
                      <a:lnTo>
                        <a:pt x="15" y="31"/>
                      </a:lnTo>
                      <a:lnTo>
                        <a:pt x="15" y="31"/>
                      </a:lnTo>
                      <a:lnTo>
                        <a:pt x="12" y="31"/>
                      </a:lnTo>
                      <a:lnTo>
                        <a:pt x="7" y="30"/>
                      </a:lnTo>
                      <a:lnTo>
                        <a:pt x="3" y="26"/>
                      </a:lnTo>
                      <a:lnTo>
                        <a:pt x="2" y="21"/>
                      </a:lnTo>
                      <a:lnTo>
                        <a:pt x="2" y="21"/>
                      </a:lnTo>
                      <a:lnTo>
                        <a:pt x="0" y="16"/>
                      </a:lnTo>
                      <a:lnTo>
                        <a:pt x="2"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3" name="Freeform 3313"/>
                <p:cNvSpPr>
                  <a:spLocks/>
                </p:cNvSpPr>
                <p:nvPr/>
              </p:nvSpPr>
              <p:spPr bwMode="auto">
                <a:xfrm>
                  <a:off x="4452937" y="3336925"/>
                  <a:ext cx="34925" cy="34925"/>
                </a:xfrm>
                <a:custGeom>
                  <a:avLst/>
                  <a:gdLst/>
                  <a:ahLst/>
                  <a:cxnLst>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4" name="Freeform 3314"/>
                <p:cNvSpPr>
                  <a:spLocks/>
                </p:cNvSpPr>
                <p:nvPr/>
              </p:nvSpPr>
              <p:spPr bwMode="auto">
                <a:xfrm>
                  <a:off x="4519612" y="3313112"/>
                  <a:ext cx="30163" cy="28575"/>
                </a:xfrm>
                <a:custGeom>
                  <a:avLst/>
                  <a:gdLst/>
                  <a:ahLst/>
                  <a:cxnLst>
                    <a:cxn ang="0">
                      <a:pos x="18" y="36"/>
                    </a:cxn>
                    <a:cxn ang="0">
                      <a:pos x="18" y="36"/>
                    </a:cxn>
                    <a:cxn ang="0">
                      <a:pos x="13" y="36"/>
                    </a:cxn>
                    <a:cxn ang="0">
                      <a:pos x="8" y="35"/>
                    </a:cxn>
                    <a:cxn ang="0">
                      <a:pos x="4" y="30"/>
                    </a:cxn>
                    <a:cxn ang="0">
                      <a:pos x="2" y="25"/>
                    </a:cxn>
                    <a:cxn ang="0">
                      <a:pos x="2" y="25"/>
                    </a:cxn>
                    <a:cxn ang="0">
                      <a:pos x="0" y="18"/>
                    </a:cxn>
                    <a:cxn ang="0">
                      <a:pos x="2" y="12"/>
                    </a:cxn>
                    <a:cxn ang="0">
                      <a:pos x="2" y="12"/>
                    </a:cxn>
                    <a:cxn ang="0">
                      <a:pos x="5" y="5"/>
                    </a:cxn>
                    <a:cxn ang="0">
                      <a:pos x="12" y="0"/>
                    </a:cxn>
                    <a:cxn ang="0">
                      <a:pos x="12" y="0"/>
                    </a:cxn>
                    <a:cxn ang="0">
                      <a:pos x="18" y="0"/>
                    </a:cxn>
                    <a:cxn ang="0">
                      <a:pos x="18" y="0"/>
                    </a:cxn>
                    <a:cxn ang="0">
                      <a:pos x="25" y="0"/>
                    </a:cxn>
                    <a:cxn ang="0">
                      <a:pos x="30" y="2"/>
                    </a:cxn>
                    <a:cxn ang="0">
                      <a:pos x="33" y="7"/>
                    </a:cxn>
                    <a:cxn ang="0">
                      <a:pos x="36" y="12"/>
                    </a:cxn>
                    <a:cxn ang="0">
                      <a:pos x="36" y="12"/>
                    </a:cxn>
                    <a:cxn ang="0">
                      <a:pos x="38" y="18"/>
                    </a:cxn>
                    <a:cxn ang="0">
                      <a:pos x="36" y="25"/>
                    </a:cxn>
                    <a:cxn ang="0">
                      <a:pos x="36" y="25"/>
                    </a:cxn>
                    <a:cxn ang="0">
                      <a:pos x="31" y="31"/>
                    </a:cxn>
                    <a:cxn ang="0">
                      <a:pos x="26" y="36"/>
                    </a:cxn>
                    <a:cxn ang="0">
                      <a:pos x="26" y="36"/>
                    </a:cxn>
                    <a:cxn ang="0">
                      <a:pos x="18" y="36"/>
                    </a:cxn>
                    <a:cxn ang="0">
                      <a:pos x="18" y="36"/>
                    </a:cxn>
                  </a:cxnLst>
                  <a:rect l="0" t="0" r="r" b="b"/>
                  <a:pathLst>
                    <a:path w="38" h="36">
                      <a:moveTo>
                        <a:pt x="18" y="36"/>
                      </a:moveTo>
                      <a:lnTo>
                        <a:pt x="18" y="36"/>
                      </a:lnTo>
                      <a:lnTo>
                        <a:pt x="13" y="36"/>
                      </a:lnTo>
                      <a:lnTo>
                        <a:pt x="8" y="35"/>
                      </a:lnTo>
                      <a:lnTo>
                        <a:pt x="4" y="30"/>
                      </a:lnTo>
                      <a:lnTo>
                        <a:pt x="2" y="25"/>
                      </a:lnTo>
                      <a:lnTo>
                        <a:pt x="2" y="25"/>
                      </a:lnTo>
                      <a:lnTo>
                        <a:pt x="0" y="18"/>
                      </a:lnTo>
                      <a:lnTo>
                        <a:pt x="2" y="12"/>
                      </a:lnTo>
                      <a:lnTo>
                        <a:pt x="2" y="12"/>
                      </a:lnTo>
                      <a:lnTo>
                        <a:pt x="5" y="5"/>
                      </a:lnTo>
                      <a:lnTo>
                        <a:pt x="12" y="0"/>
                      </a:lnTo>
                      <a:lnTo>
                        <a:pt x="12" y="0"/>
                      </a:lnTo>
                      <a:lnTo>
                        <a:pt x="18" y="0"/>
                      </a:lnTo>
                      <a:lnTo>
                        <a:pt x="18" y="0"/>
                      </a:lnTo>
                      <a:lnTo>
                        <a:pt x="25" y="0"/>
                      </a:lnTo>
                      <a:lnTo>
                        <a:pt x="30" y="2"/>
                      </a:lnTo>
                      <a:lnTo>
                        <a:pt x="33" y="7"/>
                      </a:lnTo>
                      <a:lnTo>
                        <a:pt x="36" y="12"/>
                      </a:lnTo>
                      <a:lnTo>
                        <a:pt x="36" y="12"/>
                      </a:lnTo>
                      <a:lnTo>
                        <a:pt x="38" y="18"/>
                      </a:lnTo>
                      <a:lnTo>
                        <a:pt x="36" y="25"/>
                      </a:lnTo>
                      <a:lnTo>
                        <a:pt x="36" y="25"/>
                      </a:lnTo>
                      <a:lnTo>
                        <a:pt x="31" y="31"/>
                      </a:lnTo>
                      <a:lnTo>
                        <a:pt x="26" y="36"/>
                      </a:lnTo>
                      <a:lnTo>
                        <a:pt x="26" y="36"/>
                      </a:lnTo>
                      <a:lnTo>
                        <a:pt x="18" y="36"/>
                      </a:lnTo>
                      <a:lnTo>
                        <a:pt x="18" y="36"/>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5" name="Freeform 3315"/>
                <p:cNvSpPr>
                  <a:spLocks noEditPoints="1"/>
                </p:cNvSpPr>
                <p:nvPr/>
              </p:nvSpPr>
              <p:spPr bwMode="auto">
                <a:xfrm>
                  <a:off x="4518025" y="3311525"/>
                  <a:ext cx="34925" cy="33338"/>
                </a:xfrm>
                <a:custGeom>
                  <a:avLst/>
                  <a:gdLst/>
                  <a:ahLst/>
                  <a:cxnLst>
                    <a:cxn ang="0">
                      <a:pos x="21" y="5"/>
                    </a:cxn>
                    <a:cxn ang="0">
                      <a:pos x="21" y="5"/>
                    </a:cxn>
                    <a:cxn ang="0">
                      <a:pos x="26" y="7"/>
                    </a:cxn>
                    <a:cxn ang="0">
                      <a:pos x="31" y="8"/>
                    </a:cxn>
                    <a:cxn ang="0">
                      <a:pos x="34" y="12"/>
                    </a:cxn>
                    <a:cxn ang="0">
                      <a:pos x="36" y="15"/>
                    </a:cxn>
                    <a:cxn ang="0">
                      <a:pos x="36" y="15"/>
                    </a:cxn>
                    <a:cxn ang="0">
                      <a:pos x="38" y="21"/>
                    </a:cxn>
                    <a:cxn ang="0">
                      <a:pos x="36" y="28"/>
                    </a:cxn>
                    <a:cxn ang="0">
                      <a:pos x="33" y="33"/>
                    </a:cxn>
                    <a:cxn ang="0">
                      <a:pos x="28" y="36"/>
                    </a:cxn>
                    <a:cxn ang="0">
                      <a:pos x="28" y="36"/>
                    </a:cxn>
                    <a:cxn ang="0">
                      <a:pos x="21" y="38"/>
                    </a:cxn>
                    <a:cxn ang="0">
                      <a:pos x="21" y="38"/>
                    </a:cxn>
                    <a:cxn ang="0">
                      <a:pos x="16" y="36"/>
                    </a:cxn>
                    <a:cxn ang="0">
                      <a:pos x="13" y="34"/>
                    </a:cxn>
                    <a:cxn ang="0">
                      <a:pos x="10" y="31"/>
                    </a:cxn>
                    <a:cxn ang="0">
                      <a:pos x="7" y="28"/>
                    </a:cxn>
                    <a:cxn ang="0">
                      <a:pos x="7" y="28"/>
                    </a:cxn>
                    <a:cxn ang="0">
                      <a:pos x="7" y="21"/>
                    </a:cxn>
                    <a:cxn ang="0">
                      <a:pos x="7" y="15"/>
                    </a:cxn>
                    <a:cxn ang="0">
                      <a:pos x="10" y="10"/>
                    </a:cxn>
                    <a:cxn ang="0">
                      <a:pos x="16" y="7"/>
                    </a:cxn>
                    <a:cxn ang="0">
                      <a:pos x="16" y="7"/>
                    </a:cxn>
                    <a:cxn ang="0">
                      <a:pos x="21" y="5"/>
                    </a:cxn>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5"/>
                      </a:moveTo>
                      <a:lnTo>
                        <a:pt x="21" y="5"/>
                      </a:lnTo>
                      <a:lnTo>
                        <a:pt x="26" y="7"/>
                      </a:lnTo>
                      <a:lnTo>
                        <a:pt x="31" y="8"/>
                      </a:lnTo>
                      <a:lnTo>
                        <a:pt x="34" y="12"/>
                      </a:lnTo>
                      <a:lnTo>
                        <a:pt x="36" y="15"/>
                      </a:lnTo>
                      <a:lnTo>
                        <a:pt x="36" y="15"/>
                      </a:lnTo>
                      <a:lnTo>
                        <a:pt x="38" y="21"/>
                      </a:lnTo>
                      <a:lnTo>
                        <a:pt x="36" y="28"/>
                      </a:lnTo>
                      <a:lnTo>
                        <a:pt x="33" y="33"/>
                      </a:lnTo>
                      <a:lnTo>
                        <a:pt x="28" y="36"/>
                      </a:lnTo>
                      <a:lnTo>
                        <a:pt x="28" y="36"/>
                      </a:lnTo>
                      <a:lnTo>
                        <a:pt x="21" y="38"/>
                      </a:lnTo>
                      <a:lnTo>
                        <a:pt x="21" y="38"/>
                      </a:lnTo>
                      <a:lnTo>
                        <a:pt x="16" y="36"/>
                      </a:lnTo>
                      <a:lnTo>
                        <a:pt x="13" y="34"/>
                      </a:lnTo>
                      <a:lnTo>
                        <a:pt x="10" y="31"/>
                      </a:lnTo>
                      <a:lnTo>
                        <a:pt x="7" y="28"/>
                      </a:lnTo>
                      <a:lnTo>
                        <a:pt x="7" y="28"/>
                      </a:lnTo>
                      <a:lnTo>
                        <a:pt x="7" y="21"/>
                      </a:lnTo>
                      <a:lnTo>
                        <a:pt x="7" y="15"/>
                      </a:lnTo>
                      <a:lnTo>
                        <a:pt x="10" y="10"/>
                      </a:lnTo>
                      <a:lnTo>
                        <a:pt x="16" y="7"/>
                      </a:lnTo>
                      <a:lnTo>
                        <a:pt x="16" y="7"/>
                      </a:lnTo>
                      <a:lnTo>
                        <a:pt x="21" y="5"/>
                      </a:lnTo>
                      <a:close/>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6" name="Freeform 3316"/>
                <p:cNvSpPr>
                  <a:spLocks/>
                </p:cNvSpPr>
                <p:nvPr/>
              </p:nvSpPr>
              <p:spPr bwMode="auto">
                <a:xfrm>
                  <a:off x="4522787" y="3314700"/>
                  <a:ext cx="23813" cy="25400"/>
                </a:xfrm>
                <a:custGeom>
                  <a:avLst/>
                  <a:gdLst/>
                  <a:ahLst/>
                  <a:cxnLst>
                    <a:cxn ang="0">
                      <a:pos x="14" y="0"/>
                    </a:cxn>
                    <a:cxn ang="0">
                      <a:pos x="14" y="0"/>
                    </a:cxn>
                    <a:cxn ang="0">
                      <a:pos x="19" y="2"/>
                    </a:cxn>
                    <a:cxn ang="0">
                      <a:pos x="24" y="3"/>
                    </a:cxn>
                    <a:cxn ang="0">
                      <a:pos x="27" y="7"/>
                    </a:cxn>
                    <a:cxn ang="0">
                      <a:pos x="29" y="10"/>
                    </a:cxn>
                    <a:cxn ang="0">
                      <a:pos x="29" y="10"/>
                    </a:cxn>
                    <a:cxn ang="0">
                      <a:pos x="31" y="16"/>
                    </a:cxn>
                    <a:cxn ang="0">
                      <a:pos x="29" y="23"/>
                    </a:cxn>
                    <a:cxn ang="0">
                      <a:pos x="26" y="28"/>
                    </a:cxn>
                    <a:cxn ang="0">
                      <a:pos x="21" y="31"/>
                    </a:cxn>
                    <a:cxn ang="0">
                      <a:pos x="21" y="31"/>
                    </a:cxn>
                    <a:cxn ang="0">
                      <a:pos x="14" y="33"/>
                    </a:cxn>
                    <a:cxn ang="0">
                      <a:pos x="14" y="33"/>
                    </a:cxn>
                    <a:cxn ang="0">
                      <a:pos x="9" y="31"/>
                    </a:cxn>
                    <a:cxn ang="0">
                      <a:pos x="6" y="29"/>
                    </a:cxn>
                    <a:cxn ang="0">
                      <a:pos x="3" y="26"/>
                    </a:cxn>
                    <a:cxn ang="0">
                      <a:pos x="0" y="23"/>
                    </a:cxn>
                    <a:cxn ang="0">
                      <a:pos x="0" y="23"/>
                    </a:cxn>
                    <a:cxn ang="0">
                      <a:pos x="0" y="16"/>
                    </a:cxn>
                    <a:cxn ang="0">
                      <a:pos x="0" y="10"/>
                    </a:cxn>
                    <a:cxn ang="0">
                      <a:pos x="3" y="5"/>
                    </a:cxn>
                    <a:cxn ang="0">
                      <a:pos x="9" y="2"/>
                    </a:cxn>
                    <a:cxn ang="0">
                      <a:pos x="9" y="2"/>
                    </a:cxn>
                    <a:cxn ang="0">
                      <a:pos x="14" y="0"/>
                    </a:cxn>
                  </a:cxnLst>
                  <a:rect l="0" t="0" r="r" b="b"/>
                  <a:pathLst>
                    <a:path w="31" h="33">
                      <a:moveTo>
                        <a:pt x="14" y="0"/>
                      </a:moveTo>
                      <a:lnTo>
                        <a:pt x="14" y="0"/>
                      </a:lnTo>
                      <a:lnTo>
                        <a:pt x="19" y="2"/>
                      </a:lnTo>
                      <a:lnTo>
                        <a:pt x="24" y="3"/>
                      </a:lnTo>
                      <a:lnTo>
                        <a:pt x="27" y="7"/>
                      </a:lnTo>
                      <a:lnTo>
                        <a:pt x="29" y="10"/>
                      </a:lnTo>
                      <a:lnTo>
                        <a:pt x="29" y="10"/>
                      </a:lnTo>
                      <a:lnTo>
                        <a:pt x="31" y="16"/>
                      </a:lnTo>
                      <a:lnTo>
                        <a:pt x="29" y="23"/>
                      </a:lnTo>
                      <a:lnTo>
                        <a:pt x="26" y="28"/>
                      </a:lnTo>
                      <a:lnTo>
                        <a:pt x="21" y="31"/>
                      </a:lnTo>
                      <a:lnTo>
                        <a:pt x="21" y="31"/>
                      </a:lnTo>
                      <a:lnTo>
                        <a:pt x="14" y="33"/>
                      </a:lnTo>
                      <a:lnTo>
                        <a:pt x="14" y="33"/>
                      </a:lnTo>
                      <a:lnTo>
                        <a:pt x="9" y="31"/>
                      </a:lnTo>
                      <a:lnTo>
                        <a:pt x="6" y="29"/>
                      </a:lnTo>
                      <a:lnTo>
                        <a:pt x="3" y="26"/>
                      </a:lnTo>
                      <a:lnTo>
                        <a:pt x="0" y="23"/>
                      </a:lnTo>
                      <a:lnTo>
                        <a:pt x="0" y="23"/>
                      </a:lnTo>
                      <a:lnTo>
                        <a:pt x="0" y="16"/>
                      </a:lnTo>
                      <a:lnTo>
                        <a:pt x="0" y="10"/>
                      </a:lnTo>
                      <a:lnTo>
                        <a:pt x="3" y="5"/>
                      </a:lnTo>
                      <a:lnTo>
                        <a:pt x="9" y="2"/>
                      </a:lnTo>
                      <a:lnTo>
                        <a:pt x="9" y="2"/>
                      </a:lnTo>
                      <a:lnTo>
                        <a:pt x="14"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7" name="Freeform 3317"/>
                <p:cNvSpPr>
                  <a:spLocks/>
                </p:cNvSpPr>
                <p:nvPr/>
              </p:nvSpPr>
              <p:spPr bwMode="auto">
                <a:xfrm>
                  <a:off x="4518025" y="3311525"/>
                  <a:ext cx="34925" cy="33338"/>
                </a:xfrm>
                <a:custGeom>
                  <a:avLst/>
                  <a:gdLst/>
                  <a:ahLst/>
                  <a:cxnLst>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8" name="Freeform 3318"/>
                <p:cNvSpPr>
                  <a:spLocks/>
                </p:cNvSpPr>
                <p:nvPr/>
              </p:nvSpPr>
              <p:spPr bwMode="auto">
                <a:xfrm>
                  <a:off x="3998912" y="3556000"/>
                  <a:ext cx="127000" cy="104775"/>
                </a:xfrm>
                <a:custGeom>
                  <a:avLst/>
                  <a:gdLst/>
                  <a:ahLst/>
                  <a:cxnLst>
                    <a:cxn ang="0">
                      <a:pos x="42" y="34"/>
                    </a:cxn>
                    <a:cxn ang="0">
                      <a:pos x="0" y="19"/>
                    </a:cxn>
                    <a:cxn ang="0">
                      <a:pos x="11" y="47"/>
                    </a:cxn>
                    <a:cxn ang="0">
                      <a:pos x="47" y="131"/>
                    </a:cxn>
                    <a:cxn ang="0">
                      <a:pos x="160" y="86"/>
                    </a:cxn>
                    <a:cxn ang="0">
                      <a:pos x="124" y="0"/>
                    </a:cxn>
                    <a:cxn ang="0">
                      <a:pos x="42" y="34"/>
                    </a:cxn>
                  </a:cxnLst>
                  <a:rect l="0" t="0" r="r" b="b"/>
                  <a:pathLst>
                    <a:path w="160" h="131">
                      <a:moveTo>
                        <a:pt x="42" y="34"/>
                      </a:moveTo>
                      <a:lnTo>
                        <a:pt x="0" y="19"/>
                      </a:lnTo>
                      <a:lnTo>
                        <a:pt x="11" y="47"/>
                      </a:lnTo>
                      <a:lnTo>
                        <a:pt x="47" y="131"/>
                      </a:lnTo>
                      <a:lnTo>
                        <a:pt x="160" y="86"/>
                      </a:lnTo>
                      <a:lnTo>
                        <a:pt x="124" y="0"/>
                      </a:lnTo>
                      <a:lnTo>
                        <a:pt x="42" y="34"/>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9" name="Freeform 3319"/>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0" name="Freeform 3320"/>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1" name="Freeform 3321"/>
                <p:cNvSpPr>
                  <a:spLocks/>
                </p:cNvSpPr>
                <p:nvPr/>
              </p:nvSpPr>
              <p:spPr bwMode="auto">
                <a:xfrm>
                  <a:off x="4051300" y="3614737"/>
                  <a:ext cx="14288" cy="22225"/>
                </a:xfrm>
                <a:custGeom>
                  <a:avLst/>
                  <a:gdLst/>
                  <a:ahLst/>
                  <a:cxnLst>
                    <a:cxn ang="0">
                      <a:pos x="18" y="23"/>
                    </a:cxn>
                    <a:cxn ang="0">
                      <a:pos x="18" y="23"/>
                    </a:cxn>
                    <a:cxn ang="0">
                      <a:pos x="18" y="24"/>
                    </a:cxn>
                    <a:cxn ang="0">
                      <a:pos x="18" y="26"/>
                    </a:cxn>
                    <a:cxn ang="0">
                      <a:pos x="11" y="28"/>
                    </a:cxn>
                    <a:cxn ang="0">
                      <a:pos x="11" y="28"/>
                    </a:cxn>
                    <a:cxn ang="0">
                      <a:pos x="10" y="28"/>
                    </a:cxn>
                    <a:cxn ang="0">
                      <a:pos x="8" y="26"/>
                    </a:cxn>
                    <a:cxn ang="0">
                      <a:pos x="0" y="6"/>
                    </a:cxn>
                    <a:cxn ang="0">
                      <a:pos x="0" y="6"/>
                    </a:cxn>
                    <a:cxn ang="0">
                      <a:pos x="0" y="3"/>
                    </a:cxn>
                    <a:cxn ang="0">
                      <a:pos x="1" y="1"/>
                    </a:cxn>
                    <a:cxn ang="0">
                      <a:pos x="6" y="0"/>
                    </a:cxn>
                    <a:cxn ang="0">
                      <a:pos x="6" y="0"/>
                    </a:cxn>
                    <a:cxn ang="0">
                      <a:pos x="8" y="0"/>
                    </a:cxn>
                    <a:cxn ang="0">
                      <a:pos x="10" y="1"/>
                    </a:cxn>
                    <a:cxn ang="0">
                      <a:pos x="18" y="23"/>
                    </a:cxn>
                  </a:cxnLst>
                  <a:rect l="0" t="0" r="r" b="b"/>
                  <a:pathLst>
                    <a:path w="18" h="28">
                      <a:moveTo>
                        <a:pt x="18" y="23"/>
                      </a:moveTo>
                      <a:lnTo>
                        <a:pt x="18" y="23"/>
                      </a:lnTo>
                      <a:lnTo>
                        <a:pt x="18" y="24"/>
                      </a:lnTo>
                      <a:lnTo>
                        <a:pt x="18" y="26"/>
                      </a:lnTo>
                      <a:lnTo>
                        <a:pt x="11" y="28"/>
                      </a:lnTo>
                      <a:lnTo>
                        <a:pt x="11" y="28"/>
                      </a:lnTo>
                      <a:lnTo>
                        <a:pt x="10" y="28"/>
                      </a:lnTo>
                      <a:lnTo>
                        <a:pt x="8" y="26"/>
                      </a:lnTo>
                      <a:lnTo>
                        <a:pt x="0" y="6"/>
                      </a:lnTo>
                      <a:lnTo>
                        <a:pt x="0" y="6"/>
                      </a:lnTo>
                      <a:lnTo>
                        <a:pt x="0" y="3"/>
                      </a:lnTo>
                      <a:lnTo>
                        <a:pt x="1" y="1"/>
                      </a:lnTo>
                      <a:lnTo>
                        <a:pt x="6" y="0"/>
                      </a:lnTo>
                      <a:lnTo>
                        <a:pt x="6" y="0"/>
                      </a:lnTo>
                      <a:lnTo>
                        <a:pt x="8" y="0"/>
                      </a:lnTo>
                      <a:lnTo>
                        <a:pt x="10" y="1"/>
                      </a:lnTo>
                      <a:lnTo>
                        <a:pt x="18"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2" name="Freeform 3322"/>
                <p:cNvSpPr>
                  <a:spLocks/>
                </p:cNvSpPr>
                <p:nvPr/>
              </p:nvSpPr>
              <p:spPr bwMode="auto">
                <a:xfrm>
                  <a:off x="4076700" y="3603625"/>
                  <a:ext cx="15875" cy="22225"/>
                </a:xfrm>
                <a:custGeom>
                  <a:avLst/>
                  <a:gdLst/>
                  <a:ahLst/>
                  <a:cxnLst>
                    <a:cxn ang="0">
                      <a:pos x="19" y="23"/>
                    </a:cxn>
                    <a:cxn ang="0">
                      <a:pos x="19" y="23"/>
                    </a:cxn>
                    <a:cxn ang="0">
                      <a:pos x="19" y="24"/>
                    </a:cxn>
                    <a:cxn ang="0">
                      <a:pos x="18" y="26"/>
                    </a:cxn>
                    <a:cxn ang="0">
                      <a:pos x="11" y="27"/>
                    </a:cxn>
                    <a:cxn ang="0">
                      <a:pos x="11" y="27"/>
                    </a:cxn>
                    <a:cxn ang="0">
                      <a:pos x="9" y="27"/>
                    </a:cxn>
                    <a:cxn ang="0">
                      <a:pos x="8" y="27"/>
                    </a:cxn>
                    <a:cxn ang="0">
                      <a:pos x="0" y="6"/>
                    </a:cxn>
                    <a:cxn ang="0">
                      <a:pos x="0" y="6"/>
                    </a:cxn>
                    <a:cxn ang="0">
                      <a:pos x="0" y="3"/>
                    </a:cxn>
                    <a:cxn ang="0">
                      <a:pos x="1" y="3"/>
                    </a:cxn>
                    <a:cxn ang="0">
                      <a:pos x="6" y="0"/>
                    </a:cxn>
                    <a:cxn ang="0">
                      <a:pos x="6" y="0"/>
                    </a:cxn>
                    <a:cxn ang="0">
                      <a:pos x="8" y="0"/>
                    </a:cxn>
                    <a:cxn ang="0">
                      <a:pos x="9" y="1"/>
                    </a:cxn>
                    <a:cxn ang="0">
                      <a:pos x="19" y="23"/>
                    </a:cxn>
                  </a:cxnLst>
                  <a:rect l="0" t="0" r="r" b="b"/>
                  <a:pathLst>
                    <a:path w="19" h="27">
                      <a:moveTo>
                        <a:pt x="19" y="23"/>
                      </a:moveTo>
                      <a:lnTo>
                        <a:pt x="19" y="23"/>
                      </a:lnTo>
                      <a:lnTo>
                        <a:pt x="19" y="24"/>
                      </a:lnTo>
                      <a:lnTo>
                        <a:pt x="18" y="26"/>
                      </a:lnTo>
                      <a:lnTo>
                        <a:pt x="11" y="27"/>
                      </a:lnTo>
                      <a:lnTo>
                        <a:pt x="11" y="27"/>
                      </a:lnTo>
                      <a:lnTo>
                        <a:pt x="9" y="27"/>
                      </a:lnTo>
                      <a:lnTo>
                        <a:pt x="8" y="27"/>
                      </a:lnTo>
                      <a:lnTo>
                        <a:pt x="0" y="6"/>
                      </a:lnTo>
                      <a:lnTo>
                        <a:pt x="0" y="6"/>
                      </a:lnTo>
                      <a:lnTo>
                        <a:pt x="0" y="3"/>
                      </a:lnTo>
                      <a:lnTo>
                        <a:pt x="1" y="3"/>
                      </a:lnTo>
                      <a:lnTo>
                        <a:pt x="6" y="0"/>
                      </a:lnTo>
                      <a:lnTo>
                        <a:pt x="6" y="0"/>
                      </a:lnTo>
                      <a:lnTo>
                        <a:pt x="8" y="0"/>
                      </a:lnTo>
                      <a:lnTo>
                        <a:pt x="9" y="1"/>
                      </a:lnTo>
                      <a:lnTo>
                        <a:pt x="19"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3" name="Freeform 3323"/>
                <p:cNvSpPr>
                  <a:spLocks/>
                </p:cNvSpPr>
                <p:nvPr/>
              </p:nvSpPr>
              <p:spPr bwMode="auto">
                <a:xfrm>
                  <a:off x="4043362" y="3625850"/>
                  <a:ext cx="4763" cy="6350"/>
                </a:xfrm>
                <a:custGeom>
                  <a:avLst/>
                  <a:gdLst/>
                  <a:ahLst/>
                  <a:cxnLst>
                    <a:cxn ang="0">
                      <a:pos x="2" y="0"/>
                    </a:cxn>
                    <a:cxn ang="0">
                      <a:pos x="5" y="9"/>
                    </a:cxn>
                    <a:cxn ang="0">
                      <a:pos x="5" y="9"/>
                    </a:cxn>
                    <a:cxn ang="0">
                      <a:pos x="3" y="9"/>
                    </a:cxn>
                    <a:cxn ang="0">
                      <a:pos x="2" y="7"/>
                    </a:cxn>
                    <a:cxn ang="0">
                      <a:pos x="0" y="5"/>
                    </a:cxn>
                    <a:cxn ang="0">
                      <a:pos x="0" y="5"/>
                    </a:cxn>
                    <a:cxn ang="0">
                      <a:pos x="0" y="4"/>
                    </a:cxn>
                    <a:cxn ang="0">
                      <a:pos x="0" y="2"/>
                    </a:cxn>
                    <a:cxn ang="0">
                      <a:pos x="2" y="0"/>
                    </a:cxn>
                    <a:cxn ang="0">
                      <a:pos x="2" y="0"/>
                    </a:cxn>
                  </a:cxnLst>
                  <a:rect l="0" t="0" r="r" b="b"/>
                  <a:pathLst>
                    <a:path w="5" h="9">
                      <a:moveTo>
                        <a:pt x="2" y="0"/>
                      </a:moveTo>
                      <a:lnTo>
                        <a:pt x="5" y="9"/>
                      </a:lnTo>
                      <a:lnTo>
                        <a:pt x="5" y="9"/>
                      </a:lnTo>
                      <a:lnTo>
                        <a:pt x="3" y="9"/>
                      </a:lnTo>
                      <a:lnTo>
                        <a:pt x="2" y="7"/>
                      </a:lnTo>
                      <a:lnTo>
                        <a:pt x="0" y="5"/>
                      </a:lnTo>
                      <a:lnTo>
                        <a:pt x="0" y="5"/>
                      </a:lnTo>
                      <a:lnTo>
                        <a:pt x="0" y="4"/>
                      </a:lnTo>
                      <a:lnTo>
                        <a:pt x="0" y="2"/>
                      </a:lnTo>
                      <a:lnTo>
                        <a:pt x="2" y="0"/>
                      </a:lnTo>
                      <a:lnTo>
                        <a:pt x="2"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4" name="Freeform 3324"/>
                <p:cNvSpPr>
                  <a:spLocks/>
                </p:cNvSpPr>
                <p:nvPr/>
              </p:nvSpPr>
              <p:spPr bwMode="auto">
                <a:xfrm>
                  <a:off x="4092575" y="3605212"/>
                  <a:ext cx="4763" cy="7938"/>
                </a:xfrm>
                <a:custGeom>
                  <a:avLst/>
                  <a:gdLst/>
                  <a:ahLst/>
                  <a:cxnLst>
                    <a:cxn ang="0">
                      <a:pos x="0" y="0"/>
                    </a:cxn>
                    <a:cxn ang="0">
                      <a:pos x="3" y="10"/>
                    </a:cxn>
                    <a:cxn ang="0">
                      <a:pos x="3" y="10"/>
                    </a:cxn>
                    <a:cxn ang="0">
                      <a:pos x="5" y="9"/>
                    </a:cxn>
                    <a:cxn ang="0">
                      <a:pos x="5" y="7"/>
                    </a:cxn>
                    <a:cxn ang="0">
                      <a:pos x="5" y="4"/>
                    </a:cxn>
                    <a:cxn ang="0">
                      <a:pos x="5" y="4"/>
                    </a:cxn>
                    <a:cxn ang="0">
                      <a:pos x="3" y="2"/>
                    </a:cxn>
                    <a:cxn ang="0">
                      <a:pos x="1" y="2"/>
                    </a:cxn>
                    <a:cxn ang="0">
                      <a:pos x="0" y="0"/>
                    </a:cxn>
                    <a:cxn ang="0">
                      <a:pos x="0" y="0"/>
                    </a:cxn>
                  </a:cxnLst>
                  <a:rect l="0" t="0" r="r" b="b"/>
                  <a:pathLst>
                    <a:path w="5" h="10">
                      <a:moveTo>
                        <a:pt x="0" y="0"/>
                      </a:moveTo>
                      <a:lnTo>
                        <a:pt x="3" y="10"/>
                      </a:lnTo>
                      <a:lnTo>
                        <a:pt x="3" y="10"/>
                      </a:lnTo>
                      <a:lnTo>
                        <a:pt x="5" y="9"/>
                      </a:lnTo>
                      <a:lnTo>
                        <a:pt x="5" y="7"/>
                      </a:lnTo>
                      <a:lnTo>
                        <a:pt x="5" y="4"/>
                      </a:lnTo>
                      <a:lnTo>
                        <a:pt x="5" y="4"/>
                      </a:lnTo>
                      <a:lnTo>
                        <a:pt x="3" y="2"/>
                      </a:lnTo>
                      <a:lnTo>
                        <a:pt x="1" y="2"/>
                      </a:lnTo>
                      <a:lnTo>
                        <a:pt x="0" y="0"/>
                      </a:lnTo>
                      <a:lnTo>
                        <a:pt x="0"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5" name="Freeform 3325"/>
                <p:cNvSpPr>
                  <a:spLocks/>
                </p:cNvSpPr>
                <p:nvPr/>
              </p:nvSpPr>
              <p:spPr bwMode="auto">
                <a:xfrm>
                  <a:off x="4173537" y="3484562"/>
                  <a:ext cx="127000" cy="104775"/>
                </a:xfrm>
                <a:custGeom>
                  <a:avLst/>
                  <a:gdLst/>
                  <a:ahLst/>
                  <a:cxnLst>
                    <a:cxn ang="0">
                      <a:pos x="42" y="35"/>
                    </a:cxn>
                    <a:cxn ang="0">
                      <a:pos x="0" y="20"/>
                    </a:cxn>
                    <a:cxn ang="0">
                      <a:pos x="11" y="48"/>
                    </a:cxn>
                    <a:cxn ang="0">
                      <a:pos x="47" y="132"/>
                    </a:cxn>
                    <a:cxn ang="0">
                      <a:pos x="159" y="87"/>
                    </a:cxn>
                    <a:cxn ang="0">
                      <a:pos x="124" y="0"/>
                    </a:cxn>
                    <a:cxn ang="0">
                      <a:pos x="42" y="35"/>
                    </a:cxn>
                  </a:cxnLst>
                  <a:rect l="0" t="0" r="r" b="b"/>
                  <a:pathLst>
                    <a:path w="159" h="132">
                      <a:moveTo>
                        <a:pt x="42" y="35"/>
                      </a:moveTo>
                      <a:lnTo>
                        <a:pt x="0" y="20"/>
                      </a:lnTo>
                      <a:lnTo>
                        <a:pt x="11" y="48"/>
                      </a:lnTo>
                      <a:lnTo>
                        <a:pt x="47" y="132"/>
                      </a:lnTo>
                      <a:lnTo>
                        <a:pt x="159" y="87"/>
                      </a:lnTo>
                      <a:lnTo>
                        <a:pt x="124" y="0"/>
                      </a:lnTo>
                      <a:lnTo>
                        <a:pt x="42" y="35"/>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6" name="Freeform 3326"/>
                <p:cNvSpPr>
                  <a:spLocks noEditPoints="1"/>
                </p:cNvSpPr>
                <p:nvPr/>
              </p:nvSpPr>
              <p:spPr bwMode="auto">
                <a:xfrm>
                  <a:off x="4202112" y="3513137"/>
                  <a:ext cx="71438" cy="47625"/>
                </a:xfrm>
                <a:custGeom>
                  <a:avLst/>
                  <a:gdLst/>
                  <a:ahLst/>
                  <a:cxnLst>
                    <a:cxn ang="0">
                      <a:pos x="45" y="21"/>
                    </a:cxn>
                    <a:cxn ang="0">
                      <a:pos x="45" y="21"/>
                    </a:cxn>
                    <a:cxn ang="0">
                      <a:pos x="34" y="24"/>
                    </a:cxn>
                    <a:cxn ang="0">
                      <a:pos x="0" y="37"/>
                    </a:cxn>
                    <a:cxn ang="0">
                      <a:pos x="3" y="42"/>
                    </a:cxn>
                    <a:cxn ang="0">
                      <a:pos x="9" y="45"/>
                    </a:cxn>
                    <a:cxn ang="0">
                      <a:pos x="16" y="55"/>
                    </a:cxn>
                    <a:cxn ang="0">
                      <a:pos x="26" y="58"/>
                    </a:cxn>
                    <a:cxn ang="0">
                      <a:pos x="37" y="55"/>
                    </a:cxn>
                    <a:cxn ang="0">
                      <a:pos x="45" y="47"/>
                    </a:cxn>
                    <a:cxn ang="0">
                      <a:pos x="45" y="34"/>
                    </a:cxn>
                    <a:cxn ang="0">
                      <a:pos x="49" y="27"/>
                    </a:cxn>
                    <a:cxn ang="0">
                      <a:pos x="52" y="27"/>
                    </a:cxn>
                    <a:cxn ang="0">
                      <a:pos x="55" y="31"/>
                    </a:cxn>
                    <a:cxn ang="0">
                      <a:pos x="65" y="39"/>
                    </a:cxn>
                    <a:cxn ang="0">
                      <a:pos x="81" y="37"/>
                    </a:cxn>
                    <a:cxn ang="0">
                      <a:pos x="89" y="29"/>
                    </a:cxn>
                    <a:cxn ang="0">
                      <a:pos x="91" y="16"/>
                    </a:cxn>
                    <a:cxn ang="0">
                      <a:pos x="89" y="10"/>
                    </a:cxn>
                    <a:cxn ang="0">
                      <a:pos x="91" y="6"/>
                    </a:cxn>
                    <a:cxn ang="0">
                      <a:pos x="76" y="5"/>
                    </a:cxn>
                    <a:cxn ang="0">
                      <a:pos x="50" y="19"/>
                    </a:cxn>
                    <a:cxn ang="0">
                      <a:pos x="5" y="39"/>
                    </a:cxn>
                    <a:cxn ang="0">
                      <a:pos x="5" y="37"/>
                    </a:cxn>
                    <a:cxn ang="0">
                      <a:pos x="6" y="37"/>
                    </a:cxn>
                    <a:cxn ang="0">
                      <a:pos x="44" y="39"/>
                    </a:cxn>
                    <a:cxn ang="0">
                      <a:pos x="40" y="47"/>
                    </a:cxn>
                    <a:cxn ang="0">
                      <a:pos x="34" y="54"/>
                    </a:cxn>
                    <a:cxn ang="0">
                      <a:pos x="19" y="54"/>
                    </a:cxn>
                    <a:cxn ang="0">
                      <a:pos x="11" y="42"/>
                    </a:cxn>
                    <a:cxn ang="0">
                      <a:pos x="18" y="32"/>
                    </a:cxn>
                    <a:cxn ang="0">
                      <a:pos x="36" y="27"/>
                    </a:cxn>
                    <a:cxn ang="0">
                      <a:pos x="39" y="29"/>
                    </a:cxn>
                    <a:cxn ang="0">
                      <a:pos x="44" y="39"/>
                    </a:cxn>
                    <a:cxn ang="0">
                      <a:pos x="78" y="34"/>
                    </a:cxn>
                    <a:cxn ang="0">
                      <a:pos x="68" y="36"/>
                    </a:cxn>
                    <a:cxn ang="0">
                      <a:pos x="60" y="32"/>
                    </a:cxn>
                    <a:cxn ang="0">
                      <a:pos x="57" y="19"/>
                    </a:cxn>
                    <a:cxn ang="0">
                      <a:pos x="68" y="11"/>
                    </a:cxn>
                    <a:cxn ang="0">
                      <a:pos x="79" y="8"/>
                    </a:cxn>
                    <a:cxn ang="0">
                      <a:pos x="86" y="11"/>
                    </a:cxn>
                    <a:cxn ang="0">
                      <a:pos x="86" y="29"/>
                    </a:cxn>
                    <a:cxn ang="0">
                      <a:pos x="88" y="6"/>
                    </a:cxn>
                    <a:cxn ang="0">
                      <a:pos x="88" y="5"/>
                    </a:cxn>
                    <a:cxn ang="0">
                      <a:pos x="89" y="5"/>
                    </a:cxn>
                  </a:cxnLst>
                  <a:rect l="0" t="0" r="r" b="b"/>
                  <a:pathLst>
                    <a:path w="91" h="58">
                      <a:moveTo>
                        <a:pt x="50" y="19"/>
                      </a:moveTo>
                      <a:lnTo>
                        <a:pt x="50" y="19"/>
                      </a:lnTo>
                      <a:lnTo>
                        <a:pt x="45" y="21"/>
                      </a:lnTo>
                      <a:lnTo>
                        <a:pt x="45" y="21"/>
                      </a:lnTo>
                      <a:lnTo>
                        <a:pt x="45" y="21"/>
                      </a:lnTo>
                      <a:lnTo>
                        <a:pt x="45" y="21"/>
                      </a:lnTo>
                      <a:lnTo>
                        <a:pt x="42" y="23"/>
                      </a:lnTo>
                      <a:lnTo>
                        <a:pt x="42" y="23"/>
                      </a:lnTo>
                      <a:lnTo>
                        <a:pt x="34" y="24"/>
                      </a:lnTo>
                      <a:lnTo>
                        <a:pt x="26" y="26"/>
                      </a:lnTo>
                      <a:lnTo>
                        <a:pt x="13" y="31"/>
                      </a:lnTo>
                      <a:lnTo>
                        <a:pt x="0" y="37"/>
                      </a:lnTo>
                      <a:lnTo>
                        <a:pt x="0" y="37"/>
                      </a:lnTo>
                      <a:lnTo>
                        <a:pt x="3" y="42"/>
                      </a:lnTo>
                      <a:lnTo>
                        <a:pt x="3" y="42"/>
                      </a:lnTo>
                      <a:lnTo>
                        <a:pt x="6" y="42"/>
                      </a:lnTo>
                      <a:lnTo>
                        <a:pt x="8" y="44"/>
                      </a:lnTo>
                      <a:lnTo>
                        <a:pt x="9" y="45"/>
                      </a:lnTo>
                      <a:lnTo>
                        <a:pt x="9" y="45"/>
                      </a:lnTo>
                      <a:lnTo>
                        <a:pt x="11" y="50"/>
                      </a:lnTo>
                      <a:lnTo>
                        <a:pt x="16" y="55"/>
                      </a:lnTo>
                      <a:lnTo>
                        <a:pt x="16" y="55"/>
                      </a:lnTo>
                      <a:lnTo>
                        <a:pt x="21" y="58"/>
                      </a:lnTo>
                      <a:lnTo>
                        <a:pt x="26" y="58"/>
                      </a:lnTo>
                      <a:lnTo>
                        <a:pt x="32" y="57"/>
                      </a:lnTo>
                      <a:lnTo>
                        <a:pt x="32" y="57"/>
                      </a:lnTo>
                      <a:lnTo>
                        <a:pt x="37" y="55"/>
                      </a:lnTo>
                      <a:lnTo>
                        <a:pt x="40" y="52"/>
                      </a:lnTo>
                      <a:lnTo>
                        <a:pt x="45" y="47"/>
                      </a:lnTo>
                      <a:lnTo>
                        <a:pt x="45" y="47"/>
                      </a:lnTo>
                      <a:lnTo>
                        <a:pt x="47" y="42"/>
                      </a:lnTo>
                      <a:lnTo>
                        <a:pt x="45" y="34"/>
                      </a:lnTo>
                      <a:lnTo>
                        <a:pt x="45" y="34"/>
                      </a:lnTo>
                      <a:lnTo>
                        <a:pt x="45" y="31"/>
                      </a:lnTo>
                      <a:lnTo>
                        <a:pt x="47" y="29"/>
                      </a:lnTo>
                      <a:lnTo>
                        <a:pt x="49" y="27"/>
                      </a:lnTo>
                      <a:lnTo>
                        <a:pt x="49" y="27"/>
                      </a:lnTo>
                      <a:lnTo>
                        <a:pt x="49" y="27"/>
                      </a:lnTo>
                      <a:lnTo>
                        <a:pt x="52" y="27"/>
                      </a:lnTo>
                      <a:lnTo>
                        <a:pt x="53" y="27"/>
                      </a:lnTo>
                      <a:lnTo>
                        <a:pt x="55" y="31"/>
                      </a:lnTo>
                      <a:lnTo>
                        <a:pt x="55" y="31"/>
                      </a:lnTo>
                      <a:lnTo>
                        <a:pt x="60" y="36"/>
                      </a:lnTo>
                      <a:lnTo>
                        <a:pt x="65" y="39"/>
                      </a:lnTo>
                      <a:lnTo>
                        <a:pt x="65" y="39"/>
                      </a:lnTo>
                      <a:lnTo>
                        <a:pt x="71" y="41"/>
                      </a:lnTo>
                      <a:lnTo>
                        <a:pt x="76" y="39"/>
                      </a:lnTo>
                      <a:lnTo>
                        <a:pt x="81" y="37"/>
                      </a:lnTo>
                      <a:lnTo>
                        <a:pt x="81" y="37"/>
                      </a:lnTo>
                      <a:lnTo>
                        <a:pt x="86" y="34"/>
                      </a:lnTo>
                      <a:lnTo>
                        <a:pt x="89" y="29"/>
                      </a:lnTo>
                      <a:lnTo>
                        <a:pt x="91" y="24"/>
                      </a:lnTo>
                      <a:lnTo>
                        <a:pt x="91" y="24"/>
                      </a:lnTo>
                      <a:lnTo>
                        <a:pt x="91" y="16"/>
                      </a:lnTo>
                      <a:lnTo>
                        <a:pt x="89" y="13"/>
                      </a:lnTo>
                      <a:lnTo>
                        <a:pt x="89" y="13"/>
                      </a:lnTo>
                      <a:lnTo>
                        <a:pt x="89" y="10"/>
                      </a:lnTo>
                      <a:lnTo>
                        <a:pt x="89" y="8"/>
                      </a:lnTo>
                      <a:lnTo>
                        <a:pt x="91" y="6"/>
                      </a:lnTo>
                      <a:lnTo>
                        <a:pt x="91" y="6"/>
                      </a:lnTo>
                      <a:lnTo>
                        <a:pt x="89" y="0"/>
                      </a:lnTo>
                      <a:lnTo>
                        <a:pt x="89" y="0"/>
                      </a:lnTo>
                      <a:lnTo>
                        <a:pt x="76" y="5"/>
                      </a:lnTo>
                      <a:lnTo>
                        <a:pt x="63" y="10"/>
                      </a:lnTo>
                      <a:lnTo>
                        <a:pt x="57" y="14"/>
                      </a:lnTo>
                      <a:lnTo>
                        <a:pt x="50" y="19"/>
                      </a:lnTo>
                      <a:lnTo>
                        <a:pt x="50" y="19"/>
                      </a:lnTo>
                      <a:close/>
                      <a:moveTo>
                        <a:pt x="5" y="39"/>
                      </a:moveTo>
                      <a:lnTo>
                        <a:pt x="5" y="39"/>
                      </a:lnTo>
                      <a:lnTo>
                        <a:pt x="3" y="39"/>
                      </a:lnTo>
                      <a:lnTo>
                        <a:pt x="3" y="39"/>
                      </a:lnTo>
                      <a:lnTo>
                        <a:pt x="5" y="37"/>
                      </a:lnTo>
                      <a:lnTo>
                        <a:pt x="5" y="37"/>
                      </a:lnTo>
                      <a:lnTo>
                        <a:pt x="6" y="37"/>
                      </a:lnTo>
                      <a:lnTo>
                        <a:pt x="6" y="37"/>
                      </a:lnTo>
                      <a:lnTo>
                        <a:pt x="5" y="39"/>
                      </a:lnTo>
                      <a:lnTo>
                        <a:pt x="5" y="39"/>
                      </a:lnTo>
                      <a:close/>
                      <a:moveTo>
                        <a:pt x="44" y="39"/>
                      </a:moveTo>
                      <a:lnTo>
                        <a:pt x="44" y="39"/>
                      </a:lnTo>
                      <a:lnTo>
                        <a:pt x="44" y="42"/>
                      </a:lnTo>
                      <a:lnTo>
                        <a:pt x="40" y="47"/>
                      </a:lnTo>
                      <a:lnTo>
                        <a:pt x="40" y="47"/>
                      </a:lnTo>
                      <a:lnTo>
                        <a:pt x="37" y="50"/>
                      </a:lnTo>
                      <a:lnTo>
                        <a:pt x="34" y="54"/>
                      </a:lnTo>
                      <a:lnTo>
                        <a:pt x="22" y="55"/>
                      </a:lnTo>
                      <a:lnTo>
                        <a:pt x="22" y="55"/>
                      </a:lnTo>
                      <a:lnTo>
                        <a:pt x="19" y="54"/>
                      </a:lnTo>
                      <a:lnTo>
                        <a:pt x="16" y="52"/>
                      </a:lnTo>
                      <a:lnTo>
                        <a:pt x="11" y="42"/>
                      </a:lnTo>
                      <a:lnTo>
                        <a:pt x="11" y="42"/>
                      </a:lnTo>
                      <a:lnTo>
                        <a:pt x="11" y="37"/>
                      </a:lnTo>
                      <a:lnTo>
                        <a:pt x="13" y="34"/>
                      </a:lnTo>
                      <a:lnTo>
                        <a:pt x="18" y="32"/>
                      </a:lnTo>
                      <a:lnTo>
                        <a:pt x="18" y="32"/>
                      </a:lnTo>
                      <a:lnTo>
                        <a:pt x="22" y="31"/>
                      </a:lnTo>
                      <a:lnTo>
                        <a:pt x="36" y="27"/>
                      </a:lnTo>
                      <a:lnTo>
                        <a:pt x="36" y="27"/>
                      </a:lnTo>
                      <a:lnTo>
                        <a:pt x="37" y="27"/>
                      </a:lnTo>
                      <a:lnTo>
                        <a:pt x="39" y="29"/>
                      </a:lnTo>
                      <a:lnTo>
                        <a:pt x="42" y="32"/>
                      </a:lnTo>
                      <a:lnTo>
                        <a:pt x="44" y="39"/>
                      </a:lnTo>
                      <a:lnTo>
                        <a:pt x="44" y="39"/>
                      </a:lnTo>
                      <a:close/>
                      <a:moveTo>
                        <a:pt x="86" y="29"/>
                      </a:moveTo>
                      <a:lnTo>
                        <a:pt x="86" y="29"/>
                      </a:lnTo>
                      <a:lnTo>
                        <a:pt x="78" y="34"/>
                      </a:lnTo>
                      <a:lnTo>
                        <a:pt x="71" y="36"/>
                      </a:lnTo>
                      <a:lnTo>
                        <a:pt x="68" y="36"/>
                      </a:lnTo>
                      <a:lnTo>
                        <a:pt x="68" y="36"/>
                      </a:lnTo>
                      <a:lnTo>
                        <a:pt x="62" y="34"/>
                      </a:lnTo>
                      <a:lnTo>
                        <a:pt x="60" y="32"/>
                      </a:lnTo>
                      <a:lnTo>
                        <a:pt x="60" y="32"/>
                      </a:lnTo>
                      <a:lnTo>
                        <a:pt x="57" y="26"/>
                      </a:lnTo>
                      <a:lnTo>
                        <a:pt x="55" y="23"/>
                      </a:lnTo>
                      <a:lnTo>
                        <a:pt x="57" y="19"/>
                      </a:lnTo>
                      <a:lnTo>
                        <a:pt x="58" y="18"/>
                      </a:lnTo>
                      <a:lnTo>
                        <a:pt x="58" y="18"/>
                      </a:lnTo>
                      <a:lnTo>
                        <a:pt x="68" y="11"/>
                      </a:lnTo>
                      <a:lnTo>
                        <a:pt x="75" y="8"/>
                      </a:lnTo>
                      <a:lnTo>
                        <a:pt x="75" y="8"/>
                      </a:lnTo>
                      <a:lnTo>
                        <a:pt x="79" y="8"/>
                      </a:lnTo>
                      <a:lnTo>
                        <a:pt x="83" y="8"/>
                      </a:lnTo>
                      <a:lnTo>
                        <a:pt x="86" y="11"/>
                      </a:lnTo>
                      <a:lnTo>
                        <a:pt x="86" y="11"/>
                      </a:lnTo>
                      <a:lnTo>
                        <a:pt x="88" y="21"/>
                      </a:lnTo>
                      <a:lnTo>
                        <a:pt x="88" y="26"/>
                      </a:lnTo>
                      <a:lnTo>
                        <a:pt x="86" y="29"/>
                      </a:lnTo>
                      <a:lnTo>
                        <a:pt x="86" y="29"/>
                      </a:lnTo>
                      <a:close/>
                      <a:moveTo>
                        <a:pt x="88" y="6"/>
                      </a:moveTo>
                      <a:lnTo>
                        <a:pt x="88" y="6"/>
                      </a:lnTo>
                      <a:lnTo>
                        <a:pt x="86" y="6"/>
                      </a:lnTo>
                      <a:lnTo>
                        <a:pt x="86" y="6"/>
                      </a:lnTo>
                      <a:lnTo>
                        <a:pt x="88" y="5"/>
                      </a:lnTo>
                      <a:lnTo>
                        <a:pt x="88" y="5"/>
                      </a:lnTo>
                      <a:lnTo>
                        <a:pt x="89" y="5"/>
                      </a:lnTo>
                      <a:lnTo>
                        <a:pt x="89" y="5"/>
                      </a:lnTo>
                      <a:lnTo>
                        <a:pt x="88" y="6"/>
                      </a:lnTo>
                      <a:lnTo>
                        <a:pt x="88" y="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7" name="Freeform 3327"/>
                <p:cNvSpPr>
                  <a:spLocks/>
                </p:cNvSpPr>
                <p:nvPr/>
              </p:nvSpPr>
              <p:spPr bwMode="auto">
                <a:xfrm>
                  <a:off x="3970337" y="3392487"/>
                  <a:ext cx="127000" cy="104775"/>
                </a:xfrm>
                <a:custGeom>
                  <a:avLst/>
                  <a:gdLst/>
                  <a:ahLst/>
                  <a:cxnLst>
                    <a:cxn ang="0">
                      <a:pos x="117" y="97"/>
                    </a:cxn>
                    <a:cxn ang="0">
                      <a:pos x="160" y="112"/>
                    </a:cxn>
                    <a:cxn ang="0">
                      <a:pos x="148" y="84"/>
                    </a:cxn>
                    <a:cxn ang="0">
                      <a:pos x="113" y="0"/>
                    </a:cxn>
                    <a:cxn ang="0">
                      <a:pos x="0" y="47"/>
                    </a:cxn>
                    <a:cxn ang="0">
                      <a:pos x="36" y="132"/>
                    </a:cxn>
                    <a:cxn ang="0">
                      <a:pos x="117" y="97"/>
                    </a:cxn>
                  </a:cxnLst>
                  <a:rect l="0" t="0" r="r" b="b"/>
                  <a:pathLst>
                    <a:path w="160" h="132">
                      <a:moveTo>
                        <a:pt x="117" y="97"/>
                      </a:moveTo>
                      <a:lnTo>
                        <a:pt x="160" y="112"/>
                      </a:lnTo>
                      <a:lnTo>
                        <a:pt x="148" y="84"/>
                      </a:lnTo>
                      <a:lnTo>
                        <a:pt x="113" y="0"/>
                      </a:lnTo>
                      <a:lnTo>
                        <a:pt x="0" y="47"/>
                      </a:lnTo>
                      <a:lnTo>
                        <a:pt x="36" y="132"/>
                      </a:lnTo>
                      <a:lnTo>
                        <a:pt x="117" y="97"/>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8" name="Freeform 3328"/>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9" name="Freeform 3329"/>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0" name="Freeform 3330"/>
                <p:cNvSpPr>
                  <a:spLocks noEditPoints="1"/>
                </p:cNvSpPr>
                <p:nvPr/>
              </p:nvSpPr>
              <p:spPr bwMode="auto">
                <a:xfrm>
                  <a:off x="4010025" y="3432175"/>
                  <a:ext cx="34925" cy="39688"/>
                </a:xfrm>
                <a:custGeom>
                  <a:avLst/>
                  <a:gdLst/>
                  <a:ahLst/>
                  <a:cxnLst>
                    <a:cxn ang="0">
                      <a:pos x="35" y="26"/>
                    </a:cxn>
                    <a:cxn ang="0">
                      <a:pos x="16" y="34"/>
                    </a:cxn>
                    <a:cxn ang="0">
                      <a:pos x="9" y="23"/>
                    </a:cxn>
                    <a:cxn ang="0">
                      <a:pos x="32" y="13"/>
                    </a:cxn>
                    <a:cxn ang="0">
                      <a:pos x="35" y="26"/>
                    </a:cxn>
                    <a:cxn ang="0">
                      <a:pos x="32" y="0"/>
                    </a:cxn>
                    <a:cxn ang="0">
                      <a:pos x="0" y="13"/>
                    </a:cxn>
                    <a:cxn ang="0">
                      <a:pos x="19" y="49"/>
                    </a:cxn>
                    <a:cxn ang="0">
                      <a:pos x="19" y="49"/>
                    </a:cxn>
                    <a:cxn ang="0">
                      <a:pos x="19" y="51"/>
                    </a:cxn>
                    <a:cxn ang="0">
                      <a:pos x="21" y="51"/>
                    </a:cxn>
                    <a:cxn ang="0">
                      <a:pos x="22" y="51"/>
                    </a:cxn>
                    <a:cxn ang="0">
                      <a:pos x="44" y="41"/>
                    </a:cxn>
                    <a:cxn ang="0">
                      <a:pos x="44" y="41"/>
                    </a:cxn>
                    <a:cxn ang="0">
                      <a:pos x="44" y="39"/>
                    </a:cxn>
                    <a:cxn ang="0">
                      <a:pos x="44" y="38"/>
                    </a:cxn>
                    <a:cxn ang="0">
                      <a:pos x="32" y="0"/>
                    </a:cxn>
                  </a:cxnLst>
                  <a:rect l="0" t="0" r="r" b="b"/>
                  <a:pathLst>
                    <a:path w="44" h="51">
                      <a:moveTo>
                        <a:pt x="35" y="26"/>
                      </a:moveTo>
                      <a:lnTo>
                        <a:pt x="16" y="34"/>
                      </a:lnTo>
                      <a:lnTo>
                        <a:pt x="9" y="23"/>
                      </a:lnTo>
                      <a:lnTo>
                        <a:pt x="32" y="13"/>
                      </a:lnTo>
                      <a:lnTo>
                        <a:pt x="35" y="26"/>
                      </a:lnTo>
                      <a:close/>
                      <a:moveTo>
                        <a:pt x="32" y="0"/>
                      </a:moveTo>
                      <a:lnTo>
                        <a:pt x="0" y="13"/>
                      </a:lnTo>
                      <a:lnTo>
                        <a:pt x="19" y="49"/>
                      </a:lnTo>
                      <a:lnTo>
                        <a:pt x="19" y="49"/>
                      </a:lnTo>
                      <a:lnTo>
                        <a:pt x="19" y="51"/>
                      </a:lnTo>
                      <a:lnTo>
                        <a:pt x="21" y="51"/>
                      </a:lnTo>
                      <a:lnTo>
                        <a:pt x="22" y="51"/>
                      </a:lnTo>
                      <a:lnTo>
                        <a:pt x="44" y="41"/>
                      </a:lnTo>
                      <a:lnTo>
                        <a:pt x="44" y="41"/>
                      </a:lnTo>
                      <a:lnTo>
                        <a:pt x="44" y="39"/>
                      </a:lnTo>
                      <a:lnTo>
                        <a:pt x="44" y="38"/>
                      </a:lnTo>
                      <a:lnTo>
                        <a:pt x="32"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1" name="Freeform 3331"/>
                <p:cNvSpPr>
                  <a:spLocks/>
                </p:cNvSpPr>
                <p:nvPr/>
              </p:nvSpPr>
              <p:spPr bwMode="auto">
                <a:xfrm>
                  <a:off x="4189412" y="3302000"/>
                  <a:ext cx="125413" cy="104775"/>
                </a:xfrm>
                <a:custGeom>
                  <a:avLst/>
                  <a:gdLst/>
                  <a:ahLst/>
                  <a:cxnLst>
                    <a:cxn ang="0">
                      <a:pos x="116" y="97"/>
                    </a:cxn>
                    <a:cxn ang="0">
                      <a:pos x="158" y="112"/>
                    </a:cxn>
                    <a:cxn ang="0">
                      <a:pos x="147" y="86"/>
                    </a:cxn>
                    <a:cxn ang="0">
                      <a:pos x="113" y="0"/>
                    </a:cxn>
                    <a:cxn ang="0">
                      <a:pos x="0" y="47"/>
                    </a:cxn>
                    <a:cxn ang="0">
                      <a:pos x="35" y="132"/>
                    </a:cxn>
                    <a:cxn ang="0">
                      <a:pos x="116" y="97"/>
                    </a:cxn>
                  </a:cxnLst>
                  <a:rect l="0" t="0" r="r" b="b"/>
                  <a:pathLst>
                    <a:path w="158" h="132">
                      <a:moveTo>
                        <a:pt x="116" y="97"/>
                      </a:moveTo>
                      <a:lnTo>
                        <a:pt x="158" y="112"/>
                      </a:lnTo>
                      <a:lnTo>
                        <a:pt x="147" y="86"/>
                      </a:lnTo>
                      <a:lnTo>
                        <a:pt x="113" y="0"/>
                      </a:lnTo>
                      <a:lnTo>
                        <a:pt x="0" y="47"/>
                      </a:lnTo>
                      <a:lnTo>
                        <a:pt x="35" y="132"/>
                      </a:lnTo>
                      <a:lnTo>
                        <a:pt x="116" y="97"/>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2" name="Freeform 3332"/>
                <p:cNvSpPr>
                  <a:spLocks noEditPoints="1"/>
                </p:cNvSpPr>
                <p:nvPr/>
              </p:nvSpPr>
              <p:spPr bwMode="auto">
                <a:xfrm>
                  <a:off x="4214812" y="3324225"/>
                  <a:ext cx="61913" cy="61913"/>
                </a:xfrm>
                <a:custGeom>
                  <a:avLst/>
                  <a:gdLst/>
                  <a:ahLst/>
                  <a:cxnLst>
                    <a:cxn ang="0">
                      <a:pos x="55" y="0"/>
                    </a:cxn>
                    <a:cxn ang="0">
                      <a:pos x="3" y="22"/>
                    </a:cxn>
                    <a:cxn ang="0">
                      <a:pos x="3" y="22"/>
                    </a:cxn>
                    <a:cxn ang="0">
                      <a:pos x="0" y="25"/>
                    </a:cxn>
                    <a:cxn ang="0">
                      <a:pos x="0" y="30"/>
                    </a:cxn>
                    <a:cxn ang="0">
                      <a:pos x="15" y="66"/>
                    </a:cxn>
                    <a:cxn ang="0">
                      <a:pos x="15" y="66"/>
                    </a:cxn>
                    <a:cxn ang="0">
                      <a:pos x="18" y="69"/>
                    </a:cxn>
                    <a:cxn ang="0">
                      <a:pos x="23" y="69"/>
                    </a:cxn>
                    <a:cxn ang="0">
                      <a:pos x="44" y="59"/>
                    </a:cxn>
                    <a:cxn ang="0">
                      <a:pos x="47" y="67"/>
                    </a:cxn>
                    <a:cxn ang="0">
                      <a:pos x="28" y="77"/>
                    </a:cxn>
                    <a:cxn ang="0">
                      <a:pos x="28" y="79"/>
                    </a:cxn>
                    <a:cxn ang="0">
                      <a:pos x="77" y="57"/>
                    </a:cxn>
                    <a:cxn ang="0">
                      <a:pos x="77" y="56"/>
                    </a:cxn>
                    <a:cxn ang="0">
                      <a:pos x="55" y="64"/>
                    </a:cxn>
                    <a:cxn ang="0">
                      <a:pos x="52" y="56"/>
                    </a:cxn>
                    <a:cxn ang="0">
                      <a:pos x="75" y="46"/>
                    </a:cxn>
                    <a:cxn ang="0">
                      <a:pos x="75" y="46"/>
                    </a:cxn>
                    <a:cxn ang="0">
                      <a:pos x="78" y="44"/>
                    </a:cxn>
                    <a:cxn ang="0">
                      <a:pos x="78" y="39"/>
                    </a:cxn>
                    <a:cxn ang="0">
                      <a:pos x="63" y="4"/>
                    </a:cxn>
                    <a:cxn ang="0">
                      <a:pos x="63" y="4"/>
                    </a:cxn>
                    <a:cxn ang="0">
                      <a:pos x="60" y="0"/>
                    </a:cxn>
                    <a:cxn ang="0">
                      <a:pos x="55" y="0"/>
                    </a:cxn>
                    <a:cxn ang="0">
                      <a:pos x="55" y="0"/>
                    </a:cxn>
                    <a:cxn ang="0">
                      <a:pos x="44" y="54"/>
                    </a:cxn>
                    <a:cxn ang="0">
                      <a:pos x="44" y="54"/>
                    </a:cxn>
                    <a:cxn ang="0">
                      <a:pos x="44" y="53"/>
                    </a:cxn>
                    <a:cxn ang="0">
                      <a:pos x="46" y="51"/>
                    </a:cxn>
                    <a:cxn ang="0">
                      <a:pos x="46" y="51"/>
                    </a:cxn>
                    <a:cxn ang="0">
                      <a:pos x="47" y="51"/>
                    </a:cxn>
                    <a:cxn ang="0">
                      <a:pos x="49" y="53"/>
                    </a:cxn>
                    <a:cxn ang="0">
                      <a:pos x="49" y="53"/>
                    </a:cxn>
                    <a:cxn ang="0">
                      <a:pos x="49" y="54"/>
                    </a:cxn>
                    <a:cxn ang="0">
                      <a:pos x="47" y="56"/>
                    </a:cxn>
                    <a:cxn ang="0">
                      <a:pos x="47" y="56"/>
                    </a:cxn>
                    <a:cxn ang="0">
                      <a:pos x="46" y="56"/>
                    </a:cxn>
                    <a:cxn ang="0">
                      <a:pos x="44" y="54"/>
                    </a:cxn>
                    <a:cxn ang="0">
                      <a:pos x="44" y="54"/>
                    </a:cxn>
                    <a:cxn ang="0">
                      <a:pos x="75" y="38"/>
                    </a:cxn>
                    <a:cxn ang="0">
                      <a:pos x="16" y="61"/>
                    </a:cxn>
                    <a:cxn ang="0">
                      <a:pos x="3" y="28"/>
                    </a:cxn>
                    <a:cxn ang="0">
                      <a:pos x="60" y="4"/>
                    </a:cxn>
                    <a:cxn ang="0">
                      <a:pos x="75" y="38"/>
                    </a:cxn>
                  </a:cxnLst>
                  <a:rect l="0" t="0" r="r" b="b"/>
                  <a:pathLst>
                    <a:path w="78" h="79">
                      <a:moveTo>
                        <a:pt x="55" y="0"/>
                      </a:moveTo>
                      <a:lnTo>
                        <a:pt x="3" y="22"/>
                      </a:lnTo>
                      <a:lnTo>
                        <a:pt x="3" y="22"/>
                      </a:lnTo>
                      <a:lnTo>
                        <a:pt x="0" y="25"/>
                      </a:lnTo>
                      <a:lnTo>
                        <a:pt x="0" y="30"/>
                      </a:lnTo>
                      <a:lnTo>
                        <a:pt x="15" y="66"/>
                      </a:lnTo>
                      <a:lnTo>
                        <a:pt x="15" y="66"/>
                      </a:lnTo>
                      <a:lnTo>
                        <a:pt x="18" y="69"/>
                      </a:lnTo>
                      <a:lnTo>
                        <a:pt x="23" y="69"/>
                      </a:lnTo>
                      <a:lnTo>
                        <a:pt x="44" y="59"/>
                      </a:lnTo>
                      <a:lnTo>
                        <a:pt x="47" y="67"/>
                      </a:lnTo>
                      <a:lnTo>
                        <a:pt x="28" y="77"/>
                      </a:lnTo>
                      <a:lnTo>
                        <a:pt x="28" y="79"/>
                      </a:lnTo>
                      <a:lnTo>
                        <a:pt x="77" y="57"/>
                      </a:lnTo>
                      <a:lnTo>
                        <a:pt x="77" y="56"/>
                      </a:lnTo>
                      <a:lnTo>
                        <a:pt x="55" y="64"/>
                      </a:lnTo>
                      <a:lnTo>
                        <a:pt x="52" y="56"/>
                      </a:lnTo>
                      <a:lnTo>
                        <a:pt x="75" y="46"/>
                      </a:lnTo>
                      <a:lnTo>
                        <a:pt x="75" y="46"/>
                      </a:lnTo>
                      <a:lnTo>
                        <a:pt x="78" y="44"/>
                      </a:lnTo>
                      <a:lnTo>
                        <a:pt x="78" y="39"/>
                      </a:lnTo>
                      <a:lnTo>
                        <a:pt x="63" y="4"/>
                      </a:lnTo>
                      <a:lnTo>
                        <a:pt x="63" y="4"/>
                      </a:lnTo>
                      <a:lnTo>
                        <a:pt x="60" y="0"/>
                      </a:lnTo>
                      <a:lnTo>
                        <a:pt x="55" y="0"/>
                      </a:lnTo>
                      <a:lnTo>
                        <a:pt x="55" y="0"/>
                      </a:lnTo>
                      <a:close/>
                      <a:moveTo>
                        <a:pt x="44" y="54"/>
                      </a:moveTo>
                      <a:lnTo>
                        <a:pt x="44" y="54"/>
                      </a:lnTo>
                      <a:lnTo>
                        <a:pt x="44" y="53"/>
                      </a:lnTo>
                      <a:lnTo>
                        <a:pt x="46" y="51"/>
                      </a:lnTo>
                      <a:lnTo>
                        <a:pt x="46" y="51"/>
                      </a:lnTo>
                      <a:lnTo>
                        <a:pt x="47" y="51"/>
                      </a:lnTo>
                      <a:lnTo>
                        <a:pt x="49" y="53"/>
                      </a:lnTo>
                      <a:lnTo>
                        <a:pt x="49" y="53"/>
                      </a:lnTo>
                      <a:lnTo>
                        <a:pt x="49" y="54"/>
                      </a:lnTo>
                      <a:lnTo>
                        <a:pt x="47" y="56"/>
                      </a:lnTo>
                      <a:lnTo>
                        <a:pt x="47" y="56"/>
                      </a:lnTo>
                      <a:lnTo>
                        <a:pt x="46" y="56"/>
                      </a:lnTo>
                      <a:lnTo>
                        <a:pt x="44" y="54"/>
                      </a:lnTo>
                      <a:lnTo>
                        <a:pt x="44" y="54"/>
                      </a:lnTo>
                      <a:close/>
                      <a:moveTo>
                        <a:pt x="75" y="38"/>
                      </a:moveTo>
                      <a:lnTo>
                        <a:pt x="16" y="61"/>
                      </a:lnTo>
                      <a:lnTo>
                        <a:pt x="3" y="28"/>
                      </a:lnTo>
                      <a:lnTo>
                        <a:pt x="60" y="4"/>
                      </a:lnTo>
                      <a:lnTo>
                        <a:pt x="75" y="38"/>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3" name="Freeform 3333"/>
                <p:cNvSpPr>
                  <a:spLocks/>
                </p:cNvSpPr>
                <p:nvPr/>
              </p:nvSpPr>
              <p:spPr bwMode="auto">
                <a:xfrm>
                  <a:off x="4418012" y="3390900"/>
                  <a:ext cx="127000" cy="104775"/>
                </a:xfrm>
                <a:custGeom>
                  <a:avLst/>
                  <a:gdLst/>
                  <a:ahLst/>
                  <a:cxnLst>
                    <a:cxn ang="0">
                      <a:pos x="42" y="34"/>
                    </a:cxn>
                    <a:cxn ang="0">
                      <a:pos x="0" y="20"/>
                    </a:cxn>
                    <a:cxn ang="0">
                      <a:pos x="11" y="47"/>
                    </a:cxn>
                    <a:cxn ang="0">
                      <a:pos x="47" y="132"/>
                    </a:cxn>
                    <a:cxn ang="0">
                      <a:pos x="159" y="85"/>
                    </a:cxn>
                    <a:cxn ang="0">
                      <a:pos x="123" y="0"/>
                    </a:cxn>
                    <a:cxn ang="0">
                      <a:pos x="42" y="34"/>
                    </a:cxn>
                  </a:cxnLst>
                  <a:rect l="0" t="0" r="r" b="b"/>
                  <a:pathLst>
                    <a:path w="159" h="132">
                      <a:moveTo>
                        <a:pt x="42" y="34"/>
                      </a:moveTo>
                      <a:lnTo>
                        <a:pt x="0" y="20"/>
                      </a:lnTo>
                      <a:lnTo>
                        <a:pt x="11" y="47"/>
                      </a:lnTo>
                      <a:lnTo>
                        <a:pt x="47" y="132"/>
                      </a:lnTo>
                      <a:lnTo>
                        <a:pt x="159" y="85"/>
                      </a:lnTo>
                      <a:lnTo>
                        <a:pt x="123" y="0"/>
                      </a:lnTo>
                      <a:lnTo>
                        <a:pt x="42" y="34"/>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4" name="Freeform 3334"/>
                <p:cNvSpPr>
                  <a:spLocks noEditPoints="1"/>
                </p:cNvSpPr>
                <p:nvPr/>
              </p:nvSpPr>
              <p:spPr bwMode="auto">
                <a:xfrm>
                  <a:off x="4462462" y="3413125"/>
                  <a:ext cx="47625" cy="60325"/>
                </a:xfrm>
                <a:custGeom>
                  <a:avLst/>
                  <a:gdLst/>
                  <a:ahLst/>
                  <a:cxnLst>
                    <a:cxn ang="0">
                      <a:pos x="27" y="0"/>
                    </a:cxn>
                    <a:cxn ang="0">
                      <a:pos x="3" y="11"/>
                    </a:cxn>
                    <a:cxn ang="0">
                      <a:pos x="3" y="11"/>
                    </a:cxn>
                    <a:cxn ang="0">
                      <a:pos x="0" y="13"/>
                    </a:cxn>
                    <a:cxn ang="0">
                      <a:pos x="0" y="18"/>
                    </a:cxn>
                    <a:cxn ang="0">
                      <a:pos x="22" y="75"/>
                    </a:cxn>
                    <a:cxn ang="0">
                      <a:pos x="22" y="75"/>
                    </a:cxn>
                    <a:cxn ang="0">
                      <a:pos x="26" y="76"/>
                    </a:cxn>
                    <a:cxn ang="0">
                      <a:pos x="29" y="76"/>
                    </a:cxn>
                    <a:cxn ang="0">
                      <a:pos x="55" y="67"/>
                    </a:cxn>
                    <a:cxn ang="0">
                      <a:pos x="55" y="67"/>
                    </a:cxn>
                    <a:cxn ang="0">
                      <a:pos x="58" y="63"/>
                    </a:cxn>
                    <a:cxn ang="0">
                      <a:pos x="58" y="60"/>
                    </a:cxn>
                    <a:cxn ang="0">
                      <a:pos x="34" y="3"/>
                    </a:cxn>
                    <a:cxn ang="0">
                      <a:pos x="34" y="3"/>
                    </a:cxn>
                    <a:cxn ang="0">
                      <a:pos x="32" y="0"/>
                    </a:cxn>
                    <a:cxn ang="0">
                      <a:pos x="27" y="0"/>
                    </a:cxn>
                    <a:cxn ang="0">
                      <a:pos x="27" y="0"/>
                    </a:cxn>
                    <a:cxn ang="0">
                      <a:pos x="13" y="13"/>
                    </a:cxn>
                    <a:cxn ang="0">
                      <a:pos x="22" y="8"/>
                    </a:cxn>
                    <a:cxn ang="0">
                      <a:pos x="22" y="8"/>
                    </a:cxn>
                    <a:cxn ang="0">
                      <a:pos x="24" y="10"/>
                    </a:cxn>
                    <a:cxn ang="0">
                      <a:pos x="24" y="10"/>
                    </a:cxn>
                    <a:cxn ang="0">
                      <a:pos x="22" y="11"/>
                    </a:cxn>
                    <a:cxn ang="0">
                      <a:pos x="14" y="14"/>
                    </a:cxn>
                    <a:cxn ang="0">
                      <a:pos x="14" y="14"/>
                    </a:cxn>
                    <a:cxn ang="0">
                      <a:pos x="13" y="14"/>
                    </a:cxn>
                    <a:cxn ang="0">
                      <a:pos x="13" y="14"/>
                    </a:cxn>
                    <a:cxn ang="0">
                      <a:pos x="13" y="13"/>
                    </a:cxn>
                    <a:cxn ang="0">
                      <a:pos x="13" y="13"/>
                    </a:cxn>
                    <a:cxn ang="0">
                      <a:pos x="42" y="70"/>
                    </a:cxn>
                    <a:cxn ang="0">
                      <a:pos x="42" y="70"/>
                    </a:cxn>
                    <a:cxn ang="0">
                      <a:pos x="39" y="70"/>
                    </a:cxn>
                    <a:cxn ang="0">
                      <a:pos x="37" y="67"/>
                    </a:cxn>
                    <a:cxn ang="0">
                      <a:pos x="37" y="67"/>
                    </a:cxn>
                    <a:cxn ang="0">
                      <a:pos x="37" y="63"/>
                    </a:cxn>
                    <a:cxn ang="0">
                      <a:pos x="39" y="62"/>
                    </a:cxn>
                    <a:cxn ang="0">
                      <a:pos x="39" y="62"/>
                    </a:cxn>
                    <a:cxn ang="0">
                      <a:pos x="42" y="62"/>
                    </a:cxn>
                    <a:cxn ang="0">
                      <a:pos x="44" y="63"/>
                    </a:cxn>
                    <a:cxn ang="0">
                      <a:pos x="44" y="63"/>
                    </a:cxn>
                    <a:cxn ang="0">
                      <a:pos x="44" y="67"/>
                    </a:cxn>
                    <a:cxn ang="0">
                      <a:pos x="42" y="70"/>
                    </a:cxn>
                    <a:cxn ang="0">
                      <a:pos x="42" y="70"/>
                    </a:cxn>
                    <a:cxn ang="0">
                      <a:pos x="53" y="55"/>
                    </a:cxn>
                    <a:cxn ang="0">
                      <a:pos x="24" y="67"/>
                    </a:cxn>
                    <a:cxn ang="0">
                      <a:pos x="5" y="23"/>
                    </a:cxn>
                    <a:cxn ang="0">
                      <a:pos x="34" y="10"/>
                    </a:cxn>
                    <a:cxn ang="0">
                      <a:pos x="53" y="55"/>
                    </a:cxn>
                  </a:cxnLst>
                  <a:rect l="0" t="0" r="r" b="b"/>
                  <a:pathLst>
                    <a:path w="58" h="76">
                      <a:moveTo>
                        <a:pt x="27" y="0"/>
                      </a:moveTo>
                      <a:lnTo>
                        <a:pt x="3" y="11"/>
                      </a:lnTo>
                      <a:lnTo>
                        <a:pt x="3" y="11"/>
                      </a:lnTo>
                      <a:lnTo>
                        <a:pt x="0" y="13"/>
                      </a:lnTo>
                      <a:lnTo>
                        <a:pt x="0" y="18"/>
                      </a:lnTo>
                      <a:lnTo>
                        <a:pt x="22" y="75"/>
                      </a:lnTo>
                      <a:lnTo>
                        <a:pt x="22" y="75"/>
                      </a:lnTo>
                      <a:lnTo>
                        <a:pt x="26" y="76"/>
                      </a:lnTo>
                      <a:lnTo>
                        <a:pt x="29" y="76"/>
                      </a:lnTo>
                      <a:lnTo>
                        <a:pt x="55" y="67"/>
                      </a:lnTo>
                      <a:lnTo>
                        <a:pt x="55" y="67"/>
                      </a:lnTo>
                      <a:lnTo>
                        <a:pt x="58" y="63"/>
                      </a:lnTo>
                      <a:lnTo>
                        <a:pt x="58" y="60"/>
                      </a:lnTo>
                      <a:lnTo>
                        <a:pt x="34" y="3"/>
                      </a:lnTo>
                      <a:lnTo>
                        <a:pt x="34" y="3"/>
                      </a:lnTo>
                      <a:lnTo>
                        <a:pt x="32" y="0"/>
                      </a:lnTo>
                      <a:lnTo>
                        <a:pt x="27" y="0"/>
                      </a:lnTo>
                      <a:lnTo>
                        <a:pt x="27" y="0"/>
                      </a:lnTo>
                      <a:close/>
                      <a:moveTo>
                        <a:pt x="13" y="13"/>
                      </a:moveTo>
                      <a:lnTo>
                        <a:pt x="22" y="8"/>
                      </a:lnTo>
                      <a:lnTo>
                        <a:pt x="22" y="8"/>
                      </a:lnTo>
                      <a:lnTo>
                        <a:pt x="24" y="10"/>
                      </a:lnTo>
                      <a:lnTo>
                        <a:pt x="24" y="10"/>
                      </a:lnTo>
                      <a:lnTo>
                        <a:pt x="22" y="11"/>
                      </a:lnTo>
                      <a:lnTo>
                        <a:pt x="14" y="14"/>
                      </a:lnTo>
                      <a:lnTo>
                        <a:pt x="14" y="14"/>
                      </a:lnTo>
                      <a:lnTo>
                        <a:pt x="13" y="14"/>
                      </a:lnTo>
                      <a:lnTo>
                        <a:pt x="13" y="14"/>
                      </a:lnTo>
                      <a:lnTo>
                        <a:pt x="13" y="13"/>
                      </a:lnTo>
                      <a:lnTo>
                        <a:pt x="13" y="13"/>
                      </a:lnTo>
                      <a:close/>
                      <a:moveTo>
                        <a:pt x="42" y="70"/>
                      </a:moveTo>
                      <a:lnTo>
                        <a:pt x="42" y="70"/>
                      </a:lnTo>
                      <a:lnTo>
                        <a:pt x="39" y="70"/>
                      </a:lnTo>
                      <a:lnTo>
                        <a:pt x="37" y="67"/>
                      </a:lnTo>
                      <a:lnTo>
                        <a:pt x="37" y="67"/>
                      </a:lnTo>
                      <a:lnTo>
                        <a:pt x="37" y="63"/>
                      </a:lnTo>
                      <a:lnTo>
                        <a:pt x="39" y="62"/>
                      </a:lnTo>
                      <a:lnTo>
                        <a:pt x="39" y="62"/>
                      </a:lnTo>
                      <a:lnTo>
                        <a:pt x="42" y="62"/>
                      </a:lnTo>
                      <a:lnTo>
                        <a:pt x="44" y="63"/>
                      </a:lnTo>
                      <a:lnTo>
                        <a:pt x="44" y="63"/>
                      </a:lnTo>
                      <a:lnTo>
                        <a:pt x="44" y="67"/>
                      </a:lnTo>
                      <a:lnTo>
                        <a:pt x="42" y="70"/>
                      </a:lnTo>
                      <a:lnTo>
                        <a:pt x="42" y="70"/>
                      </a:lnTo>
                      <a:close/>
                      <a:moveTo>
                        <a:pt x="53" y="55"/>
                      </a:moveTo>
                      <a:lnTo>
                        <a:pt x="24" y="67"/>
                      </a:lnTo>
                      <a:lnTo>
                        <a:pt x="5" y="23"/>
                      </a:lnTo>
                      <a:lnTo>
                        <a:pt x="34" y="10"/>
                      </a:lnTo>
                      <a:lnTo>
                        <a:pt x="53" y="55"/>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5" name="Freeform 3335"/>
                <p:cNvSpPr>
                  <a:spLocks/>
                </p:cNvSpPr>
                <p:nvPr/>
              </p:nvSpPr>
              <p:spPr bwMode="auto">
                <a:xfrm>
                  <a:off x="4473575" y="3421062"/>
                  <a:ext cx="7938" cy="3175"/>
                </a:xfrm>
                <a:custGeom>
                  <a:avLst/>
                  <a:gdLst/>
                  <a:ahLst/>
                  <a:cxnLst>
                    <a:cxn ang="0">
                      <a:pos x="1" y="4"/>
                    </a:cxn>
                    <a:cxn ang="0">
                      <a:pos x="9" y="1"/>
                    </a:cxn>
                    <a:cxn ang="0">
                      <a:pos x="9" y="0"/>
                    </a:cxn>
                    <a:cxn ang="0">
                      <a:pos x="9" y="0"/>
                    </a:cxn>
                    <a:cxn ang="0">
                      <a:pos x="1" y="3"/>
                    </a:cxn>
                    <a:cxn ang="0">
                      <a:pos x="0" y="4"/>
                    </a:cxn>
                    <a:cxn ang="0">
                      <a:pos x="1" y="4"/>
                    </a:cxn>
                  </a:cxnLst>
                  <a:rect l="0" t="0" r="r" b="b"/>
                  <a:pathLst>
                    <a:path w="9" h="4">
                      <a:moveTo>
                        <a:pt x="1" y="4"/>
                      </a:moveTo>
                      <a:lnTo>
                        <a:pt x="9" y="1"/>
                      </a:lnTo>
                      <a:lnTo>
                        <a:pt x="9" y="0"/>
                      </a:lnTo>
                      <a:lnTo>
                        <a:pt x="9" y="0"/>
                      </a:lnTo>
                      <a:lnTo>
                        <a:pt x="1" y="3"/>
                      </a:lnTo>
                      <a:lnTo>
                        <a:pt x="0" y="4"/>
                      </a:lnTo>
                      <a:lnTo>
                        <a:pt x="1" y="4"/>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6" name="Freeform 3336"/>
                <p:cNvSpPr>
                  <a:spLocks/>
                </p:cNvSpPr>
                <p:nvPr/>
              </p:nvSpPr>
              <p:spPr bwMode="auto">
                <a:xfrm>
                  <a:off x="4545012" y="3338512"/>
                  <a:ext cx="125413" cy="104775"/>
                </a:xfrm>
                <a:custGeom>
                  <a:avLst/>
                  <a:gdLst/>
                  <a:ahLst/>
                  <a:cxnLst>
                    <a:cxn ang="0">
                      <a:pos x="42" y="35"/>
                    </a:cxn>
                    <a:cxn ang="0">
                      <a:pos x="0" y="20"/>
                    </a:cxn>
                    <a:cxn ang="0">
                      <a:pos x="11" y="48"/>
                    </a:cxn>
                    <a:cxn ang="0">
                      <a:pos x="46" y="132"/>
                    </a:cxn>
                    <a:cxn ang="0">
                      <a:pos x="158" y="87"/>
                    </a:cxn>
                    <a:cxn ang="0">
                      <a:pos x="124" y="0"/>
                    </a:cxn>
                    <a:cxn ang="0">
                      <a:pos x="42" y="35"/>
                    </a:cxn>
                  </a:cxnLst>
                  <a:rect l="0" t="0" r="r" b="b"/>
                  <a:pathLst>
                    <a:path w="158" h="132">
                      <a:moveTo>
                        <a:pt x="42" y="35"/>
                      </a:moveTo>
                      <a:lnTo>
                        <a:pt x="0" y="20"/>
                      </a:lnTo>
                      <a:lnTo>
                        <a:pt x="11" y="48"/>
                      </a:lnTo>
                      <a:lnTo>
                        <a:pt x="46" y="132"/>
                      </a:lnTo>
                      <a:lnTo>
                        <a:pt x="158" y="87"/>
                      </a:lnTo>
                      <a:lnTo>
                        <a:pt x="124" y="0"/>
                      </a:lnTo>
                      <a:lnTo>
                        <a:pt x="42" y="35"/>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7" name="Freeform 3337"/>
                <p:cNvSpPr>
                  <a:spLocks noEditPoints="1"/>
                </p:cNvSpPr>
                <p:nvPr/>
              </p:nvSpPr>
              <p:spPr bwMode="auto">
                <a:xfrm>
                  <a:off x="4595812" y="3360737"/>
                  <a:ext cx="33338" cy="57150"/>
                </a:xfrm>
                <a:custGeom>
                  <a:avLst/>
                  <a:gdLst/>
                  <a:ahLst/>
                  <a:cxnLst>
                    <a:cxn ang="0">
                      <a:pos x="10" y="9"/>
                    </a:cxn>
                    <a:cxn ang="0">
                      <a:pos x="10" y="9"/>
                    </a:cxn>
                    <a:cxn ang="0">
                      <a:pos x="13" y="6"/>
                    </a:cxn>
                    <a:cxn ang="0">
                      <a:pos x="13" y="1"/>
                    </a:cxn>
                    <a:cxn ang="0">
                      <a:pos x="13" y="1"/>
                    </a:cxn>
                    <a:cxn ang="0">
                      <a:pos x="10" y="0"/>
                    </a:cxn>
                    <a:cxn ang="0">
                      <a:pos x="5" y="0"/>
                    </a:cxn>
                    <a:cxn ang="0">
                      <a:pos x="5" y="0"/>
                    </a:cxn>
                    <a:cxn ang="0">
                      <a:pos x="2" y="1"/>
                    </a:cxn>
                    <a:cxn ang="0">
                      <a:pos x="2" y="6"/>
                    </a:cxn>
                    <a:cxn ang="0">
                      <a:pos x="2" y="6"/>
                    </a:cxn>
                    <a:cxn ang="0">
                      <a:pos x="5" y="9"/>
                    </a:cxn>
                    <a:cxn ang="0">
                      <a:pos x="10" y="9"/>
                    </a:cxn>
                    <a:cxn ang="0">
                      <a:pos x="10" y="9"/>
                    </a:cxn>
                    <a:cxn ang="0">
                      <a:pos x="25" y="11"/>
                    </a:cxn>
                    <a:cxn ang="0">
                      <a:pos x="25" y="11"/>
                    </a:cxn>
                    <a:cxn ang="0">
                      <a:pos x="23" y="8"/>
                    </a:cxn>
                    <a:cxn ang="0">
                      <a:pos x="18" y="8"/>
                    </a:cxn>
                    <a:cxn ang="0">
                      <a:pos x="4" y="14"/>
                    </a:cxn>
                    <a:cxn ang="0">
                      <a:pos x="4" y="14"/>
                    </a:cxn>
                    <a:cxn ang="0">
                      <a:pos x="0" y="18"/>
                    </a:cxn>
                    <a:cxn ang="0">
                      <a:pos x="0" y="22"/>
                    </a:cxn>
                    <a:cxn ang="0">
                      <a:pos x="9" y="42"/>
                    </a:cxn>
                    <a:cxn ang="0">
                      <a:pos x="9" y="42"/>
                    </a:cxn>
                    <a:cxn ang="0">
                      <a:pos x="10" y="44"/>
                    </a:cxn>
                    <a:cxn ang="0">
                      <a:pos x="12" y="44"/>
                    </a:cxn>
                    <a:cxn ang="0">
                      <a:pos x="12" y="44"/>
                    </a:cxn>
                    <a:cxn ang="0">
                      <a:pos x="13" y="42"/>
                    </a:cxn>
                    <a:cxn ang="0">
                      <a:pos x="13" y="40"/>
                    </a:cxn>
                    <a:cxn ang="0">
                      <a:pos x="5" y="22"/>
                    </a:cxn>
                    <a:cxn ang="0">
                      <a:pos x="7" y="21"/>
                    </a:cxn>
                    <a:cxn ang="0">
                      <a:pos x="27" y="70"/>
                    </a:cxn>
                    <a:cxn ang="0">
                      <a:pos x="27" y="70"/>
                    </a:cxn>
                    <a:cxn ang="0">
                      <a:pos x="28" y="71"/>
                    </a:cxn>
                    <a:cxn ang="0">
                      <a:pos x="31" y="71"/>
                    </a:cxn>
                    <a:cxn ang="0">
                      <a:pos x="31" y="71"/>
                    </a:cxn>
                    <a:cxn ang="0">
                      <a:pos x="33" y="70"/>
                    </a:cxn>
                    <a:cxn ang="0">
                      <a:pos x="33" y="66"/>
                    </a:cxn>
                    <a:cxn ang="0">
                      <a:pos x="22" y="40"/>
                    </a:cxn>
                    <a:cxn ang="0">
                      <a:pos x="23" y="40"/>
                    </a:cxn>
                    <a:cxn ang="0">
                      <a:pos x="35" y="66"/>
                    </a:cxn>
                    <a:cxn ang="0">
                      <a:pos x="35" y="66"/>
                    </a:cxn>
                    <a:cxn ang="0">
                      <a:pos x="36" y="68"/>
                    </a:cxn>
                    <a:cxn ang="0">
                      <a:pos x="40" y="68"/>
                    </a:cxn>
                    <a:cxn ang="0">
                      <a:pos x="40" y="68"/>
                    </a:cxn>
                    <a:cxn ang="0">
                      <a:pos x="41" y="66"/>
                    </a:cxn>
                    <a:cxn ang="0">
                      <a:pos x="41" y="63"/>
                    </a:cxn>
                    <a:cxn ang="0">
                      <a:pos x="22" y="16"/>
                    </a:cxn>
                    <a:cxn ang="0">
                      <a:pos x="22" y="14"/>
                    </a:cxn>
                    <a:cxn ang="0">
                      <a:pos x="30" y="32"/>
                    </a:cxn>
                    <a:cxn ang="0">
                      <a:pos x="30" y="32"/>
                    </a:cxn>
                    <a:cxn ang="0">
                      <a:pos x="31" y="34"/>
                    </a:cxn>
                    <a:cxn ang="0">
                      <a:pos x="33" y="34"/>
                    </a:cxn>
                    <a:cxn ang="0">
                      <a:pos x="33" y="34"/>
                    </a:cxn>
                    <a:cxn ang="0">
                      <a:pos x="33" y="32"/>
                    </a:cxn>
                    <a:cxn ang="0">
                      <a:pos x="33" y="31"/>
                    </a:cxn>
                    <a:cxn ang="0">
                      <a:pos x="25" y="11"/>
                    </a:cxn>
                  </a:cxnLst>
                  <a:rect l="0" t="0" r="r" b="b"/>
                  <a:pathLst>
                    <a:path w="41" h="71">
                      <a:moveTo>
                        <a:pt x="10" y="9"/>
                      </a:moveTo>
                      <a:lnTo>
                        <a:pt x="10" y="9"/>
                      </a:lnTo>
                      <a:lnTo>
                        <a:pt x="13" y="6"/>
                      </a:lnTo>
                      <a:lnTo>
                        <a:pt x="13" y="1"/>
                      </a:lnTo>
                      <a:lnTo>
                        <a:pt x="13" y="1"/>
                      </a:lnTo>
                      <a:lnTo>
                        <a:pt x="10" y="0"/>
                      </a:lnTo>
                      <a:lnTo>
                        <a:pt x="5" y="0"/>
                      </a:lnTo>
                      <a:lnTo>
                        <a:pt x="5" y="0"/>
                      </a:lnTo>
                      <a:lnTo>
                        <a:pt x="2" y="1"/>
                      </a:lnTo>
                      <a:lnTo>
                        <a:pt x="2" y="6"/>
                      </a:lnTo>
                      <a:lnTo>
                        <a:pt x="2" y="6"/>
                      </a:lnTo>
                      <a:lnTo>
                        <a:pt x="5" y="9"/>
                      </a:lnTo>
                      <a:lnTo>
                        <a:pt x="10" y="9"/>
                      </a:lnTo>
                      <a:lnTo>
                        <a:pt x="10" y="9"/>
                      </a:lnTo>
                      <a:close/>
                      <a:moveTo>
                        <a:pt x="25" y="11"/>
                      </a:moveTo>
                      <a:lnTo>
                        <a:pt x="25" y="11"/>
                      </a:lnTo>
                      <a:lnTo>
                        <a:pt x="23" y="8"/>
                      </a:lnTo>
                      <a:lnTo>
                        <a:pt x="18" y="8"/>
                      </a:lnTo>
                      <a:lnTo>
                        <a:pt x="4" y="14"/>
                      </a:lnTo>
                      <a:lnTo>
                        <a:pt x="4" y="14"/>
                      </a:lnTo>
                      <a:lnTo>
                        <a:pt x="0" y="18"/>
                      </a:lnTo>
                      <a:lnTo>
                        <a:pt x="0" y="22"/>
                      </a:lnTo>
                      <a:lnTo>
                        <a:pt x="9" y="42"/>
                      </a:lnTo>
                      <a:lnTo>
                        <a:pt x="9" y="42"/>
                      </a:lnTo>
                      <a:lnTo>
                        <a:pt x="10" y="44"/>
                      </a:lnTo>
                      <a:lnTo>
                        <a:pt x="12" y="44"/>
                      </a:lnTo>
                      <a:lnTo>
                        <a:pt x="12" y="44"/>
                      </a:lnTo>
                      <a:lnTo>
                        <a:pt x="13" y="42"/>
                      </a:lnTo>
                      <a:lnTo>
                        <a:pt x="13" y="40"/>
                      </a:lnTo>
                      <a:lnTo>
                        <a:pt x="5" y="22"/>
                      </a:lnTo>
                      <a:lnTo>
                        <a:pt x="7" y="21"/>
                      </a:lnTo>
                      <a:lnTo>
                        <a:pt x="27" y="70"/>
                      </a:lnTo>
                      <a:lnTo>
                        <a:pt x="27" y="70"/>
                      </a:lnTo>
                      <a:lnTo>
                        <a:pt x="28" y="71"/>
                      </a:lnTo>
                      <a:lnTo>
                        <a:pt x="31" y="71"/>
                      </a:lnTo>
                      <a:lnTo>
                        <a:pt x="31" y="71"/>
                      </a:lnTo>
                      <a:lnTo>
                        <a:pt x="33" y="70"/>
                      </a:lnTo>
                      <a:lnTo>
                        <a:pt x="33" y="66"/>
                      </a:lnTo>
                      <a:lnTo>
                        <a:pt x="22" y="40"/>
                      </a:lnTo>
                      <a:lnTo>
                        <a:pt x="23" y="40"/>
                      </a:lnTo>
                      <a:lnTo>
                        <a:pt x="35" y="66"/>
                      </a:lnTo>
                      <a:lnTo>
                        <a:pt x="35" y="66"/>
                      </a:lnTo>
                      <a:lnTo>
                        <a:pt x="36" y="68"/>
                      </a:lnTo>
                      <a:lnTo>
                        <a:pt x="40" y="68"/>
                      </a:lnTo>
                      <a:lnTo>
                        <a:pt x="40" y="68"/>
                      </a:lnTo>
                      <a:lnTo>
                        <a:pt x="41" y="66"/>
                      </a:lnTo>
                      <a:lnTo>
                        <a:pt x="41" y="63"/>
                      </a:lnTo>
                      <a:lnTo>
                        <a:pt x="22" y="16"/>
                      </a:lnTo>
                      <a:lnTo>
                        <a:pt x="22" y="14"/>
                      </a:lnTo>
                      <a:lnTo>
                        <a:pt x="30" y="32"/>
                      </a:lnTo>
                      <a:lnTo>
                        <a:pt x="30" y="32"/>
                      </a:lnTo>
                      <a:lnTo>
                        <a:pt x="31" y="34"/>
                      </a:lnTo>
                      <a:lnTo>
                        <a:pt x="33" y="34"/>
                      </a:lnTo>
                      <a:lnTo>
                        <a:pt x="33" y="34"/>
                      </a:lnTo>
                      <a:lnTo>
                        <a:pt x="33" y="32"/>
                      </a:lnTo>
                      <a:lnTo>
                        <a:pt x="33" y="31"/>
                      </a:lnTo>
                      <a:lnTo>
                        <a:pt x="25" y="11"/>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8" name="Freeform 3338"/>
                <p:cNvSpPr>
                  <a:spLocks/>
                </p:cNvSpPr>
                <p:nvPr/>
              </p:nvSpPr>
              <p:spPr bwMode="auto">
                <a:xfrm>
                  <a:off x="4329112" y="3243262"/>
                  <a:ext cx="127000" cy="104775"/>
                </a:xfrm>
                <a:custGeom>
                  <a:avLst/>
                  <a:gdLst/>
                  <a:ahLst/>
                  <a:cxnLst>
                    <a:cxn ang="0">
                      <a:pos x="117" y="98"/>
                    </a:cxn>
                    <a:cxn ang="0">
                      <a:pos x="160" y="113"/>
                    </a:cxn>
                    <a:cxn ang="0">
                      <a:pos x="148" y="85"/>
                    </a:cxn>
                    <a:cxn ang="0">
                      <a:pos x="112" y="0"/>
                    </a:cxn>
                    <a:cxn ang="0">
                      <a:pos x="0" y="48"/>
                    </a:cxn>
                    <a:cxn ang="0">
                      <a:pos x="36" y="132"/>
                    </a:cxn>
                    <a:cxn ang="0">
                      <a:pos x="117" y="98"/>
                    </a:cxn>
                  </a:cxnLst>
                  <a:rect l="0" t="0" r="r" b="b"/>
                  <a:pathLst>
                    <a:path w="160" h="132">
                      <a:moveTo>
                        <a:pt x="117" y="98"/>
                      </a:moveTo>
                      <a:lnTo>
                        <a:pt x="160" y="113"/>
                      </a:lnTo>
                      <a:lnTo>
                        <a:pt x="148" y="85"/>
                      </a:lnTo>
                      <a:lnTo>
                        <a:pt x="112" y="0"/>
                      </a:lnTo>
                      <a:lnTo>
                        <a:pt x="0" y="48"/>
                      </a:lnTo>
                      <a:lnTo>
                        <a:pt x="36" y="132"/>
                      </a:lnTo>
                      <a:lnTo>
                        <a:pt x="117" y="98"/>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9" name="Freeform 3339"/>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0" name="Freeform 3340"/>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1" name="Freeform 3341"/>
                <p:cNvSpPr>
                  <a:spLocks/>
                </p:cNvSpPr>
                <p:nvPr/>
              </p:nvSpPr>
              <p:spPr bwMode="auto">
                <a:xfrm>
                  <a:off x="4492625" y="3176587"/>
                  <a:ext cx="125413" cy="104775"/>
                </a:xfrm>
                <a:custGeom>
                  <a:avLst/>
                  <a:gdLst/>
                  <a:ahLst/>
                  <a:cxnLst>
                    <a:cxn ang="0">
                      <a:pos x="116" y="97"/>
                    </a:cxn>
                    <a:cxn ang="0">
                      <a:pos x="158" y="112"/>
                    </a:cxn>
                    <a:cxn ang="0">
                      <a:pos x="147" y="84"/>
                    </a:cxn>
                    <a:cxn ang="0">
                      <a:pos x="113" y="0"/>
                    </a:cxn>
                    <a:cxn ang="0">
                      <a:pos x="0" y="47"/>
                    </a:cxn>
                    <a:cxn ang="0">
                      <a:pos x="34" y="132"/>
                    </a:cxn>
                    <a:cxn ang="0">
                      <a:pos x="116" y="97"/>
                    </a:cxn>
                  </a:cxnLst>
                  <a:rect l="0" t="0" r="r" b="b"/>
                  <a:pathLst>
                    <a:path w="158" h="132">
                      <a:moveTo>
                        <a:pt x="116" y="97"/>
                      </a:moveTo>
                      <a:lnTo>
                        <a:pt x="158" y="112"/>
                      </a:lnTo>
                      <a:lnTo>
                        <a:pt x="147" y="84"/>
                      </a:lnTo>
                      <a:lnTo>
                        <a:pt x="113" y="0"/>
                      </a:lnTo>
                      <a:lnTo>
                        <a:pt x="0" y="47"/>
                      </a:lnTo>
                      <a:lnTo>
                        <a:pt x="34" y="132"/>
                      </a:lnTo>
                      <a:lnTo>
                        <a:pt x="116" y="97"/>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2" name="Freeform 3342"/>
                <p:cNvSpPr>
                  <a:spLocks/>
                </p:cNvSpPr>
                <p:nvPr/>
              </p:nvSpPr>
              <p:spPr bwMode="auto">
                <a:xfrm>
                  <a:off x="4530725" y="3203575"/>
                  <a:ext cx="47625" cy="52388"/>
                </a:xfrm>
                <a:custGeom>
                  <a:avLst/>
                  <a:gdLst/>
                  <a:ahLst/>
                  <a:cxnLst>
                    <a:cxn ang="0">
                      <a:pos x="49" y="16"/>
                    </a:cxn>
                    <a:cxn ang="0">
                      <a:pos x="49" y="16"/>
                    </a:cxn>
                    <a:cxn ang="0">
                      <a:pos x="46" y="16"/>
                    </a:cxn>
                    <a:cxn ang="0">
                      <a:pos x="46" y="16"/>
                    </a:cxn>
                    <a:cxn ang="0">
                      <a:pos x="46" y="11"/>
                    </a:cxn>
                    <a:cxn ang="0">
                      <a:pos x="44" y="6"/>
                    </a:cxn>
                    <a:cxn ang="0">
                      <a:pos x="41" y="3"/>
                    </a:cxn>
                    <a:cxn ang="0">
                      <a:pos x="38" y="2"/>
                    </a:cxn>
                    <a:cxn ang="0">
                      <a:pos x="33" y="0"/>
                    </a:cxn>
                    <a:cxn ang="0">
                      <a:pos x="30" y="0"/>
                    </a:cxn>
                    <a:cxn ang="0">
                      <a:pos x="30" y="0"/>
                    </a:cxn>
                    <a:cxn ang="0">
                      <a:pos x="31" y="0"/>
                    </a:cxn>
                    <a:cxn ang="0">
                      <a:pos x="33" y="5"/>
                    </a:cxn>
                    <a:cxn ang="0">
                      <a:pos x="33" y="6"/>
                    </a:cxn>
                    <a:cxn ang="0">
                      <a:pos x="31" y="10"/>
                    </a:cxn>
                    <a:cxn ang="0">
                      <a:pos x="26" y="13"/>
                    </a:cxn>
                    <a:cxn ang="0">
                      <a:pos x="20" y="16"/>
                    </a:cxn>
                    <a:cxn ang="0">
                      <a:pos x="20" y="16"/>
                    </a:cxn>
                    <a:cxn ang="0">
                      <a:pos x="13" y="19"/>
                    </a:cxn>
                    <a:cxn ang="0">
                      <a:pos x="7" y="23"/>
                    </a:cxn>
                    <a:cxn ang="0">
                      <a:pos x="4" y="28"/>
                    </a:cxn>
                    <a:cxn ang="0">
                      <a:pos x="2" y="31"/>
                    </a:cxn>
                    <a:cxn ang="0">
                      <a:pos x="0" y="36"/>
                    </a:cxn>
                    <a:cxn ang="0">
                      <a:pos x="0" y="39"/>
                    </a:cxn>
                    <a:cxn ang="0">
                      <a:pos x="0" y="39"/>
                    </a:cxn>
                    <a:cxn ang="0">
                      <a:pos x="2" y="46"/>
                    </a:cxn>
                    <a:cxn ang="0">
                      <a:pos x="5" y="54"/>
                    </a:cxn>
                    <a:cxn ang="0">
                      <a:pos x="13" y="65"/>
                    </a:cxn>
                    <a:cxn ang="0">
                      <a:pos x="17" y="67"/>
                    </a:cxn>
                    <a:cxn ang="0">
                      <a:pos x="9" y="52"/>
                    </a:cxn>
                    <a:cxn ang="0">
                      <a:pos x="10" y="39"/>
                    </a:cxn>
                    <a:cxn ang="0">
                      <a:pos x="10" y="39"/>
                    </a:cxn>
                    <a:cxn ang="0">
                      <a:pos x="17" y="37"/>
                    </a:cxn>
                    <a:cxn ang="0">
                      <a:pos x="28" y="34"/>
                    </a:cxn>
                    <a:cxn ang="0">
                      <a:pos x="28" y="34"/>
                    </a:cxn>
                    <a:cxn ang="0">
                      <a:pos x="38" y="28"/>
                    </a:cxn>
                    <a:cxn ang="0">
                      <a:pos x="43" y="24"/>
                    </a:cxn>
                    <a:cxn ang="0">
                      <a:pos x="54" y="34"/>
                    </a:cxn>
                    <a:cxn ang="0">
                      <a:pos x="57" y="49"/>
                    </a:cxn>
                    <a:cxn ang="0">
                      <a:pos x="61" y="46"/>
                    </a:cxn>
                    <a:cxn ang="0">
                      <a:pos x="61" y="46"/>
                    </a:cxn>
                    <a:cxn ang="0">
                      <a:pos x="57" y="31"/>
                    </a:cxn>
                    <a:cxn ang="0">
                      <a:pos x="52" y="23"/>
                    </a:cxn>
                    <a:cxn ang="0">
                      <a:pos x="51" y="19"/>
                    </a:cxn>
                    <a:cxn ang="0">
                      <a:pos x="49" y="16"/>
                    </a:cxn>
                    <a:cxn ang="0">
                      <a:pos x="49" y="16"/>
                    </a:cxn>
                  </a:cxnLst>
                  <a:rect l="0" t="0" r="r" b="b"/>
                  <a:pathLst>
                    <a:path w="61" h="67">
                      <a:moveTo>
                        <a:pt x="49" y="16"/>
                      </a:moveTo>
                      <a:lnTo>
                        <a:pt x="49" y="16"/>
                      </a:lnTo>
                      <a:lnTo>
                        <a:pt x="46" y="16"/>
                      </a:lnTo>
                      <a:lnTo>
                        <a:pt x="46" y="16"/>
                      </a:lnTo>
                      <a:lnTo>
                        <a:pt x="46" y="11"/>
                      </a:lnTo>
                      <a:lnTo>
                        <a:pt x="44" y="6"/>
                      </a:lnTo>
                      <a:lnTo>
                        <a:pt x="41" y="3"/>
                      </a:lnTo>
                      <a:lnTo>
                        <a:pt x="38" y="2"/>
                      </a:lnTo>
                      <a:lnTo>
                        <a:pt x="33" y="0"/>
                      </a:lnTo>
                      <a:lnTo>
                        <a:pt x="30" y="0"/>
                      </a:lnTo>
                      <a:lnTo>
                        <a:pt x="30" y="0"/>
                      </a:lnTo>
                      <a:lnTo>
                        <a:pt x="31" y="0"/>
                      </a:lnTo>
                      <a:lnTo>
                        <a:pt x="33" y="5"/>
                      </a:lnTo>
                      <a:lnTo>
                        <a:pt x="33" y="6"/>
                      </a:lnTo>
                      <a:lnTo>
                        <a:pt x="31" y="10"/>
                      </a:lnTo>
                      <a:lnTo>
                        <a:pt x="26" y="13"/>
                      </a:lnTo>
                      <a:lnTo>
                        <a:pt x="20" y="16"/>
                      </a:lnTo>
                      <a:lnTo>
                        <a:pt x="20" y="16"/>
                      </a:lnTo>
                      <a:lnTo>
                        <a:pt x="13" y="19"/>
                      </a:lnTo>
                      <a:lnTo>
                        <a:pt x="7" y="23"/>
                      </a:lnTo>
                      <a:lnTo>
                        <a:pt x="4" y="28"/>
                      </a:lnTo>
                      <a:lnTo>
                        <a:pt x="2" y="31"/>
                      </a:lnTo>
                      <a:lnTo>
                        <a:pt x="0" y="36"/>
                      </a:lnTo>
                      <a:lnTo>
                        <a:pt x="0" y="39"/>
                      </a:lnTo>
                      <a:lnTo>
                        <a:pt x="0" y="39"/>
                      </a:lnTo>
                      <a:lnTo>
                        <a:pt x="2" y="46"/>
                      </a:lnTo>
                      <a:lnTo>
                        <a:pt x="5" y="54"/>
                      </a:lnTo>
                      <a:lnTo>
                        <a:pt x="13" y="65"/>
                      </a:lnTo>
                      <a:lnTo>
                        <a:pt x="17" y="67"/>
                      </a:lnTo>
                      <a:lnTo>
                        <a:pt x="9" y="52"/>
                      </a:lnTo>
                      <a:lnTo>
                        <a:pt x="10" y="39"/>
                      </a:lnTo>
                      <a:lnTo>
                        <a:pt x="10" y="39"/>
                      </a:lnTo>
                      <a:lnTo>
                        <a:pt x="17" y="37"/>
                      </a:lnTo>
                      <a:lnTo>
                        <a:pt x="28" y="34"/>
                      </a:lnTo>
                      <a:lnTo>
                        <a:pt x="28" y="34"/>
                      </a:lnTo>
                      <a:lnTo>
                        <a:pt x="38" y="28"/>
                      </a:lnTo>
                      <a:lnTo>
                        <a:pt x="43" y="24"/>
                      </a:lnTo>
                      <a:lnTo>
                        <a:pt x="54" y="34"/>
                      </a:lnTo>
                      <a:lnTo>
                        <a:pt x="57" y="49"/>
                      </a:lnTo>
                      <a:lnTo>
                        <a:pt x="61" y="46"/>
                      </a:lnTo>
                      <a:lnTo>
                        <a:pt x="61" y="46"/>
                      </a:lnTo>
                      <a:lnTo>
                        <a:pt x="57" y="31"/>
                      </a:lnTo>
                      <a:lnTo>
                        <a:pt x="52" y="23"/>
                      </a:lnTo>
                      <a:lnTo>
                        <a:pt x="51" y="19"/>
                      </a:lnTo>
                      <a:lnTo>
                        <a:pt x="49" y="16"/>
                      </a:lnTo>
                      <a:lnTo>
                        <a:pt x="49"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3" name="Freeform 3518"/>
                <p:cNvSpPr>
                  <a:spLocks noEditPoints="1"/>
                </p:cNvSpPr>
                <p:nvPr/>
              </p:nvSpPr>
              <p:spPr bwMode="auto">
                <a:xfrm>
                  <a:off x="4433887" y="3633787"/>
                  <a:ext cx="677863" cy="477838"/>
                </a:xfrm>
                <a:custGeom>
                  <a:avLst/>
                  <a:gdLst/>
                  <a:ahLst/>
                  <a:cxnLst>
                    <a:cxn ang="0">
                      <a:pos x="637" y="306"/>
                    </a:cxn>
                    <a:cxn ang="0">
                      <a:pos x="607" y="355"/>
                    </a:cxn>
                    <a:cxn ang="0">
                      <a:pos x="572" y="401"/>
                    </a:cxn>
                    <a:cxn ang="0">
                      <a:pos x="528" y="442"/>
                    </a:cxn>
                    <a:cxn ang="0">
                      <a:pos x="477" y="474"/>
                    </a:cxn>
                    <a:cxn ang="0">
                      <a:pos x="456" y="484"/>
                    </a:cxn>
                    <a:cxn ang="0">
                      <a:pos x="412" y="502"/>
                    </a:cxn>
                    <a:cxn ang="0">
                      <a:pos x="366" y="513"/>
                    </a:cxn>
                    <a:cxn ang="0">
                      <a:pos x="322" y="518"/>
                    </a:cxn>
                    <a:cxn ang="0">
                      <a:pos x="300" y="520"/>
                    </a:cxn>
                    <a:cxn ang="0">
                      <a:pos x="256" y="517"/>
                    </a:cxn>
                    <a:cxn ang="0">
                      <a:pos x="213" y="510"/>
                    </a:cxn>
                    <a:cxn ang="0">
                      <a:pos x="172" y="497"/>
                    </a:cxn>
                    <a:cxn ang="0">
                      <a:pos x="133" y="481"/>
                    </a:cxn>
                    <a:cxn ang="0">
                      <a:pos x="96" y="460"/>
                    </a:cxn>
                    <a:cxn ang="0">
                      <a:pos x="60" y="433"/>
                    </a:cxn>
                    <a:cxn ang="0">
                      <a:pos x="28" y="404"/>
                    </a:cxn>
                    <a:cxn ang="0">
                      <a:pos x="0" y="370"/>
                    </a:cxn>
                    <a:cxn ang="0">
                      <a:pos x="13" y="401"/>
                    </a:cxn>
                    <a:cxn ang="0">
                      <a:pos x="28" y="424"/>
                    </a:cxn>
                    <a:cxn ang="0">
                      <a:pos x="57" y="466"/>
                    </a:cxn>
                    <a:cxn ang="0">
                      <a:pos x="93" y="503"/>
                    </a:cxn>
                    <a:cxn ang="0">
                      <a:pos x="133" y="536"/>
                    </a:cxn>
                    <a:cxn ang="0">
                      <a:pos x="176" y="560"/>
                    </a:cxn>
                    <a:cxn ang="0">
                      <a:pos x="223" y="580"/>
                    </a:cxn>
                    <a:cxn ang="0">
                      <a:pos x="270" y="593"/>
                    </a:cxn>
                    <a:cxn ang="0">
                      <a:pos x="321" y="601"/>
                    </a:cxn>
                    <a:cxn ang="0">
                      <a:pos x="347" y="601"/>
                    </a:cxn>
                    <a:cxn ang="0">
                      <a:pos x="391" y="600"/>
                    </a:cxn>
                    <a:cxn ang="0">
                      <a:pos x="435" y="591"/>
                    </a:cxn>
                    <a:cxn ang="0">
                      <a:pos x="477" y="577"/>
                    </a:cxn>
                    <a:cxn ang="0">
                      <a:pos x="519" y="559"/>
                    </a:cxn>
                    <a:cxn ang="0">
                      <a:pos x="547" y="543"/>
                    </a:cxn>
                    <a:cxn ang="0">
                      <a:pos x="594" y="507"/>
                    </a:cxn>
                    <a:cxn ang="0">
                      <a:pos x="635" y="466"/>
                    </a:cxn>
                    <a:cxn ang="0">
                      <a:pos x="668" y="419"/>
                    </a:cxn>
                    <a:cxn ang="0">
                      <a:pos x="793" y="427"/>
                    </a:cxn>
                    <a:cxn ang="0">
                      <a:pos x="804" y="429"/>
                    </a:cxn>
                    <a:cxn ang="0">
                      <a:pos x="811" y="429"/>
                    </a:cxn>
                    <a:cxn ang="0">
                      <a:pos x="824" y="425"/>
                    </a:cxn>
                    <a:cxn ang="0">
                      <a:pos x="834" y="417"/>
                    </a:cxn>
                    <a:cxn ang="0">
                      <a:pos x="842" y="407"/>
                    </a:cxn>
                    <a:cxn ang="0">
                      <a:pos x="852" y="378"/>
                    </a:cxn>
                    <a:cxn ang="0">
                      <a:pos x="853" y="370"/>
                    </a:cxn>
                    <a:cxn ang="0">
                      <a:pos x="852" y="355"/>
                    </a:cxn>
                    <a:cxn ang="0">
                      <a:pos x="844" y="341"/>
                    </a:cxn>
                    <a:cxn ang="0">
                      <a:pos x="832" y="331"/>
                    </a:cxn>
                    <a:cxn ang="0">
                      <a:pos x="796" y="318"/>
                    </a:cxn>
                    <a:cxn ang="0">
                      <a:pos x="790" y="328"/>
                    </a:cxn>
                    <a:cxn ang="0">
                      <a:pos x="770" y="339"/>
                    </a:cxn>
                    <a:cxn ang="0">
                      <a:pos x="760" y="341"/>
                    </a:cxn>
                    <a:cxn ang="0">
                      <a:pos x="637" y="306"/>
                    </a:cxn>
                    <a:cxn ang="0">
                      <a:pos x="645" y="0"/>
                    </a:cxn>
                    <a:cxn ang="0">
                      <a:pos x="663" y="51"/>
                    </a:cxn>
                    <a:cxn ang="0">
                      <a:pos x="671" y="103"/>
                    </a:cxn>
                    <a:cxn ang="0">
                      <a:pos x="674" y="155"/>
                    </a:cxn>
                    <a:cxn ang="0">
                      <a:pos x="669" y="205"/>
                    </a:cxn>
                    <a:cxn ang="0">
                      <a:pos x="721" y="222"/>
                    </a:cxn>
                    <a:cxn ang="0">
                      <a:pos x="718" y="179"/>
                    </a:cxn>
                    <a:cxn ang="0">
                      <a:pos x="710" y="135"/>
                    </a:cxn>
                    <a:cxn ang="0">
                      <a:pos x="697" y="93"/>
                    </a:cxn>
                    <a:cxn ang="0">
                      <a:pos x="677" y="52"/>
                    </a:cxn>
                    <a:cxn ang="0">
                      <a:pos x="663" y="25"/>
                    </a:cxn>
                  </a:cxnLst>
                  <a:rect l="0" t="0" r="r" b="b"/>
                  <a:pathLst>
                    <a:path w="853" h="601">
                      <a:moveTo>
                        <a:pt x="637" y="306"/>
                      </a:moveTo>
                      <a:lnTo>
                        <a:pt x="637" y="306"/>
                      </a:lnTo>
                      <a:lnTo>
                        <a:pt x="624" y="331"/>
                      </a:lnTo>
                      <a:lnTo>
                        <a:pt x="607" y="355"/>
                      </a:lnTo>
                      <a:lnTo>
                        <a:pt x="591" y="380"/>
                      </a:lnTo>
                      <a:lnTo>
                        <a:pt x="572" y="401"/>
                      </a:lnTo>
                      <a:lnTo>
                        <a:pt x="550" y="422"/>
                      </a:lnTo>
                      <a:lnTo>
                        <a:pt x="528" y="442"/>
                      </a:lnTo>
                      <a:lnTo>
                        <a:pt x="503" y="458"/>
                      </a:lnTo>
                      <a:lnTo>
                        <a:pt x="477" y="474"/>
                      </a:lnTo>
                      <a:lnTo>
                        <a:pt x="477" y="474"/>
                      </a:lnTo>
                      <a:lnTo>
                        <a:pt x="456" y="484"/>
                      </a:lnTo>
                      <a:lnTo>
                        <a:pt x="433" y="494"/>
                      </a:lnTo>
                      <a:lnTo>
                        <a:pt x="412" y="502"/>
                      </a:lnTo>
                      <a:lnTo>
                        <a:pt x="389" y="508"/>
                      </a:lnTo>
                      <a:lnTo>
                        <a:pt x="366" y="513"/>
                      </a:lnTo>
                      <a:lnTo>
                        <a:pt x="344" y="517"/>
                      </a:lnTo>
                      <a:lnTo>
                        <a:pt x="322" y="518"/>
                      </a:lnTo>
                      <a:lnTo>
                        <a:pt x="300" y="520"/>
                      </a:lnTo>
                      <a:lnTo>
                        <a:pt x="300" y="520"/>
                      </a:lnTo>
                      <a:lnTo>
                        <a:pt x="277" y="518"/>
                      </a:lnTo>
                      <a:lnTo>
                        <a:pt x="256" y="517"/>
                      </a:lnTo>
                      <a:lnTo>
                        <a:pt x="234" y="513"/>
                      </a:lnTo>
                      <a:lnTo>
                        <a:pt x="213" y="510"/>
                      </a:lnTo>
                      <a:lnTo>
                        <a:pt x="194" y="503"/>
                      </a:lnTo>
                      <a:lnTo>
                        <a:pt x="172" y="497"/>
                      </a:lnTo>
                      <a:lnTo>
                        <a:pt x="153" y="489"/>
                      </a:lnTo>
                      <a:lnTo>
                        <a:pt x="133" y="481"/>
                      </a:lnTo>
                      <a:lnTo>
                        <a:pt x="114" y="471"/>
                      </a:lnTo>
                      <a:lnTo>
                        <a:pt x="96" y="460"/>
                      </a:lnTo>
                      <a:lnTo>
                        <a:pt x="78" y="446"/>
                      </a:lnTo>
                      <a:lnTo>
                        <a:pt x="60" y="433"/>
                      </a:lnTo>
                      <a:lnTo>
                        <a:pt x="44" y="419"/>
                      </a:lnTo>
                      <a:lnTo>
                        <a:pt x="28" y="404"/>
                      </a:lnTo>
                      <a:lnTo>
                        <a:pt x="13" y="388"/>
                      </a:lnTo>
                      <a:lnTo>
                        <a:pt x="0" y="370"/>
                      </a:lnTo>
                      <a:lnTo>
                        <a:pt x="0" y="370"/>
                      </a:lnTo>
                      <a:lnTo>
                        <a:pt x="13" y="401"/>
                      </a:lnTo>
                      <a:lnTo>
                        <a:pt x="13" y="401"/>
                      </a:lnTo>
                      <a:lnTo>
                        <a:pt x="28" y="424"/>
                      </a:lnTo>
                      <a:lnTo>
                        <a:pt x="42" y="446"/>
                      </a:lnTo>
                      <a:lnTo>
                        <a:pt x="57" y="466"/>
                      </a:lnTo>
                      <a:lnTo>
                        <a:pt x="75" y="486"/>
                      </a:lnTo>
                      <a:lnTo>
                        <a:pt x="93" y="503"/>
                      </a:lnTo>
                      <a:lnTo>
                        <a:pt x="112" y="520"/>
                      </a:lnTo>
                      <a:lnTo>
                        <a:pt x="133" y="536"/>
                      </a:lnTo>
                      <a:lnTo>
                        <a:pt x="155" y="549"/>
                      </a:lnTo>
                      <a:lnTo>
                        <a:pt x="176" y="560"/>
                      </a:lnTo>
                      <a:lnTo>
                        <a:pt x="199" y="572"/>
                      </a:lnTo>
                      <a:lnTo>
                        <a:pt x="223" y="580"/>
                      </a:lnTo>
                      <a:lnTo>
                        <a:pt x="247" y="588"/>
                      </a:lnTo>
                      <a:lnTo>
                        <a:pt x="270" y="593"/>
                      </a:lnTo>
                      <a:lnTo>
                        <a:pt x="296" y="598"/>
                      </a:lnTo>
                      <a:lnTo>
                        <a:pt x="321" y="601"/>
                      </a:lnTo>
                      <a:lnTo>
                        <a:pt x="347" y="601"/>
                      </a:lnTo>
                      <a:lnTo>
                        <a:pt x="347" y="601"/>
                      </a:lnTo>
                      <a:lnTo>
                        <a:pt x="368" y="601"/>
                      </a:lnTo>
                      <a:lnTo>
                        <a:pt x="391" y="600"/>
                      </a:lnTo>
                      <a:lnTo>
                        <a:pt x="412" y="596"/>
                      </a:lnTo>
                      <a:lnTo>
                        <a:pt x="435" y="591"/>
                      </a:lnTo>
                      <a:lnTo>
                        <a:pt x="456" y="585"/>
                      </a:lnTo>
                      <a:lnTo>
                        <a:pt x="477" y="577"/>
                      </a:lnTo>
                      <a:lnTo>
                        <a:pt x="498" y="569"/>
                      </a:lnTo>
                      <a:lnTo>
                        <a:pt x="519" y="559"/>
                      </a:lnTo>
                      <a:lnTo>
                        <a:pt x="519" y="559"/>
                      </a:lnTo>
                      <a:lnTo>
                        <a:pt x="547" y="543"/>
                      </a:lnTo>
                      <a:lnTo>
                        <a:pt x="572" y="526"/>
                      </a:lnTo>
                      <a:lnTo>
                        <a:pt x="594" y="507"/>
                      </a:lnTo>
                      <a:lnTo>
                        <a:pt x="616" y="487"/>
                      </a:lnTo>
                      <a:lnTo>
                        <a:pt x="635" y="466"/>
                      </a:lnTo>
                      <a:lnTo>
                        <a:pt x="653" y="442"/>
                      </a:lnTo>
                      <a:lnTo>
                        <a:pt x="668" y="419"/>
                      </a:lnTo>
                      <a:lnTo>
                        <a:pt x="682" y="393"/>
                      </a:lnTo>
                      <a:lnTo>
                        <a:pt x="793" y="427"/>
                      </a:lnTo>
                      <a:lnTo>
                        <a:pt x="793" y="427"/>
                      </a:lnTo>
                      <a:lnTo>
                        <a:pt x="804" y="429"/>
                      </a:lnTo>
                      <a:lnTo>
                        <a:pt x="804" y="429"/>
                      </a:lnTo>
                      <a:lnTo>
                        <a:pt x="811" y="429"/>
                      </a:lnTo>
                      <a:lnTo>
                        <a:pt x="817" y="427"/>
                      </a:lnTo>
                      <a:lnTo>
                        <a:pt x="824" y="425"/>
                      </a:lnTo>
                      <a:lnTo>
                        <a:pt x="829" y="422"/>
                      </a:lnTo>
                      <a:lnTo>
                        <a:pt x="834" y="417"/>
                      </a:lnTo>
                      <a:lnTo>
                        <a:pt x="839" y="412"/>
                      </a:lnTo>
                      <a:lnTo>
                        <a:pt x="842" y="407"/>
                      </a:lnTo>
                      <a:lnTo>
                        <a:pt x="844" y="401"/>
                      </a:lnTo>
                      <a:lnTo>
                        <a:pt x="852" y="378"/>
                      </a:lnTo>
                      <a:lnTo>
                        <a:pt x="852" y="378"/>
                      </a:lnTo>
                      <a:lnTo>
                        <a:pt x="853" y="370"/>
                      </a:lnTo>
                      <a:lnTo>
                        <a:pt x="853" y="362"/>
                      </a:lnTo>
                      <a:lnTo>
                        <a:pt x="852" y="355"/>
                      </a:lnTo>
                      <a:lnTo>
                        <a:pt x="848" y="347"/>
                      </a:lnTo>
                      <a:lnTo>
                        <a:pt x="844" y="341"/>
                      </a:lnTo>
                      <a:lnTo>
                        <a:pt x="839" y="336"/>
                      </a:lnTo>
                      <a:lnTo>
                        <a:pt x="832" y="331"/>
                      </a:lnTo>
                      <a:lnTo>
                        <a:pt x="824" y="328"/>
                      </a:lnTo>
                      <a:lnTo>
                        <a:pt x="796" y="318"/>
                      </a:lnTo>
                      <a:lnTo>
                        <a:pt x="796" y="318"/>
                      </a:lnTo>
                      <a:lnTo>
                        <a:pt x="790" y="328"/>
                      </a:lnTo>
                      <a:lnTo>
                        <a:pt x="782" y="336"/>
                      </a:lnTo>
                      <a:lnTo>
                        <a:pt x="770" y="339"/>
                      </a:lnTo>
                      <a:lnTo>
                        <a:pt x="760" y="341"/>
                      </a:lnTo>
                      <a:lnTo>
                        <a:pt x="760" y="341"/>
                      </a:lnTo>
                      <a:lnTo>
                        <a:pt x="747" y="339"/>
                      </a:lnTo>
                      <a:lnTo>
                        <a:pt x="637" y="306"/>
                      </a:lnTo>
                      <a:close/>
                      <a:moveTo>
                        <a:pt x="645" y="0"/>
                      </a:moveTo>
                      <a:lnTo>
                        <a:pt x="645" y="0"/>
                      </a:lnTo>
                      <a:lnTo>
                        <a:pt x="655" y="25"/>
                      </a:lnTo>
                      <a:lnTo>
                        <a:pt x="663" y="51"/>
                      </a:lnTo>
                      <a:lnTo>
                        <a:pt x="668" y="77"/>
                      </a:lnTo>
                      <a:lnTo>
                        <a:pt x="671" y="103"/>
                      </a:lnTo>
                      <a:lnTo>
                        <a:pt x="674" y="129"/>
                      </a:lnTo>
                      <a:lnTo>
                        <a:pt x="674" y="155"/>
                      </a:lnTo>
                      <a:lnTo>
                        <a:pt x="673" y="181"/>
                      </a:lnTo>
                      <a:lnTo>
                        <a:pt x="669" y="205"/>
                      </a:lnTo>
                      <a:lnTo>
                        <a:pt x="721" y="222"/>
                      </a:lnTo>
                      <a:lnTo>
                        <a:pt x="721" y="222"/>
                      </a:lnTo>
                      <a:lnTo>
                        <a:pt x="720" y="201"/>
                      </a:lnTo>
                      <a:lnTo>
                        <a:pt x="718" y="179"/>
                      </a:lnTo>
                      <a:lnTo>
                        <a:pt x="715" y="157"/>
                      </a:lnTo>
                      <a:lnTo>
                        <a:pt x="710" y="135"/>
                      </a:lnTo>
                      <a:lnTo>
                        <a:pt x="703" y="114"/>
                      </a:lnTo>
                      <a:lnTo>
                        <a:pt x="697" y="93"/>
                      </a:lnTo>
                      <a:lnTo>
                        <a:pt x="689" y="72"/>
                      </a:lnTo>
                      <a:lnTo>
                        <a:pt x="677" y="52"/>
                      </a:lnTo>
                      <a:lnTo>
                        <a:pt x="677" y="52"/>
                      </a:lnTo>
                      <a:lnTo>
                        <a:pt x="663" y="25"/>
                      </a:lnTo>
                      <a:lnTo>
                        <a:pt x="645" y="0"/>
                      </a:lnTo>
                      <a:close/>
                    </a:path>
                  </a:pathLst>
                </a:custGeom>
                <a:solidFill>
                  <a:srgbClr val="ADAD8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4" name="Freeform 3519"/>
                <p:cNvSpPr>
                  <a:spLocks/>
                </p:cNvSpPr>
                <p:nvPr/>
              </p:nvSpPr>
              <p:spPr bwMode="auto">
                <a:xfrm>
                  <a:off x="4433887" y="3876675"/>
                  <a:ext cx="677863" cy="234950"/>
                </a:xfrm>
                <a:custGeom>
                  <a:avLst/>
                  <a:gdLst/>
                  <a:ahLst/>
                  <a:cxnLst>
                    <a:cxn ang="0">
                      <a:pos x="637" y="0"/>
                    </a:cxn>
                    <a:cxn ang="0">
                      <a:pos x="607" y="49"/>
                    </a:cxn>
                    <a:cxn ang="0">
                      <a:pos x="572" y="95"/>
                    </a:cxn>
                    <a:cxn ang="0">
                      <a:pos x="528" y="136"/>
                    </a:cxn>
                    <a:cxn ang="0">
                      <a:pos x="477" y="168"/>
                    </a:cxn>
                    <a:cxn ang="0">
                      <a:pos x="456" y="178"/>
                    </a:cxn>
                    <a:cxn ang="0">
                      <a:pos x="412" y="196"/>
                    </a:cxn>
                    <a:cxn ang="0">
                      <a:pos x="366" y="207"/>
                    </a:cxn>
                    <a:cxn ang="0">
                      <a:pos x="322" y="212"/>
                    </a:cxn>
                    <a:cxn ang="0">
                      <a:pos x="300" y="214"/>
                    </a:cxn>
                    <a:cxn ang="0">
                      <a:pos x="256" y="211"/>
                    </a:cxn>
                    <a:cxn ang="0">
                      <a:pos x="213" y="204"/>
                    </a:cxn>
                    <a:cxn ang="0">
                      <a:pos x="172" y="191"/>
                    </a:cxn>
                    <a:cxn ang="0">
                      <a:pos x="133" y="175"/>
                    </a:cxn>
                    <a:cxn ang="0">
                      <a:pos x="96" y="154"/>
                    </a:cxn>
                    <a:cxn ang="0">
                      <a:pos x="60" y="127"/>
                    </a:cxn>
                    <a:cxn ang="0">
                      <a:pos x="28" y="98"/>
                    </a:cxn>
                    <a:cxn ang="0">
                      <a:pos x="0" y="64"/>
                    </a:cxn>
                    <a:cxn ang="0">
                      <a:pos x="13" y="95"/>
                    </a:cxn>
                    <a:cxn ang="0">
                      <a:pos x="28" y="118"/>
                    </a:cxn>
                    <a:cxn ang="0">
                      <a:pos x="57" y="160"/>
                    </a:cxn>
                    <a:cxn ang="0">
                      <a:pos x="93" y="197"/>
                    </a:cxn>
                    <a:cxn ang="0">
                      <a:pos x="133" y="230"/>
                    </a:cxn>
                    <a:cxn ang="0">
                      <a:pos x="176" y="254"/>
                    </a:cxn>
                    <a:cxn ang="0">
                      <a:pos x="223" y="274"/>
                    </a:cxn>
                    <a:cxn ang="0">
                      <a:pos x="270" y="287"/>
                    </a:cxn>
                    <a:cxn ang="0">
                      <a:pos x="321" y="295"/>
                    </a:cxn>
                    <a:cxn ang="0">
                      <a:pos x="347" y="295"/>
                    </a:cxn>
                    <a:cxn ang="0">
                      <a:pos x="391" y="294"/>
                    </a:cxn>
                    <a:cxn ang="0">
                      <a:pos x="435" y="285"/>
                    </a:cxn>
                    <a:cxn ang="0">
                      <a:pos x="477" y="271"/>
                    </a:cxn>
                    <a:cxn ang="0">
                      <a:pos x="519" y="253"/>
                    </a:cxn>
                    <a:cxn ang="0">
                      <a:pos x="547" y="237"/>
                    </a:cxn>
                    <a:cxn ang="0">
                      <a:pos x="594" y="201"/>
                    </a:cxn>
                    <a:cxn ang="0">
                      <a:pos x="635" y="160"/>
                    </a:cxn>
                    <a:cxn ang="0">
                      <a:pos x="668" y="113"/>
                    </a:cxn>
                    <a:cxn ang="0">
                      <a:pos x="793" y="121"/>
                    </a:cxn>
                    <a:cxn ang="0">
                      <a:pos x="804" y="123"/>
                    </a:cxn>
                    <a:cxn ang="0">
                      <a:pos x="811" y="123"/>
                    </a:cxn>
                    <a:cxn ang="0">
                      <a:pos x="824" y="119"/>
                    </a:cxn>
                    <a:cxn ang="0">
                      <a:pos x="834" y="111"/>
                    </a:cxn>
                    <a:cxn ang="0">
                      <a:pos x="842" y="101"/>
                    </a:cxn>
                    <a:cxn ang="0">
                      <a:pos x="852" y="72"/>
                    </a:cxn>
                    <a:cxn ang="0">
                      <a:pos x="853" y="64"/>
                    </a:cxn>
                    <a:cxn ang="0">
                      <a:pos x="852" y="49"/>
                    </a:cxn>
                    <a:cxn ang="0">
                      <a:pos x="844" y="35"/>
                    </a:cxn>
                    <a:cxn ang="0">
                      <a:pos x="832" y="25"/>
                    </a:cxn>
                    <a:cxn ang="0">
                      <a:pos x="796" y="12"/>
                    </a:cxn>
                    <a:cxn ang="0">
                      <a:pos x="790" y="22"/>
                    </a:cxn>
                    <a:cxn ang="0">
                      <a:pos x="770" y="33"/>
                    </a:cxn>
                    <a:cxn ang="0">
                      <a:pos x="760" y="35"/>
                    </a:cxn>
                    <a:cxn ang="0">
                      <a:pos x="637" y="0"/>
                    </a:cxn>
                  </a:cxnLst>
                  <a:rect l="0" t="0" r="r" b="b"/>
                  <a:pathLst>
                    <a:path w="853" h="295">
                      <a:moveTo>
                        <a:pt x="637" y="0"/>
                      </a:moveTo>
                      <a:lnTo>
                        <a:pt x="637" y="0"/>
                      </a:lnTo>
                      <a:lnTo>
                        <a:pt x="624" y="25"/>
                      </a:lnTo>
                      <a:lnTo>
                        <a:pt x="607" y="49"/>
                      </a:lnTo>
                      <a:lnTo>
                        <a:pt x="591" y="74"/>
                      </a:lnTo>
                      <a:lnTo>
                        <a:pt x="572" y="95"/>
                      </a:lnTo>
                      <a:lnTo>
                        <a:pt x="550" y="116"/>
                      </a:lnTo>
                      <a:lnTo>
                        <a:pt x="528" y="136"/>
                      </a:lnTo>
                      <a:lnTo>
                        <a:pt x="503" y="152"/>
                      </a:lnTo>
                      <a:lnTo>
                        <a:pt x="477" y="168"/>
                      </a:lnTo>
                      <a:lnTo>
                        <a:pt x="477" y="168"/>
                      </a:lnTo>
                      <a:lnTo>
                        <a:pt x="456" y="178"/>
                      </a:lnTo>
                      <a:lnTo>
                        <a:pt x="433" y="188"/>
                      </a:lnTo>
                      <a:lnTo>
                        <a:pt x="412" y="196"/>
                      </a:lnTo>
                      <a:lnTo>
                        <a:pt x="389" y="202"/>
                      </a:lnTo>
                      <a:lnTo>
                        <a:pt x="366" y="207"/>
                      </a:lnTo>
                      <a:lnTo>
                        <a:pt x="344" y="211"/>
                      </a:lnTo>
                      <a:lnTo>
                        <a:pt x="322" y="212"/>
                      </a:lnTo>
                      <a:lnTo>
                        <a:pt x="300" y="214"/>
                      </a:lnTo>
                      <a:lnTo>
                        <a:pt x="300" y="214"/>
                      </a:lnTo>
                      <a:lnTo>
                        <a:pt x="277" y="212"/>
                      </a:lnTo>
                      <a:lnTo>
                        <a:pt x="256" y="211"/>
                      </a:lnTo>
                      <a:lnTo>
                        <a:pt x="234" y="207"/>
                      </a:lnTo>
                      <a:lnTo>
                        <a:pt x="213" y="204"/>
                      </a:lnTo>
                      <a:lnTo>
                        <a:pt x="194" y="197"/>
                      </a:lnTo>
                      <a:lnTo>
                        <a:pt x="172" y="191"/>
                      </a:lnTo>
                      <a:lnTo>
                        <a:pt x="153" y="183"/>
                      </a:lnTo>
                      <a:lnTo>
                        <a:pt x="133" y="175"/>
                      </a:lnTo>
                      <a:lnTo>
                        <a:pt x="114" y="165"/>
                      </a:lnTo>
                      <a:lnTo>
                        <a:pt x="96" y="154"/>
                      </a:lnTo>
                      <a:lnTo>
                        <a:pt x="78" y="140"/>
                      </a:lnTo>
                      <a:lnTo>
                        <a:pt x="60" y="127"/>
                      </a:lnTo>
                      <a:lnTo>
                        <a:pt x="44" y="113"/>
                      </a:lnTo>
                      <a:lnTo>
                        <a:pt x="28" y="98"/>
                      </a:lnTo>
                      <a:lnTo>
                        <a:pt x="13" y="82"/>
                      </a:lnTo>
                      <a:lnTo>
                        <a:pt x="0" y="64"/>
                      </a:lnTo>
                      <a:lnTo>
                        <a:pt x="0" y="64"/>
                      </a:lnTo>
                      <a:lnTo>
                        <a:pt x="13" y="95"/>
                      </a:lnTo>
                      <a:lnTo>
                        <a:pt x="13" y="95"/>
                      </a:lnTo>
                      <a:lnTo>
                        <a:pt x="28" y="118"/>
                      </a:lnTo>
                      <a:lnTo>
                        <a:pt x="42" y="140"/>
                      </a:lnTo>
                      <a:lnTo>
                        <a:pt x="57" y="160"/>
                      </a:lnTo>
                      <a:lnTo>
                        <a:pt x="75" y="180"/>
                      </a:lnTo>
                      <a:lnTo>
                        <a:pt x="93" y="197"/>
                      </a:lnTo>
                      <a:lnTo>
                        <a:pt x="112" y="214"/>
                      </a:lnTo>
                      <a:lnTo>
                        <a:pt x="133" y="230"/>
                      </a:lnTo>
                      <a:lnTo>
                        <a:pt x="155" y="243"/>
                      </a:lnTo>
                      <a:lnTo>
                        <a:pt x="176" y="254"/>
                      </a:lnTo>
                      <a:lnTo>
                        <a:pt x="199" y="266"/>
                      </a:lnTo>
                      <a:lnTo>
                        <a:pt x="223" y="274"/>
                      </a:lnTo>
                      <a:lnTo>
                        <a:pt x="247" y="282"/>
                      </a:lnTo>
                      <a:lnTo>
                        <a:pt x="270" y="287"/>
                      </a:lnTo>
                      <a:lnTo>
                        <a:pt x="296" y="292"/>
                      </a:lnTo>
                      <a:lnTo>
                        <a:pt x="321" y="295"/>
                      </a:lnTo>
                      <a:lnTo>
                        <a:pt x="347" y="295"/>
                      </a:lnTo>
                      <a:lnTo>
                        <a:pt x="347" y="295"/>
                      </a:lnTo>
                      <a:lnTo>
                        <a:pt x="368" y="295"/>
                      </a:lnTo>
                      <a:lnTo>
                        <a:pt x="391" y="294"/>
                      </a:lnTo>
                      <a:lnTo>
                        <a:pt x="412" y="290"/>
                      </a:lnTo>
                      <a:lnTo>
                        <a:pt x="435" y="285"/>
                      </a:lnTo>
                      <a:lnTo>
                        <a:pt x="456" y="279"/>
                      </a:lnTo>
                      <a:lnTo>
                        <a:pt x="477" y="271"/>
                      </a:lnTo>
                      <a:lnTo>
                        <a:pt x="498" y="263"/>
                      </a:lnTo>
                      <a:lnTo>
                        <a:pt x="519" y="253"/>
                      </a:lnTo>
                      <a:lnTo>
                        <a:pt x="519" y="253"/>
                      </a:lnTo>
                      <a:lnTo>
                        <a:pt x="547" y="237"/>
                      </a:lnTo>
                      <a:lnTo>
                        <a:pt x="572" y="220"/>
                      </a:lnTo>
                      <a:lnTo>
                        <a:pt x="594" y="201"/>
                      </a:lnTo>
                      <a:lnTo>
                        <a:pt x="616" y="181"/>
                      </a:lnTo>
                      <a:lnTo>
                        <a:pt x="635" y="160"/>
                      </a:lnTo>
                      <a:lnTo>
                        <a:pt x="653" y="136"/>
                      </a:lnTo>
                      <a:lnTo>
                        <a:pt x="668" y="113"/>
                      </a:lnTo>
                      <a:lnTo>
                        <a:pt x="682" y="87"/>
                      </a:lnTo>
                      <a:lnTo>
                        <a:pt x="793" y="121"/>
                      </a:lnTo>
                      <a:lnTo>
                        <a:pt x="793" y="121"/>
                      </a:lnTo>
                      <a:lnTo>
                        <a:pt x="804" y="123"/>
                      </a:lnTo>
                      <a:lnTo>
                        <a:pt x="804" y="123"/>
                      </a:lnTo>
                      <a:lnTo>
                        <a:pt x="811" y="123"/>
                      </a:lnTo>
                      <a:lnTo>
                        <a:pt x="817" y="121"/>
                      </a:lnTo>
                      <a:lnTo>
                        <a:pt x="824" y="119"/>
                      </a:lnTo>
                      <a:lnTo>
                        <a:pt x="829" y="116"/>
                      </a:lnTo>
                      <a:lnTo>
                        <a:pt x="834" y="111"/>
                      </a:lnTo>
                      <a:lnTo>
                        <a:pt x="839" y="106"/>
                      </a:lnTo>
                      <a:lnTo>
                        <a:pt x="842" y="101"/>
                      </a:lnTo>
                      <a:lnTo>
                        <a:pt x="844" y="95"/>
                      </a:lnTo>
                      <a:lnTo>
                        <a:pt x="852" y="72"/>
                      </a:lnTo>
                      <a:lnTo>
                        <a:pt x="852" y="72"/>
                      </a:lnTo>
                      <a:lnTo>
                        <a:pt x="853" y="64"/>
                      </a:lnTo>
                      <a:lnTo>
                        <a:pt x="853" y="56"/>
                      </a:lnTo>
                      <a:lnTo>
                        <a:pt x="852" y="49"/>
                      </a:lnTo>
                      <a:lnTo>
                        <a:pt x="848" y="41"/>
                      </a:lnTo>
                      <a:lnTo>
                        <a:pt x="844" y="35"/>
                      </a:lnTo>
                      <a:lnTo>
                        <a:pt x="839" y="30"/>
                      </a:lnTo>
                      <a:lnTo>
                        <a:pt x="832" y="25"/>
                      </a:lnTo>
                      <a:lnTo>
                        <a:pt x="824" y="22"/>
                      </a:lnTo>
                      <a:lnTo>
                        <a:pt x="796" y="12"/>
                      </a:lnTo>
                      <a:lnTo>
                        <a:pt x="796" y="12"/>
                      </a:lnTo>
                      <a:lnTo>
                        <a:pt x="790" y="22"/>
                      </a:lnTo>
                      <a:lnTo>
                        <a:pt x="782" y="30"/>
                      </a:lnTo>
                      <a:lnTo>
                        <a:pt x="770" y="33"/>
                      </a:lnTo>
                      <a:lnTo>
                        <a:pt x="760" y="35"/>
                      </a:lnTo>
                      <a:lnTo>
                        <a:pt x="760" y="35"/>
                      </a:lnTo>
                      <a:lnTo>
                        <a:pt x="747" y="33"/>
                      </a:lnTo>
                      <a:lnTo>
                        <a:pt x="63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5" name="Freeform 3520"/>
                <p:cNvSpPr>
                  <a:spLocks/>
                </p:cNvSpPr>
                <p:nvPr/>
              </p:nvSpPr>
              <p:spPr bwMode="auto">
                <a:xfrm>
                  <a:off x="4946649" y="3633787"/>
                  <a:ext cx="60325" cy="176213"/>
                </a:xfrm>
                <a:custGeom>
                  <a:avLst/>
                  <a:gdLst/>
                  <a:ahLst/>
                  <a:cxnLst>
                    <a:cxn ang="0">
                      <a:pos x="0" y="0"/>
                    </a:cxn>
                    <a:cxn ang="0">
                      <a:pos x="0" y="0"/>
                    </a:cxn>
                    <a:cxn ang="0">
                      <a:pos x="10" y="25"/>
                    </a:cxn>
                    <a:cxn ang="0">
                      <a:pos x="18" y="51"/>
                    </a:cxn>
                    <a:cxn ang="0">
                      <a:pos x="23" y="77"/>
                    </a:cxn>
                    <a:cxn ang="0">
                      <a:pos x="26" y="103"/>
                    </a:cxn>
                    <a:cxn ang="0">
                      <a:pos x="29" y="129"/>
                    </a:cxn>
                    <a:cxn ang="0">
                      <a:pos x="29" y="155"/>
                    </a:cxn>
                    <a:cxn ang="0">
                      <a:pos x="28" y="181"/>
                    </a:cxn>
                    <a:cxn ang="0">
                      <a:pos x="24" y="205"/>
                    </a:cxn>
                    <a:cxn ang="0">
                      <a:pos x="76" y="222"/>
                    </a:cxn>
                    <a:cxn ang="0">
                      <a:pos x="76" y="222"/>
                    </a:cxn>
                    <a:cxn ang="0">
                      <a:pos x="75" y="201"/>
                    </a:cxn>
                    <a:cxn ang="0">
                      <a:pos x="73" y="179"/>
                    </a:cxn>
                    <a:cxn ang="0">
                      <a:pos x="70" y="157"/>
                    </a:cxn>
                    <a:cxn ang="0">
                      <a:pos x="65" y="135"/>
                    </a:cxn>
                    <a:cxn ang="0">
                      <a:pos x="58" y="114"/>
                    </a:cxn>
                    <a:cxn ang="0">
                      <a:pos x="52" y="93"/>
                    </a:cxn>
                    <a:cxn ang="0">
                      <a:pos x="44" y="72"/>
                    </a:cxn>
                    <a:cxn ang="0">
                      <a:pos x="32" y="52"/>
                    </a:cxn>
                    <a:cxn ang="0">
                      <a:pos x="32" y="52"/>
                    </a:cxn>
                    <a:cxn ang="0">
                      <a:pos x="18" y="25"/>
                    </a:cxn>
                    <a:cxn ang="0">
                      <a:pos x="0" y="0"/>
                    </a:cxn>
                  </a:cxnLst>
                  <a:rect l="0" t="0" r="r" b="b"/>
                  <a:pathLst>
                    <a:path w="76" h="222">
                      <a:moveTo>
                        <a:pt x="0" y="0"/>
                      </a:moveTo>
                      <a:lnTo>
                        <a:pt x="0" y="0"/>
                      </a:lnTo>
                      <a:lnTo>
                        <a:pt x="10" y="25"/>
                      </a:lnTo>
                      <a:lnTo>
                        <a:pt x="18" y="51"/>
                      </a:lnTo>
                      <a:lnTo>
                        <a:pt x="23" y="77"/>
                      </a:lnTo>
                      <a:lnTo>
                        <a:pt x="26" y="103"/>
                      </a:lnTo>
                      <a:lnTo>
                        <a:pt x="29" y="129"/>
                      </a:lnTo>
                      <a:lnTo>
                        <a:pt x="29" y="155"/>
                      </a:lnTo>
                      <a:lnTo>
                        <a:pt x="28" y="181"/>
                      </a:lnTo>
                      <a:lnTo>
                        <a:pt x="24" y="205"/>
                      </a:lnTo>
                      <a:lnTo>
                        <a:pt x="76" y="222"/>
                      </a:lnTo>
                      <a:lnTo>
                        <a:pt x="76" y="222"/>
                      </a:lnTo>
                      <a:lnTo>
                        <a:pt x="75" y="201"/>
                      </a:lnTo>
                      <a:lnTo>
                        <a:pt x="73" y="179"/>
                      </a:lnTo>
                      <a:lnTo>
                        <a:pt x="70" y="157"/>
                      </a:lnTo>
                      <a:lnTo>
                        <a:pt x="65" y="135"/>
                      </a:lnTo>
                      <a:lnTo>
                        <a:pt x="58" y="114"/>
                      </a:lnTo>
                      <a:lnTo>
                        <a:pt x="52" y="93"/>
                      </a:lnTo>
                      <a:lnTo>
                        <a:pt x="44" y="72"/>
                      </a:lnTo>
                      <a:lnTo>
                        <a:pt x="32" y="52"/>
                      </a:lnTo>
                      <a:lnTo>
                        <a:pt x="32" y="52"/>
                      </a:lnTo>
                      <a:lnTo>
                        <a:pt x="18" y="25"/>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6" name="Freeform 3521"/>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7" name="Freeform 3522"/>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8" name="Freeform 3523"/>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9" name="Freeform 3524"/>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0" name="Freeform 3525"/>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close/>
                    </a:path>
                  </a:pathLst>
                </a:custGeom>
                <a:solidFill>
                  <a:srgbClr val="C69C6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1" name="Freeform 3526"/>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2" name="Freeform 3527"/>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close/>
                    </a:path>
                  </a:pathLst>
                </a:custGeom>
                <a:solidFill>
                  <a:srgbClr val="FFFF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3" name="Freeform 3528"/>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4" name="Freeform 3529"/>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close/>
                    </a:path>
                  </a:pathLst>
                </a:custGeom>
                <a:solidFill>
                  <a:srgbClr val="FFFFE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5" name="Freeform 3530"/>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6" name="Freeform 3531"/>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7" name="Freeform 3532"/>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8" name="Freeform 3533"/>
                <p:cNvSpPr>
                  <a:spLocks/>
                </p:cNvSpPr>
                <p:nvPr/>
              </p:nvSpPr>
              <p:spPr bwMode="auto">
                <a:xfrm>
                  <a:off x="4518024" y="3600450"/>
                  <a:ext cx="20638" cy="19050"/>
                </a:xfrm>
                <a:custGeom>
                  <a:avLst/>
                  <a:gdLst/>
                  <a:ahLst/>
                  <a:cxnLst>
                    <a:cxn ang="0">
                      <a:pos x="24" y="13"/>
                    </a:cxn>
                    <a:cxn ang="0">
                      <a:pos x="24" y="13"/>
                    </a:cxn>
                    <a:cxn ang="0">
                      <a:pos x="23" y="16"/>
                    </a:cxn>
                    <a:cxn ang="0">
                      <a:pos x="21" y="21"/>
                    </a:cxn>
                    <a:cxn ang="0">
                      <a:pos x="16" y="23"/>
                    </a:cxn>
                    <a:cxn ang="0">
                      <a:pos x="11" y="24"/>
                    </a:cxn>
                    <a:cxn ang="0">
                      <a:pos x="11" y="24"/>
                    </a:cxn>
                    <a:cxn ang="0">
                      <a:pos x="8" y="23"/>
                    </a:cxn>
                    <a:cxn ang="0">
                      <a:pos x="3" y="21"/>
                    </a:cxn>
                    <a:cxn ang="0">
                      <a:pos x="1" y="16"/>
                    </a:cxn>
                    <a:cxn ang="0">
                      <a:pos x="0" y="13"/>
                    </a:cxn>
                    <a:cxn ang="0">
                      <a:pos x="0" y="13"/>
                    </a:cxn>
                    <a:cxn ang="0">
                      <a:pos x="1" y="8"/>
                    </a:cxn>
                    <a:cxn ang="0">
                      <a:pos x="3" y="3"/>
                    </a:cxn>
                    <a:cxn ang="0">
                      <a:pos x="8" y="2"/>
                    </a:cxn>
                    <a:cxn ang="0">
                      <a:pos x="11" y="0"/>
                    </a:cxn>
                    <a:cxn ang="0">
                      <a:pos x="11" y="0"/>
                    </a:cxn>
                    <a:cxn ang="0">
                      <a:pos x="16" y="2"/>
                    </a:cxn>
                    <a:cxn ang="0">
                      <a:pos x="21" y="3"/>
                    </a:cxn>
                    <a:cxn ang="0">
                      <a:pos x="23" y="8"/>
                    </a:cxn>
                    <a:cxn ang="0">
                      <a:pos x="24" y="13"/>
                    </a:cxn>
                    <a:cxn ang="0">
                      <a:pos x="24" y="13"/>
                    </a:cxn>
                  </a:cxnLst>
                  <a:rect l="0" t="0" r="r" b="b"/>
                  <a:pathLst>
                    <a:path w="24" h="24">
                      <a:moveTo>
                        <a:pt x="24" y="13"/>
                      </a:moveTo>
                      <a:lnTo>
                        <a:pt x="24" y="13"/>
                      </a:lnTo>
                      <a:lnTo>
                        <a:pt x="23" y="16"/>
                      </a:lnTo>
                      <a:lnTo>
                        <a:pt x="21" y="21"/>
                      </a:lnTo>
                      <a:lnTo>
                        <a:pt x="16" y="23"/>
                      </a:lnTo>
                      <a:lnTo>
                        <a:pt x="11" y="24"/>
                      </a:lnTo>
                      <a:lnTo>
                        <a:pt x="11" y="24"/>
                      </a:lnTo>
                      <a:lnTo>
                        <a:pt x="8" y="23"/>
                      </a:lnTo>
                      <a:lnTo>
                        <a:pt x="3" y="21"/>
                      </a:lnTo>
                      <a:lnTo>
                        <a:pt x="1" y="16"/>
                      </a:lnTo>
                      <a:lnTo>
                        <a:pt x="0" y="13"/>
                      </a:lnTo>
                      <a:lnTo>
                        <a:pt x="0" y="13"/>
                      </a:lnTo>
                      <a:lnTo>
                        <a:pt x="1" y="8"/>
                      </a:lnTo>
                      <a:lnTo>
                        <a:pt x="3" y="3"/>
                      </a:lnTo>
                      <a:lnTo>
                        <a:pt x="8" y="2"/>
                      </a:lnTo>
                      <a:lnTo>
                        <a:pt x="11" y="0"/>
                      </a:lnTo>
                      <a:lnTo>
                        <a:pt x="11" y="0"/>
                      </a:lnTo>
                      <a:lnTo>
                        <a:pt x="16" y="2"/>
                      </a:lnTo>
                      <a:lnTo>
                        <a:pt x="21" y="3"/>
                      </a:lnTo>
                      <a:lnTo>
                        <a:pt x="23" y="8"/>
                      </a:lnTo>
                      <a:lnTo>
                        <a:pt x="24" y="13"/>
                      </a:lnTo>
                      <a:lnTo>
                        <a:pt x="24"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9" name="Freeform 3534"/>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0" name="Freeform 3535"/>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1" name="Freeform 3536"/>
                <p:cNvSpPr>
                  <a:spLocks/>
                </p:cNvSpPr>
                <p:nvPr/>
              </p:nvSpPr>
              <p:spPr bwMode="auto">
                <a:xfrm>
                  <a:off x="4548187" y="3568700"/>
                  <a:ext cx="14288" cy="14288"/>
                </a:xfrm>
                <a:custGeom>
                  <a:avLst/>
                  <a:gdLst/>
                  <a:ahLst/>
                  <a:cxnLst>
                    <a:cxn ang="0">
                      <a:pos x="18" y="8"/>
                    </a:cxn>
                    <a:cxn ang="0">
                      <a:pos x="18" y="8"/>
                    </a:cxn>
                    <a:cxn ang="0">
                      <a:pos x="18" y="11"/>
                    </a:cxn>
                    <a:cxn ang="0">
                      <a:pos x="15" y="14"/>
                    </a:cxn>
                    <a:cxn ang="0">
                      <a:pos x="13" y="16"/>
                    </a:cxn>
                    <a:cxn ang="0">
                      <a:pos x="10" y="16"/>
                    </a:cxn>
                    <a:cxn ang="0">
                      <a:pos x="10" y="16"/>
                    </a:cxn>
                    <a:cxn ang="0">
                      <a:pos x="7" y="16"/>
                    </a:cxn>
                    <a:cxn ang="0">
                      <a:pos x="3" y="14"/>
                    </a:cxn>
                    <a:cxn ang="0">
                      <a:pos x="2" y="11"/>
                    </a:cxn>
                    <a:cxn ang="0">
                      <a:pos x="0" y="8"/>
                    </a:cxn>
                    <a:cxn ang="0">
                      <a:pos x="0" y="8"/>
                    </a:cxn>
                    <a:cxn ang="0">
                      <a:pos x="2" y="5"/>
                    </a:cxn>
                    <a:cxn ang="0">
                      <a:pos x="3" y="1"/>
                    </a:cxn>
                    <a:cxn ang="0">
                      <a:pos x="7" y="0"/>
                    </a:cxn>
                    <a:cxn ang="0">
                      <a:pos x="10" y="0"/>
                    </a:cxn>
                    <a:cxn ang="0">
                      <a:pos x="10" y="0"/>
                    </a:cxn>
                    <a:cxn ang="0">
                      <a:pos x="13" y="0"/>
                    </a:cxn>
                    <a:cxn ang="0">
                      <a:pos x="15" y="1"/>
                    </a:cxn>
                    <a:cxn ang="0">
                      <a:pos x="18" y="5"/>
                    </a:cxn>
                    <a:cxn ang="0">
                      <a:pos x="18" y="8"/>
                    </a:cxn>
                    <a:cxn ang="0">
                      <a:pos x="18" y="8"/>
                    </a:cxn>
                  </a:cxnLst>
                  <a:rect l="0" t="0" r="r" b="b"/>
                  <a:pathLst>
                    <a:path w="18" h="16">
                      <a:moveTo>
                        <a:pt x="18" y="8"/>
                      </a:moveTo>
                      <a:lnTo>
                        <a:pt x="18" y="8"/>
                      </a:lnTo>
                      <a:lnTo>
                        <a:pt x="18" y="11"/>
                      </a:lnTo>
                      <a:lnTo>
                        <a:pt x="15" y="14"/>
                      </a:lnTo>
                      <a:lnTo>
                        <a:pt x="13" y="16"/>
                      </a:lnTo>
                      <a:lnTo>
                        <a:pt x="10" y="16"/>
                      </a:lnTo>
                      <a:lnTo>
                        <a:pt x="10" y="16"/>
                      </a:lnTo>
                      <a:lnTo>
                        <a:pt x="7" y="16"/>
                      </a:lnTo>
                      <a:lnTo>
                        <a:pt x="3" y="14"/>
                      </a:lnTo>
                      <a:lnTo>
                        <a:pt x="2" y="11"/>
                      </a:lnTo>
                      <a:lnTo>
                        <a:pt x="0" y="8"/>
                      </a:lnTo>
                      <a:lnTo>
                        <a:pt x="0" y="8"/>
                      </a:lnTo>
                      <a:lnTo>
                        <a:pt x="2" y="5"/>
                      </a:lnTo>
                      <a:lnTo>
                        <a:pt x="3" y="1"/>
                      </a:lnTo>
                      <a:lnTo>
                        <a:pt x="7" y="0"/>
                      </a:lnTo>
                      <a:lnTo>
                        <a:pt x="10" y="0"/>
                      </a:lnTo>
                      <a:lnTo>
                        <a:pt x="10" y="0"/>
                      </a:lnTo>
                      <a:lnTo>
                        <a:pt x="13" y="0"/>
                      </a:lnTo>
                      <a:lnTo>
                        <a:pt x="15" y="1"/>
                      </a:lnTo>
                      <a:lnTo>
                        <a:pt x="18"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2" name="Freeform 3537"/>
                <p:cNvSpPr>
                  <a:spLocks/>
                </p:cNvSpPr>
                <p:nvPr/>
              </p:nvSpPr>
              <p:spPr bwMode="auto">
                <a:xfrm>
                  <a:off x="4538662" y="3587750"/>
                  <a:ext cx="14288" cy="14288"/>
                </a:xfrm>
                <a:custGeom>
                  <a:avLst/>
                  <a:gdLst/>
                  <a:ahLst/>
                  <a:cxnLst>
                    <a:cxn ang="0">
                      <a:pos x="18" y="8"/>
                    </a:cxn>
                    <a:cxn ang="0">
                      <a:pos x="18" y="8"/>
                    </a:cxn>
                    <a:cxn ang="0">
                      <a:pos x="16" y="11"/>
                    </a:cxn>
                    <a:cxn ang="0">
                      <a:pos x="14" y="14"/>
                    </a:cxn>
                    <a:cxn ang="0">
                      <a:pos x="13" y="16"/>
                    </a:cxn>
                    <a:cxn ang="0">
                      <a:pos x="8" y="18"/>
                    </a:cxn>
                    <a:cxn ang="0">
                      <a:pos x="8" y="18"/>
                    </a:cxn>
                    <a:cxn ang="0">
                      <a:pos x="5" y="16"/>
                    </a:cxn>
                    <a:cxn ang="0">
                      <a:pos x="3" y="14"/>
                    </a:cxn>
                    <a:cxn ang="0">
                      <a:pos x="1" y="11"/>
                    </a:cxn>
                    <a:cxn ang="0">
                      <a:pos x="0" y="8"/>
                    </a:cxn>
                    <a:cxn ang="0">
                      <a:pos x="0" y="8"/>
                    </a:cxn>
                    <a:cxn ang="0">
                      <a:pos x="1" y="5"/>
                    </a:cxn>
                    <a:cxn ang="0">
                      <a:pos x="3" y="3"/>
                    </a:cxn>
                    <a:cxn ang="0">
                      <a:pos x="5" y="1"/>
                    </a:cxn>
                    <a:cxn ang="0">
                      <a:pos x="8" y="0"/>
                    </a:cxn>
                    <a:cxn ang="0">
                      <a:pos x="8" y="0"/>
                    </a:cxn>
                    <a:cxn ang="0">
                      <a:pos x="13" y="1"/>
                    </a:cxn>
                    <a:cxn ang="0">
                      <a:pos x="14" y="3"/>
                    </a:cxn>
                    <a:cxn ang="0">
                      <a:pos x="16" y="5"/>
                    </a:cxn>
                    <a:cxn ang="0">
                      <a:pos x="18" y="8"/>
                    </a:cxn>
                    <a:cxn ang="0">
                      <a:pos x="18" y="8"/>
                    </a:cxn>
                  </a:cxnLst>
                  <a:rect l="0" t="0" r="r" b="b"/>
                  <a:pathLst>
                    <a:path w="18" h="18">
                      <a:moveTo>
                        <a:pt x="18" y="8"/>
                      </a:moveTo>
                      <a:lnTo>
                        <a:pt x="18" y="8"/>
                      </a:lnTo>
                      <a:lnTo>
                        <a:pt x="16" y="11"/>
                      </a:lnTo>
                      <a:lnTo>
                        <a:pt x="14" y="14"/>
                      </a:lnTo>
                      <a:lnTo>
                        <a:pt x="13" y="16"/>
                      </a:lnTo>
                      <a:lnTo>
                        <a:pt x="8" y="18"/>
                      </a:lnTo>
                      <a:lnTo>
                        <a:pt x="8" y="18"/>
                      </a:lnTo>
                      <a:lnTo>
                        <a:pt x="5" y="16"/>
                      </a:lnTo>
                      <a:lnTo>
                        <a:pt x="3" y="14"/>
                      </a:lnTo>
                      <a:lnTo>
                        <a:pt x="1" y="11"/>
                      </a:lnTo>
                      <a:lnTo>
                        <a:pt x="0" y="8"/>
                      </a:lnTo>
                      <a:lnTo>
                        <a:pt x="0" y="8"/>
                      </a:lnTo>
                      <a:lnTo>
                        <a:pt x="1" y="5"/>
                      </a:lnTo>
                      <a:lnTo>
                        <a:pt x="3" y="3"/>
                      </a:lnTo>
                      <a:lnTo>
                        <a:pt x="5" y="1"/>
                      </a:lnTo>
                      <a:lnTo>
                        <a:pt x="8" y="0"/>
                      </a:lnTo>
                      <a:lnTo>
                        <a:pt x="8" y="0"/>
                      </a:lnTo>
                      <a:lnTo>
                        <a:pt x="13" y="1"/>
                      </a:lnTo>
                      <a:lnTo>
                        <a:pt x="14" y="3"/>
                      </a:lnTo>
                      <a:lnTo>
                        <a:pt x="16"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3" name="Freeform 3538"/>
                <p:cNvSpPr>
                  <a:spLocks/>
                </p:cNvSpPr>
                <p:nvPr/>
              </p:nvSpPr>
              <p:spPr bwMode="auto">
                <a:xfrm>
                  <a:off x="4483099" y="3638550"/>
                  <a:ext cx="19050" cy="19050"/>
                </a:xfrm>
                <a:custGeom>
                  <a:avLst/>
                  <a:gdLst/>
                  <a:ahLst/>
                  <a:cxnLst>
                    <a:cxn ang="0">
                      <a:pos x="23" y="5"/>
                    </a:cxn>
                    <a:cxn ang="0">
                      <a:pos x="23" y="5"/>
                    </a:cxn>
                    <a:cxn ang="0">
                      <a:pos x="25" y="10"/>
                    </a:cxn>
                    <a:cxn ang="0">
                      <a:pos x="25" y="13"/>
                    </a:cxn>
                    <a:cxn ang="0">
                      <a:pos x="23" y="18"/>
                    </a:cxn>
                    <a:cxn ang="0">
                      <a:pos x="18" y="21"/>
                    </a:cxn>
                    <a:cxn ang="0">
                      <a:pos x="18" y="21"/>
                    </a:cxn>
                    <a:cxn ang="0">
                      <a:pos x="15" y="23"/>
                    </a:cxn>
                    <a:cxn ang="0">
                      <a:pos x="10" y="23"/>
                    </a:cxn>
                    <a:cxn ang="0">
                      <a:pos x="5" y="21"/>
                    </a:cxn>
                    <a:cxn ang="0">
                      <a:pos x="2" y="18"/>
                    </a:cxn>
                    <a:cxn ang="0">
                      <a:pos x="2" y="18"/>
                    </a:cxn>
                    <a:cxn ang="0">
                      <a:pos x="0" y="13"/>
                    </a:cxn>
                    <a:cxn ang="0">
                      <a:pos x="0" y="10"/>
                    </a:cxn>
                    <a:cxn ang="0">
                      <a:pos x="2" y="5"/>
                    </a:cxn>
                    <a:cxn ang="0">
                      <a:pos x="5" y="1"/>
                    </a:cxn>
                    <a:cxn ang="0">
                      <a:pos x="5" y="1"/>
                    </a:cxn>
                    <a:cxn ang="0">
                      <a:pos x="10" y="0"/>
                    </a:cxn>
                    <a:cxn ang="0">
                      <a:pos x="15" y="0"/>
                    </a:cxn>
                    <a:cxn ang="0">
                      <a:pos x="18" y="1"/>
                    </a:cxn>
                    <a:cxn ang="0">
                      <a:pos x="23" y="5"/>
                    </a:cxn>
                    <a:cxn ang="0">
                      <a:pos x="23" y="5"/>
                    </a:cxn>
                  </a:cxnLst>
                  <a:rect l="0" t="0" r="r" b="b"/>
                  <a:pathLst>
                    <a:path w="25" h="23">
                      <a:moveTo>
                        <a:pt x="23" y="5"/>
                      </a:moveTo>
                      <a:lnTo>
                        <a:pt x="23" y="5"/>
                      </a:lnTo>
                      <a:lnTo>
                        <a:pt x="25" y="10"/>
                      </a:lnTo>
                      <a:lnTo>
                        <a:pt x="25" y="13"/>
                      </a:lnTo>
                      <a:lnTo>
                        <a:pt x="23" y="18"/>
                      </a:lnTo>
                      <a:lnTo>
                        <a:pt x="18" y="21"/>
                      </a:lnTo>
                      <a:lnTo>
                        <a:pt x="18" y="21"/>
                      </a:lnTo>
                      <a:lnTo>
                        <a:pt x="15" y="23"/>
                      </a:lnTo>
                      <a:lnTo>
                        <a:pt x="10" y="23"/>
                      </a:lnTo>
                      <a:lnTo>
                        <a:pt x="5" y="21"/>
                      </a:lnTo>
                      <a:lnTo>
                        <a:pt x="2" y="18"/>
                      </a:lnTo>
                      <a:lnTo>
                        <a:pt x="2" y="18"/>
                      </a:lnTo>
                      <a:lnTo>
                        <a:pt x="0" y="13"/>
                      </a:lnTo>
                      <a:lnTo>
                        <a:pt x="0" y="10"/>
                      </a:lnTo>
                      <a:lnTo>
                        <a:pt x="2" y="5"/>
                      </a:lnTo>
                      <a:lnTo>
                        <a:pt x="5" y="1"/>
                      </a:lnTo>
                      <a:lnTo>
                        <a:pt x="5" y="1"/>
                      </a:lnTo>
                      <a:lnTo>
                        <a:pt x="10" y="0"/>
                      </a:lnTo>
                      <a:lnTo>
                        <a:pt x="15" y="0"/>
                      </a:lnTo>
                      <a:lnTo>
                        <a:pt x="18" y="1"/>
                      </a:lnTo>
                      <a:lnTo>
                        <a:pt x="23" y="5"/>
                      </a:lnTo>
                      <a:lnTo>
                        <a:pt x="23"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4" name="Freeform 3539"/>
                <p:cNvSpPr>
                  <a:spLocks/>
                </p:cNvSpPr>
                <p:nvPr/>
              </p:nvSpPr>
              <p:spPr bwMode="auto">
                <a:xfrm>
                  <a:off x="4467224" y="3700462"/>
                  <a:ext cx="17463" cy="17463"/>
                </a:xfrm>
                <a:custGeom>
                  <a:avLst/>
                  <a:gdLst/>
                  <a:ahLst/>
                  <a:cxnLst>
                    <a:cxn ang="0">
                      <a:pos x="21" y="5"/>
                    </a:cxn>
                    <a:cxn ang="0">
                      <a:pos x="21" y="5"/>
                    </a:cxn>
                    <a:cxn ang="0">
                      <a:pos x="22" y="10"/>
                    </a:cxn>
                    <a:cxn ang="0">
                      <a:pos x="22" y="15"/>
                    </a:cxn>
                    <a:cxn ang="0">
                      <a:pos x="21" y="18"/>
                    </a:cxn>
                    <a:cxn ang="0">
                      <a:pos x="17" y="21"/>
                    </a:cxn>
                    <a:cxn ang="0">
                      <a:pos x="17" y="21"/>
                    </a:cxn>
                    <a:cxn ang="0">
                      <a:pos x="14" y="23"/>
                    </a:cxn>
                    <a:cxn ang="0">
                      <a:pos x="9" y="23"/>
                    </a:cxn>
                    <a:cxn ang="0">
                      <a:pos x="4" y="21"/>
                    </a:cxn>
                    <a:cxn ang="0">
                      <a:pos x="1" y="18"/>
                    </a:cxn>
                    <a:cxn ang="0">
                      <a:pos x="1" y="18"/>
                    </a:cxn>
                    <a:cxn ang="0">
                      <a:pos x="0" y="13"/>
                    </a:cxn>
                    <a:cxn ang="0">
                      <a:pos x="0" y="10"/>
                    </a:cxn>
                    <a:cxn ang="0">
                      <a:pos x="1" y="5"/>
                    </a:cxn>
                    <a:cxn ang="0">
                      <a:pos x="4" y="2"/>
                    </a:cxn>
                    <a:cxn ang="0">
                      <a:pos x="4" y="2"/>
                    </a:cxn>
                    <a:cxn ang="0">
                      <a:pos x="9" y="0"/>
                    </a:cxn>
                    <a:cxn ang="0">
                      <a:pos x="14" y="0"/>
                    </a:cxn>
                    <a:cxn ang="0">
                      <a:pos x="17" y="2"/>
                    </a:cxn>
                    <a:cxn ang="0">
                      <a:pos x="21" y="5"/>
                    </a:cxn>
                    <a:cxn ang="0">
                      <a:pos x="21" y="5"/>
                    </a:cxn>
                  </a:cxnLst>
                  <a:rect l="0" t="0" r="r" b="b"/>
                  <a:pathLst>
                    <a:path w="22" h="23">
                      <a:moveTo>
                        <a:pt x="21" y="5"/>
                      </a:moveTo>
                      <a:lnTo>
                        <a:pt x="21" y="5"/>
                      </a:lnTo>
                      <a:lnTo>
                        <a:pt x="22" y="10"/>
                      </a:lnTo>
                      <a:lnTo>
                        <a:pt x="22" y="15"/>
                      </a:lnTo>
                      <a:lnTo>
                        <a:pt x="21" y="18"/>
                      </a:lnTo>
                      <a:lnTo>
                        <a:pt x="17" y="21"/>
                      </a:lnTo>
                      <a:lnTo>
                        <a:pt x="17" y="21"/>
                      </a:lnTo>
                      <a:lnTo>
                        <a:pt x="14" y="23"/>
                      </a:lnTo>
                      <a:lnTo>
                        <a:pt x="9" y="23"/>
                      </a:lnTo>
                      <a:lnTo>
                        <a:pt x="4" y="21"/>
                      </a:lnTo>
                      <a:lnTo>
                        <a:pt x="1" y="18"/>
                      </a:lnTo>
                      <a:lnTo>
                        <a:pt x="1" y="18"/>
                      </a:lnTo>
                      <a:lnTo>
                        <a:pt x="0" y="13"/>
                      </a:lnTo>
                      <a:lnTo>
                        <a:pt x="0" y="10"/>
                      </a:lnTo>
                      <a:lnTo>
                        <a:pt x="1" y="5"/>
                      </a:lnTo>
                      <a:lnTo>
                        <a:pt x="4" y="2"/>
                      </a:lnTo>
                      <a:lnTo>
                        <a:pt x="4" y="2"/>
                      </a:lnTo>
                      <a:lnTo>
                        <a:pt x="9" y="0"/>
                      </a:lnTo>
                      <a:lnTo>
                        <a:pt x="14" y="0"/>
                      </a:lnTo>
                      <a:lnTo>
                        <a:pt x="17" y="2"/>
                      </a:lnTo>
                      <a:lnTo>
                        <a:pt x="21" y="5"/>
                      </a:lnTo>
                      <a:lnTo>
                        <a:pt x="21"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5" name="Freeform 3540"/>
                <p:cNvSpPr>
                  <a:spLocks/>
                </p:cNvSpPr>
                <p:nvPr/>
              </p:nvSpPr>
              <p:spPr bwMode="auto">
                <a:xfrm>
                  <a:off x="4500562" y="3624262"/>
                  <a:ext cx="14288" cy="12700"/>
                </a:xfrm>
                <a:custGeom>
                  <a:avLst/>
                  <a:gdLst/>
                  <a:ahLst/>
                  <a:cxnLst>
                    <a:cxn ang="0">
                      <a:pos x="16" y="3"/>
                    </a:cxn>
                    <a:cxn ang="0">
                      <a:pos x="16" y="3"/>
                    </a:cxn>
                    <a:cxn ang="0">
                      <a:pos x="18" y="7"/>
                    </a:cxn>
                    <a:cxn ang="0">
                      <a:pos x="18" y="10"/>
                    </a:cxn>
                    <a:cxn ang="0">
                      <a:pos x="16" y="13"/>
                    </a:cxn>
                    <a:cxn ang="0">
                      <a:pos x="13" y="15"/>
                    </a:cxn>
                    <a:cxn ang="0">
                      <a:pos x="13" y="15"/>
                    </a:cxn>
                    <a:cxn ang="0">
                      <a:pos x="10" y="17"/>
                    </a:cxn>
                    <a:cxn ang="0">
                      <a:pos x="6" y="17"/>
                    </a:cxn>
                    <a:cxn ang="0">
                      <a:pos x="5" y="15"/>
                    </a:cxn>
                    <a:cxn ang="0">
                      <a:pos x="2" y="13"/>
                    </a:cxn>
                    <a:cxn ang="0">
                      <a:pos x="2" y="13"/>
                    </a:cxn>
                    <a:cxn ang="0">
                      <a:pos x="0" y="10"/>
                    </a:cxn>
                    <a:cxn ang="0">
                      <a:pos x="0" y="7"/>
                    </a:cxn>
                    <a:cxn ang="0">
                      <a:pos x="2" y="3"/>
                    </a:cxn>
                    <a:cxn ang="0">
                      <a:pos x="5" y="2"/>
                    </a:cxn>
                    <a:cxn ang="0">
                      <a:pos x="5" y="2"/>
                    </a:cxn>
                    <a:cxn ang="0">
                      <a:pos x="6" y="0"/>
                    </a:cxn>
                    <a:cxn ang="0">
                      <a:pos x="10" y="0"/>
                    </a:cxn>
                    <a:cxn ang="0">
                      <a:pos x="13" y="2"/>
                    </a:cxn>
                    <a:cxn ang="0">
                      <a:pos x="16" y="3"/>
                    </a:cxn>
                    <a:cxn ang="0">
                      <a:pos x="16" y="3"/>
                    </a:cxn>
                  </a:cxnLst>
                  <a:rect l="0" t="0" r="r" b="b"/>
                  <a:pathLst>
                    <a:path w="18" h="17">
                      <a:moveTo>
                        <a:pt x="16" y="3"/>
                      </a:moveTo>
                      <a:lnTo>
                        <a:pt x="16" y="3"/>
                      </a:lnTo>
                      <a:lnTo>
                        <a:pt x="18" y="7"/>
                      </a:lnTo>
                      <a:lnTo>
                        <a:pt x="18" y="10"/>
                      </a:lnTo>
                      <a:lnTo>
                        <a:pt x="16" y="13"/>
                      </a:lnTo>
                      <a:lnTo>
                        <a:pt x="13" y="15"/>
                      </a:lnTo>
                      <a:lnTo>
                        <a:pt x="13" y="15"/>
                      </a:lnTo>
                      <a:lnTo>
                        <a:pt x="10" y="17"/>
                      </a:lnTo>
                      <a:lnTo>
                        <a:pt x="6" y="17"/>
                      </a:lnTo>
                      <a:lnTo>
                        <a:pt x="5" y="15"/>
                      </a:lnTo>
                      <a:lnTo>
                        <a:pt x="2" y="13"/>
                      </a:lnTo>
                      <a:lnTo>
                        <a:pt x="2" y="13"/>
                      </a:lnTo>
                      <a:lnTo>
                        <a:pt x="0" y="10"/>
                      </a:lnTo>
                      <a:lnTo>
                        <a:pt x="0" y="7"/>
                      </a:lnTo>
                      <a:lnTo>
                        <a:pt x="2" y="3"/>
                      </a:lnTo>
                      <a:lnTo>
                        <a:pt x="5" y="2"/>
                      </a:lnTo>
                      <a:lnTo>
                        <a:pt x="5" y="2"/>
                      </a:lnTo>
                      <a:lnTo>
                        <a:pt x="6" y="0"/>
                      </a:lnTo>
                      <a:lnTo>
                        <a:pt x="10"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6" name="Freeform 3541"/>
                <p:cNvSpPr>
                  <a:spLocks/>
                </p:cNvSpPr>
                <p:nvPr/>
              </p:nvSpPr>
              <p:spPr bwMode="auto">
                <a:xfrm>
                  <a:off x="4473574" y="3659187"/>
                  <a:ext cx="12700" cy="12700"/>
                </a:xfrm>
                <a:custGeom>
                  <a:avLst/>
                  <a:gdLst/>
                  <a:ahLst/>
                  <a:cxnLst>
                    <a:cxn ang="0">
                      <a:pos x="16" y="3"/>
                    </a:cxn>
                    <a:cxn ang="0">
                      <a:pos x="16" y="3"/>
                    </a:cxn>
                    <a:cxn ang="0">
                      <a:pos x="16" y="7"/>
                    </a:cxn>
                    <a:cxn ang="0">
                      <a:pos x="16" y="10"/>
                    </a:cxn>
                    <a:cxn ang="0">
                      <a:pos x="16" y="13"/>
                    </a:cxn>
                    <a:cxn ang="0">
                      <a:pos x="13" y="15"/>
                    </a:cxn>
                    <a:cxn ang="0">
                      <a:pos x="13" y="15"/>
                    </a:cxn>
                    <a:cxn ang="0">
                      <a:pos x="9" y="16"/>
                    </a:cxn>
                    <a:cxn ang="0">
                      <a:pos x="6" y="16"/>
                    </a:cxn>
                    <a:cxn ang="0">
                      <a:pos x="3" y="15"/>
                    </a:cxn>
                    <a:cxn ang="0">
                      <a:pos x="1" y="13"/>
                    </a:cxn>
                    <a:cxn ang="0">
                      <a:pos x="1" y="13"/>
                    </a:cxn>
                    <a:cxn ang="0">
                      <a:pos x="0" y="10"/>
                    </a:cxn>
                    <a:cxn ang="0">
                      <a:pos x="0" y="7"/>
                    </a:cxn>
                    <a:cxn ang="0">
                      <a:pos x="1" y="3"/>
                    </a:cxn>
                    <a:cxn ang="0">
                      <a:pos x="3" y="2"/>
                    </a:cxn>
                    <a:cxn ang="0">
                      <a:pos x="3" y="2"/>
                    </a:cxn>
                    <a:cxn ang="0">
                      <a:pos x="6" y="0"/>
                    </a:cxn>
                    <a:cxn ang="0">
                      <a:pos x="9" y="0"/>
                    </a:cxn>
                    <a:cxn ang="0">
                      <a:pos x="13" y="2"/>
                    </a:cxn>
                    <a:cxn ang="0">
                      <a:pos x="16" y="3"/>
                    </a:cxn>
                    <a:cxn ang="0">
                      <a:pos x="16" y="3"/>
                    </a:cxn>
                  </a:cxnLst>
                  <a:rect l="0" t="0" r="r" b="b"/>
                  <a:pathLst>
                    <a:path w="16" h="16">
                      <a:moveTo>
                        <a:pt x="16" y="3"/>
                      </a:moveTo>
                      <a:lnTo>
                        <a:pt x="16" y="3"/>
                      </a:lnTo>
                      <a:lnTo>
                        <a:pt x="16" y="7"/>
                      </a:lnTo>
                      <a:lnTo>
                        <a:pt x="16" y="10"/>
                      </a:lnTo>
                      <a:lnTo>
                        <a:pt x="16" y="13"/>
                      </a:lnTo>
                      <a:lnTo>
                        <a:pt x="13" y="15"/>
                      </a:lnTo>
                      <a:lnTo>
                        <a:pt x="13" y="15"/>
                      </a:lnTo>
                      <a:lnTo>
                        <a:pt x="9" y="16"/>
                      </a:lnTo>
                      <a:lnTo>
                        <a:pt x="6" y="16"/>
                      </a:lnTo>
                      <a:lnTo>
                        <a:pt x="3" y="15"/>
                      </a:lnTo>
                      <a:lnTo>
                        <a:pt x="1" y="13"/>
                      </a:lnTo>
                      <a:lnTo>
                        <a:pt x="1" y="13"/>
                      </a:lnTo>
                      <a:lnTo>
                        <a:pt x="0" y="10"/>
                      </a:lnTo>
                      <a:lnTo>
                        <a:pt x="0" y="7"/>
                      </a:lnTo>
                      <a:lnTo>
                        <a:pt x="1" y="3"/>
                      </a:lnTo>
                      <a:lnTo>
                        <a:pt x="3" y="2"/>
                      </a:lnTo>
                      <a:lnTo>
                        <a:pt x="3" y="2"/>
                      </a:lnTo>
                      <a:lnTo>
                        <a:pt x="6" y="0"/>
                      </a:lnTo>
                      <a:lnTo>
                        <a:pt x="9"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7" name="Freeform 3542"/>
                <p:cNvSpPr>
                  <a:spLocks/>
                </p:cNvSpPr>
                <p:nvPr/>
              </p:nvSpPr>
              <p:spPr bwMode="auto">
                <a:xfrm>
                  <a:off x="4475162" y="3679825"/>
                  <a:ext cx="14288" cy="12700"/>
                </a:xfrm>
                <a:custGeom>
                  <a:avLst/>
                  <a:gdLst/>
                  <a:ahLst/>
                  <a:cxnLst>
                    <a:cxn ang="0">
                      <a:pos x="16" y="4"/>
                    </a:cxn>
                    <a:cxn ang="0">
                      <a:pos x="16" y="4"/>
                    </a:cxn>
                    <a:cxn ang="0">
                      <a:pos x="16" y="7"/>
                    </a:cxn>
                    <a:cxn ang="0">
                      <a:pos x="16" y="10"/>
                    </a:cxn>
                    <a:cxn ang="0">
                      <a:pos x="16" y="13"/>
                    </a:cxn>
                    <a:cxn ang="0">
                      <a:pos x="13" y="17"/>
                    </a:cxn>
                    <a:cxn ang="0">
                      <a:pos x="13" y="17"/>
                    </a:cxn>
                    <a:cxn ang="0">
                      <a:pos x="10" y="17"/>
                    </a:cxn>
                    <a:cxn ang="0">
                      <a:pos x="6" y="17"/>
                    </a:cxn>
                    <a:cxn ang="0">
                      <a:pos x="3" y="17"/>
                    </a:cxn>
                    <a:cxn ang="0">
                      <a:pos x="2" y="13"/>
                    </a:cxn>
                    <a:cxn ang="0">
                      <a:pos x="2" y="13"/>
                    </a:cxn>
                    <a:cxn ang="0">
                      <a:pos x="0" y="10"/>
                    </a:cxn>
                    <a:cxn ang="0">
                      <a:pos x="0" y="7"/>
                    </a:cxn>
                    <a:cxn ang="0">
                      <a:pos x="2" y="4"/>
                    </a:cxn>
                    <a:cxn ang="0">
                      <a:pos x="3" y="2"/>
                    </a:cxn>
                    <a:cxn ang="0">
                      <a:pos x="3" y="2"/>
                    </a:cxn>
                    <a:cxn ang="0">
                      <a:pos x="6" y="0"/>
                    </a:cxn>
                    <a:cxn ang="0">
                      <a:pos x="10" y="0"/>
                    </a:cxn>
                    <a:cxn ang="0">
                      <a:pos x="13" y="2"/>
                    </a:cxn>
                    <a:cxn ang="0">
                      <a:pos x="16" y="4"/>
                    </a:cxn>
                    <a:cxn ang="0">
                      <a:pos x="16" y="4"/>
                    </a:cxn>
                  </a:cxnLst>
                  <a:rect l="0" t="0" r="r" b="b"/>
                  <a:pathLst>
                    <a:path w="16" h="17">
                      <a:moveTo>
                        <a:pt x="16" y="4"/>
                      </a:moveTo>
                      <a:lnTo>
                        <a:pt x="16" y="4"/>
                      </a:lnTo>
                      <a:lnTo>
                        <a:pt x="16" y="7"/>
                      </a:lnTo>
                      <a:lnTo>
                        <a:pt x="16" y="10"/>
                      </a:lnTo>
                      <a:lnTo>
                        <a:pt x="16" y="13"/>
                      </a:lnTo>
                      <a:lnTo>
                        <a:pt x="13" y="17"/>
                      </a:lnTo>
                      <a:lnTo>
                        <a:pt x="13" y="17"/>
                      </a:lnTo>
                      <a:lnTo>
                        <a:pt x="10" y="17"/>
                      </a:lnTo>
                      <a:lnTo>
                        <a:pt x="6" y="17"/>
                      </a:lnTo>
                      <a:lnTo>
                        <a:pt x="3" y="17"/>
                      </a:lnTo>
                      <a:lnTo>
                        <a:pt x="2" y="13"/>
                      </a:lnTo>
                      <a:lnTo>
                        <a:pt x="2" y="13"/>
                      </a:lnTo>
                      <a:lnTo>
                        <a:pt x="0" y="10"/>
                      </a:lnTo>
                      <a:lnTo>
                        <a:pt x="0" y="7"/>
                      </a:lnTo>
                      <a:lnTo>
                        <a:pt x="2" y="4"/>
                      </a:lnTo>
                      <a:lnTo>
                        <a:pt x="3" y="2"/>
                      </a:lnTo>
                      <a:lnTo>
                        <a:pt x="3" y="2"/>
                      </a:lnTo>
                      <a:lnTo>
                        <a:pt x="6" y="0"/>
                      </a:lnTo>
                      <a:lnTo>
                        <a:pt x="10" y="0"/>
                      </a:lnTo>
                      <a:lnTo>
                        <a:pt x="13" y="2"/>
                      </a:lnTo>
                      <a:lnTo>
                        <a:pt x="16" y="4"/>
                      </a:lnTo>
                      <a:lnTo>
                        <a:pt x="16"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8" name="Freeform 3543"/>
                <p:cNvSpPr>
                  <a:spLocks/>
                </p:cNvSpPr>
                <p:nvPr/>
              </p:nvSpPr>
              <p:spPr bwMode="auto">
                <a:xfrm>
                  <a:off x="4465637" y="3756025"/>
                  <a:ext cx="19050" cy="20638"/>
                </a:xfrm>
                <a:custGeom>
                  <a:avLst/>
                  <a:gdLst/>
                  <a:ahLst/>
                  <a:cxnLst>
                    <a:cxn ang="0">
                      <a:pos x="18" y="2"/>
                    </a:cxn>
                    <a:cxn ang="0">
                      <a:pos x="18" y="2"/>
                    </a:cxn>
                    <a:cxn ang="0">
                      <a:pos x="21" y="5"/>
                    </a:cxn>
                    <a:cxn ang="0">
                      <a:pos x="23" y="8"/>
                    </a:cxn>
                    <a:cxn ang="0">
                      <a:pos x="24" y="13"/>
                    </a:cxn>
                    <a:cxn ang="0">
                      <a:pos x="23" y="18"/>
                    </a:cxn>
                    <a:cxn ang="0">
                      <a:pos x="23" y="18"/>
                    </a:cxn>
                    <a:cxn ang="0">
                      <a:pos x="19" y="21"/>
                    </a:cxn>
                    <a:cxn ang="0">
                      <a:pos x="16" y="23"/>
                    </a:cxn>
                    <a:cxn ang="0">
                      <a:pos x="11" y="24"/>
                    </a:cxn>
                    <a:cxn ang="0">
                      <a:pos x="6" y="23"/>
                    </a:cxn>
                    <a:cxn ang="0">
                      <a:pos x="6" y="23"/>
                    </a:cxn>
                    <a:cxn ang="0">
                      <a:pos x="3" y="20"/>
                    </a:cxn>
                    <a:cxn ang="0">
                      <a:pos x="0" y="15"/>
                    </a:cxn>
                    <a:cxn ang="0">
                      <a:pos x="0" y="11"/>
                    </a:cxn>
                    <a:cxn ang="0">
                      <a:pos x="2" y="6"/>
                    </a:cxn>
                    <a:cxn ang="0">
                      <a:pos x="2" y="6"/>
                    </a:cxn>
                    <a:cxn ang="0">
                      <a:pos x="5" y="3"/>
                    </a:cxn>
                    <a:cxn ang="0">
                      <a:pos x="8" y="0"/>
                    </a:cxn>
                    <a:cxn ang="0">
                      <a:pos x="13" y="0"/>
                    </a:cxn>
                    <a:cxn ang="0">
                      <a:pos x="18" y="2"/>
                    </a:cxn>
                    <a:cxn ang="0">
                      <a:pos x="18" y="2"/>
                    </a:cxn>
                  </a:cxnLst>
                  <a:rect l="0" t="0" r="r" b="b"/>
                  <a:pathLst>
                    <a:path w="24" h="24">
                      <a:moveTo>
                        <a:pt x="18" y="2"/>
                      </a:moveTo>
                      <a:lnTo>
                        <a:pt x="18" y="2"/>
                      </a:lnTo>
                      <a:lnTo>
                        <a:pt x="21" y="5"/>
                      </a:lnTo>
                      <a:lnTo>
                        <a:pt x="23" y="8"/>
                      </a:lnTo>
                      <a:lnTo>
                        <a:pt x="24" y="13"/>
                      </a:lnTo>
                      <a:lnTo>
                        <a:pt x="23" y="18"/>
                      </a:lnTo>
                      <a:lnTo>
                        <a:pt x="23" y="18"/>
                      </a:lnTo>
                      <a:lnTo>
                        <a:pt x="19" y="21"/>
                      </a:lnTo>
                      <a:lnTo>
                        <a:pt x="16" y="23"/>
                      </a:lnTo>
                      <a:lnTo>
                        <a:pt x="11" y="24"/>
                      </a:lnTo>
                      <a:lnTo>
                        <a:pt x="6" y="23"/>
                      </a:lnTo>
                      <a:lnTo>
                        <a:pt x="6" y="23"/>
                      </a:lnTo>
                      <a:lnTo>
                        <a:pt x="3" y="20"/>
                      </a:lnTo>
                      <a:lnTo>
                        <a:pt x="0" y="15"/>
                      </a:lnTo>
                      <a:lnTo>
                        <a:pt x="0" y="11"/>
                      </a:lnTo>
                      <a:lnTo>
                        <a:pt x="2" y="6"/>
                      </a:lnTo>
                      <a:lnTo>
                        <a:pt x="2" y="6"/>
                      </a:lnTo>
                      <a:lnTo>
                        <a:pt x="5" y="3"/>
                      </a:lnTo>
                      <a:lnTo>
                        <a:pt x="8" y="0"/>
                      </a:lnTo>
                      <a:lnTo>
                        <a:pt x="13" y="0"/>
                      </a:lnTo>
                      <a:lnTo>
                        <a:pt x="18" y="2"/>
                      </a:lnTo>
                      <a:lnTo>
                        <a:pt x="18"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9" name="Freeform 3544"/>
                <p:cNvSpPr>
                  <a:spLocks/>
                </p:cNvSpPr>
                <p:nvPr/>
              </p:nvSpPr>
              <p:spPr bwMode="auto">
                <a:xfrm>
                  <a:off x="4481512" y="3817937"/>
                  <a:ext cx="17463" cy="19050"/>
                </a:xfrm>
                <a:custGeom>
                  <a:avLst/>
                  <a:gdLst/>
                  <a:ahLst/>
                  <a:cxnLst>
                    <a:cxn ang="0">
                      <a:pos x="17" y="1"/>
                    </a:cxn>
                    <a:cxn ang="0">
                      <a:pos x="17" y="1"/>
                    </a:cxn>
                    <a:cxn ang="0">
                      <a:pos x="22" y="4"/>
                    </a:cxn>
                    <a:cxn ang="0">
                      <a:pos x="23" y="9"/>
                    </a:cxn>
                    <a:cxn ang="0">
                      <a:pos x="23" y="13"/>
                    </a:cxn>
                    <a:cxn ang="0">
                      <a:pos x="22" y="17"/>
                    </a:cxn>
                    <a:cxn ang="0">
                      <a:pos x="22" y="17"/>
                    </a:cxn>
                    <a:cxn ang="0">
                      <a:pos x="18" y="21"/>
                    </a:cxn>
                    <a:cxn ang="0">
                      <a:pos x="15" y="24"/>
                    </a:cxn>
                    <a:cxn ang="0">
                      <a:pos x="10" y="24"/>
                    </a:cxn>
                    <a:cxn ang="0">
                      <a:pos x="5" y="22"/>
                    </a:cxn>
                    <a:cxn ang="0">
                      <a:pos x="5" y="22"/>
                    </a:cxn>
                    <a:cxn ang="0">
                      <a:pos x="2" y="19"/>
                    </a:cxn>
                    <a:cxn ang="0">
                      <a:pos x="0" y="16"/>
                    </a:cxn>
                    <a:cxn ang="0">
                      <a:pos x="0" y="11"/>
                    </a:cxn>
                    <a:cxn ang="0">
                      <a:pos x="0" y="6"/>
                    </a:cxn>
                    <a:cxn ang="0">
                      <a:pos x="0" y="6"/>
                    </a:cxn>
                    <a:cxn ang="0">
                      <a:pos x="4" y="3"/>
                    </a:cxn>
                    <a:cxn ang="0">
                      <a:pos x="9" y="1"/>
                    </a:cxn>
                    <a:cxn ang="0">
                      <a:pos x="14" y="0"/>
                    </a:cxn>
                    <a:cxn ang="0">
                      <a:pos x="17" y="1"/>
                    </a:cxn>
                    <a:cxn ang="0">
                      <a:pos x="17" y="1"/>
                    </a:cxn>
                  </a:cxnLst>
                  <a:rect l="0" t="0" r="r" b="b"/>
                  <a:pathLst>
                    <a:path w="23" h="24">
                      <a:moveTo>
                        <a:pt x="17" y="1"/>
                      </a:moveTo>
                      <a:lnTo>
                        <a:pt x="17" y="1"/>
                      </a:lnTo>
                      <a:lnTo>
                        <a:pt x="22" y="4"/>
                      </a:lnTo>
                      <a:lnTo>
                        <a:pt x="23" y="9"/>
                      </a:lnTo>
                      <a:lnTo>
                        <a:pt x="23" y="13"/>
                      </a:lnTo>
                      <a:lnTo>
                        <a:pt x="22" y="17"/>
                      </a:lnTo>
                      <a:lnTo>
                        <a:pt x="22" y="17"/>
                      </a:lnTo>
                      <a:lnTo>
                        <a:pt x="18" y="21"/>
                      </a:lnTo>
                      <a:lnTo>
                        <a:pt x="15" y="24"/>
                      </a:lnTo>
                      <a:lnTo>
                        <a:pt x="10" y="24"/>
                      </a:lnTo>
                      <a:lnTo>
                        <a:pt x="5" y="22"/>
                      </a:lnTo>
                      <a:lnTo>
                        <a:pt x="5" y="22"/>
                      </a:lnTo>
                      <a:lnTo>
                        <a:pt x="2" y="19"/>
                      </a:lnTo>
                      <a:lnTo>
                        <a:pt x="0" y="16"/>
                      </a:lnTo>
                      <a:lnTo>
                        <a:pt x="0" y="11"/>
                      </a:lnTo>
                      <a:lnTo>
                        <a:pt x="0" y="6"/>
                      </a:lnTo>
                      <a:lnTo>
                        <a:pt x="0" y="6"/>
                      </a:lnTo>
                      <a:lnTo>
                        <a:pt x="4" y="3"/>
                      </a:lnTo>
                      <a:lnTo>
                        <a:pt x="9" y="1"/>
                      </a:lnTo>
                      <a:lnTo>
                        <a:pt x="14" y="0"/>
                      </a:lnTo>
                      <a:lnTo>
                        <a:pt x="17" y="1"/>
                      </a:lnTo>
                      <a:lnTo>
                        <a:pt x="1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0" name="Freeform 3545"/>
                <p:cNvSpPr>
                  <a:spLocks/>
                </p:cNvSpPr>
                <p:nvPr/>
              </p:nvSpPr>
              <p:spPr bwMode="auto">
                <a:xfrm>
                  <a:off x="4473574" y="3735387"/>
                  <a:ext cx="14288" cy="14288"/>
                </a:xfrm>
                <a:custGeom>
                  <a:avLst/>
                  <a:gdLst/>
                  <a:ahLst/>
                  <a:cxnLst>
                    <a:cxn ang="0">
                      <a:pos x="13" y="2"/>
                    </a:cxn>
                    <a:cxn ang="0">
                      <a:pos x="13" y="2"/>
                    </a:cxn>
                    <a:cxn ang="0">
                      <a:pos x="16" y="3"/>
                    </a:cxn>
                    <a:cxn ang="0">
                      <a:pos x="16" y="6"/>
                    </a:cxn>
                    <a:cxn ang="0">
                      <a:pos x="18" y="10"/>
                    </a:cxn>
                    <a:cxn ang="0">
                      <a:pos x="16" y="13"/>
                    </a:cxn>
                    <a:cxn ang="0">
                      <a:pos x="16" y="13"/>
                    </a:cxn>
                    <a:cxn ang="0">
                      <a:pos x="14" y="15"/>
                    </a:cxn>
                    <a:cxn ang="0">
                      <a:pos x="11" y="16"/>
                    </a:cxn>
                    <a:cxn ang="0">
                      <a:pos x="8" y="18"/>
                    </a:cxn>
                    <a:cxn ang="0">
                      <a:pos x="5" y="16"/>
                    </a:cxn>
                    <a:cxn ang="0">
                      <a:pos x="5" y="16"/>
                    </a:cxn>
                    <a:cxn ang="0">
                      <a:pos x="1" y="15"/>
                    </a:cxn>
                    <a:cxn ang="0">
                      <a:pos x="0" y="11"/>
                    </a:cxn>
                    <a:cxn ang="0">
                      <a:pos x="0" y="8"/>
                    </a:cxn>
                    <a:cxn ang="0">
                      <a:pos x="1" y="5"/>
                    </a:cxn>
                    <a:cxn ang="0">
                      <a:pos x="1" y="5"/>
                    </a:cxn>
                    <a:cxn ang="0">
                      <a:pos x="3" y="2"/>
                    </a:cxn>
                    <a:cxn ang="0">
                      <a:pos x="6" y="0"/>
                    </a:cxn>
                    <a:cxn ang="0">
                      <a:pos x="9" y="0"/>
                    </a:cxn>
                    <a:cxn ang="0">
                      <a:pos x="13" y="2"/>
                    </a:cxn>
                    <a:cxn ang="0">
                      <a:pos x="13" y="2"/>
                    </a:cxn>
                  </a:cxnLst>
                  <a:rect l="0" t="0" r="r" b="b"/>
                  <a:pathLst>
                    <a:path w="18" h="18">
                      <a:moveTo>
                        <a:pt x="13" y="2"/>
                      </a:moveTo>
                      <a:lnTo>
                        <a:pt x="13" y="2"/>
                      </a:lnTo>
                      <a:lnTo>
                        <a:pt x="16" y="3"/>
                      </a:lnTo>
                      <a:lnTo>
                        <a:pt x="16" y="6"/>
                      </a:lnTo>
                      <a:lnTo>
                        <a:pt x="18" y="10"/>
                      </a:lnTo>
                      <a:lnTo>
                        <a:pt x="16" y="13"/>
                      </a:lnTo>
                      <a:lnTo>
                        <a:pt x="16" y="13"/>
                      </a:lnTo>
                      <a:lnTo>
                        <a:pt x="14" y="15"/>
                      </a:lnTo>
                      <a:lnTo>
                        <a:pt x="11" y="16"/>
                      </a:lnTo>
                      <a:lnTo>
                        <a:pt x="8" y="18"/>
                      </a:lnTo>
                      <a:lnTo>
                        <a:pt x="5" y="16"/>
                      </a:lnTo>
                      <a:lnTo>
                        <a:pt x="5" y="16"/>
                      </a:lnTo>
                      <a:lnTo>
                        <a:pt x="1" y="15"/>
                      </a:lnTo>
                      <a:lnTo>
                        <a:pt x="0" y="11"/>
                      </a:lnTo>
                      <a:lnTo>
                        <a:pt x="0" y="8"/>
                      </a:lnTo>
                      <a:lnTo>
                        <a:pt x="1" y="5"/>
                      </a:lnTo>
                      <a:lnTo>
                        <a:pt x="1" y="5"/>
                      </a:lnTo>
                      <a:lnTo>
                        <a:pt x="3" y="2"/>
                      </a:lnTo>
                      <a:lnTo>
                        <a:pt x="6" y="0"/>
                      </a:lnTo>
                      <a:lnTo>
                        <a:pt x="9"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1" name="Freeform 3546"/>
                <p:cNvSpPr>
                  <a:spLocks/>
                </p:cNvSpPr>
                <p:nvPr/>
              </p:nvSpPr>
              <p:spPr bwMode="auto">
                <a:xfrm>
                  <a:off x="4465637" y="3779837"/>
                  <a:ext cx="14288" cy="12700"/>
                </a:xfrm>
                <a:custGeom>
                  <a:avLst/>
                  <a:gdLst/>
                  <a:ahLst/>
                  <a:cxnLst>
                    <a:cxn ang="0">
                      <a:pos x="13" y="2"/>
                    </a:cxn>
                    <a:cxn ang="0">
                      <a:pos x="13" y="2"/>
                    </a:cxn>
                    <a:cxn ang="0">
                      <a:pos x="16" y="4"/>
                    </a:cxn>
                    <a:cxn ang="0">
                      <a:pos x="18" y="7"/>
                    </a:cxn>
                    <a:cxn ang="0">
                      <a:pos x="18" y="10"/>
                    </a:cxn>
                    <a:cxn ang="0">
                      <a:pos x="16" y="13"/>
                    </a:cxn>
                    <a:cxn ang="0">
                      <a:pos x="16" y="13"/>
                    </a:cxn>
                    <a:cxn ang="0">
                      <a:pos x="15" y="15"/>
                    </a:cxn>
                    <a:cxn ang="0">
                      <a:pos x="11" y="17"/>
                    </a:cxn>
                    <a:cxn ang="0">
                      <a:pos x="8" y="17"/>
                    </a:cxn>
                    <a:cxn ang="0">
                      <a:pos x="5" y="17"/>
                    </a:cxn>
                    <a:cxn ang="0">
                      <a:pos x="5" y="17"/>
                    </a:cxn>
                    <a:cxn ang="0">
                      <a:pos x="2" y="13"/>
                    </a:cxn>
                    <a:cxn ang="0">
                      <a:pos x="2" y="12"/>
                    </a:cxn>
                    <a:cxn ang="0">
                      <a:pos x="0" y="8"/>
                    </a:cxn>
                    <a:cxn ang="0">
                      <a:pos x="2" y="5"/>
                    </a:cxn>
                    <a:cxn ang="0">
                      <a:pos x="2" y="5"/>
                    </a:cxn>
                    <a:cxn ang="0">
                      <a:pos x="3" y="2"/>
                    </a:cxn>
                    <a:cxn ang="0">
                      <a:pos x="6" y="0"/>
                    </a:cxn>
                    <a:cxn ang="0">
                      <a:pos x="10" y="0"/>
                    </a:cxn>
                    <a:cxn ang="0">
                      <a:pos x="13" y="2"/>
                    </a:cxn>
                    <a:cxn ang="0">
                      <a:pos x="13" y="2"/>
                    </a:cxn>
                  </a:cxnLst>
                  <a:rect l="0" t="0" r="r" b="b"/>
                  <a:pathLst>
                    <a:path w="18" h="17">
                      <a:moveTo>
                        <a:pt x="13" y="2"/>
                      </a:moveTo>
                      <a:lnTo>
                        <a:pt x="13" y="2"/>
                      </a:lnTo>
                      <a:lnTo>
                        <a:pt x="16" y="4"/>
                      </a:lnTo>
                      <a:lnTo>
                        <a:pt x="18" y="7"/>
                      </a:lnTo>
                      <a:lnTo>
                        <a:pt x="18" y="10"/>
                      </a:lnTo>
                      <a:lnTo>
                        <a:pt x="16" y="13"/>
                      </a:lnTo>
                      <a:lnTo>
                        <a:pt x="16" y="13"/>
                      </a:lnTo>
                      <a:lnTo>
                        <a:pt x="15" y="15"/>
                      </a:lnTo>
                      <a:lnTo>
                        <a:pt x="11" y="17"/>
                      </a:lnTo>
                      <a:lnTo>
                        <a:pt x="8" y="17"/>
                      </a:lnTo>
                      <a:lnTo>
                        <a:pt x="5" y="17"/>
                      </a:lnTo>
                      <a:lnTo>
                        <a:pt x="5" y="17"/>
                      </a:lnTo>
                      <a:lnTo>
                        <a:pt x="2" y="13"/>
                      </a:lnTo>
                      <a:lnTo>
                        <a:pt x="2" y="12"/>
                      </a:lnTo>
                      <a:lnTo>
                        <a:pt x="0" y="8"/>
                      </a:lnTo>
                      <a:lnTo>
                        <a:pt x="2" y="5"/>
                      </a:lnTo>
                      <a:lnTo>
                        <a:pt x="2" y="5"/>
                      </a:lnTo>
                      <a:lnTo>
                        <a:pt x="3" y="2"/>
                      </a:lnTo>
                      <a:lnTo>
                        <a:pt x="6" y="0"/>
                      </a:lnTo>
                      <a:lnTo>
                        <a:pt x="10"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2" name="Freeform 3547"/>
                <p:cNvSpPr>
                  <a:spLocks/>
                </p:cNvSpPr>
                <p:nvPr/>
              </p:nvSpPr>
              <p:spPr bwMode="auto">
                <a:xfrm>
                  <a:off x="4478337" y="3797300"/>
                  <a:ext cx="12700" cy="14288"/>
                </a:xfrm>
                <a:custGeom>
                  <a:avLst/>
                  <a:gdLst/>
                  <a:ahLst/>
                  <a:cxnLst>
                    <a:cxn ang="0">
                      <a:pos x="12" y="2"/>
                    </a:cxn>
                    <a:cxn ang="0">
                      <a:pos x="12" y="2"/>
                    </a:cxn>
                    <a:cxn ang="0">
                      <a:pos x="15" y="4"/>
                    </a:cxn>
                    <a:cxn ang="0">
                      <a:pos x="17" y="7"/>
                    </a:cxn>
                    <a:cxn ang="0">
                      <a:pos x="17" y="10"/>
                    </a:cxn>
                    <a:cxn ang="0">
                      <a:pos x="15" y="13"/>
                    </a:cxn>
                    <a:cxn ang="0">
                      <a:pos x="15" y="13"/>
                    </a:cxn>
                    <a:cxn ang="0">
                      <a:pos x="13" y="17"/>
                    </a:cxn>
                    <a:cxn ang="0">
                      <a:pos x="10" y="17"/>
                    </a:cxn>
                    <a:cxn ang="0">
                      <a:pos x="7" y="18"/>
                    </a:cxn>
                    <a:cxn ang="0">
                      <a:pos x="3" y="17"/>
                    </a:cxn>
                    <a:cxn ang="0">
                      <a:pos x="3" y="17"/>
                    </a:cxn>
                    <a:cxn ang="0">
                      <a:pos x="2" y="15"/>
                    </a:cxn>
                    <a:cxn ang="0">
                      <a:pos x="0" y="12"/>
                    </a:cxn>
                    <a:cxn ang="0">
                      <a:pos x="0" y="9"/>
                    </a:cxn>
                    <a:cxn ang="0">
                      <a:pos x="0" y="5"/>
                    </a:cxn>
                    <a:cxn ang="0">
                      <a:pos x="0" y="5"/>
                    </a:cxn>
                    <a:cxn ang="0">
                      <a:pos x="3" y="2"/>
                    </a:cxn>
                    <a:cxn ang="0">
                      <a:pos x="5" y="0"/>
                    </a:cxn>
                    <a:cxn ang="0">
                      <a:pos x="8" y="0"/>
                    </a:cxn>
                    <a:cxn ang="0">
                      <a:pos x="12" y="2"/>
                    </a:cxn>
                    <a:cxn ang="0">
                      <a:pos x="12" y="2"/>
                    </a:cxn>
                  </a:cxnLst>
                  <a:rect l="0" t="0" r="r" b="b"/>
                  <a:pathLst>
                    <a:path w="17" h="18">
                      <a:moveTo>
                        <a:pt x="12" y="2"/>
                      </a:moveTo>
                      <a:lnTo>
                        <a:pt x="12" y="2"/>
                      </a:lnTo>
                      <a:lnTo>
                        <a:pt x="15" y="4"/>
                      </a:lnTo>
                      <a:lnTo>
                        <a:pt x="17" y="7"/>
                      </a:lnTo>
                      <a:lnTo>
                        <a:pt x="17" y="10"/>
                      </a:lnTo>
                      <a:lnTo>
                        <a:pt x="15" y="13"/>
                      </a:lnTo>
                      <a:lnTo>
                        <a:pt x="15" y="13"/>
                      </a:lnTo>
                      <a:lnTo>
                        <a:pt x="13" y="17"/>
                      </a:lnTo>
                      <a:lnTo>
                        <a:pt x="10" y="17"/>
                      </a:lnTo>
                      <a:lnTo>
                        <a:pt x="7" y="18"/>
                      </a:lnTo>
                      <a:lnTo>
                        <a:pt x="3" y="17"/>
                      </a:lnTo>
                      <a:lnTo>
                        <a:pt x="3" y="17"/>
                      </a:lnTo>
                      <a:lnTo>
                        <a:pt x="2" y="15"/>
                      </a:lnTo>
                      <a:lnTo>
                        <a:pt x="0" y="12"/>
                      </a:lnTo>
                      <a:lnTo>
                        <a:pt x="0" y="9"/>
                      </a:lnTo>
                      <a:lnTo>
                        <a:pt x="0" y="5"/>
                      </a:lnTo>
                      <a:lnTo>
                        <a:pt x="0" y="5"/>
                      </a:lnTo>
                      <a:lnTo>
                        <a:pt x="3" y="2"/>
                      </a:lnTo>
                      <a:lnTo>
                        <a:pt x="5" y="0"/>
                      </a:lnTo>
                      <a:lnTo>
                        <a:pt x="8" y="0"/>
                      </a:lnTo>
                      <a:lnTo>
                        <a:pt x="12" y="2"/>
                      </a:lnTo>
                      <a:lnTo>
                        <a:pt x="12"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3" name="Freeform 3548"/>
                <p:cNvSpPr>
                  <a:spLocks/>
                </p:cNvSpPr>
                <p:nvPr/>
              </p:nvSpPr>
              <p:spPr bwMode="auto">
                <a:xfrm>
                  <a:off x="4497387" y="3868737"/>
                  <a:ext cx="19050" cy="17463"/>
                </a:xfrm>
                <a:custGeom>
                  <a:avLst/>
                  <a:gdLst/>
                  <a:ahLst/>
                  <a:cxnLst>
                    <a:cxn ang="0">
                      <a:pos x="11" y="0"/>
                    </a:cxn>
                    <a:cxn ang="0">
                      <a:pos x="11" y="0"/>
                    </a:cxn>
                    <a:cxn ang="0">
                      <a:pos x="16" y="0"/>
                    </a:cxn>
                    <a:cxn ang="0">
                      <a:pos x="20" y="3"/>
                    </a:cxn>
                    <a:cxn ang="0">
                      <a:pos x="23" y="7"/>
                    </a:cxn>
                    <a:cxn ang="0">
                      <a:pos x="24" y="11"/>
                    </a:cxn>
                    <a:cxn ang="0">
                      <a:pos x="24" y="11"/>
                    </a:cxn>
                    <a:cxn ang="0">
                      <a:pos x="23" y="15"/>
                    </a:cxn>
                    <a:cxn ang="0">
                      <a:pos x="21" y="20"/>
                    </a:cxn>
                    <a:cxn ang="0">
                      <a:pos x="18" y="23"/>
                    </a:cxn>
                    <a:cxn ang="0">
                      <a:pos x="13" y="23"/>
                    </a:cxn>
                    <a:cxn ang="0">
                      <a:pos x="13" y="23"/>
                    </a:cxn>
                    <a:cxn ang="0">
                      <a:pos x="8" y="23"/>
                    </a:cxn>
                    <a:cxn ang="0">
                      <a:pos x="5" y="21"/>
                    </a:cxn>
                    <a:cxn ang="0">
                      <a:pos x="2" y="18"/>
                    </a:cxn>
                    <a:cxn ang="0">
                      <a:pos x="0" y="13"/>
                    </a:cxn>
                    <a:cxn ang="0">
                      <a:pos x="0" y="13"/>
                    </a:cxn>
                    <a:cxn ang="0">
                      <a:pos x="0" y="8"/>
                    </a:cxn>
                    <a:cxn ang="0">
                      <a:pos x="3" y="3"/>
                    </a:cxn>
                    <a:cxn ang="0">
                      <a:pos x="7" y="2"/>
                    </a:cxn>
                    <a:cxn ang="0">
                      <a:pos x="11" y="0"/>
                    </a:cxn>
                    <a:cxn ang="0">
                      <a:pos x="11" y="0"/>
                    </a:cxn>
                  </a:cxnLst>
                  <a:rect l="0" t="0" r="r" b="b"/>
                  <a:pathLst>
                    <a:path w="24" h="23">
                      <a:moveTo>
                        <a:pt x="11" y="0"/>
                      </a:moveTo>
                      <a:lnTo>
                        <a:pt x="11" y="0"/>
                      </a:lnTo>
                      <a:lnTo>
                        <a:pt x="16" y="0"/>
                      </a:lnTo>
                      <a:lnTo>
                        <a:pt x="20" y="3"/>
                      </a:lnTo>
                      <a:lnTo>
                        <a:pt x="23" y="7"/>
                      </a:lnTo>
                      <a:lnTo>
                        <a:pt x="24" y="11"/>
                      </a:lnTo>
                      <a:lnTo>
                        <a:pt x="24" y="11"/>
                      </a:lnTo>
                      <a:lnTo>
                        <a:pt x="23" y="15"/>
                      </a:lnTo>
                      <a:lnTo>
                        <a:pt x="21" y="20"/>
                      </a:lnTo>
                      <a:lnTo>
                        <a:pt x="18" y="23"/>
                      </a:lnTo>
                      <a:lnTo>
                        <a:pt x="13" y="23"/>
                      </a:lnTo>
                      <a:lnTo>
                        <a:pt x="13" y="23"/>
                      </a:lnTo>
                      <a:lnTo>
                        <a:pt x="8" y="23"/>
                      </a:lnTo>
                      <a:lnTo>
                        <a:pt x="5" y="21"/>
                      </a:lnTo>
                      <a:lnTo>
                        <a:pt x="2" y="18"/>
                      </a:lnTo>
                      <a:lnTo>
                        <a:pt x="0" y="13"/>
                      </a:lnTo>
                      <a:lnTo>
                        <a:pt x="0" y="13"/>
                      </a:lnTo>
                      <a:lnTo>
                        <a:pt x="0" y="8"/>
                      </a:lnTo>
                      <a:lnTo>
                        <a:pt x="3" y="3"/>
                      </a:lnTo>
                      <a:lnTo>
                        <a:pt x="7" y="2"/>
                      </a:lnTo>
                      <a:lnTo>
                        <a:pt x="11" y="0"/>
                      </a:lnTo>
                      <a:lnTo>
                        <a:pt x="11"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4" name="Freeform 3549"/>
                <p:cNvSpPr>
                  <a:spLocks/>
                </p:cNvSpPr>
                <p:nvPr/>
              </p:nvSpPr>
              <p:spPr bwMode="auto">
                <a:xfrm>
                  <a:off x="4543424" y="3910012"/>
                  <a:ext cx="17463" cy="20638"/>
                </a:xfrm>
                <a:custGeom>
                  <a:avLst/>
                  <a:gdLst/>
                  <a:ahLst/>
                  <a:cxnLst>
                    <a:cxn ang="0">
                      <a:pos x="9" y="0"/>
                    </a:cxn>
                    <a:cxn ang="0">
                      <a:pos x="9" y="0"/>
                    </a:cxn>
                    <a:cxn ang="0">
                      <a:pos x="14" y="0"/>
                    </a:cxn>
                    <a:cxn ang="0">
                      <a:pos x="19" y="3"/>
                    </a:cxn>
                    <a:cxn ang="0">
                      <a:pos x="22" y="6"/>
                    </a:cxn>
                    <a:cxn ang="0">
                      <a:pos x="22" y="11"/>
                    </a:cxn>
                    <a:cxn ang="0">
                      <a:pos x="22" y="11"/>
                    </a:cxn>
                    <a:cxn ang="0">
                      <a:pos x="22" y="14"/>
                    </a:cxn>
                    <a:cxn ang="0">
                      <a:pos x="21" y="19"/>
                    </a:cxn>
                    <a:cxn ang="0">
                      <a:pos x="18" y="23"/>
                    </a:cxn>
                    <a:cxn ang="0">
                      <a:pos x="13" y="24"/>
                    </a:cxn>
                    <a:cxn ang="0">
                      <a:pos x="13" y="24"/>
                    </a:cxn>
                    <a:cxn ang="0">
                      <a:pos x="8" y="23"/>
                    </a:cxn>
                    <a:cxn ang="0">
                      <a:pos x="3" y="21"/>
                    </a:cxn>
                    <a:cxn ang="0">
                      <a:pos x="1" y="18"/>
                    </a:cxn>
                    <a:cxn ang="0">
                      <a:pos x="0" y="13"/>
                    </a:cxn>
                    <a:cxn ang="0">
                      <a:pos x="0" y="13"/>
                    </a:cxn>
                    <a:cxn ang="0">
                      <a:pos x="0" y="8"/>
                    </a:cxn>
                    <a:cxn ang="0">
                      <a:pos x="3" y="5"/>
                    </a:cxn>
                    <a:cxn ang="0">
                      <a:pos x="6" y="1"/>
                    </a:cxn>
                    <a:cxn ang="0">
                      <a:pos x="9" y="0"/>
                    </a:cxn>
                    <a:cxn ang="0">
                      <a:pos x="9" y="0"/>
                    </a:cxn>
                  </a:cxnLst>
                  <a:rect l="0" t="0" r="r" b="b"/>
                  <a:pathLst>
                    <a:path w="22" h="24">
                      <a:moveTo>
                        <a:pt x="9" y="0"/>
                      </a:moveTo>
                      <a:lnTo>
                        <a:pt x="9" y="0"/>
                      </a:lnTo>
                      <a:lnTo>
                        <a:pt x="14" y="0"/>
                      </a:lnTo>
                      <a:lnTo>
                        <a:pt x="19" y="3"/>
                      </a:lnTo>
                      <a:lnTo>
                        <a:pt x="22" y="6"/>
                      </a:lnTo>
                      <a:lnTo>
                        <a:pt x="22" y="11"/>
                      </a:lnTo>
                      <a:lnTo>
                        <a:pt x="22" y="11"/>
                      </a:lnTo>
                      <a:lnTo>
                        <a:pt x="22" y="14"/>
                      </a:lnTo>
                      <a:lnTo>
                        <a:pt x="21" y="19"/>
                      </a:lnTo>
                      <a:lnTo>
                        <a:pt x="18" y="23"/>
                      </a:lnTo>
                      <a:lnTo>
                        <a:pt x="13" y="24"/>
                      </a:lnTo>
                      <a:lnTo>
                        <a:pt x="13" y="24"/>
                      </a:lnTo>
                      <a:lnTo>
                        <a:pt x="8" y="23"/>
                      </a:lnTo>
                      <a:lnTo>
                        <a:pt x="3" y="21"/>
                      </a:lnTo>
                      <a:lnTo>
                        <a:pt x="1" y="18"/>
                      </a:lnTo>
                      <a:lnTo>
                        <a:pt x="0" y="13"/>
                      </a:lnTo>
                      <a:lnTo>
                        <a:pt x="0" y="13"/>
                      </a:lnTo>
                      <a:lnTo>
                        <a:pt x="0" y="8"/>
                      </a:lnTo>
                      <a:lnTo>
                        <a:pt x="3" y="5"/>
                      </a:lnTo>
                      <a:lnTo>
                        <a:pt x="6" y="1"/>
                      </a:lnTo>
                      <a:lnTo>
                        <a:pt x="9" y="0"/>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5" name="Freeform 3550"/>
                <p:cNvSpPr>
                  <a:spLocks/>
                </p:cNvSpPr>
                <p:nvPr/>
              </p:nvSpPr>
              <p:spPr bwMode="auto">
                <a:xfrm>
                  <a:off x="4491037" y="3848100"/>
                  <a:ext cx="12700" cy="12700"/>
                </a:xfrm>
                <a:custGeom>
                  <a:avLst/>
                  <a:gdLst/>
                  <a:ahLst/>
                  <a:cxnLst>
                    <a:cxn ang="0">
                      <a:pos x="6" y="0"/>
                    </a:cxn>
                    <a:cxn ang="0">
                      <a:pos x="6" y="0"/>
                    </a:cxn>
                    <a:cxn ang="0">
                      <a:pos x="9" y="0"/>
                    </a:cxn>
                    <a:cxn ang="0">
                      <a:pos x="13" y="1"/>
                    </a:cxn>
                    <a:cxn ang="0">
                      <a:pos x="16" y="4"/>
                    </a:cxn>
                    <a:cxn ang="0">
                      <a:pos x="16" y="8"/>
                    </a:cxn>
                    <a:cxn ang="0">
                      <a:pos x="16" y="8"/>
                    </a:cxn>
                    <a:cxn ang="0">
                      <a:pos x="16" y="11"/>
                    </a:cxn>
                    <a:cxn ang="0">
                      <a:pos x="14" y="13"/>
                    </a:cxn>
                    <a:cxn ang="0">
                      <a:pos x="11" y="16"/>
                    </a:cxn>
                    <a:cxn ang="0">
                      <a:pos x="8" y="16"/>
                    </a:cxn>
                    <a:cxn ang="0">
                      <a:pos x="8" y="16"/>
                    </a:cxn>
                    <a:cxn ang="0">
                      <a:pos x="4" y="16"/>
                    </a:cxn>
                    <a:cxn ang="0">
                      <a:pos x="3" y="14"/>
                    </a:cxn>
                    <a:cxn ang="0">
                      <a:pos x="0" y="11"/>
                    </a:cxn>
                    <a:cxn ang="0">
                      <a:pos x="0" y="8"/>
                    </a:cxn>
                    <a:cxn ang="0">
                      <a:pos x="0" y="8"/>
                    </a:cxn>
                    <a:cxn ang="0">
                      <a:pos x="0" y="4"/>
                    </a:cxn>
                    <a:cxn ang="0">
                      <a:pos x="1" y="3"/>
                    </a:cxn>
                    <a:cxn ang="0">
                      <a:pos x="3" y="0"/>
                    </a:cxn>
                    <a:cxn ang="0">
                      <a:pos x="6" y="0"/>
                    </a:cxn>
                    <a:cxn ang="0">
                      <a:pos x="6" y="0"/>
                    </a:cxn>
                  </a:cxnLst>
                  <a:rect l="0" t="0" r="r" b="b"/>
                  <a:pathLst>
                    <a:path w="16" h="16">
                      <a:moveTo>
                        <a:pt x="6" y="0"/>
                      </a:moveTo>
                      <a:lnTo>
                        <a:pt x="6" y="0"/>
                      </a:lnTo>
                      <a:lnTo>
                        <a:pt x="9" y="0"/>
                      </a:lnTo>
                      <a:lnTo>
                        <a:pt x="13" y="1"/>
                      </a:lnTo>
                      <a:lnTo>
                        <a:pt x="16" y="4"/>
                      </a:lnTo>
                      <a:lnTo>
                        <a:pt x="16" y="8"/>
                      </a:lnTo>
                      <a:lnTo>
                        <a:pt x="16" y="8"/>
                      </a:lnTo>
                      <a:lnTo>
                        <a:pt x="16" y="11"/>
                      </a:lnTo>
                      <a:lnTo>
                        <a:pt x="14" y="13"/>
                      </a:lnTo>
                      <a:lnTo>
                        <a:pt x="11" y="16"/>
                      </a:lnTo>
                      <a:lnTo>
                        <a:pt x="8" y="16"/>
                      </a:lnTo>
                      <a:lnTo>
                        <a:pt x="8" y="16"/>
                      </a:lnTo>
                      <a:lnTo>
                        <a:pt x="4" y="16"/>
                      </a:lnTo>
                      <a:lnTo>
                        <a:pt x="3" y="14"/>
                      </a:lnTo>
                      <a:lnTo>
                        <a:pt x="0" y="11"/>
                      </a:lnTo>
                      <a:lnTo>
                        <a:pt x="0" y="8"/>
                      </a:lnTo>
                      <a:lnTo>
                        <a:pt x="0" y="8"/>
                      </a:lnTo>
                      <a:lnTo>
                        <a:pt x="0" y="4"/>
                      </a:lnTo>
                      <a:lnTo>
                        <a:pt x="1" y="3"/>
                      </a:lnTo>
                      <a:lnTo>
                        <a:pt x="3" y="0"/>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6" name="Freeform 3551"/>
                <p:cNvSpPr>
                  <a:spLocks/>
                </p:cNvSpPr>
                <p:nvPr/>
              </p:nvSpPr>
              <p:spPr bwMode="auto">
                <a:xfrm>
                  <a:off x="4508499" y="3889375"/>
                  <a:ext cx="14288" cy="12700"/>
                </a:xfrm>
                <a:custGeom>
                  <a:avLst/>
                  <a:gdLst/>
                  <a:ahLst/>
                  <a:cxnLst>
                    <a:cxn ang="0">
                      <a:pos x="8" y="0"/>
                    </a:cxn>
                    <a:cxn ang="0">
                      <a:pos x="8" y="0"/>
                    </a:cxn>
                    <a:cxn ang="0">
                      <a:pos x="11" y="0"/>
                    </a:cxn>
                    <a:cxn ang="0">
                      <a:pos x="14" y="2"/>
                    </a:cxn>
                    <a:cxn ang="0">
                      <a:pos x="16" y="5"/>
                    </a:cxn>
                    <a:cxn ang="0">
                      <a:pos x="18" y="8"/>
                    </a:cxn>
                    <a:cxn ang="0">
                      <a:pos x="18" y="8"/>
                    </a:cxn>
                    <a:cxn ang="0">
                      <a:pos x="18" y="11"/>
                    </a:cxn>
                    <a:cxn ang="0">
                      <a:pos x="16" y="15"/>
                    </a:cxn>
                    <a:cxn ang="0">
                      <a:pos x="13" y="16"/>
                    </a:cxn>
                    <a:cxn ang="0">
                      <a:pos x="9" y="18"/>
                    </a:cxn>
                    <a:cxn ang="0">
                      <a:pos x="9" y="18"/>
                    </a:cxn>
                    <a:cxn ang="0">
                      <a:pos x="6" y="16"/>
                    </a:cxn>
                    <a:cxn ang="0">
                      <a:pos x="3" y="15"/>
                    </a:cxn>
                    <a:cxn ang="0">
                      <a:pos x="1" y="13"/>
                    </a:cxn>
                    <a:cxn ang="0">
                      <a:pos x="0" y="10"/>
                    </a:cxn>
                    <a:cxn ang="0">
                      <a:pos x="0" y="10"/>
                    </a:cxn>
                    <a:cxn ang="0">
                      <a:pos x="1" y="7"/>
                    </a:cxn>
                    <a:cxn ang="0">
                      <a:pos x="3" y="3"/>
                    </a:cxn>
                    <a:cxn ang="0">
                      <a:pos x="5" y="2"/>
                    </a:cxn>
                    <a:cxn ang="0">
                      <a:pos x="8" y="0"/>
                    </a:cxn>
                    <a:cxn ang="0">
                      <a:pos x="8" y="0"/>
                    </a:cxn>
                  </a:cxnLst>
                  <a:rect l="0" t="0" r="r" b="b"/>
                  <a:pathLst>
                    <a:path w="18" h="18">
                      <a:moveTo>
                        <a:pt x="8" y="0"/>
                      </a:moveTo>
                      <a:lnTo>
                        <a:pt x="8" y="0"/>
                      </a:lnTo>
                      <a:lnTo>
                        <a:pt x="11" y="0"/>
                      </a:lnTo>
                      <a:lnTo>
                        <a:pt x="14" y="2"/>
                      </a:lnTo>
                      <a:lnTo>
                        <a:pt x="16" y="5"/>
                      </a:lnTo>
                      <a:lnTo>
                        <a:pt x="18" y="8"/>
                      </a:lnTo>
                      <a:lnTo>
                        <a:pt x="18" y="8"/>
                      </a:lnTo>
                      <a:lnTo>
                        <a:pt x="18" y="11"/>
                      </a:lnTo>
                      <a:lnTo>
                        <a:pt x="16" y="15"/>
                      </a:lnTo>
                      <a:lnTo>
                        <a:pt x="13" y="16"/>
                      </a:lnTo>
                      <a:lnTo>
                        <a:pt x="9" y="18"/>
                      </a:lnTo>
                      <a:lnTo>
                        <a:pt x="9" y="18"/>
                      </a:lnTo>
                      <a:lnTo>
                        <a:pt x="6" y="16"/>
                      </a:lnTo>
                      <a:lnTo>
                        <a:pt x="3" y="15"/>
                      </a:lnTo>
                      <a:lnTo>
                        <a:pt x="1" y="13"/>
                      </a:lnTo>
                      <a:lnTo>
                        <a:pt x="0" y="10"/>
                      </a:lnTo>
                      <a:lnTo>
                        <a:pt x="0" y="10"/>
                      </a:lnTo>
                      <a:lnTo>
                        <a:pt x="1" y="7"/>
                      </a:lnTo>
                      <a:lnTo>
                        <a:pt x="3" y="3"/>
                      </a:lnTo>
                      <a:lnTo>
                        <a:pt x="5" y="2"/>
                      </a:lnTo>
                      <a:lnTo>
                        <a:pt x="8" y="0"/>
                      </a:lnTo>
                      <a:lnTo>
                        <a:pt x="8"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7" name="Freeform 3552"/>
                <p:cNvSpPr>
                  <a:spLocks/>
                </p:cNvSpPr>
                <p:nvPr/>
              </p:nvSpPr>
              <p:spPr bwMode="auto">
                <a:xfrm>
                  <a:off x="4529137" y="3895725"/>
                  <a:ext cx="12700" cy="14288"/>
                </a:xfrm>
                <a:custGeom>
                  <a:avLst/>
                  <a:gdLst/>
                  <a:ahLst/>
                  <a:cxnLst>
                    <a:cxn ang="0">
                      <a:pos x="6" y="0"/>
                    </a:cxn>
                    <a:cxn ang="0">
                      <a:pos x="6" y="0"/>
                    </a:cxn>
                    <a:cxn ang="0">
                      <a:pos x="10" y="0"/>
                    </a:cxn>
                    <a:cxn ang="0">
                      <a:pos x="13" y="1"/>
                    </a:cxn>
                    <a:cxn ang="0">
                      <a:pos x="14" y="5"/>
                    </a:cxn>
                    <a:cxn ang="0">
                      <a:pos x="16" y="8"/>
                    </a:cxn>
                    <a:cxn ang="0">
                      <a:pos x="16" y="8"/>
                    </a:cxn>
                    <a:cxn ang="0">
                      <a:pos x="16" y="11"/>
                    </a:cxn>
                    <a:cxn ang="0">
                      <a:pos x="14" y="15"/>
                    </a:cxn>
                    <a:cxn ang="0">
                      <a:pos x="11" y="16"/>
                    </a:cxn>
                    <a:cxn ang="0">
                      <a:pos x="8" y="18"/>
                    </a:cxn>
                    <a:cxn ang="0">
                      <a:pos x="8" y="18"/>
                    </a:cxn>
                    <a:cxn ang="0">
                      <a:pos x="5" y="16"/>
                    </a:cxn>
                    <a:cxn ang="0">
                      <a:pos x="1" y="15"/>
                    </a:cxn>
                    <a:cxn ang="0">
                      <a:pos x="0" y="13"/>
                    </a:cxn>
                    <a:cxn ang="0">
                      <a:pos x="0" y="10"/>
                    </a:cxn>
                    <a:cxn ang="0">
                      <a:pos x="0" y="10"/>
                    </a:cxn>
                    <a:cxn ang="0">
                      <a:pos x="0" y="6"/>
                    </a:cxn>
                    <a:cxn ang="0">
                      <a:pos x="1" y="3"/>
                    </a:cxn>
                    <a:cxn ang="0">
                      <a:pos x="3" y="1"/>
                    </a:cxn>
                    <a:cxn ang="0">
                      <a:pos x="6" y="0"/>
                    </a:cxn>
                    <a:cxn ang="0">
                      <a:pos x="6" y="0"/>
                    </a:cxn>
                  </a:cxnLst>
                  <a:rect l="0" t="0" r="r" b="b"/>
                  <a:pathLst>
                    <a:path w="16" h="18">
                      <a:moveTo>
                        <a:pt x="6" y="0"/>
                      </a:moveTo>
                      <a:lnTo>
                        <a:pt x="6" y="0"/>
                      </a:lnTo>
                      <a:lnTo>
                        <a:pt x="10" y="0"/>
                      </a:lnTo>
                      <a:lnTo>
                        <a:pt x="13" y="1"/>
                      </a:lnTo>
                      <a:lnTo>
                        <a:pt x="14" y="5"/>
                      </a:lnTo>
                      <a:lnTo>
                        <a:pt x="16" y="8"/>
                      </a:lnTo>
                      <a:lnTo>
                        <a:pt x="16" y="8"/>
                      </a:lnTo>
                      <a:lnTo>
                        <a:pt x="16" y="11"/>
                      </a:lnTo>
                      <a:lnTo>
                        <a:pt x="14" y="15"/>
                      </a:lnTo>
                      <a:lnTo>
                        <a:pt x="11" y="16"/>
                      </a:lnTo>
                      <a:lnTo>
                        <a:pt x="8" y="18"/>
                      </a:lnTo>
                      <a:lnTo>
                        <a:pt x="8" y="18"/>
                      </a:lnTo>
                      <a:lnTo>
                        <a:pt x="5" y="16"/>
                      </a:lnTo>
                      <a:lnTo>
                        <a:pt x="1" y="15"/>
                      </a:lnTo>
                      <a:lnTo>
                        <a:pt x="0" y="13"/>
                      </a:lnTo>
                      <a:lnTo>
                        <a:pt x="0" y="10"/>
                      </a:lnTo>
                      <a:lnTo>
                        <a:pt x="0" y="10"/>
                      </a:lnTo>
                      <a:lnTo>
                        <a:pt x="0" y="6"/>
                      </a:lnTo>
                      <a:lnTo>
                        <a:pt x="1" y="3"/>
                      </a:lnTo>
                      <a:lnTo>
                        <a:pt x="3" y="1"/>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8" name="Freeform 3553"/>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9" name="Freeform 3554"/>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0" name="Freeform 3555"/>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1" name="Freeform 3556"/>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2" name="Freeform 3557"/>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3" name="Freeform 3558"/>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4" name="Freeform 3559"/>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5" name="Freeform 3560"/>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6" name="Freeform 3561"/>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7" name="Freeform 3562"/>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8" name="Freeform 3563"/>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9" name="Freeform 3564"/>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0" name="Freeform 3565"/>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1" name="Freeform 3566"/>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2" name="Freeform 3567"/>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3" name="Freeform 3568"/>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4" name="Freeform 3569"/>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5" name="Freeform 3570"/>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6" name="Freeform 3571"/>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7" name="Freeform 3572"/>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8" name="Freeform 3573"/>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9" name="Freeform 3574"/>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0" name="Freeform 3575"/>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1" name="Freeform 3576"/>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2" name="Freeform 3577"/>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3" name="Freeform 3578"/>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4" name="Freeform 3579"/>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5" name="Freeform 3580"/>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6" name="Freeform 3581"/>
                <p:cNvSpPr>
                  <a:spLocks/>
                </p:cNvSpPr>
                <p:nvPr/>
              </p:nvSpPr>
              <p:spPr bwMode="auto">
                <a:xfrm>
                  <a:off x="4603749" y="3943350"/>
                  <a:ext cx="19050" cy="19050"/>
                </a:xfrm>
                <a:custGeom>
                  <a:avLst/>
                  <a:gdLst/>
                  <a:ahLst/>
                  <a:cxnLst>
                    <a:cxn ang="0">
                      <a:pos x="25" y="12"/>
                    </a:cxn>
                    <a:cxn ang="0">
                      <a:pos x="25" y="12"/>
                    </a:cxn>
                    <a:cxn ang="0">
                      <a:pos x="23" y="9"/>
                    </a:cxn>
                    <a:cxn ang="0">
                      <a:pos x="20" y="4"/>
                    </a:cxn>
                    <a:cxn ang="0">
                      <a:pos x="17" y="2"/>
                    </a:cxn>
                    <a:cxn ang="0">
                      <a:pos x="12" y="0"/>
                    </a:cxn>
                    <a:cxn ang="0">
                      <a:pos x="12" y="0"/>
                    </a:cxn>
                    <a:cxn ang="0">
                      <a:pos x="7" y="2"/>
                    </a:cxn>
                    <a:cxn ang="0">
                      <a:pos x="3" y="4"/>
                    </a:cxn>
                    <a:cxn ang="0">
                      <a:pos x="2" y="9"/>
                    </a:cxn>
                    <a:cxn ang="0">
                      <a:pos x="0" y="14"/>
                    </a:cxn>
                    <a:cxn ang="0">
                      <a:pos x="0" y="14"/>
                    </a:cxn>
                    <a:cxn ang="0">
                      <a:pos x="2" y="18"/>
                    </a:cxn>
                    <a:cxn ang="0">
                      <a:pos x="3" y="22"/>
                    </a:cxn>
                    <a:cxn ang="0">
                      <a:pos x="8" y="23"/>
                    </a:cxn>
                    <a:cxn ang="0">
                      <a:pos x="13" y="25"/>
                    </a:cxn>
                    <a:cxn ang="0">
                      <a:pos x="13" y="25"/>
                    </a:cxn>
                    <a:cxn ang="0">
                      <a:pos x="17" y="23"/>
                    </a:cxn>
                    <a:cxn ang="0">
                      <a:pos x="21" y="22"/>
                    </a:cxn>
                    <a:cxn ang="0">
                      <a:pos x="23" y="17"/>
                    </a:cxn>
                    <a:cxn ang="0">
                      <a:pos x="25" y="12"/>
                    </a:cxn>
                    <a:cxn ang="0">
                      <a:pos x="25" y="12"/>
                    </a:cxn>
                  </a:cxnLst>
                  <a:rect l="0" t="0" r="r" b="b"/>
                  <a:pathLst>
                    <a:path w="25" h="25">
                      <a:moveTo>
                        <a:pt x="25" y="12"/>
                      </a:moveTo>
                      <a:lnTo>
                        <a:pt x="25" y="12"/>
                      </a:lnTo>
                      <a:lnTo>
                        <a:pt x="23" y="9"/>
                      </a:lnTo>
                      <a:lnTo>
                        <a:pt x="20" y="4"/>
                      </a:lnTo>
                      <a:lnTo>
                        <a:pt x="17" y="2"/>
                      </a:lnTo>
                      <a:lnTo>
                        <a:pt x="12" y="0"/>
                      </a:lnTo>
                      <a:lnTo>
                        <a:pt x="12" y="0"/>
                      </a:lnTo>
                      <a:lnTo>
                        <a:pt x="7" y="2"/>
                      </a:lnTo>
                      <a:lnTo>
                        <a:pt x="3" y="4"/>
                      </a:lnTo>
                      <a:lnTo>
                        <a:pt x="2" y="9"/>
                      </a:lnTo>
                      <a:lnTo>
                        <a:pt x="0" y="14"/>
                      </a:lnTo>
                      <a:lnTo>
                        <a:pt x="0" y="14"/>
                      </a:lnTo>
                      <a:lnTo>
                        <a:pt x="2" y="18"/>
                      </a:lnTo>
                      <a:lnTo>
                        <a:pt x="3" y="22"/>
                      </a:lnTo>
                      <a:lnTo>
                        <a:pt x="8" y="23"/>
                      </a:lnTo>
                      <a:lnTo>
                        <a:pt x="13" y="25"/>
                      </a:lnTo>
                      <a:lnTo>
                        <a:pt x="13" y="25"/>
                      </a:lnTo>
                      <a:lnTo>
                        <a:pt x="17" y="23"/>
                      </a:lnTo>
                      <a:lnTo>
                        <a:pt x="21" y="22"/>
                      </a:lnTo>
                      <a:lnTo>
                        <a:pt x="23" y="17"/>
                      </a:lnTo>
                      <a:lnTo>
                        <a:pt x="25" y="12"/>
                      </a:lnTo>
                      <a:lnTo>
                        <a:pt x="25" y="1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7" name="Freeform 3582"/>
                <p:cNvSpPr>
                  <a:spLocks/>
                </p:cNvSpPr>
                <p:nvPr/>
              </p:nvSpPr>
              <p:spPr bwMode="auto">
                <a:xfrm>
                  <a:off x="4629149" y="3951287"/>
                  <a:ext cx="14288" cy="14288"/>
                </a:xfrm>
                <a:custGeom>
                  <a:avLst/>
                  <a:gdLst/>
                  <a:ahLst/>
                  <a:cxnLst>
                    <a:cxn ang="0">
                      <a:pos x="16" y="8"/>
                    </a:cxn>
                    <a:cxn ang="0">
                      <a:pos x="16" y="8"/>
                    </a:cxn>
                    <a:cxn ang="0">
                      <a:pos x="16" y="5"/>
                    </a:cxn>
                    <a:cxn ang="0">
                      <a:pos x="14" y="2"/>
                    </a:cxn>
                    <a:cxn ang="0">
                      <a:pos x="11" y="0"/>
                    </a:cxn>
                    <a:cxn ang="0">
                      <a:pos x="8" y="0"/>
                    </a:cxn>
                    <a:cxn ang="0">
                      <a:pos x="8" y="0"/>
                    </a:cxn>
                    <a:cxn ang="0">
                      <a:pos x="5" y="0"/>
                    </a:cxn>
                    <a:cxn ang="0">
                      <a:pos x="1" y="2"/>
                    </a:cxn>
                    <a:cxn ang="0">
                      <a:pos x="0" y="5"/>
                    </a:cxn>
                    <a:cxn ang="0">
                      <a:pos x="0" y="8"/>
                    </a:cxn>
                    <a:cxn ang="0">
                      <a:pos x="0" y="8"/>
                    </a:cxn>
                    <a:cxn ang="0">
                      <a:pos x="0" y="11"/>
                    </a:cxn>
                    <a:cxn ang="0">
                      <a:pos x="3" y="15"/>
                    </a:cxn>
                    <a:cxn ang="0">
                      <a:pos x="5" y="16"/>
                    </a:cxn>
                    <a:cxn ang="0">
                      <a:pos x="8" y="16"/>
                    </a:cxn>
                    <a:cxn ang="0">
                      <a:pos x="8" y="16"/>
                    </a:cxn>
                    <a:cxn ang="0">
                      <a:pos x="11" y="16"/>
                    </a:cxn>
                    <a:cxn ang="0">
                      <a:pos x="14" y="15"/>
                    </a:cxn>
                    <a:cxn ang="0">
                      <a:pos x="16" y="11"/>
                    </a:cxn>
                    <a:cxn ang="0">
                      <a:pos x="16" y="8"/>
                    </a:cxn>
                    <a:cxn ang="0">
                      <a:pos x="16" y="8"/>
                    </a:cxn>
                  </a:cxnLst>
                  <a:rect l="0" t="0" r="r" b="b"/>
                  <a:pathLst>
                    <a:path w="16" h="16">
                      <a:moveTo>
                        <a:pt x="16" y="8"/>
                      </a:moveTo>
                      <a:lnTo>
                        <a:pt x="16" y="8"/>
                      </a:lnTo>
                      <a:lnTo>
                        <a:pt x="16" y="5"/>
                      </a:lnTo>
                      <a:lnTo>
                        <a:pt x="14" y="2"/>
                      </a:lnTo>
                      <a:lnTo>
                        <a:pt x="11" y="0"/>
                      </a:lnTo>
                      <a:lnTo>
                        <a:pt x="8" y="0"/>
                      </a:lnTo>
                      <a:lnTo>
                        <a:pt x="8" y="0"/>
                      </a:lnTo>
                      <a:lnTo>
                        <a:pt x="5" y="0"/>
                      </a:lnTo>
                      <a:lnTo>
                        <a:pt x="1" y="2"/>
                      </a:lnTo>
                      <a:lnTo>
                        <a:pt x="0" y="5"/>
                      </a:lnTo>
                      <a:lnTo>
                        <a:pt x="0" y="8"/>
                      </a:lnTo>
                      <a:lnTo>
                        <a:pt x="0" y="8"/>
                      </a:lnTo>
                      <a:lnTo>
                        <a:pt x="0" y="11"/>
                      </a:lnTo>
                      <a:lnTo>
                        <a:pt x="3" y="15"/>
                      </a:lnTo>
                      <a:lnTo>
                        <a:pt x="5" y="16"/>
                      </a:lnTo>
                      <a:lnTo>
                        <a:pt x="8" y="16"/>
                      </a:lnTo>
                      <a:lnTo>
                        <a:pt x="8" y="16"/>
                      </a:lnTo>
                      <a:lnTo>
                        <a:pt x="11" y="16"/>
                      </a:lnTo>
                      <a:lnTo>
                        <a:pt x="14" y="15"/>
                      </a:lnTo>
                      <a:lnTo>
                        <a:pt x="16" y="11"/>
                      </a:lnTo>
                      <a:lnTo>
                        <a:pt x="16" y="8"/>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8" name="Freeform 3583"/>
                <p:cNvSpPr>
                  <a:spLocks/>
                </p:cNvSpPr>
                <p:nvPr/>
              </p:nvSpPr>
              <p:spPr bwMode="auto">
                <a:xfrm>
                  <a:off x="4587874" y="3938587"/>
                  <a:ext cx="12700" cy="12700"/>
                </a:xfrm>
                <a:custGeom>
                  <a:avLst/>
                  <a:gdLst/>
                  <a:ahLst/>
                  <a:cxnLst>
                    <a:cxn ang="0">
                      <a:pos x="18" y="8"/>
                    </a:cxn>
                    <a:cxn ang="0">
                      <a:pos x="18" y="8"/>
                    </a:cxn>
                    <a:cxn ang="0">
                      <a:pos x="16" y="4"/>
                    </a:cxn>
                    <a:cxn ang="0">
                      <a:pos x="15" y="1"/>
                    </a:cxn>
                    <a:cxn ang="0">
                      <a:pos x="11" y="0"/>
                    </a:cxn>
                    <a:cxn ang="0">
                      <a:pos x="8" y="0"/>
                    </a:cxn>
                    <a:cxn ang="0">
                      <a:pos x="8" y="0"/>
                    </a:cxn>
                    <a:cxn ang="0">
                      <a:pos x="5" y="0"/>
                    </a:cxn>
                    <a:cxn ang="0">
                      <a:pos x="3" y="1"/>
                    </a:cxn>
                    <a:cxn ang="0">
                      <a:pos x="2" y="4"/>
                    </a:cxn>
                    <a:cxn ang="0">
                      <a:pos x="0" y="8"/>
                    </a:cxn>
                    <a:cxn ang="0">
                      <a:pos x="0" y="8"/>
                    </a:cxn>
                    <a:cxn ang="0">
                      <a:pos x="2" y="11"/>
                    </a:cxn>
                    <a:cxn ang="0">
                      <a:pos x="3" y="14"/>
                    </a:cxn>
                    <a:cxn ang="0">
                      <a:pos x="7" y="16"/>
                    </a:cxn>
                    <a:cxn ang="0">
                      <a:pos x="10" y="16"/>
                    </a:cxn>
                    <a:cxn ang="0">
                      <a:pos x="10" y="16"/>
                    </a:cxn>
                    <a:cxn ang="0">
                      <a:pos x="13" y="16"/>
                    </a:cxn>
                    <a:cxn ang="0">
                      <a:pos x="15" y="14"/>
                    </a:cxn>
                    <a:cxn ang="0">
                      <a:pos x="16" y="11"/>
                    </a:cxn>
                    <a:cxn ang="0">
                      <a:pos x="18" y="8"/>
                    </a:cxn>
                    <a:cxn ang="0">
                      <a:pos x="18" y="8"/>
                    </a:cxn>
                  </a:cxnLst>
                  <a:rect l="0" t="0" r="r" b="b"/>
                  <a:pathLst>
                    <a:path w="18" h="16">
                      <a:moveTo>
                        <a:pt x="18" y="8"/>
                      </a:moveTo>
                      <a:lnTo>
                        <a:pt x="18" y="8"/>
                      </a:lnTo>
                      <a:lnTo>
                        <a:pt x="16" y="4"/>
                      </a:lnTo>
                      <a:lnTo>
                        <a:pt x="15" y="1"/>
                      </a:lnTo>
                      <a:lnTo>
                        <a:pt x="11" y="0"/>
                      </a:lnTo>
                      <a:lnTo>
                        <a:pt x="8" y="0"/>
                      </a:lnTo>
                      <a:lnTo>
                        <a:pt x="8" y="0"/>
                      </a:lnTo>
                      <a:lnTo>
                        <a:pt x="5" y="0"/>
                      </a:lnTo>
                      <a:lnTo>
                        <a:pt x="3" y="1"/>
                      </a:lnTo>
                      <a:lnTo>
                        <a:pt x="2" y="4"/>
                      </a:lnTo>
                      <a:lnTo>
                        <a:pt x="0" y="8"/>
                      </a:lnTo>
                      <a:lnTo>
                        <a:pt x="0" y="8"/>
                      </a:lnTo>
                      <a:lnTo>
                        <a:pt x="2" y="11"/>
                      </a:lnTo>
                      <a:lnTo>
                        <a:pt x="3" y="14"/>
                      </a:lnTo>
                      <a:lnTo>
                        <a:pt x="7" y="16"/>
                      </a:lnTo>
                      <a:lnTo>
                        <a:pt x="10" y="16"/>
                      </a:lnTo>
                      <a:lnTo>
                        <a:pt x="10" y="16"/>
                      </a:lnTo>
                      <a:lnTo>
                        <a:pt x="13" y="16"/>
                      </a:lnTo>
                      <a:lnTo>
                        <a:pt x="15" y="14"/>
                      </a:lnTo>
                      <a:lnTo>
                        <a:pt x="16" y="11"/>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9" name="Freeform 3584"/>
                <p:cNvSpPr>
                  <a:spLocks/>
                </p:cNvSpPr>
                <p:nvPr/>
              </p:nvSpPr>
              <p:spPr bwMode="auto">
                <a:xfrm>
                  <a:off x="4578349" y="3919537"/>
                  <a:ext cx="12700" cy="14288"/>
                </a:xfrm>
                <a:custGeom>
                  <a:avLst/>
                  <a:gdLst/>
                  <a:ahLst/>
                  <a:cxnLst>
                    <a:cxn ang="0">
                      <a:pos x="16" y="10"/>
                    </a:cxn>
                    <a:cxn ang="0">
                      <a:pos x="16" y="10"/>
                    </a:cxn>
                    <a:cxn ang="0">
                      <a:pos x="16" y="7"/>
                    </a:cxn>
                    <a:cxn ang="0">
                      <a:pos x="13" y="3"/>
                    </a:cxn>
                    <a:cxn ang="0">
                      <a:pos x="11" y="2"/>
                    </a:cxn>
                    <a:cxn ang="0">
                      <a:pos x="8" y="0"/>
                    </a:cxn>
                    <a:cxn ang="0">
                      <a:pos x="8" y="0"/>
                    </a:cxn>
                    <a:cxn ang="0">
                      <a:pos x="5" y="2"/>
                    </a:cxn>
                    <a:cxn ang="0">
                      <a:pos x="1" y="3"/>
                    </a:cxn>
                    <a:cxn ang="0">
                      <a:pos x="0" y="7"/>
                    </a:cxn>
                    <a:cxn ang="0">
                      <a:pos x="0" y="10"/>
                    </a:cxn>
                    <a:cxn ang="0">
                      <a:pos x="0" y="10"/>
                    </a:cxn>
                    <a:cxn ang="0">
                      <a:pos x="0" y="13"/>
                    </a:cxn>
                    <a:cxn ang="0">
                      <a:pos x="1" y="15"/>
                    </a:cxn>
                    <a:cxn ang="0">
                      <a:pos x="5" y="18"/>
                    </a:cxn>
                    <a:cxn ang="0">
                      <a:pos x="8" y="18"/>
                    </a:cxn>
                    <a:cxn ang="0">
                      <a:pos x="8" y="18"/>
                    </a:cxn>
                    <a:cxn ang="0">
                      <a:pos x="11" y="16"/>
                    </a:cxn>
                    <a:cxn ang="0">
                      <a:pos x="14" y="15"/>
                    </a:cxn>
                    <a:cxn ang="0">
                      <a:pos x="16" y="13"/>
                    </a:cxn>
                    <a:cxn ang="0">
                      <a:pos x="16" y="10"/>
                    </a:cxn>
                    <a:cxn ang="0">
                      <a:pos x="16" y="10"/>
                    </a:cxn>
                  </a:cxnLst>
                  <a:rect l="0" t="0" r="r" b="b"/>
                  <a:pathLst>
                    <a:path w="16" h="18">
                      <a:moveTo>
                        <a:pt x="16" y="10"/>
                      </a:moveTo>
                      <a:lnTo>
                        <a:pt x="16" y="10"/>
                      </a:lnTo>
                      <a:lnTo>
                        <a:pt x="16" y="7"/>
                      </a:lnTo>
                      <a:lnTo>
                        <a:pt x="13" y="3"/>
                      </a:lnTo>
                      <a:lnTo>
                        <a:pt x="11" y="2"/>
                      </a:lnTo>
                      <a:lnTo>
                        <a:pt x="8" y="0"/>
                      </a:lnTo>
                      <a:lnTo>
                        <a:pt x="8" y="0"/>
                      </a:lnTo>
                      <a:lnTo>
                        <a:pt x="5" y="2"/>
                      </a:lnTo>
                      <a:lnTo>
                        <a:pt x="1" y="3"/>
                      </a:lnTo>
                      <a:lnTo>
                        <a:pt x="0" y="7"/>
                      </a:lnTo>
                      <a:lnTo>
                        <a:pt x="0" y="10"/>
                      </a:lnTo>
                      <a:lnTo>
                        <a:pt x="0" y="10"/>
                      </a:lnTo>
                      <a:lnTo>
                        <a:pt x="0" y="13"/>
                      </a:lnTo>
                      <a:lnTo>
                        <a:pt x="1" y="15"/>
                      </a:lnTo>
                      <a:lnTo>
                        <a:pt x="5" y="18"/>
                      </a:lnTo>
                      <a:lnTo>
                        <a:pt x="8" y="18"/>
                      </a:lnTo>
                      <a:lnTo>
                        <a:pt x="8" y="18"/>
                      </a:lnTo>
                      <a:lnTo>
                        <a:pt x="11" y="16"/>
                      </a:lnTo>
                      <a:lnTo>
                        <a:pt x="14" y="15"/>
                      </a:lnTo>
                      <a:lnTo>
                        <a:pt x="16" y="13"/>
                      </a:lnTo>
                      <a:lnTo>
                        <a:pt x="16" y="10"/>
                      </a:lnTo>
                      <a:lnTo>
                        <a:pt x="16" y="1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0" name="Freeform 3585"/>
                <p:cNvSpPr>
                  <a:spLocks/>
                </p:cNvSpPr>
                <p:nvPr/>
              </p:nvSpPr>
              <p:spPr bwMode="auto">
                <a:xfrm>
                  <a:off x="4713287" y="3944937"/>
                  <a:ext cx="17463" cy="17463"/>
                </a:xfrm>
                <a:custGeom>
                  <a:avLst/>
                  <a:gdLst/>
                  <a:ahLst/>
                  <a:cxnLst>
                    <a:cxn ang="0">
                      <a:pos x="21" y="3"/>
                    </a:cxn>
                    <a:cxn ang="0">
                      <a:pos x="21" y="3"/>
                    </a:cxn>
                    <a:cxn ang="0">
                      <a:pos x="18" y="2"/>
                    </a:cxn>
                    <a:cxn ang="0">
                      <a:pos x="13" y="0"/>
                    </a:cxn>
                    <a:cxn ang="0">
                      <a:pos x="8" y="0"/>
                    </a:cxn>
                    <a:cxn ang="0">
                      <a:pos x="5" y="2"/>
                    </a:cxn>
                    <a:cxn ang="0">
                      <a:pos x="5" y="2"/>
                    </a:cxn>
                    <a:cxn ang="0">
                      <a:pos x="2" y="7"/>
                    </a:cxn>
                    <a:cxn ang="0">
                      <a:pos x="0" y="10"/>
                    </a:cxn>
                    <a:cxn ang="0">
                      <a:pos x="0" y="15"/>
                    </a:cxn>
                    <a:cxn ang="0">
                      <a:pos x="3" y="20"/>
                    </a:cxn>
                    <a:cxn ang="0">
                      <a:pos x="3" y="20"/>
                    </a:cxn>
                    <a:cxn ang="0">
                      <a:pos x="7" y="23"/>
                    </a:cxn>
                    <a:cxn ang="0">
                      <a:pos x="11" y="23"/>
                    </a:cxn>
                    <a:cxn ang="0">
                      <a:pos x="15" y="23"/>
                    </a:cxn>
                    <a:cxn ang="0">
                      <a:pos x="20" y="21"/>
                    </a:cxn>
                    <a:cxn ang="0">
                      <a:pos x="20" y="21"/>
                    </a:cxn>
                    <a:cxn ang="0">
                      <a:pos x="23" y="16"/>
                    </a:cxn>
                    <a:cxn ang="0">
                      <a:pos x="23" y="13"/>
                    </a:cxn>
                    <a:cxn ang="0">
                      <a:pos x="23" y="8"/>
                    </a:cxn>
                    <a:cxn ang="0">
                      <a:pos x="21" y="3"/>
                    </a:cxn>
                    <a:cxn ang="0">
                      <a:pos x="21" y="3"/>
                    </a:cxn>
                  </a:cxnLst>
                  <a:rect l="0" t="0" r="r" b="b"/>
                  <a:pathLst>
                    <a:path w="23" h="23">
                      <a:moveTo>
                        <a:pt x="21" y="3"/>
                      </a:moveTo>
                      <a:lnTo>
                        <a:pt x="21" y="3"/>
                      </a:lnTo>
                      <a:lnTo>
                        <a:pt x="18" y="2"/>
                      </a:lnTo>
                      <a:lnTo>
                        <a:pt x="13" y="0"/>
                      </a:lnTo>
                      <a:lnTo>
                        <a:pt x="8" y="0"/>
                      </a:lnTo>
                      <a:lnTo>
                        <a:pt x="5" y="2"/>
                      </a:lnTo>
                      <a:lnTo>
                        <a:pt x="5" y="2"/>
                      </a:lnTo>
                      <a:lnTo>
                        <a:pt x="2" y="7"/>
                      </a:lnTo>
                      <a:lnTo>
                        <a:pt x="0" y="10"/>
                      </a:lnTo>
                      <a:lnTo>
                        <a:pt x="0" y="15"/>
                      </a:lnTo>
                      <a:lnTo>
                        <a:pt x="3" y="20"/>
                      </a:lnTo>
                      <a:lnTo>
                        <a:pt x="3" y="20"/>
                      </a:lnTo>
                      <a:lnTo>
                        <a:pt x="7" y="23"/>
                      </a:lnTo>
                      <a:lnTo>
                        <a:pt x="11" y="23"/>
                      </a:lnTo>
                      <a:lnTo>
                        <a:pt x="15" y="23"/>
                      </a:lnTo>
                      <a:lnTo>
                        <a:pt x="20" y="21"/>
                      </a:lnTo>
                      <a:lnTo>
                        <a:pt x="20" y="21"/>
                      </a:lnTo>
                      <a:lnTo>
                        <a:pt x="23" y="16"/>
                      </a:lnTo>
                      <a:lnTo>
                        <a:pt x="23" y="13"/>
                      </a:lnTo>
                      <a:lnTo>
                        <a:pt x="23" y="8"/>
                      </a:lnTo>
                      <a:lnTo>
                        <a:pt x="21" y="3"/>
                      </a:lnTo>
                      <a:lnTo>
                        <a:pt x="21"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1" name="Freeform 3586"/>
                <p:cNvSpPr>
                  <a:spLocks/>
                </p:cNvSpPr>
                <p:nvPr/>
              </p:nvSpPr>
              <p:spPr bwMode="auto">
                <a:xfrm>
                  <a:off x="4737099" y="3937000"/>
                  <a:ext cx="12700" cy="14288"/>
                </a:xfrm>
                <a:custGeom>
                  <a:avLst/>
                  <a:gdLst/>
                  <a:ahLst/>
                  <a:cxnLst>
                    <a:cxn ang="0">
                      <a:pos x="15" y="4"/>
                    </a:cxn>
                    <a:cxn ang="0">
                      <a:pos x="15" y="4"/>
                    </a:cxn>
                    <a:cxn ang="0">
                      <a:pos x="11" y="2"/>
                    </a:cxn>
                    <a:cxn ang="0">
                      <a:pos x="8" y="0"/>
                    </a:cxn>
                    <a:cxn ang="0">
                      <a:pos x="5" y="2"/>
                    </a:cxn>
                    <a:cxn ang="0">
                      <a:pos x="3" y="2"/>
                    </a:cxn>
                    <a:cxn ang="0">
                      <a:pos x="3" y="2"/>
                    </a:cxn>
                    <a:cxn ang="0">
                      <a:pos x="0" y="5"/>
                    </a:cxn>
                    <a:cxn ang="0">
                      <a:pos x="0" y="8"/>
                    </a:cxn>
                    <a:cxn ang="0">
                      <a:pos x="0" y="12"/>
                    </a:cxn>
                    <a:cxn ang="0">
                      <a:pos x="2" y="15"/>
                    </a:cxn>
                    <a:cxn ang="0">
                      <a:pos x="2" y="15"/>
                    </a:cxn>
                    <a:cxn ang="0">
                      <a:pos x="5" y="17"/>
                    </a:cxn>
                    <a:cxn ang="0">
                      <a:pos x="8" y="18"/>
                    </a:cxn>
                    <a:cxn ang="0">
                      <a:pos x="11" y="18"/>
                    </a:cxn>
                    <a:cxn ang="0">
                      <a:pos x="13" y="17"/>
                    </a:cxn>
                    <a:cxn ang="0">
                      <a:pos x="13" y="17"/>
                    </a:cxn>
                    <a:cxn ang="0">
                      <a:pos x="16" y="13"/>
                    </a:cxn>
                    <a:cxn ang="0">
                      <a:pos x="16" y="10"/>
                    </a:cxn>
                    <a:cxn ang="0">
                      <a:pos x="16" y="7"/>
                    </a:cxn>
                    <a:cxn ang="0">
                      <a:pos x="15" y="4"/>
                    </a:cxn>
                    <a:cxn ang="0">
                      <a:pos x="15" y="4"/>
                    </a:cxn>
                  </a:cxnLst>
                  <a:rect l="0" t="0" r="r" b="b"/>
                  <a:pathLst>
                    <a:path w="16" h="18">
                      <a:moveTo>
                        <a:pt x="15" y="4"/>
                      </a:moveTo>
                      <a:lnTo>
                        <a:pt x="15" y="4"/>
                      </a:lnTo>
                      <a:lnTo>
                        <a:pt x="11" y="2"/>
                      </a:lnTo>
                      <a:lnTo>
                        <a:pt x="8" y="0"/>
                      </a:lnTo>
                      <a:lnTo>
                        <a:pt x="5" y="2"/>
                      </a:lnTo>
                      <a:lnTo>
                        <a:pt x="3" y="2"/>
                      </a:lnTo>
                      <a:lnTo>
                        <a:pt x="3" y="2"/>
                      </a:lnTo>
                      <a:lnTo>
                        <a:pt x="0" y="5"/>
                      </a:lnTo>
                      <a:lnTo>
                        <a:pt x="0" y="8"/>
                      </a:lnTo>
                      <a:lnTo>
                        <a:pt x="0" y="12"/>
                      </a:lnTo>
                      <a:lnTo>
                        <a:pt x="2" y="15"/>
                      </a:lnTo>
                      <a:lnTo>
                        <a:pt x="2" y="15"/>
                      </a:lnTo>
                      <a:lnTo>
                        <a:pt x="5" y="17"/>
                      </a:lnTo>
                      <a:lnTo>
                        <a:pt x="8" y="18"/>
                      </a:lnTo>
                      <a:lnTo>
                        <a:pt x="11" y="18"/>
                      </a:lnTo>
                      <a:lnTo>
                        <a:pt x="13" y="17"/>
                      </a:lnTo>
                      <a:lnTo>
                        <a:pt x="13" y="17"/>
                      </a:lnTo>
                      <a:lnTo>
                        <a:pt x="16" y="13"/>
                      </a:lnTo>
                      <a:lnTo>
                        <a:pt x="16" y="10"/>
                      </a:lnTo>
                      <a:lnTo>
                        <a:pt x="16" y="7"/>
                      </a:lnTo>
                      <a:lnTo>
                        <a:pt x="15" y="4"/>
                      </a:lnTo>
                      <a:lnTo>
                        <a:pt x="15"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2" name="Freeform 3587"/>
                <p:cNvSpPr>
                  <a:spLocks/>
                </p:cNvSpPr>
                <p:nvPr/>
              </p:nvSpPr>
              <p:spPr bwMode="auto">
                <a:xfrm>
                  <a:off x="4695824" y="3952875"/>
                  <a:ext cx="12700" cy="12700"/>
                </a:xfrm>
                <a:custGeom>
                  <a:avLst/>
                  <a:gdLst/>
                  <a:ahLst/>
                  <a:cxnLst>
                    <a:cxn ang="0">
                      <a:pos x="15" y="3"/>
                    </a:cxn>
                    <a:cxn ang="0">
                      <a:pos x="15" y="3"/>
                    </a:cxn>
                    <a:cxn ang="0">
                      <a:pos x="11" y="0"/>
                    </a:cxn>
                    <a:cxn ang="0">
                      <a:pos x="10" y="0"/>
                    </a:cxn>
                    <a:cxn ang="0">
                      <a:pos x="6" y="0"/>
                    </a:cxn>
                    <a:cxn ang="0">
                      <a:pos x="3" y="1"/>
                    </a:cxn>
                    <a:cxn ang="0">
                      <a:pos x="3" y="1"/>
                    </a:cxn>
                    <a:cxn ang="0">
                      <a:pos x="0" y="4"/>
                    </a:cxn>
                    <a:cxn ang="0">
                      <a:pos x="0" y="8"/>
                    </a:cxn>
                    <a:cxn ang="0">
                      <a:pos x="0" y="11"/>
                    </a:cxn>
                    <a:cxn ang="0">
                      <a:pos x="1" y="13"/>
                    </a:cxn>
                    <a:cxn ang="0">
                      <a:pos x="1" y="13"/>
                    </a:cxn>
                    <a:cxn ang="0">
                      <a:pos x="5" y="16"/>
                    </a:cxn>
                    <a:cxn ang="0">
                      <a:pos x="8" y="16"/>
                    </a:cxn>
                    <a:cxn ang="0">
                      <a:pos x="11" y="16"/>
                    </a:cxn>
                    <a:cxn ang="0">
                      <a:pos x="13" y="14"/>
                    </a:cxn>
                    <a:cxn ang="0">
                      <a:pos x="13" y="14"/>
                    </a:cxn>
                    <a:cxn ang="0">
                      <a:pos x="16" y="11"/>
                    </a:cxn>
                    <a:cxn ang="0">
                      <a:pos x="16" y="8"/>
                    </a:cxn>
                    <a:cxn ang="0">
                      <a:pos x="16" y="4"/>
                    </a:cxn>
                    <a:cxn ang="0">
                      <a:pos x="15" y="3"/>
                    </a:cxn>
                    <a:cxn ang="0">
                      <a:pos x="15" y="3"/>
                    </a:cxn>
                  </a:cxnLst>
                  <a:rect l="0" t="0" r="r" b="b"/>
                  <a:pathLst>
                    <a:path w="16" h="16">
                      <a:moveTo>
                        <a:pt x="15" y="3"/>
                      </a:moveTo>
                      <a:lnTo>
                        <a:pt x="15" y="3"/>
                      </a:lnTo>
                      <a:lnTo>
                        <a:pt x="11" y="0"/>
                      </a:lnTo>
                      <a:lnTo>
                        <a:pt x="10" y="0"/>
                      </a:lnTo>
                      <a:lnTo>
                        <a:pt x="6" y="0"/>
                      </a:lnTo>
                      <a:lnTo>
                        <a:pt x="3" y="1"/>
                      </a:lnTo>
                      <a:lnTo>
                        <a:pt x="3" y="1"/>
                      </a:lnTo>
                      <a:lnTo>
                        <a:pt x="0" y="4"/>
                      </a:lnTo>
                      <a:lnTo>
                        <a:pt x="0" y="8"/>
                      </a:lnTo>
                      <a:lnTo>
                        <a:pt x="0" y="11"/>
                      </a:lnTo>
                      <a:lnTo>
                        <a:pt x="1" y="13"/>
                      </a:lnTo>
                      <a:lnTo>
                        <a:pt x="1" y="13"/>
                      </a:lnTo>
                      <a:lnTo>
                        <a:pt x="5" y="16"/>
                      </a:lnTo>
                      <a:lnTo>
                        <a:pt x="8" y="16"/>
                      </a:lnTo>
                      <a:lnTo>
                        <a:pt x="11" y="16"/>
                      </a:lnTo>
                      <a:lnTo>
                        <a:pt x="13" y="14"/>
                      </a:lnTo>
                      <a:lnTo>
                        <a:pt x="13" y="14"/>
                      </a:lnTo>
                      <a:lnTo>
                        <a:pt x="16" y="11"/>
                      </a:lnTo>
                      <a:lnTo>
                        <a:pt x="16" y="8"/>
                      </a:lnTo>
                      <a:lnTo>
                        <a:pt x="16" y="4"/>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3" name="Freeform 3588"/>
                <p:cNvSpPr>
                  <a:spLocks/>
                </p:cNvSpPr>
                <p:nvPr/>
              </p:nvSpPr>
              <p:spPr bwMode="auto">
                <a:xfrm>
                  <a:off x="4676774" y="3944937"/>
                  <a:ext cx="12700" cy="14288"/>
                </a:xfrm>
                <a:custGeom>
                  <a:avLst/>
                  <a:gdLst/>
                  <a:ahLst/>
                  <a:cxnLst>
                    <a:cxn ang="0">
                      <a:pos x="15" y="3"/>
                    </a:cxn>
                    <a:cxn ang="0">
                      <a:pos x="15" y="3"/>
                    </a:cxn>
                    <a:cxn ang="0">
                      <a:pos x="13" y="2"/>
                    </a:cxn>
                    <a:cxn ang="0">
                      <a:pos x="10" y="0"/>
                    </a:cxn>
                    <a:cxn ang="0">
                      <a:pos x="7" y="2"/>
                    </a:cxn>
                    <a:cxn ang="0">
                      <a:pos x="4" y="3"/>
                    </a:cxn>
                    <a:cxn ang="0">
                      <a:pos x="4" y="3"/>
                    </a:cxn>
                    <a:cxn ang="0">
                      <a:pos x="2" y="5"/>
                    </a:cxn>
                    <a:cxn ang="0">
                      <a:pos x="0" y="8"/>
                    </a:cxn>
                    <a:cxn ang="0">
                      <a:pos x="0" y="12"/>
                    </a:cxn>
                    <a:cxn ang="0">
                      <a:pos x="2" y="15"/>
                    </a:cxn>
                    <a:cxn ang="0">
                      <a:pos x="2" y="15"/>
                    </a:cxn>
                    <a:cxn ang="0">
                      <a:pos x="5" y="16"/>
                    </a:cxn>
                    <a:cxn ang="0">
                      <a:pos x="9" y="18"/>
                    </a:cxn>
                    <a:cxn ang="0">
                      <a:pos x="12" y="18"/>
                    </a:cxn>
                    <a:cxn ang="0">
                      <a:pos x="15" y="16"/>
                    </a:cxn>
                    <a:cxn ang="0">
                      <a:pos x="15" y="16"/>
                    </a:cxn>
                    <a:cxn ang="0">
                      <a:pos x="17" y="13"/>
                    </a:cxn>
                    <a:cxn ang="0">
                      <a:pos x="17" y="10"/>
                    </a:cxn>
                    <a:cxn ang="0">
                      <a:pos x="17" y="7"/>
                    </a:cxn>
                    <a:cxn ang="0">
                      <a:pos x="15" y="3"/>
                    </a:cxn>
                    <a:cxn ang="0">
                      <a:pos x="15" y="3"/>
                    </a:cxn>
                  </a:cxnLst>
                  <a:rect l="0" t="0" r="r" b="b"/>
                  <a:pathLst>
                    <a:path w="17" h="18">
                      <a:moveTo>
                        <a:pt x="15" y="3"/>
                      </a:moveTo>
                      <a:lnTo>
                        <a:pt x="15" y="3"/>
                      </a:lnTo>
                      <a:lnTo>
                        <a:pt x="13" y="2"/>
                      </a:lnTo>
                      <a:lnTo>
                        <a:pt x="10" y="0"/>
                      </a:lnTo>
                      <a:lnTo>
                        <a:pt x="7" y="2"/>
                      </a:lnTo>
                      <a:lnTo>
                        <a:pt x="4" y="3"/>
                      </a:lnTo>
                      <a:lnTo>
                        <a:pt x="4" y="3"/>
                      </a:lnTo>
                      <a:lnTo>
                        <a:pt x="2" y="5"/>
                      </a:lnTo>
                      <a:lnTo>
                        <a:pt x="0" y="8"/>
                      </a:lnTo>
                      <a:lnTo>
                        <a:pt x="0" y="12"/>
                      </a:lnTo>
                      <a:lnTo>
                        <a:pt x="2" y="15"/>
                      </a:lnTo>
                      <a:lnTo>
                        <a:pt x="2" y="15"/>
                      </a:lnTo>
                      <a:lnTo>
                        <a:pt x="5" y="16"/>
                      </a:lnTo>
                      <a:lnTo>
                        <a:pt x="9" y="18"/>
                      </a:lnTo>
                      <a:lnTo>
                        <a:pt x="12" y="18"/>
                      </a:lnTo>
                      <a:lnTo>
                        <a:pt x="15" y="16"/>
                      </a:lnTo>
                      <a:lnTo>
                        <a:pt x="15" y="16"/>
                      </a:lnTo>
                      <a:lnTo>
                        <a:pt x="17" y="13"/>
                      </a:lnTo>
                      <a:lnTo>
                        <a:pt x="17" y="10"/>
                      </a:lnTo>
                      <a:lnTo>
                        <a:pt x="17" y="7"/>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4" name="Freeform 3589"/>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5" name="Freeform 3590"/>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6" name="Freeform 3591"/>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7" name="Freeform 3592"/>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8" name="Freeform 3593"/>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9" name="Freeform 3594"/>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0" name="Freeform 3595"/>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1" name="Freeform 3596"/>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2" name="Freeform 3597"/>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3" name="Freeform 3598"/>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4" name="Freeform 3599"/>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5" name="Freeform 3600"/>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6" name="Freeform 3601"/>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7" name="Freeform 3602"/>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8" name="Freeform 3603"/>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9" name="Freeform 3604"/>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0" name="Freeform 3605"/>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1" name="Freeform 3606"/>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2" name="Freeform 3607"/>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3" name="Freeform 3608"/>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4" name="Freeform 3609"/>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close/>
                    </a:path>
                  </a:pathLst>
                </a:custGeom>
                <a:solidFill>
                  <a:srgbClr val="FF949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5" name="Freeform 3610"/>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6" name="Freeform 3611"/>
                <p:cNvSpPr>
                  <a:spLocks noEditPoints="1"/>
                </p:cNvSpPr>
                <p:nvPr/>
              </p:nvSpPr>
              <p:spPr bwMode="auto">
                <a:xfrm>
                  <a:off x="4567237" y="3519487"/>
                  <a:ext cx="336550" cy="431800"/>
                </a:xfrm>
                <a:custGeom>
                  <a:avLst/>
                  <a:gdLst/>
                  <a:ahLst/>
                  <a:cxnLst>
                    <a:cxn ang="0">
                      <a:pos x="276" y="495"/>
                    </a:cxn>
                    <a:cxn ang="0">
                      <a:pos x="294" y="510"/>
                    </a:cxn>
                    <a:cxn ang="0">
                      <a:pos x="298" y="482"/>
                    </a:cxn>
                    <a:cxn ang="0">
                      <a:pos x="314" y="480"/>
                    </a:cxn>
                    <a:cxn ang="0">
                      <a:pos x="327" y="480"/>
                    </a:cxn>
                    <a:cxn ang="0">
                      <a:pos x="332" y="464"/>
                    </a:cxn>
                    <a:cxn ang="0">
                      <a:pos x="343" y="461"/>
                    </a:cxn>
                    <a:cxn ang="0">
                      <a:pos x="343" y="438"/>
                    </a:cxn>
                    <a:cxn ang="0">
                      <a:pos x="347" y="461"/>
                    </a:cxn>
                    <a:cxn ang="0">
                      <a:pos x="345" y="418"/>
                    </a:cxn>
                    <a:cxn ang="0">
                      <a:pos x="361" y="422"/>
                    </a:cxn>
                    <a:cxn ang="0">
                      <a:pos x="351" y="384"/>
                    </a:cxn>
                    <a:cxn ang="0">
                      <a:pos x="373" y="394"/>
                    </a:cxn>
                    <a:cxn ang="0">
                      <a:pos x="363" y="352"/>
                    </a:cxn>
                    <a:cxn ang="0">
                      <a:pos x="374" y="365"/>
                    </a:cxn>
                    <a:cxn ang="0">
                      <a:pos x="381" y="329"/>
                    </a:cxn>
                    <a:cxn ang="0">
                      <a:pos x="389" y="344"/>
                    </a:cxn>
                    <a:cxn ang="0">
                      <a:pos x="376" y="300"/>
                    </a:cxn>
                    <a:cxn ang="0">
                      <a:pos x="382" y="322"/>
                    </a:cxn>
                    <a:cxn ang="0">
                      <a:pos x="376" y="272"/>
                    </a:cxn>
                    <a:cxn ang="0">
                      <a:pos x="381" y="249"/>
                    </a:cxn>
                    <a:cxn ang="0">
                      <a:pos x="381" y="226"/>
                    </a:cxn>
                    <a:cxn ang="0">
                      <a:pos x="381" y="249"/>
                    </a:cxn>
                    <a:cxn ang="0">
                      <a:pos x="373" y="200"/>
                    </a:cxn>
                    <a:cxn ang="0">
                      <a:pos x="376" y="190"/>
                    </a:cxn>
                    <a:cxn ang="0">
                      <a:pos x="376" y="174"/>
                    </a:cxn>
                    <a:cxn ang="0">
                      <a:pos x="361" y="173"/>
                    </a:cxn>
                    <a:cxn ang="0">
                      <a:pos x="361" y="150"/>
                    </a:cxn>
                    <a:cxn ang="0">
                      <a:pos x="342" y="147"/>
                    </a:cxn>
                    <a:cxn ang="0">
                      <a:pos x="342" y="130"/>
                    </a:cxn>
                    <a:cxn ang="0">
                      <a:pos x="316" y="125"/>
                    </a:cxn>
                    <a:cxn ang="0">
                      <a:pos x="319" y="103"/>
                    </a:cxn>
                    <a:cxn ang="0">
                      <a:pos x="288" y="101"/>
                    </a:cxn>
                    <a:cxn ang="0">
                      <a:pos x="298" y="88"/>
                    </a:cxn>
                    <a:cxn ang="0">
                      <a:pos x="275" y="76"/>
                    </a:cxn>
                    <a:cxn ang="0">
                      <a:pos x="288" y="67"/>
                    </a:cxn>
                    <a:cxn ang="0">
                      <a:pos x="246" y="65"/>
                    </a:cxn>
                    <a:cxn ang="0">
                      <a:pos x="268" y="60"/>
                    </a:cxn>
                    <a:cxn ang="0">
                      <a:pos x="29" y="52"/>
                    </a:cxn>
                    <a:cxn ang="0">
                      <a:pos x="45" y="52"/>
                    </a:cxn>
                    <a:cxn ang="0">
                      <a:pos x="219" y="52"/>
                    </a:cxn>
                    <a:cxn ang="0">
                      <a:pos x="236" y="55"/>
                    </a:cxn>
                    <a:cxn ang="0">
                      <a:pos x="167" y="34"/>
                    </a:cxn>
                    <a:cxn ang="0">
                      <a:pos x="179" y="47"/>
                    </a:cxn>
                    <a:cxn ang="0">
                      <a:pos x="94" y="28"/>
                    </a:cxn>
                    <a:cxn ang="0">
                      <a:pos x="102" y="42"/>
                    </a:cxn>
                    <a:cxn ang="0">
                      <a:pos x="148" y="18"/>
                    </a:cxn>
                    <a:cxn ang="0">
                      <a:pos x="153" y="34"/>
                    </a:cxn>
                    <a:cxn ang="0">
                      <a:pos x="127" y="16"/>
                    </a:cxn>
                    <a:cxn ang="0">
                      <a:pos x="138" y="0"/>
                    </a:cxn>
                    <a:cxn ang="0">
                      <a:pos x="6" y="49"/>
                    </a:cxn>
                    <a:cxn ang="0">
                      <a:pos x="29" y="88"/>
                    </a:cxn>
                    <a:cxn ang="0">
                      <a:pos x="219" y="81"/>
                    </a:cxn>
                    <a:cxn ang="0">
                      <a:pos x="330" y="182"/>
                    </a:cxn>
                    <a:cxn ang="0">
                      <a:pos x="322" y="410"/>
                    </a:cxn>
                    <a:cxn ang="0">
                      <a:pos x="361" y="467"/>
                    </a:cxn>
                    <a:cxn ang="0">
                      <a:pos x="400" y="174"/>
                    </a:cxn>
                    <a:cxn ang="0">
                      <a:pos x="226" y="15"/>
                    </a:cxn>
                  </a:cxnLst>
                  <a:rect l="0" t="0" r="r" b="b"/>
                  <a:pathLst>
                    <a:path w="423" h="542">
                      <a:moveTo>
                        <a:pt x="285" y="516"/>
                      </a:moveTo>
                      <a:lnTo>
                        <a:pt x="285" y="516"/>
                      </a:lnTo>
                      <a:lnTo>
                        <a:pt x="283" y="516"/>
                      </a:lnTo>
                      <a:lnTo>
                        <a:pt x="283" y="516"/>
                      </a:lnTo>
                      <a:lnTo>
                        <a:pt x="278" y="515"/>
                      </a:lnTo>
                      <a:lnTo>
                        <a:pt x="275" y="511"/>
                      </a:lnTo>
                      <a:lnTo>
                        <a:pt x="273" y="506"/>
                      </a:lnTo>
                      <a:lnTo>
                        <a:pt x="273" y="503"/>
                      </a:lnTo>
                      <a:lnTo>
                        <a:pt x="273" y="503"/>
                      </a:lnTo>
                      <a:lnTo>
                        <a:pt x="273" y="498"/>
                      </a:lnTo>
                      <a:lnTo>
                        <a:pt x="276" y="495"/>
                      </a:lnTo>
                      <a:lnTo>
                        <a:pt x="280" y="492"/>
                      </a:lnTo>
                      <a:lnTo>
                        <a:pt x="285" y="492"/>
                      </a:lnTo>
                      <a:lnTo>
                        <a:pt x="285" y="492"/>
                      </a:lnTo>
                      <a:lnTo>
                        <a:pt x="286" y="492"/>
                      </a:lnTo>
                      <a:lnTo>
                        <a:pt x="286" y="492"/>
                      </a:lnTo>
                      <a:lnTo>
                        <a:pt x="290" y="493"/>
                      </a:lnTo>
                      <a:lnTo>
                        <a:pt x="293" y="497"/>
                      </a:lnTo>
                      <a:lnTo>
                        <a:pt x="296" y="500"/>
                      </a:lnTo>
                      <a:lnTo>
                        <a:pt x="296" y="505"/>
                      </a:lnTo>
                      <a:lnTo>
                        <a:pt x="296" y="505"/>
                      </a:lnTo>
                      <a:lnTo>
                        <a:pt x="294" y="510"/>
                      </a:lnTo>
                      <a:lnTo>
                        <a:pt x="293" y="513"/>
                      </a:lnTo>
                      <a:lnTo>
                        <a:pt x="290" y="515"/>
                      </a:lnTo>
                      <a:lnTo>
                        <a:pt x="285" y="516"/>
                      </a:lnTo>
                      <a:close/>
                      <a:moveTo>
                        <a:pt x="306" y="492"/>
                      </a:moveTo>
                      <a:lnTo>
                        <a:pt x="306" y="492"/>
                      </a:lnTo>
                      <a:lnTo>
                        <a:pt x="306" y="492"/>
                      </a:lnTo>
                      <a:lnTo>
                        <a:pt x="306" y="492"/>
                      </a:lnTo>
                      <a:lnTo>
                        <a:pt x="303" y="490"/>
                      </a:lnTo>
                      <a:lnTo>
                        <a:pt x="299" y="489"/>
                      </a:lnTo>
                      <a:lnTo>
                        <a:pt x="298" y="485"/>
                      </a:lnTo>
                      <a:lnTo>
                        <a:pt x="298" y="482"/>
                      </a:lnTo>
                      <a:lnTo>
                        <a:pt x="298" y="482"/>
                      </a:lnTo>
                      <a:lnTo>
                        <a:pt x="299" y="479"/>
                      </a:lnTo>
                      <a:lnTo>
                        <a:pt x="301" y="475"/>
                      </a:lnTo>
                      <a:lnTo>
                        <a:pt x="303" y="474"/>
                      </a:lnTo>
                      <a:lnTo>
                        <a:pt x="306" y="474"/>
                      </a:lnTo>
                      <a:lnTo>
                        <a:pt x="306" y="474"/>
                      </a:lnTo>
                      <a:lnTo>
                        <a:pt x="307" y="474"/>
                      </a:lnTo>
                      <a:lnTo>
                        <a:pt x="307" y="474"/>
                      </a:lnTo>
                      <a:lnTo>
                        <a:pt x="311" y="475"/>
                      </a:lnTo>
                      <a:lnTo>
                        <a:pt x="312" y="477"/>
                      </a:lnTo>
                      <a:lnTo>
                        <a:pt x="314" y="480"/>
                      </a:lnTo>
                      <a:lnTo>
                        <a:pt x="314" y="484"/>
                      </a:lnTo>
                      <a:lnTo>
                        <a:pt x="314" y="484"/>
                      </a:lnTo>
                      <a:lnTo>
                        <a:pt x="314" y="487"/>
                      </a:lnTo>
                      <a:lnTo>
                        <a:pt x="312" y="489"/>
                      </a:lnTo>
                      <a:lnTo>
                        <a:pt x="309" y="490"/>
                      </a:lnTo>
                      <a:lnTo>
                        <a:pt x="306" y="492"/>
                      </a:lnTo>
                      <a:close/>
                      <a:moveTo>
                        <a:pt x="330" y="482"/>
                      </a:moveTo>
                      <a:lnTo>
                        <a:pt x="330" y="482"/>
                      </a:lnTo>
                      <a:lnTo>
                        <a:pt x="330" y="482"/>
                      </a:lnTo>
                      <a:lnTo>
                        <a:pt x="330" y="482"/>
                      </a:lnTo>
                      <a:lnTo>
                        <a:pt x="327" y="480"/>
                      </a:lnTo>
                      <a:lnTo>
                        <a:pt x="324" y="479"/>
                      </a:lnTo>
                      <a:lnTo>
                        <a:pt x="322" y="475"/>
                      </a:lnTo>
                      <a:lnTo>
                        <a:pt x="322" y="472"/>
                      </a:lnTo>
                      <a:lnTo>
                        <a:pt x="322" y="472"/>
                      </a:lnTo>
                      <a:lnTo>
                        <a:pt x="324" y="469"/>
                      </a:lnTo>
                      <a:lnTo>
                        <a:pt x="325" y="467"/>
                      </a:lnTo>
                      <a:lnTo>
                        <a:pt x="327" y="466"/>
                      </a:lnTo>
                      <a:lnTo>
                        <a:pt x="330" y="464"/>
                      </a:lnTo>
                      <a:lnTo>
                        <a:pt x="330" y="464"/>
                      </a:lnTo>
                      <a:lnTo>
                        <a:pt x="332" y="464"/>
                      </a:lnTo>
                      <a:lnTo>
                        <a:pt x="332" y="464"/>
                      </a:lnTo>
                      <a:lnTo>
                        <a:pt x="335" y="466"/>
                      </a:lnTo>
                      <a:lnTo>
                        <a:pt x="337" y="467"/>
                      </a:lnTo>
                      <a:lnTo>
                        <a:pt x="338" y="471"/>
                      </a:lnTo>
                      <a:lnTo>
                        <a:pt x="340" y="474"/>
                      </a:lnTo>
                      <a:lnTo>
                        <a:pt x="340" y="474"/>
                      </a:lnTo>
                      <a:lnTo>
                        <a:pt x="338" y="477"/>
                      </a:lnTo>
                      <a:lnTo>
                        <a:pt x="337" y="479"/>
                      </a:lnTo>
                      <a:lnTo>
                        <a:pt x="334" y="480"/>
                      </a:lnTo>
                      <a:lnTo>
                        <a:pt x="330" y="482"/>
                      </a:lnTo>
                      <a:close/>
                      <a:moveTo>
                        <a:pt x="343" y="461"/>
                      </a:moveTo>
                      <a:lnTo>
                        <a:pt x="343" y="461"/>
                      </a:lnTo>
                      <a:lnTo>
                        <a:pt x="342" y="461"/>
                      </a:lnTo>
                      <a:lnTo>
                        <a:pt x="342" y="461"/>
                      </a:lnTo>
                      <a:lnTo>
                        <a:pt x="337" y="461"/>
                      </a:lnTo>
                      <a:lnTo>
                        <a:pt x="334" y="458"/>
                      </a:lnTo>
                      <a:lnTo>
                        <a:pt x="332" y="453"/>
                      </a:lnTo>
                      <a:lnTo>
                        <a:pt x="330" y="449"/>
                      </a:lnTo>
                      <a:lnTo>
                        <a:pt x="330" y="449"/>
                      </a:lnTo>
                      <a:lnTo>
                        <a:pt x="332" y="445"/>
                      </a:lnTo>
                      <a:lnTo>
                        <a:pt x="335" y="441"/>
                      </a:lnTo>
                      <a:lnTo>
                        <a:pt x="338" y="438"/>
                      </a:lnTo>
                      <a:lnTo>
                        <a:pt x="343" y="438"/>
                      </a:lnTo>
                      <a:lnTo>
                        <a:pt x="343" y="438"/>
                      </a:lnTo>
                      <a:lnTo>
                        <a:pt x="343" y="438"/>
                      </a:lnTo>
                      <a:lnTo>
                        <a:pt x="343" y="438"/>
                      </a:lnTo>
                      <a:lnTo>
                        <a:pt x="348" y="440"/>
                      </a:lnTo>
                      <a:lnTo>
                        <a:pt x="351" y="441"/>
                      </a:lnTo>
                      <a:lnTo>
                        <a:pt x="355" y="446"/>
                      </a:lnTo>
                      <a:lnTo>
                        <a:pt x="355" y="451"/>
                      </a:lnTo>
                      <a:lnTo>
                        <a:pt x="355" y="451"/>
                      </a:lnTo>
                      <a:lnTo>
                        <a:pt x="353" y="454"/>
                      </a:lnTo>
                      <a:lnTo>
                        <a:pt x="350" y="459"/>
                      </a:lnTo>
                      <a:lnTo>
                        <a:pt x="347" y="461"/>
                      </a:lnTo>
                      <a:lnTo>
                        <a:pt x="343" y="461"/>
                      </a:lnTo>
                      <a:close/>
                      <a:moveTo>
                        <a:pt x="353" y="430"/>
                      </a:moveTo>
                      <a:lnTo>
                        <a:pt x="353" y="430"/>
                      </a:lnTo>
                      <a:lnTo>
                        <a:pt x="353" y="430"/>
                      </a:lnTo>
                      <a:lnTo>
                        <a:pt x="353" y="430"/>
                      </a:lnTo>
                      <a:lnTo>
                        <a:pt x="350" y="430"/>
                      </a:lnTo>
                      <a:lnTo>
                        <a:pt x="347" y="427"/>
                      </a:lnTo>
                      <a:lnTo>
                        <a:pt x="345" y="425"/>
                      </a:lnTo>
                      <a:lnTo>
                        <a:pt x="345" y="422"/>
                      </a:lnTo>
                      <a:lnTo>
                        <a:pt x="345" y="422"/>
                      </a:lnTo>
                      <a:lnTo>
                        <a:pt x="345" y="418"/>
                      </a:lnTo>
                      <a:lnTo>
                        <a:pt x="348" y="415"/>
                      </a:lnTo>
                      <a:lnTo>
                        <a:pt x="350" y="414"/>
                      </a:lnTo>
                      <a:lnTo>
                        <a:pt x="353" y="414"/>
                      </a:lnTo>
                      <a:lnTo>
                        <a:pt x="353" y="414"/>
                      </a:lnTo>
                      <a:lnTo>
                        <a:pt x="355" y="414"/>
                      </a:lnTo>
                      <a:lnTo>
                        <a:pt x="355" y="414"/>
                      </a:lnTo>
                      <a:lnTo>
                        <a:pt x="358" y="414"/>
                      </a:lnTo>
                      <a:lnTo>
                        <a:pt x="360" y="417"/>
                      </a:lnTo>
                      <a:lnTo>
                        <a:pt x="361" y="418"/>
                      </a:lnTo>
                      <a:lnTo>
                        <a:pt x="361" y="422"/>
                      </a:lnTo>
                      <a:lnTo>
                        <a:pt x="361" y="422"/>
                      </a:lnTo>
                      <a:lnTo>
                        <a:pt x="361" y="425"/>
                      </a:lnTo>
                      <a:lnTo>
                        <a:pt x="360" y="428"/>
                      </a:lnTo>
                      <a:lnTo>
                        <a:pt x="356" y="430"/>
                      </a:lnTo>
                      <a:lnTo>
                        <a:pt x="353" y="430"/>
                      </a:lnTo>
                      <a:close/>
                      <a:moveTo>
                        <a:pt x="363" y="399"/>
                      </a:moveTo>
                      <a:lnTo>
                        <a:pt x="363" y="399"/>
                      </a:lnTo>
                      <a:lnTo>
                        <a:pt x="356" y="397"/>
                      </a:lnTo>
                      <a:lnTo>
                        <a:pt x="353" y="392"/>
                      </a:lnTo>
                      <a:lnTo>
                        <a:pt x="353" y="392"/>
                      </a:lnTo>
                      <a:lnTo>
                        <a:pt x="351" y="388"/>
                      </a:lnTo>
                      <a:lnTo>
                        <a:pt x="351" y="384"/>
                      </a:lnTo>
                      <a:lnTo>
                        <a:pt x="353" y="379"/>
                      </a:lnTo>
                      <a:lnTo>
                        <a:pt x="358" y="376"/>
                      </a:lnTo>
                      <a:lnTo>
                        <a:pt x="358" y="376"/>
                      </a:lnTo>
                      <a:lnTo>
                        <a:pt x="363" y="375"/>
                      </a:lnTo>
                      <a:lnTo>
                        <a:pt x="363" y="375"/>
                      </a:lnTo>
                      <a:lnTo>
                        <a:pt x="369" y="376"/>
                      </a:lnTo>
                      <a:lnTo>
                        <a:pt x="374" y="381"/>
                      </a:lnTo>
                      <a:lnTo>
                        <a:pt x="374" y="381"/>
                      </a:lnTo>
                      <a:lnTo>
                        <a:pt x="374" y="386"/>
                      </a:lnTo>
                      <a:lnTo>
                        <a:pt x="374" y="391"/>
                      </a:lnTo>
                      <a:lnTo>
                        <a:pt x="373" y="394"/>
                      </a:lnTo>
                      <a:lnTo>
                        <a:pt x="369" y="397"/>
                      </a:lnTo>
                      <a:lnTo>
                        <a:pt x="369" y="397"/>
                      </a:lnTo>
                      <a:lnTo>
                        <a:pt x="363" y="399"/>
                      </a:lnTo>
                      <a:close/>
                      <a:moveTo>
                        <a:pt x="369" y="366"/>
                      </a:moveTo>
                      <a:lnTo>
                        <a:pt x="369" y="366"/>
                      </a:lnTo>
                      <a:lnTo>
                        <a:pt x="366" y="365"/>
                      </a:lnTo>
                      <a:lnTo>
                        <a:pt x="363" y="361"/>
                      </a:lnTo>
                      <a:lnTo>
                        <a:pt x="363" y="361"/>
                      </a:lnTo>
                      <a:lnTo>
                        <a:pt x="361" y="358"/>
                      </a:lnTo>
                      <a:lnTo>
                        <a:pt x="361" y="355"/>
                      </a:lnTo>
                      <a:lnTo>
                        <a:pt x="363" y="352"/>
                      </a:lnTo>
                      <a:lnTo>
                        <a:pt x="366" y="350"/>
                      </a:lnTo>
                      <a:lnTo>
                        <a:pt x="366" y="350"/>
                      </a:lnTo>
                      <a:lnTo>
                        <a:pt x="369" y="348"/>
                      </a:lnTo>
                      <a:lnTo>
                        <a:pt x="369" y="348"/>
                      </a:lnTo>
                      <a:lnTo>
                        <a:pt x="374" y="350"/>
                      </a:lnTo>
                      <a:lnTo>
                        <a:pt x="377" y="353"/>
                      </a:lnTo>
                      <a:lnTo>
                        <a:pt x="377" y="353"/>
                      </a:lnTo>
                      <a:lnTo>
                        <a:pt x="377" y="357"/>
                      </a:lnTo>
                      <a:lnTo>
                        <a:pt x="377" y="360"/>
                      </a:lnTo>
                      <a:lnTo>
                        <a:pt x="376" y="363"/>
                      </a:lnTo>
                      <a:lnTo>
                        <a:pt x="374" y="365"/>
                      </a:lnTo>
                      <a:lnTo>
                        <a:pt x="374" y="365"/>
                      </a:lnTo>
                      <a:lnTo>
                        <a:pt x="369" y="366"/>
                      </a:lnTo>
                      <a:close/>
                      <a:moveTo>
                        <a:pt x="384" y="344"/>
                      </a:moveTo>
                      <a:lnTo>
                        <a:pt x="384" y="344"/>
                      </a:lnTo>
                      <a:lnTo>
                        <a:pt x="381" y="344"/>
                      </a:lnTo>
                      <a:lnTo>
                        <a:pt x="377" y="340"/>
                      </a:lnTo>
                      <a:lnTo>
                        <a:pt x="377" y="340"/>
                      </a:lnTo>
                      <a:lnTo>
                        <a:pt x="376" y="337"/>
                      </a:lnTo>
                      <a:lnTo>
                        <a:pt x="376" y="334"/>
                      </a:lnTo>
                      <a:lnTo>
                        <a:pt x="377" y="331"/>
                      </a:lnTo>
                      <a:lnTo>
                        <a:pt x="381" y="329"/>
                      </a:lnTo>
                      <a:lnTo>
                        <a:pt x="381" y="329"/>
                      </a:lnTo>
                      <a:lnTo>
                        <a:pt x="384" y="327"/>
                      </a:lnTo>
                      <a:lnTo>
                        <a:pt x="384" y="327"/>
                      </a:lnTo>
                      <a:lnTo>
                        <a:pt x="389" y="329"/>
                      </a:lnTo>
                      <a:lnTo>
                        <a:pt x="392" y="332"/>
                      </a:lnTo>
                      <a:lnTo>
                        <a:pt x="392" y="332"/>
                      </a:lnTo>
                      <a:lnTo>
                        <a:pt x="394" y="335"/>
                      </a:lnTo>
                      <a:lnTo>
                        <a:pt x="392" y="339"/>
                      </a:lnTo>
                      <a:lnTo>
                        <a:pt x="392" y="340"/>
                      </a:lnTo>
                      <a:lnTo>
                        <a:pt x="389" y="344"/>
                      </a:lnTo>
                      <a:lnTo>
                        <a:pt x="389" y="344"/>
                      </a:lnTo>
                      <a:lnTo>
                        <a:pt x="384" y="344"/>
                      </a:lnTo>
                      <a:close/>
                      <a:moveTo>
                        <a:pt x="382" y="322"/>
                      </a:moveTo>
                      <a:lnTo>
                        <a:pt x="382" y="322"/>
                      </a:lnTo>
                      <a:lnTo>
                        <a:pt x="376" y="321"/>
                      </a:lnTo>
                      <a:lnTo>
                        <a:pt x="371" y="316"/>
                      </a:lnTo>
                      <a:lnTo>
                        <a:pt x="371" y="316"/>
                      </a:lnTo>
                      <a:lnTo>
                        <a:pt x="369" y="311"/>
                      </a:lnTo>
                      <a:lnTo>
                        <a:pt x="371" y="306"/>
                      </a:lnTo>
                      <a:lnTo>
                        <a:pt x="373" y="303"/>
                      </a:lnTo>
                      <a:lnTo>
                        <a:pt x="376" y="300"/>
                      </a:lnTo>
                      <a:lnTo>
                        <a:pt x="376" y="300"/>
                      </a:lnTo>
                      <a:lnTo>
                        <a:pt x="382" y="298"/>
                      </a:lnTo>
                      <a:lnTo>
                        <a:pt x="382" y="298"/>
                      </a:lnTo>
                      <a:lnTo>
                        <a:pt x="387" y="300"/>
                      </a:lnTo>
                      <a:lnTo>
                        <a:pt x="392" y="304"/>
                      </a:lnTo>
                      <a:lnTo>
                        <a:pt x="392" y="304"/>
                      </a:lnTo>
                      <a:lnTo>
                        <a:pt x="394" y="309"/>
                      </a:lnTo>
                      <a:lnTo>
                        <a:pt x="394" y="313"/>
                      </a:lnTo>
                      <a:lnTo>
                        <a:pt x="391" y="318"/>
                      </a:lnTo>
                      <a:lnTo>
                        <a:pt x="387" y="321"/>
                      </a:lnTo>
                      <a:lnTo>
                        <a:pt x="387" y="321"/>
                      </a:lnTo>
                      <a:lnTo>
                        <a:pt x="382" y="322"/>
                      </a:lnTo>
                      <a:close/>
                      <a:moveTo>
                        <a:pt x="376" y="290"/>
                      </a:moveTo>
                      <a:lnTo>
                        <a:pt x="376" y="290"/>
                      </a:lnTo>
                      <a:lnTo>
                        <a:pt x="371" y="288"/>
                      </a:lnTo>
                      <a:lnTo>
                        <a:pt x="368" y="285"/>
                      </a:lnTo>
                      <a:lnTo>
                        <a:pt x="368" y="285"/>
                      </a:lnTo>
                      <a:lnTo>
                        <a:pt x="366" y="282"/>
                      </a:lnTo>
                      <a:lnTo>
                        <a:pt x="368" y="278"/>
                      </a:lnTo>
                      <a:lnTo>
                        <a:pt x="368" y="275"/>
                      </a:lnTo>
                      <a:lnTo>
                        <a:pt x="371" y="274"/>
                      </a:lnTo>
                      <a:lnTo>
                        <a:pt x="371" y="274"/>
                      </a:lnTo>
                      <a:lnTo>
                        <a:pt x="376" y="272"/>
                      </a:lnTo>
                      <a:lnTo>
                        <a:pt x="376" y="272"/>
                      </a:lnTo>
                      <a:lnTo>
                        <a:pt x="379" y="274"/>
                      </a:lnTo>
                      <a:lnTo>
                        <a:pt x="382" y="277"/>
                      </a:lnTo>
                      <a:lnTo>
                        <a:pt x="382" y="277"/>
                      </a:lnTo>
                      <a:lnTo>
                        <a:pt x="384" y="280"/>
                      </a:lnTo>
                      <a:lnTo>
                        <a:pt x="384" y="283"/>
                      </a:lnTo>
                      <a:lnTo>
                        <a:pt x="382" y="287"/>
                      </a:lnTo>
                      <a:lnTo>
                        <a:pt x="379" y="288"/>
                      </a:lnTo>
                      <a:lnTo>
                        <a:pt x="379" y="288"/>
                      </a:lnTo>
                      <a:lnTo>
                        <a:pt x="376" y="290"/>
                      </a:lnTo>
                      <a:close/>
                      <a:moveTo>
                        <a:pt x="381" y="249"/>
                      </a:moveTo>
                      <a:lnTo>
                        <a:pt x="381" y="249"/>
                      </a:lnTo>
                      <a:lnTo>
                        <a:pt x="377" y="249"/>
                      </a:lnTo>
                      <a:lnTo>
                        <a:pt x="374" y="247"/>
                      </a:lnTo>
                      <a:lnTo>
                        <a:pt x="374" y="247"/>
                      </a:lnTo>
                      <a:lnTo>
                        <a:pt x="371" y="244"/>
                      </a:lnTo>
                      <a:lnTo>
                        <a:pt x="369" y="241"/>
                      </a:lnTo>
                      <a:lnTo>
                        <a:pt x="369" y="236"/>
                      </a:lnTo>
                      <a:lnTo>
                        <a:pt x="371" y="231"/>
                      </a:lnTo>
                      <a:lnTo>
                        <a:pt x="371" y="231"/>
                      </a:lnTo>
                      <a:lnTo>
                        <a:pt x="374" y="228"/>
                      </a:lnTo>
                      <a:lnTo>
                        <a:pt x="381" y="226"/>
                      </a:lnTo>
                      <a:lnTo>
                        <a:pt x="381" y="226"/>
                      </a:lnTo>
                      <a:lnTo>
                        <a:pt x="384" y="226"/>
                      </a:lnTo>
                      <a:lnTo>
                        <a:pt x="387" y="228"/>
                      </a:lnTo>
                      <a:lnTo>
                        <a:pt x="387" y="228"/>
                      </a:lnTo>
                      <a:lnTo>
                        <a:pt x="391" y="231"/>
                      </a:lnTo>
                      <a:lnTo>
                        <a:pt x="392" y="236"/>
                      </a:lnTo>
                      <a:lnTo>
                        <a:pt x="392" y="239"/>
                      </a:lnTo>
                      <a:lnTo>
                        <a:pt x="391" y="244"/>
                      </a:lnTo>
                      <a:lnTo>
                        <a:pt x="391" y="244"/>
                      </a:lnTo>
                      <a:lnTo>
                        <a:pt x="386" y="249"/>
                      </a:lnTo>
                      <a:lnTo>
                        <a:pt x="381" y="249"/>
                      </a:lnTo>
                      <a:close/>
                      <a:moveTo>
                        <a:pt x="373" y="217"/>
                      </a:moveTo>
                      <a:lnTo>
                        <a:pt x="373" y="217"/>
                      </a:lnTo>
                      <a:lnTo>
                        <a:pt x="368" y="217"/>
                      </a:lnTo>
                      <a:lnTo>
                        <a:pt x="368" y="217"/>
                      </a:lnTo>
                      <a:lnTo>
                        <a:pt x="364" y="213"/>
                      </a:lnTo>
                      <a:lnTo>
                        <a:pt x="364" y="210"/>
                      </a:lnTo>
                      <a:lnTo>
                        <a:pt x="364" y="207"/>
                      </a:lnTo>
                      <a:lnTo>
                        <a:pt x="364" y="204"/>
                      </a:lnTo>
                      <a:lnTo>
                        <a:pt x="364" y="204"/>
                      </a:lnTo>
                      <a:lnTo>
                        <a:pt x="368" y="202"/>
                      </a:lnTo>
                      <a:lnTo>
                        <a:pt x="373" y="200"/>
                      </a:lnTo>
                      <a:lnTo>
                        <a:pt x="373" y="200"/>
                      </a:lnTo>
                      <a:lnTo>
                        <a:pt x="377" y="202"/>
                      </a:lnTo>
                      <a:lnTo>
                        <a:pt x="377" y="202"/>
                      </a:lnTo>
                      <a:lnTo>
                        <a:pt x="379" y="204"/>
                      </a:lnTo>
                      <a:lnTo>
                        <a:pt x="381" y="207"/>
                      </a:lnTo>
                      <a:lnTo>
                        <a:pt x="381" y="210"/>
                      </a:lnTo>
                      <a:lnTo>
                        <a:pt x="379" y="213"/>
                      </a:lnTo>
                      <a:lnTo>
                        <a:pt x="379" y="213"/>
                      </a:lnTo>
                      <a:lnTo>
                        <a:pt x="376" y="217"/>
                      </a:lnTo>
                      <a:lnTo>
                        <a:pt x="373" y="217"/>
                      </a:lnTo>
                      <a:close/>
                      <a:moveTo>
                        <a:pt x="376" y="190"/>
                      </a:moveTo>
                      <a:lnTo>
                        <a:pt x="376" y="190"/>
                      </a:lnTo>
                      <a:lnTo>
                        <a:pt x="371" y="189"/>
                      </a:lnTo>
                      <a:lnTo>
                        <a:pt x="371" y="189"/>
                      </a:lnTo>
                      <a:lnTo>
                        <a:pt x="368" y="187"/>
                      </a:lnTo>
                      <a:lnTo>
                        <a:pt x="368" y="184"/>
                      </a:lnTo>
                      <a:lnTo>
                        <a:pt x="368" y="181"/>
                      </a:lnTo>
                      <a:lnTo>
                        <a:pt x="368" y="177"/>
                      </a:lnTo>
                      <a:lnTo>
                        <a:pt x="368" y="177"/>
                      </a:lnTo>
                      <a:lnTo>
                        <a:pt x="371" y="174"/>
                      </a:lnTo>
                      <a:lnTo>
                        <a:pt x="376" y="174"/>
                      </a:lnTo>
                      <a:lnTo>
                        <a:pt x="376" y="174"/>
                      </a:lnTo>
                      <a:lnTo>
                        <a:pt x="381" y="176"/>
                      </a:lnTo>
                      <a:lnTo>
                        <a:pt x="381" y="176"/>
                      </a:lnTo>
                      <a:lnTo>
                        <a:pt x="382" y="177"/>
                      </a:lnTo>
                      <a:lnTo>
                        <a:pt x="384" y="181"/>
                      </a:lnTo>
                      <a:lnTo>
                        <a:pt x="384" y="184"/>
                      </a:lnTo>
                      <a:lnTo>
                        <a:pt x="382" y="187"/>
                      </a:lnTo>
                      <a:lnTo>
                        <a:pt x="382" y="187"/>
                      </a:lnTo>
                      <a:lnTo>
                        <a:pt x="379" y="190"/>
                      </a:lnTo>
                      <a:lnTo>
                        <a:pt x="376" y="190"/>
                      </a:lnTo>
                      <a:close/>
                      <a:moveTo>
                        <a:pt x="361" y="173"/>
                      </a:moveTo>
                      <a:lnTo>
                        <a:pt x="361" y="173"/>
                      </a:lnTo>
                      <a:lnTo>
                        <a:pt x="356" y="173"/>
                      </a:lnTo>
                      <a:lnTo>
                        <a:pt x="355" y="171"/>
                      </a:lnTo>
                      <a:lnTo>
                        <a:pt x="355" y="171"/>
                      </a:lnTo>
                      <a:lnTo>
                        <a:pt x="350" y="168"/>
                      </a:lnTo>
                      <a:lnTo>
                        <a:pt x="348" y="163"/>
                      </a:lnTo>
                      <a:lnTo>
                        <a:pt x="348" y="160"/>
                      </a:lnTo>
                      <a:lnTo>
                        <a:pt x="350" y="155"/>
                      </a:lnTo>
                      <a:lnTo>
                        <a:pt x="350" y="155"/>
                      </a:lnTo>
                      <a:lnTo>
                        <a:pt x="355" y="151"/>
                      </a:lnTo>
                      <a:lnTo>
                        <a:pt x="361" y="150"/>
                      </a:lnTo>
                      <a:lnTo>
                        <a:pt x="361" y="150"/>
                      </a:lnTo>
                      <a:lnTo>
                        <a:pt x="364" y="150"/>
                      </a:lnTo>
                      <a:lnTo>
                        <a:pt x="368" y="151"/>
                      </a:lnTo>
                      <a:lnTo>
                        <a:pt x="368" y="151"/>
                      </a:lnTo>
                      <a:lnTo>
                        <a:pt x="371" y="155"/>
                      </a:lnTo>
                      <a:lnTo>
                        <a:pt x="373" y="160"/>
                      </a:lnTo>
                      <a:lnTo>
                        <a:pt x="373" y="163"/>
                      </a:lnTo>
                      <a:lnTo>
                        <a:pt x="371" y="168"/>
                      </a:lnTo>
                      <a:lnTo>
                        <a:pt x="371" y="168"/>
                      </a:lnTo>
                      <a:lnTo>
                        <a:pt x="366" y="171"/>
                      </a:lnTo>
                      <a:lnTo>
                        <a:pt x="361" y="173"/>
                      </a:lnTo>
                      <a:close/>
                      <a:moveTo>
                        <a:pt x="342" y="147"/>
                      </a:moveTo>
                      <a:lnTo>
                        <a:pt x="342" y="147"/>
                      </a:lnTo>
                      <a:lnTo>
                        <a:pt x="337" y="145"/>
                      </a:lnTo>
                      <a:lnTo>
                        <a:pt x="337" y="145"/>
                      </a:lnTo>
                      <a:lnTo>
                        <a:pt x="334" y="143"/>
                      </a:lnTo>
                      <a:lnTo>
                        <a:pt x="332" y="140"/>
                      </a:lnTo>
                      <a:lnTo>
                        <a:pt x="332" y="137"/>
                      </a:lnTo>
                      <a:lnTo>
                        <a:pt x="334" y="133"/>
                      </a:lnTo>
                      <a:lnTo>
                        <a:pt x="334" y="133"/>
                      </a:lnTo>
                      <a:lnTo>
                        <a:pt x="337" y="130"/>
                      </a:lnTo>
                      <a:lnTo>
                        <a:pt x="342" y="130"/>
                      </a:lnTo>
                      <a:lnTo>
                        <a:pt x="342" y="130"/>
                      </a:lnTo>
                      <a:lnTo>
                        <a:pt x="345" y="132"/>
                      </a:lnTo>
                      <a:lnTo>
                        <a:pt x="345" y="132"/>
                      </a:lnTo>
                      <a:lnTo>
                        <a:pt x="348" y="133"/>
                      </a:lnTo>
                      <a:lnTo>
                        <a:pt x="350" y="137"/>
                      </a:lnTo>
                      <a:lnTo>
                        <a:pt x="350" y="140"/>
                      </a:lnTo>
                      <a:lnTo>
                        <a:pt x="348" y="143"/>
                      </a:lnTo>
                      <a:lnTo>
                        <a:pt x="348" y="143"/>
                      </a:lnTo>
                      <a:lnTo>
                        <a:pt x="345" y="147"/>
                      </a:lnTo>
                      <a:lnTo>
                        <a:pt x="342" y="147"/>
                      </a:lnTo>
                      <a:close/>
                      <a:moveTo>
                        <a:pt x="316" y="125"/>
                      </a:moveTo>
                      <a:lnTo>
                        <a:pt x="316" y="125"/>
                      </a:lnTo>
                      <a:lnTo>
                        <a:pt x="311" y="124"/>
                      </a:lnTo>
                      <a:lnTo>
                        <a:pt x="306" y="122"/>
                      </a:lnTo>
                      <a:lnTo>
                        <a:pt x="304" y="117"/>
                      </a:lnTo>
                      <a:lnTo>
                        <a:pt x="303" y="114"/>
                      </a:lnTo>
                      <a:lnTo>
                        <a:pt x="303" y="114"/>
                      </a:lnTo>
                      <a:lnTo>
                        <a:pt x="304" y="109"/>
                      </a:lnTo>
                      <a:lnTo>
                        <a:pt x="306" y="104"/>
                      </a:lnTo>
                      <a:lnTo>
                        <a:pt x="311" y="103"/>
                      </a:lnTo>
                      <a:lnTo>
                        <a:pt x="316" y="101"/>
                      </a:lnTo>
                      <a:lnTo>
                        <a:pt x="316" y="101"/>
                      </a:lnTo>
                      <a:lnTo>
                        <a:pt x="319" y="103"/>
                      </a:lnTo>
                      <a:lnTo>
                        <a:pt x="324" y="104"/>
                      </a:lnTo>
                      <a:lnTo>
                        <a:pt x="325" y="109"/>
                      </a:lnTo>
                      <a:lnTo>
                        <a:pt x="327" y="114"/>
                      </a:lnTo>
                      <a:lnTo>
                        <a:pt x="327" y="114"/>
                      </a:lnTo>
                      <a:lnTo>
                        <a:pt x="325" y="117"/>
                      </a:lnTo>
                      <a:lnTo>
                        <a:pt x="324" y="122"/>
                      </a:lnTo>
                      <a:lnTo>
                        <a:pt x="319" y="124"/>
                      </a:lnTo>
                      <a:lnTo>
                        <a:pt x="316" y="125"/>
                      </a:lnTo>
                      <a:close/>
                      <a:moveTo>
                        <a:pt x="293" y="103"/>
                      </a:moveTo>
                      <a:lnTo>
                        <a:pt x="293" y="103"/>
                      </a:lnTo>
                      <a:lnTo>
                        <a:pt x="288" y="101"/>
                      </a:lnTo>
                      <a:lnTo>
                        <a:pt x="286" y="99"/>
                      </a:lnTo>
                      <a:lnTo>
                        <a:pt x="285" y="96"/>
                      </a:lnTo>
                      <a:lnTo>
                        <a:pt x="283" y="93"/>
                      </a:lnTo>
                      <a:lnTo>
                        <a:pt x="283" y="93"/>
                      </a:lnTo>
                      <a:lnTo>
                        <a:pt x="285" y="90"/>
                      </a:lnTo>
                      <a:lnTo>
                        <a:pt x="286" y="88"/>
                      </a:lnTo>
                      <a:lnTo>
                        <a:pt x="288" y="86"/>
                      </a:lnTo>
                      <a:lnTo>
                        <a:pt x="293" y="85"/>
                      </a:lnTo>
                      <a:lnTo>
                        <a:pt x="293" y="85"/>
                      </a:lnTo>
                      <a:lnTo>
                        <a:pt x="296" y="86"/>
                      </a:lnTo>
                      <a:lnTo>
                        <a:pt x="298" y="88"/>
                      </a:lnTo>
                      <a:lnTo>
                        <a:pt x="299" y="90"/>
                      </a:lnTo>
                      <a:lnTo>
                        <a:pt x="301" y="93"/>
                      </a:lnTo>
                      <a:lnTo>
                        <a:pt x="301" y="93"/>
                      </a:lnTo>
                      <a:lnTo>
                        <a:pt x="299" y="96"/>
                      </a:lnTo>
                      <a:lnTo>
                        <a:pt x="298" y="99"/>
                      </a:lnTo>
                      <a:lnTo>
                        <a:pt x="296" y="101"/>
                      </a:lnTo>
                      <a:lnTo>
                        <a:pt x="293" y="103"/>
                      </a:lnTo>
                      <a:close/>
                      <a:moveTo>
                        <a:pt x="280" y="78"/>
                      </a:moveTo>
                      <a:lnTo>
                        <a:pt x="280" y="78"/>
                      </a:lnTo>
                      <a:lnTo>
                        <a:pt x="276" y="78"/>
                      </a:lnTo>
                      <a:lnTo>
                        <a:pt x="275" y="76"/>
                      </a:lnTo>
                      <a:lnTo>
                        <a:pt x="272" y="73"/>
                      </a:lnTo>
                      <a:lnTo>
                        <a:pt x="272" y="70"/>
                      </a:lnTo>
                      <a:lnTo>
                        <a:pt x="272" y="70"/>
                      </a:lnTo>
                      <a:lnTo>
                        <a:pt x="272" y="67"/>
                      </a:lnTo>
                      <a:lnTo>
                        <a:pt x="275" y="63"/>
                      </a:lnTo>
                      <a:lnTo>
                        <a:pt x="276" y="62"/>
                      </a:lnTo>
                      <a:lnTo>
                        <a:pt x="280" y="62"/>
                      </a:lnTo>
                      <a:lnTo>
                        <a:pt x="280" y="62"/>
                      </a:lnTo>
                      <a:lnTo>
                        <a:pt x="283" y="62"/>
                      </a:lnTo>
                      <a:lnTo>
                        <a:pt x="286" y="63"/>
                      </a:lnTo>
                      <a:lnTo>
                        <a:pt x="288" y="67"/>
                      </a:lnTo>
                      <a:lnTo>
                        <a:pt x="290" y="70"/>
                      </a:lnTo>
                      <a:lnTo>
                        <a:pt x="290" y="70"/>
                      </a:lnTo>
                      <a:lnTo>
                        <a:pt x="288" y="73"/>
                      </a:lnTo>
                      <a:lnTo>
                        <a:pt x="286" y="76"/>
                      </a:lnTo>
                      <a:lnTo>
                        <a:pt x="283" y="78"/>
                      </a:lnTo>
                      <a:lnTo>
                        <a:pt x="280" y="78"/>
                      </a:lnTo>
                      <a:close/>
                      <a:moveTo>
                        <a:pt x="255" y="72"/>
                      </a:moveTo>
                      <a:lnTo>
                        <a:pt x="255" y="72"/>
                      </a:lnTo>
                      <a:lnTo>
                        <a:pt x="252" y="72"/>
                      </a:lnTo>
                      <a:lnTo>
                        <a:pt x="247" y="68"/>
                      </a:lnTo>
                      <a:lnTo>
                        <a:pt x="246" y="65"/>
                      </a:lnTo>
                      <a:lnTo>
                        <a:pt x="244" y="60"/>
                      </a:lnTo>
                      <a:lnTo>
                        <a:pt x="244" y="60"/>
                      </a:lnTo>
                      <a:lnTo>
                        <a:pt x="246" y="55"/>
                      </a:lnTo>
                      <a:lnTo>
                        <a:pt x="247" y="52"/>
                      </a:lnTo>
                      <a:lnTo>
                        <a:pt x="252" y="49"/>
                      </a:lnTo>
                      <a:lnTo>
                        <a:pt x="255" y="49"/>
                      </a:lnTo>
                      <a:lnTo>
                        <a:pt x="255" y="49"/>
                      </a:lnTo>
                      <a:lnTo>
                        <a:pt x="260" y="49"/>
                      </a:lnTo>
                      <a:lnTo>
                        <a:pt x="265" y="52"/>
                      </a:lnTo>
                      <a:lnTo>
                        <a:pt x="267" y="55"/>
                      </a:lnTo>
                      <a:lnTo>
                        <a:pt x="268" y="60"/>
                      </a:lnTo>
                      <a:lnTo>
                        <a:pt x="268" y="60"/>
                      </a:lnTo>
                      <a:lnTo>
                        <a:pt x="267" y="65"/>
                      </a:lnTo>
                      <a:lnTo>
                        <a:pt x="265" y="68"/>
                      </a:lnTo>
                      <a:lnTo>
                        <a:pt x="260" y="72"/>
                      </a:lnTo>
                      <a:lnTo>
                        <a:pt x="255" y="72"/>
                      </a:lnTo>
                      <a:close/>
                      <a:moveTo>
                        <a:pt x="37" y="60"/>
                      </a:moveTo>
                      <a:lnTo>
                        <a:pt x="37" y="60"/>
                      </a:lnTo>
                      <a:lnTo>
                        <a:pt x="34" y="60"/>
                      </a:lnTo>
                      <a:lnTo>
                        <a:pt x="32" y="59"/>
                      </a:lnTo>
                      <a:lnTo>
                        <a:pt x="29" y="55"/>
                      </a:lnTo>
                      <a:lnTo>
                        <a:pt x="29" y="52"/>
                      </a:lnTo>
                      <a:lnTo>
                        <a:pt x="29" y="52"/>
                      </a:lnTo>
                      <a:lnTo>
                        <a:pt x="29" y="49"/>
                      </a:lnTo>
                      <a:lnTo>
                        <a:pt x="32" y="46"/>
                      </a:lnTo>
                      <a:lnTo>
                        <a:pt x="34" y="44"/>
                      </a:lnTo>
                      <a:lnTo>
                        <a:pt x="37" y="44"/>
                      </a:lnTo>
                      <a:lnTo>
                        <a:pt x="37" y="44"/>
                      </a:lnTo>
                      <a:lnTo>
                        <a:pt x="40" y="44"/>
                      </a:lnTo>
                      <a:lnTo>
                        <a:pt x="44" y="46"/>
                      </a:lnTo>
                      <a:lnTo>
                        <a:pt x="45" y="49"/>
                      </a:lnTo>
                      <a:lnTo>
                        <a:pt x="45" y="52"/>
                      </a:lnTo>
                      <a:lnTo>
                        <a:pt x="45" y="52"/>
                      </a:lnTo>
                      <a:lnTo>
                        <a:pt x="45" y="55"/>
                      </a:lnTo>
                      <a:lnTo>
                        <a:pt x="44" y="59"/>
                      </a:lnTo>
                      <a:lnTo>
                        <a:pt x="40" y="60"/>
                      </a:lnTo>
                      <a:lnTo>
                        <a:pt x="37" y="60"/>
                      </a:lnTo>
                      <a:close/>
                      <a:moveTo>
                        <a:pt x="228" y="60"/>
                      </a:moveTo>
                      <a:lnTo>
                        <a:pt x="228" y="60"/>
                      </a:lnTo>
                      <a:lnTo>
                        <a:pt x="224" y="60"/>
                      </a:lnTo>
                      <a:lnTo>
                        <a:pt x="221" y="59"/>
                      </a:lnTo>
                      <a:lnTo>
                        <a:pt x="219" y="55"/>
                      </a:lnTo>
                      <a:lnTo>
                        <a:pt x="219" y="52"/>
                      </a:lnTo>
                      <a:lnTo>
                        <a:pt x="219" y="52"/>
                      </a:lnTo>
                      <a:lnTo>
                        <a:pt x="219" y="49"/>
                      </a:lnTo>
                      <a:lnTo>
                        <a:pt x="221" y="46"/>
                      </a:lnTo>
                      <a:lnTo>
                        <a:pt x="224" y="44"/>
                      </a:lnTo>
                      <a:lnTo>
                        <a:pt x="228" y="44"/>
                      </a:lnTo>
                      <a:lnTo>
                        <a:pt x="228" y="44"/>
                      </a:lnTo>
                      <a:lnTo>
                        <a:pt x="231" y="44"/>
                      </a:lnTo>
                      <a:lnTo>
                        <a:pt x="233" y="46"/>
                      </a:lnTo>
                      <a:lnTo>
                        <a:pt x="236" y="49"/>
                      </a:lnTo>
                      <a:lnTo>
                        <a:pt x="236" y="52"/>
                      </a:lnTo>
                      <a:lnTo>
                        <a:pt x="236" y="52"/>
                      </a:lnTo>
                      <a:lnTo>
                        <a:pt x="236" y="55"/>
                      </a:lnTo>
                      <a:lnTo>
                        <a:pt x="233" y="59"/>
                      </a:lnTo>
                      <a:lnTo>
                        <a:pt x="231" y="60"/>
                      </a:lnTo>
                      <a:lnTo>
                        <a:pt x="228" y="60"/>
                      </a:lnTo>
                      <a:close/>
                      <a:moveTo>
                        <a:pt x="174" y="49"/>
                      </a:moveTo>
                      <a:lnTo>
                        <a:pt x="174" y="49"/>
                      </a:lnTo>
                      <a:lnTo>
                        <a:pt x="171" y="47"/>
                      </a:lnTo>
                      <a:lnTo>
                        <a:pt x="167" y="44"/>
                      </a:lnTo>
                      <a:lnTo>
                        <a:pt x="167" y="44"/>
                      </a:lnTo>
                      <a:lnTo>
                        <a:pt x="166" y="41"/>
                      </a:lnTo>
                      <a:lnTo>
                        <a:pt x="166" y="37"/>
                      </a:lnTo>
                      <a:lnTo>
                        <a:pt x="167" y="34"/>
                      </a:lnTo>
                      <a:lnTo>
                        <a:pt x="171" y="33"/>
                      </a:lnTo>
                      <a:lnTo>
                        <a:pt x="171" y="33"/>
                      </a:lnTo>
                      <a:lnTo>
                        <a:pt x="174" y="31"/>
                      </a:lnTo>
                      <a:lnTo>
                        <a:pt x="174" y="31"/>
                      </a:lnTo>
                      <a:lnTo>
                        <a:pt x="179" y="33"/>
                      </a:lnTo>
                      <a:lnTo>
                        <a:pt x="182" y="36"/>
                      </a:lnTo>
                      <a:lnTo>
                        <a:pt x="182" y="36"/>
                      </a:lnTo>
                      <a:lnTo>
                        <a:pt x="182" y="39"/>
                      </a:lnTo>
                      <a:lnTo>
                        <a:pt x="182" y="42"/>
                      </a:lnTo>
                      <a:lnTo>
                        <a:pt x="180" y="46"/>
                      </a:lnTo>
                      <a:lnTo>
                        <a:pt x="179" y="47"/>
                      </a:lnTo>
                      <a:lnTo>
                        <a:pt x="179" y="47"/>
                      </a:lnTo>
                      <a:lnTo>
                        <a:pt x="174" y="49"/>
                      </a:lnTo>
                      <a:close/>
                      <a:moveTo>
                        <a:pt x="97" y="44"/>
                      </a:moveTo>
                      <a:lnTo>
                        <a:pt x="97" y="44"/>
                      </a:lnTo>
                      <a:lnTo>
                        <a:pt x="94" y="42"/>
                      </a:lnTo>
                      <a:lnTo>
                        <a:pt x="91" y="39"/>
                      </a:lnTo>
                      <a:lnTo>
                        <a:pt x="91" y="39"/>
                      </a:lnTo>
                      <a:lnTo>
                        <a:pt x="89" y="36"/>
                      </a:lnTo>
                      <a:lnTo>
                        <a:pt x="89" y="33"/>
                      </a:lnTo>
                      <a:lnTo>
                        <a:pt x="91" y="29"/>
                      </a:lnTo>
                      <a:lnTo>
                        <a:pt x="94" y="28"/>
                      </a:lnTo>
                      <a:lnTo>
                        <a:pt x="94" y="28"/>
                      </a:lnTo>
                      <a:lnTo>
                        <a:pt x="97" y="26"/>
                      </a:lnTo>
                      <a:lnTo>
                        <a:pt x="97" y="26"/>
                      </a:lnTo>
                      <a:lnTo>
                        <a:pt x="102" y="28"/>
                      </a:lnTo>
                      <a:lnTo>
                        <a:pt x="105" y="31"/>
                      </a:lnTo>
                      <a:lnTo>
                        <a:pt x="105" y="31"/>
                      </a:lnTo>
                      <a:lnTo>
                        <a:pt x="105" y="34"/>
                      </a:lnTo>
                      <a:lnTo>
                        <a:pt x="105" y="37"/>
                      </a:lnTo>
                      <a:lnTo>
                        <a:pt x="104" y="41"/>
                      </a:lnTo>
                      <a:lnTo>
                        <a:pt x="102" y="42"/>
                      </a:lnTo>
                      <a:lnTo>
                        <a:pt x="102" y="42"/>
                      </a:lnTo>
                      <a:lnTo>
                        <a:pt x="97" y="44"/>
                      </a:lnTo>
                      <a:close/>
                      <a:moveTo>
                        <a:pt x="153" y="34"/>
                      </a:moveTo>
                      <a:lnTo>
                        <a:pt x="153" y="34"/>
                      </a:lnTo>
                      <a:lnTo>
                        <a:pt x="148" y="33"/>
                      </a:lnTo>
                      <a:lnTo>
                        <a:pt x="145" y="29"/>
                      </a:lnTo>
                      <a:lnTo>
                        <a:pt x="145" y="29"/>
                      </a:lnTo>
                      <a:lnTo>
                        <a:pt x="145" y="26"/>
                      </a:lnTo>
                      <a:lnTo>
                        <a:pt x="145" y="23"/>
                      </a:lnTo>
                      <a:lnTo>
                        <a:pt x="146" y="19"/>
                      </a:lnTo>
                      <a:lnTo>
                        <a:pt x="148" y="18"/>
                      </a:lnTo>
                      <a:lnTo>
                        <a:pt x="148" y="18"/>
                      </a:lnTo>
                      <a:lnTo>
                        <a:pt x="153" y="16"/>
                      </a:lnTo>
                      <a:lnTo>
                        <a:pt x="153" y="16"/>
                      </a:lnTo>
                      <a:lnTo>
                        <a:pt x="158" y="18"/>
                      </a:lnTo>
                      <a:lnTo>
                        <a:pt x="159" y="21"/>
                      </a:lnTo>
                      <a:lnTo>
                        <a:pt x="159" y="21"/>
                      </a:lnTo>
                      <a:lnTo>
                        <a:pt x="161" y="24"/>
                      </a:lnTo>
                      <a:lnTo>
                        <a:pt x="161" y="28"/>
                      </a:lnTo>
                      <a:lnTo>
                        <a:pt x="159" y="31"/>
                      </a:lnTo>
                      <a:lnTo>
                        <a:pt x="156" y="33"/>
                      </a:lnTo>
                      <a:lnTo>
                        <a:pt x="156" y="33"/>
                      </a:lnTo>
                      <a:lnTo>
                        <a:pt x="153" y="34"/>
                      </a:lnTo>
                      <a:close/>
                      <a:moveTo>
                        <a:pt x="127" y="41"/>
                      </a:moveTo>
                      <a:lnTo>
                        <a:pt x="127" y="41"/>
                      </a:lnTo>
                      <a:lnTo>
                        <a:pt x="120" y="39"/>
                      </a:lnTo>
                      <a:lnTo>
                        <a:pt x="117" y="34"/>
                      </a:lnTo>
                      <a:lnTo>
                        <a:pt x="117" y="34"/>
                      </a:lnTo>
                      <a:lnTo>
                        <a:pt x="115" y="29"/>
                      </a:lnTo>
                      <a:lnTo>
                        <a:pt x="115" y="24"/>
                      </a:lnTo>
                      <a:lnTo>
                        <a:pt x="117" y="21"/>
                      </a:lnTo>
                      <a:lnTo>
                        <a:pt x="122" y="18"/>
                      </a:lnTo>
                      <a:lnTo>
                        <a:pt x="122" y="18"/>
                      </a:lnTo>
                      <a:lnTo>
                        <a:pt x="127" y="16"/>
                      </a:lnTo>
                      <a:lnTo>
                        <a:pt x="127" y="16"/>
                      </a:lnTo>
                      <a:lnTo>
                        <a:pt x="133" y="18"/>
                      </a:lnTo>
                      <a:lnTo>
                        <a:pt x="136" y="23"/>
                      </a:lnTo>
                      <a:lnTo>
                        <a:pt x="136" y="23"/>
                      </a:lnTo>
                      <a:lnTo>
                        <a:pt x="138" y="28"/>
                      </a:lnTo>
                      <a:lnTo>
                        <a:pt x="138" y="31"/>
                      </a:lnTo>
                      <a:lnTo>
                        <a:pt x="136" y="36"/>
                      </a:lnTo>
                      <a:lnTo>
                        <a:pt x="133" y="39"/>
                      </a:lnTo>
                      <a:lnTo>
                        <a:pt x="133" y="39"/>
                      </a:lnTo>
                      <a:lnTo>
                        <a:pt x="127" y="41"/>
                      </a:lnTo>
                      <a:close/>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close/>
                    </a:path>
                  </a:pathLst>
                </a:custGeom>
                <a:solidFill>
                  <a:srgbClr val="D7BA99"/>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7" name="Freeform 3612"/>
                <p:cNvSpPr>
                  <a:spLocks/>
                </p:cNvSpPr>
                <p:nvPr/>
              </p:nvSpPr>
              <p:spPr bwMode="auto">
                <a:xfrm>
                  <a:off x="4784724" y="3910012"/>
                  <a:ext cx="19050" cy="20638"/>
                </a:xfrm>
                <a:custGeom>
                  <a:avLst/>
                  <a:gdLst/>
                  <a:ahLst/>
                  <a:cxnLst>
                    <a:cxn ang="0">
                      <a:pos x="12" y="24"/>
                    </a:cxn>
                    <a:cxn ang="0">
                      <a:pos x="12" y="24"/>
                    </a:cxn>
                    <a:cxn ang="0">
                      <a:pos x="10" y="24"/>
                    </a:cxn>
                    <a:cxn ang="0">
                      <a:pos x="10" y="24"/>
                    </a:cxn>
                    <a:cxn ang="0">
                      <a:pos x="5" y="23"/>
                    </a:cxn>
                    <a:cxn ang="0">
                      <a:pos x="2" y="19"/>
                    </a:cxn>
                    <a:cxn ang="0">
                      <a:pos x="0" y="14"/>
                    </a:cxn>
                    <a:cxn ang="0">
                      <a:pos x="0" y="11"/>
                    </a:cxn>
                    <a:cxn ang="0">
                      <a:pos x="0" y="11"/>
                    </a:cxn>
                    <a:cxn ang="0">
                      <a:pos x="0" y="6"/>
                    </a:cxn>
                    <a:cxn ang="0">
                      <a:pos x="3" y="3"/>
                    </a:cxn>
                    <a:cxn ang="0">
                      <a:pos x="7" y="0"/>
                    </a:cxn>
                    <a:cxn ang="0">
                      <a:pos x="12" y="0"/>
                    </a:cxn>
                    <a:cxn ang="0">
                      <a:pos x="12" y="0"/>
                    </a:cxn>
                    <a:cxn ang="0">
                      <a:pos x="13" y="0"/>
                    </a:cxn>
                    <a:cxn ang="0">
                      <a:pos x="13" y="0"/>
                    </a:cxn>
                    <a:cxn ang="0">
                      <a:pos x="17" y="1"/>
                    </a:cxn>
                    <a:cxn ang="0">
                      <a:pos x="20" y="5"/>
                    </a:cxn>
                    <a:cxn ang="0">
                      <a:pos x="23" y="8"/>
                    </a:cxn>
                    <a:cxn ang="0">
                      <a:pos x="23" y="13"/>
                    </a:cxn>
                    <a:cxn ang="0">
                      <a:pos x="23" y="13"/>
                    </a:cxn>
                    <a:cxn ang="0">
                      <a:pos x="21" y="18"/>
                    </a:cxn>
                    <a:cxn ang="0">
                      <a:pos x="20" y="21"/>
                    </a:cxn>
                    <a:cxn ang="0">
                      <a:pos x="17" y="23"/>
                    </a:cxn>
                    <a:cxn ang="0">
                      <a:pos x="12" y="24"/>
                    </a:cxn>
                  </a:cxnLst>
                  <a:rect l="0" t="0" r="r" b="b"/>
                  <a:pathLst>
                    <a:path w="23" h="24">
                      <a:moveTo>
                        <a:pt x="12" y="24"/>
                      </a:moveTo>
                      <a:lnTo>
                        <a:pt x="12" y="24"/>
                      </a:lnTo>
                      <a:lnTo>
                        <a:pt x="10" y="24"/>
                      </a:lnTo>
                      <a:lnTo>
                        <a:pt x="10" y="24"/>
                      </a:lnTo>
                      <a:lnTo>
                        <a:pt x="5" y="23"/>
                      </a:lnTo>
                      <a:lnTo>
                        <a:pt x="2" y="19"/>
                      </a:lnTo>
                      <a:lnTo>
                        <a:pt x="0" y="14"/>
                      </a:lnTo>
                      <a:lnTo>
                        <a:pt x="0" y="11"/>
                      </a:lnTo>
                      <a:lnTo>
                        <a:pt x="0" y="11"/>
                      </a:lnTo>
                      <a:lnTo>
                        <a:pt x="0" y="6"/>
                      </a:lnTo>
                      <a:lnTo>
                        <a:pt x="3" y="3"/>
                      </a:lnTo>
                      <a:lnTo>
                        <a:pt x="7" y="0"/>
                      </a:lnTo>
                      <a:lnTo>
                        <a:pt x="12" y="0"/>
                      </a:lnTo>
                      <a:lnTo>
                        <a:pt x="12" y="0"/>
                      </a:lnTo>
                      <a:lnTo>
                        <a:pt x="13" y="0"/>
                      </a:lnTo>
                      <a:lnTo>
                        <a:pt x="13" y="0"/>
                      </a:lnTo>
                      <a:lnTo>
                        <a:pt x="17" y="1"/>
                      </a:lnTo>
                      <a:lnTo>
                        <a:pt x="20" y="5"/>
                      </a:lnTo>
                      <a:lnTo>
                        <a:pt x="23" y="8"/>
                      </a:lnTo>
                      <a:lnTo>
                        <a:pt x="23" y="13"/>
                      </a:lnTo>
                      <a:lnTo>
                        <a:pt x="23" y="13"/>
                      </a:lnTo>
                      <a:lnTo>
                        <a:pt x="21" y="18"/>
                      </a:lnTo>
                      <a:lnTo>
                        <a:pt x="20" y="21"/>
                      </a:lnTo>
                      <a:lnTo>
                        <a:pt x="17" y="23"/>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8" name="Freeform 3613"/>
                <p:cNvSpPr>
                  <a:spLocks/>
                </p:cNvSpPr>
                <p:nvPr/>
              </p:nvSpPr>
              <p:spPr bwMode="auto">
                <a:xfrm>
                  <a:off x="4803774" y="3895725"/>
                  <a:ext cx="12700" cy="14288"/>
                </a:xfrm>
                <a:custGeom>
                  <a:avLst/>
                  <a:gdLst/>
                  <a:ahLst/>
                  <a:cxnLst>
                    <a:cxn ang="0">
                      <a:pos x="8" y="18"/>
                    </a:cxn>
                    <a:cxn ang="0">
                      <a:pos x="8" y="18"/>
                    </a:cxn>
                    <a:cxn ang="0">
                      <a:pos x="8" y="18"/>
                    </a:cxn>
                    <a:cxn ang="0">
                      <a:pos x="8" y="18"/>
                    </a:cxn>
                    <a:cxn ang="0">
                      <a:pos x="5" y="16"/>
                    </a:cxn>
                    <a:cxn ang="0">
                      <a:pos x="1" y="15"/>
                    </a:cxn>
                    <a:cxn ang="0">
                      <a:pos x="0" y="11"/>
                    </a:cxn>
                    <a:cxn ang="0">
                      <a:pos x="0" y="8"/>
                    </a:cxn>
                    <a:cxn ang="0">
                      <a:pos x="0" y="8"/>
                    </a:cxn>
                    <a:cxn ang="0">
                      <a:pos x="1" y="5"/>
                    </a:cxn>
                    <a:cxn ang="0">
                      <a:pos x="3" y="1"/>
                    </a:cxn>
                    <a:cxn ang="0">
                      <a:pos x="5" y="0"/>
                    </a:cxn>
                    <a:cxn ang="0">
                      <a:pos x="8" y="0"/>
                    </a:cxn>
                    <a:cxn ang="0">
                      <a:pos x="8" y="0"/>
                    </a:cxn>
                    <a:cxn ang="0">
                      <a:pos x="9" y="0"/>
                    </a:cxn>
                    <a:cxn ang="0">
                      <a:pos x="9" y="0"/>
                    </a:cxn>
                    <a:cxn ang="0">
                      <a:pos x="13" y="1"/>
                    </a:cxn>
                    <a:cxn ang="0">
                      <a:pos x="14" y="3"/>
                    </a:cxn>
                    <a:cxn ang="0">
                      <a:pos x="16" y="6"/>
                    </a:cxn>
                    <a:cxn ang="0">
                      <a:pos x="16" y="10"/>
                    </a:cxn>
                    <a:cxn ang="0">
                      <a:pos x="16" y="10"/>
                    </a:cxn>
                    <a:cxn ang="0">
                      <a:pos x="16" y="13"/>
                    </a:cxn>
                    <a:cxn ang="0">
                      <a:pos x="14" y="15"/>
                    </a:cxn>
                    <a:cxn ang="0">
                      <a:pos x="11" y="16"/>
                    </a:cxn>
                    <a:cxn ang="0">
                      <a:pos x="8" y="18"/>
                    </a:cxn>
                  </a:cxnLst>
                  <a:rect l="0" t="0" r="r" b="b"/>
                  <a:pathLst>
                    <a:path w="16" h="18">
                      <a:moveTo>
                        <a:pt x="8" y="18"/>
                      </a:moveTo>
                      <a:lnTo>
                        <a:pt x="8" y="18"/>
                      </a:lnTo>
                      <a:lnTo>
                        <a:pt x="8" y="18"/>
                      </a:lnTo>
                      <a:lnTo>
                        <a:pt x="8" y="18"/>
                      </a:lnTo>
                      <a:lnTo>
                        <a:pt x="5" y="16"/>
                      </a:lnTo>
                      <a:lnTo>
                        <a:pt x="1" y="15"/>
                      </a:lnTo>
                      <a:lnTo>
                        <a:pt x="0" y="11"/>
                      </a:lnTo>
                      <a:lnTo>
                        <a:pt x="0" y="8"/>
                      </a:lnTo>
                      <a:lnTo>
                        <a:pt x="0" y="8"/>
                      </a:lnTo>
                      <a:lnTo>
                        <a:pt x="1" y="5"/>
                      </a:lnTo>
                      <a:lnTo>
                        <a:pt x="3" y="1"/>
                      </a:lnTo>
                      <a:lnTo>
                        <a:pt x="5" y="0"/>
                      </a:lnTo>
                      <a:lnTo>
                        <a:pt x="8" y="0"/>
                      </a:lnTo>
                      <a:lnTo>
                        <a:pt x="8" y="0"/>
                      </a:lnTo>
                      <a:lnTo>
                        <a:pt x="9" y="0"/>
                      </a:lnTo>
                      <a:lnTo>
                        <a:pt x="9" y="0"/>
                      </a:lnTo>
                      <a:lnTo>
                        <a:pt x="13" y="1"/>
                      </a:lnTo>
                      <a:lnTo>
                        <a:pt x="14" y="3"/>
                      </a:lnTo>
                      <a:lnTo>
                        <a:pt x="16" y="6"/>
                      </a:lnTo>
                      <a:lnTo>
                        <a:pt x="16" y="10"/>
                      </a:lnTo>
                      <a:lnTo>
                        <a:pt x="16" y="10"/>
                      </a:lnTo>
                      <a:lnTo>
                        <a:pt x="16" y="13"/>
                      </a:lnTo>
                      <a:lnTo>
                        <a:pt x="14" y="15"/>
                      </a:lnTo>
                      <a:lnTo>
                        <a:pt x="11"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9" name="Freeform 3614"/>
                <p:cNvSpPr>
                  <a:spLocks/>
                </p:cNvSpPr>
                <p:nvPr/>
              </p:nvSpPr>
              <p:spPr bwMode="auto">
                <a:xfrm>
                  <a:off x="4824412" y="3889375"/>
                  <a:ext cx="14288" cy="12700"/>
                </a:xfrm>
                <a:custGeom>
                  <a:avLst/>
                  <a:gdLst/>
                  <a:ahLst/>
                  <a:cxnLst>
                    <a:cxn ang="0">
                      <a:pos x="8" y="18"/>
                    </a:cxn>
                    <a:cxn ang="0">
                      <a:pos x="8" y="18"/>
                    </a:cxn>
                    <a:cxn ang="0">
                      <a:pos x="8" y="18"/>
                    </a:cxn>
                    <a:cxn ang="0">
                      <a:pos x="8" y="18"/>
                    </a:cxn>
                    <a:cxn ang="0">
                      <a:pos x="5" y="16"/>
                    </a:cxn>
                    <a:cxn ang="0">
                      <a:pos x="2" y="15"/>
                    </a:cxn>
                    <a:cxn ang="0">
                      <a:pos x="0" y="11"/>
                    </a:cxn>
                    <a:cxn ang="0">
                      <a:pos x="0" y="8"/>
                    </a:cxn>
                    <a:cxn ang="0">
                      <a:pos x="0" y="8"/>
                    </a:cxn>
                    <a:cxn ang="0">
                      <a:pos x="2" y="5"/>
                    </a:cxn>
                    <a:cxn ang="0">
                      <a:pos x="3" y="3"/>
                    </a:cxn>
                    <a:cxn ang="0">
                      <a:pos x="5" y="2"/>
                    </a:cxn>
                    <a:cxn ang="0">
                      <a:pos x="8" y="0"/>
                    </a:cxn>
                    <a:cxn ang="0">
                      <a:pos x="8" y="0"/>
                    </a:cxn>
                    <a:cxn ang="0">
                      <a:pos x="10" y="0"/>
                    </a:cxn>
                    <a:cxn ang="0">
                      <a:pos x="10" y="0"/>
                    </a:cxn>
                    <a:cxn ang="0">
                      <a:pos x="13" y="2"/>
                    </a:cxn>
                    <a:cxn ang="0">
                      <a:pos x="15" y="3"/>
                    </a:cxn>
                    <a:cxn ang="0">
                      <a:pos x="16" y="7"/>
                    </a:cxn>
                    <a:cxn ang="0">
                      <a:pos x="18" y="10"/>
                    </a:cxn>
                    <a:cxn ang="0">
                      <a:pos x="18" y="10"/>
                    </a:cxn>
                    <a:cxn ang="0">
                      <a:pos x="16" y="13"/>
                    </a:cxn>
                    <a:cxn ang="0">
                      <a:pos x="15" y="15"/>
                    </a:cxn>
                    <a:cxn ang="0">
                      <a:pos x="12" y="16"/>
                    </a:cxn>
                    <a:cxn ang="0">
                      <a:pos x="8" y="18"/>
                    </a:cxn>
                  </a:cxnLst>
                  <a:rect l="0" t="0" r="r" b="b"/>
                  <a:pathLst>
                    <a:path w="18" h="18">
                      <a:moveTo>
                        <a:pt x="8" y="18"/>
                      </a:moveTo>
                      <a:lnTo>
                        <a:pt x="8" y="18"/>
                      </a:lnTo>
                      <a:lnTo>
                        <a:pt x="8" y="18"/>
                      </a:lnTo>
                      <a:lnTo>
                        <a:pt x="8" y="18"/>
                      </a:lnTo>
                      <a:lnTo>
                        <a:pt x="5" y="16"/>
                      </a:lnTo>
                      <a:lnTo>
                        <a:pt x="2" y="15"/>
                      </a:lnTo>
                      <a:lnTo>
                        <a:pt x="0" y="11"/>
                      </a:lnTo>
                      <a:lnTo>
                        <a:pt x="0" y="8"/>
                      </a:lnTo>
                      <a:lnTo>
                        <a:pt x="0" y="8"/>
                      </a:lnTo>
                      <a:lnTo>
                        <a:pt x="2" y="5"/>
                      </a:lnTo>
                      <a:lnTo>
                        <a:pt x="3" y="3"/>
                      </a:lnTo>
                      <a:lnTo>
                        <a:pt x="5" y="2"/>
                      </a:lnTo>
                      <a:lnTo>
                        <a:pt x="8" y="0"/>
                      </a:lnTo>
                      <a:lnTo>
                        <a:pt x="8" y="0"/>
                      </a:lnTo>
                      <a:lnTo>
                        <a:pt x="10" y="0"/>
                      </a:lnTo>
                      <a:lnTo>
                        <a:pt x="10" y="0"/>
                      </a:lnTo>
                      <a:lnTo>
                        <a:pt x="13" y="2"/>
                      </a:lnTo>
                      <a:lnTo>
                        <a:pt x="15" y="3"/>
                      </a:lnTo>
                      <a:lnTo>
                        <a:pt x="16" y="7"/>
                      </a:lnTo>
                      <a:lnTo>
                        <a:pt x="18" y="10"/>
                      </a:lnTo>
                      <a:lnTo>
                        <a:pt x="18" y="10"/>
                      </a:lnTo>
                      <a:lnTo>
                        <a:pt x="16" y="13"/>
                      </a:lnTo>
                      <a:lnTo>
                        <a:pt x="15" y="15"/>
                      </a:lnTo>
                      <a:lnTo>
                        <a:pt x="12"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0" name="Freeform 3615"/>
                <p:cNvSpPr>
                  <a:spLocks/>
                </p:cNvSpPr>
                <p:nvPr/>
              </p:nvSpPr>
              <p:spPr bwMode="auto">
                <a:xfrm>
                  <a:off x="4830762" y="3868737"/>
                  <a:ext cx="19050" cy="17463"/>
                </a:xfrm>
                <a:custGeom>
                  <a:avLst/>
                  <a:gdLst/>
                  <a:ahLst/>
                  <a:cxnLst>
                    <a:cxn ang="0">
                      <a:pos x="13" y="23"/>
                    </a:cxn>
                    <a:cxn ang="0">
                      <a:pos x="13" y="23"/>
                    </a:cxn>
                    <a:cxn ang="0">
                      <a:pos x="12" y="23"/>
                    </a:cxn>
                    <a:cxn ang="0">
                      <a:pos x="12" y="23"/>
                    </a:cxn>
                    <a:cxn ang="0">
                      <a:pos x="7" y="23"/>
                    </a:cxn>
                    <a:cxn ang="0">
                      <a:pos x="4" y="20"/>
                    </a:cxn>
                    <a:cxn ang="0">
                      <a:pos x="2" y="15"/>
                    </a:cxn>
                    <a:cxn ang="0">
                      <a:pos x="0" y="11"/>
                    </a:cxn>
                    <a:cxn ang="0">
                      <a:pos x="0" y="11"/>
                    </a:cxn>
                    <a:cxn ang="0">
                      <a:pos x="2" y="7"/>
                    </a:cxn>
                    <a:cxn ang="0">
                      <a:pos x="5" y="3"/>
                    </a:cxn>
                    <a:cxn ang="0">
                      <a:pos x="8" y="0"/>
                    </a:cxn>
                    <a:cxn ang="0">
                      <a:pos x="13" y="0"/>
                    </a:cxn>
                    <a:cxn ang="0">
                      <a:pos x="13" y="0"/>
                    </a:cxn>
                    <a:cxn ang="0">
                      <a:pos x="13" y="0"/>
                    </a:cxn>
                    <a:cxn ang="0">
                      <a:pos x="13" y="0"/>
                    </a:cxn>
                    <a:cxn ang="0">
                      <a:pos x="18" y="2"/>
                    </a:cxn>
                    <a:cxn ang="0">
                      <a:pos x="21" y="3"/>
                    </a:cxn>
                    <a:cxn ang="0">
                      <a:pos x="25" y="8"/>
                    </a:cxn>
                    <a:cxn ang="0">
                      <a:pos x="25" y="13"/>
                    </a:cxn>
                    <a:cxn ang="0">
                      <a:pos x="25" y="13"/>
                    </a:cxn>
                    <a:cxn ang="0">
                      <a:pos x="23" y="16"/>
                    </a:cxn>
                    <a:cxn ang="0">
                      <a:pos x="20" y="21"/>
                    </a:cxn>
                    <a:cxn ang="0">
                      <a:pos x="17" y="23"/>
                    </a:cxn>
                    <a:cxn ang="0">
                      <a:pos x="13" y="23"/>
                    </a:cxn>
                  </a:cxnLst>
                  <a:rect l="0" t="0" r="r" b="b"/>
                  <a:pathLst>
                    <a:path w="25" h="23">
                      <a:moveTo>
                        <a:pt x="13" y="23"/>
                      </a:moveTo>
                      <a:lnTo>
                        <a:pt x="13" y="23"/>
                      </a:lnTo>
                      <a:lnTo>
                        <a:pt x="12" y="23"/>
                      </a:lnTo>
                      <a:lnTo>
                        <a:pt x="12" y="23"/>
                      </a:lnTo>
                      <a:lnTo>
                        <a:pt x="7" y="23"/>
                      </a:lnTo>
                      <a:lnTo>
                        <a:pt x="4" y="20"/>
                      </a:lnTo>
                      <a:lnTo>
                        <a:pt x="2" y="15"/>
                      </a:lnTo>
                      <a:lnTo>
                        <a:pt x="0" y="11"/>
                      </a:lnTo>
                      <a:lnTo>
                        <a:pt x="0" y="11"/>
                      </a:lnTo>
                      <a:lnTo>
                        <a:pt x="2" y="7"/>
                      </a:lnTo>
                      <a:lnTo>
                        <a:pt x="5" y="3"/>
                      </a:lnTo>
                      <a:lnTo>
                        <a:pt x="8" y="0"/>
                      </a:lnTo>
                      <a:lnTo>
                        <a:pt x="13" y="0"/>
                      </a:lnTo>
                      <a:lnTo>
                        <a:pt x="13" y="0"/>
                      </a:lnTo>
                      <a:lnTo>
                        <a:pt x="13" y="0"/>
                      </a:lnTo>
                      <a:lnTo>
                        <a:pt x="13" y="0"/>
                      </a:lnTo>
                      <a:lnTo>
                        <a:pt x="18" y="2"/>
                      </a:lnTo>
                      <a:lnTo>
                        <a:pt x="21" y="3"/>
                      </a:lnTo>
                      <a:lnTo>
                        <a:pt x="25" y="8"/>
                      </a:lnTo>
                      <a:lnTo>
                        <a:pt x="25" y="13"/>
                      </a:lnTo>
                      <a:lnTo>
                        <a:pt x="25" y="13"/>
                      </a:lnTo>
                      <a:lnTo>
                        <a:pt x="23" y="16"/>
                      </a:lnTo>
                      <a:lnTo>
                        <a:pt x="20" y="21"/>
                      </a:lnTo>
                      <a:lnTo>
                        <a:pt x="17" y="23"/>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1" name="Freeform 3616"/>
                <p:cNvSpPr>
                  <a:spLocks/>
                </p:cNvSpPr>
                <p:nvPr/>
              </p:nvSpPr>
              <p:spPr bwMode="auto">
                <a:xfrm>
                  <a:off x="4841874" y="3848100"/>
                  <a:ext cx="12700" cy="12700"/>
                </a:xfrm>
                <a:custGeom>
                  <a:avLst/>
                  <a:gdLst/>
                  <a:ahLst/>
                  <a:cxnLst>
                    <a:cxn ang="0">
                      <a:pos x="8" y="16"/>
                    </a:cxn>
                    <a:cxn ang="0">
                      <a:pos x="8" y="16"/>
                    </a:cxn>
                    <a:cxn ang="0">
                      <a:pos x="8" y="16"/>
                    </a:cxn>
                    <a:cxn ang="0">
                      <a:pos x="8" y="16"/>
                    </a:cxn>
                    <a:cxn ang="0">
                      <a:pos x="5" y="16"/>
                    </a:cxn>
                    <a:cxn ang="0">
                      <a:pos x="2" y="13"/>
                    </a:cxn>
                    <a:cxn ang="0">
                      <a:pos x="0" y="11"/>
                    </a:cxn>
                    <a:cxn ang="0">
                      <a:pos x="0" y="8"/>
                    </a:cxn>
                    <a:cxn ang="0">
                      <a:pos x="0" y="8"/>
                    </a:cxn>
                    <a:cxn ang="0">
                      <a:pos x="0" y="4"/>
                    </a:cxn>
                    <a:cxn ang="0">
                      <a:pos x="3" y="1"/>
                    </a:cxn>
                    <a:cxn ang="0">
                      <a:pos x="5" y="0"/>
                    </a:cxn>
                    <a:cxn ang="0">
                      <a:pos x="8" y="0"/>
                    </a:cxn>
                    <a:cxn ang="0">
                      <a:pos x="8" y="0"/>
                    </a:cxn>
                    <a:cxn ang="0">
                      <a:pos x="10" y="0"/>
                    </a:cxn>
                    <a:cxn ang="0">
                      <a:pos x="10" y="0"/>
                    </a:cxn>
                    <a:cxn ang="0">
                      <a:pos x="13" y="0"/>
                    </a:cxn>
                    <a:cxn ang="0">
                      <a:pos x="15" y="3"/>
                    </a:cxn>
                    <a:cxn ang="0">
                      <a:pos x="16" y="4"/>
                    </a:cxn>
                    <a:cxn ang="0">
                      <a:pos x="16" y="8"/>
                    </a:cxn>
                    <a:cxn ang="0">
                      <a:pos x="16" y="8"/>
                    </a:cxn>
                    <a:cxn ang="0">
                      <a:pos x="16" y="11"/>
                    </a:cxn>
                    <a:cxn ang="0">
                      <a:pos x="15" y="14"/>
                    </a:cxn>
                    <a:cxn ang="0">
                      <a:pos x="11" y="16"/>
                    </a:cxn>
                    <a:cxn ang="0">
                      <a:pos x="8" y="16"/>
                    </a:cxn>
                  </a:cxnLst>
                  <a:rect l="0" t="0" r="r" b="b"/>
                  <a:pathLst>
                    <a:path w="16" h="16">
                      <a:moveTo>
                        <a:pt x="8" y="16"/>
                      </a:moveTo>
                      <a:lnTo>
                        <a:pt x="8" y="16"/>
                      </a:lnTo>
                      <a:lnTo>
                        <a:pt x="8" y="16"/>
                      </a:lnTo>
                      <a:lnTo>
                        <a:pt x="8" y="16"/>
                      </a:lnTo>
                      <a:lnTo>
                        <a:pt x="5" y="16"/>
                      </a:lnTo>
                      <a:lnTo>
                        <a:pt x="2" y="13"/>
                      </a:lnTo>
                      <a:lnTo>
                        <a:pt x="0" y="11"/>
                      </a:lnTo>
                      <a:lnTo>
                        <a:pt x="0" y="8"/>
                      </a:lnTo>
                      <a:lnTo>
                        <a:pt x="0" y="8"/>
                      </a:lnTo>
                      <a:lnTo>
                        <a:pt x="0" y="4"/>
                      </a:lnTo>
                      <a:lnTo>
                        <a:pt x="3" y="1"/>
                      </a:lnTo>
                      <a:lnTo>
                        <a:pt x="5" y="0"/>
                      </a:lnTo>
                      <a:lnTo>
                        <a:pt x="8" y="0"/>
                      </a:lnTo>
                      <a:lnTo>
                        <a:pt x="8" y="0"/>
                      </a:lnTo>
                      <a:lnTo>
                        <a:pt x="10" y="0"/>
                      </a:lnTo>
                      <a:lnTo>
                        <a:pt x="10" y="0"/>
                      </a:lnTo>
                      <a:lnTo>
                        <a:pt x="13" y="0"/>
                      </a:lnTo>
                      <a:lnTo>
                        <a:pt x="15" y="3"/>
                      </a:lnTo>
                      <a:lnTo>
                        <a:pt x="16" y="4"/>
                      </a:lnTo>
                      <a:lnTo>
                        <a:pt x="16" y="8"/>
                      </a:lnTo>
                      <a:lnTo>
                        <a:pt x="16" y="8"/>
                      </a:lnTo>
                      <a:lnTo>
                        <a:pt x="16" y="11"/>
                      </a:lnTo>
                      <a:lnTo>
                        <a:pt x="15"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2" name="Freeform 3617"/>
                <p:cNvSpPr>
                  <a:spLocks/>
                </p:cNvSpPr>
                <p:nvPr/>
              </p:nvSpPr>
              <p:spPr bwMode="auto">
                <a:xfrm>
                  <a:off x="4846637" y="3817937"/>
                  <a:ext cx="19050" cy="19050"/>
                </a:xfrm>
                <a:custGeom>
                  <a:avLst/>
                  <a:gdLst/>
                  <a:ahLst/>
                  <a:cxnLst>
                    <a:cxn ang="0">
                      <a:pos x="12" y="24"/>
                    </a:cxn>
                    <a:cxn ang="0">
                      <a:pos x="12" y="24"/>
                    </a:cxn>
                    <a:cxn ang="0">
                      <a:pos x="5" y="22"/>
                    </a:cxn>
                    <a:cxn ang="0">
                      <a:pos x="2" y="17"/>
                    </a:cxn>
                    <a:cxn ang="0">
                      <a:pos x="2" y="17"/>
                    </a:cxn>
                    <a:cxn ang="0">
                      <a:pos x="0" y="13"/>
                    </a:cxn>
                    <a:cxn ang="0">
                      <a:pos x="0" y="9"/>
                    </a:cxn>
                    <a:cxn ang="0">
                      <a:pos x="2" y="4"/>
                    </a:cxn>
                    <a:cxn ang="0">
                      <a:pos x="7" y="1"/>
                    </a:cxn>
                    <a:cxn ang="0">
                      <a:pos x="7" y="1"/>
                    </a:cxn>
                    <a:cxn ang="0">
                      <a:pos x="12" y="0"/>
                    </a:cxn>
                    <a:cxn ang="0">
                      <a:pos x="12" y="0"/>
                    </a:cxn>
                    <a:cxn ang="0">
                      <a:pos x="18" y="1"/>
                    </a:cxn>
                    <a:cxn ang="0">
                      <a:pos x="23" y="6"/>
                    </a:cxn>
                    <a:cxn ang="0">
                      <a:pos x="23" y="6"/>
                    </a:cxn>
                    <a:cxn ang="0">
                      <a:pos x="23" y="11"/>
                    </a:cxn>
                    <a:cxn ang="0">
                      <a:pos x="23" y="16"/>
                    </a:cxn>
                    <a:cxn ang="0">
                      <a:pos x="22" y="19"/>
                    </a:cxn>
                    <a:cxn ang="0">
                      <a:pos x="18" y="22"/>
                    </a:cxn>
                    <a:cxn ang="0">
                      <a:pos x="18" y="22"/>
                    </a:cxn>
                    <a:cxn ang="0">
                      <a:pos x="12" y="24"/>
                    </a:cxn>
                  </a:cxnLst>
                  <a:rect l="0" t="0" r="r" b="b"/>
                  <a:pathLst>
                    <a:path w="23" h="24">
                      <a:moveTo>
                        <a:pt x="12" y="24"/>
                      </a:moveTo>
                      <a:lnTo>
                        <a:pt x="12" y="24"/>
                      </a:lnTo>
                      <a:lnTo>
                        <a:pt x="5" y="22"/>
                      </a:lnTo>
                      <a:lnTo>
                        <a:pt x="2" y="17"/>
                      </a:lnTo>
                      <a:lnTo>
                        <a:pt x="2" y="17"/>
                      </a:lnTo>
                      <a:lnTo>
                        <a:pt x="0" y="13"/>
                      </a:lnTo>
                      <a:lnTo>
                        <a:pt x="0" y="9"/>
                      </a:lnTo>
                      <a:lnTo>
                        <a:pt x="2" y="4"/>
                      </a:lnTo>
                      <a:lnTo>
                        <a:pt x="7" y="1"/>
                      </a:lnTo>
                      <a:lnTo>
                        <a:pt x="7" y="1"/>
                      </a:lnTo>
                      <a:lnTo>
                        <a:pt x="12" y="0"/>
                      </a:lnTo>
                      <a:lnTo>
                        <a:pt x="12" y="0"/>
                      </a:lnTo>
                      <a:lnTo>
                        <a:pt x="18" y="1"/>
                      </a:lnTo>
                      <a:lnTo>
                        <a:pt x="23" y="6"/>
                      </a:lnTo>
                      <a:lnTo>
                        <a:pt x="23" y="6"/>
                      </a:lnTo>
                      <a:lnTo>
                        <a:pt x="23" y="11"/>
                      </a:lnTo>
                      <a:lnTo>
                        <a:pt x="23" y="16"/>
                      </a:lnTo>
                      <a:lnTo>
                        <a:pt x="22" y="19"/>
                      </a:lnTo>
                      <a:lnTo>
                        <a:pt x="18" y="22"/>
                      </a:lnTo>
                      <a:lnTo>
                        <a:pt x="18" y="22"/>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3" name="Freeform 3618"/>
                <p:cNvSpPr>
                  <a:spLocks/>
                </p:cNvSpPr>
                <p:nvPr/>
              </p:nvSpPr>
              <p:spPr bwMode="auto">
                <a:xfrm>
                  <a:off x="4854574" y="3797300"/>
                  <a:ext cx="12700" cy="14288"/>
                </a:xfrm>
                <a:custGeom>
                  <a:avLst/>
                  <a:gdLst/>
                  <a:ahLst/>
                  <a:cxnLst>
                    <a:cxn ang="0">
                      <a:pos x="8" y="18"/>
                    </a:cxn>
                    <a:cxn ang="0">
                      <a:pos x="8" y="18"/>
                    </a:cxn>
                    <a:cxn ang="0">
                      <a:pos x="5" y="17"/>
                    </a:cxn>
                    <a:cxn ang="0">
                      <a:pos x="2" y="13"/>
                    </a:cxn>
                    <a:cxn ang="0">
                      <a:pos x="2" y="13"/>
                    </a:cxn>
                    <a:cxn ang="0">
                      <a:pos x="0" y="10"/>
                    </a:cxn>
                    <a:cxn ang="0">
                      <a:pos x="0" y="7"/>
                    </a:cxn>
                    <a:cxn ang="0">
                      <a:pos x="2" y="4"/>
                    </a:cxn>
                    <a:cxn ang="0">
                      <a:pos x="5" y="2"/>
                    </a:cxn>
                    <a:cxn ang="0">
                      <a:pos x="5" y="2"/>
                    </a:cxn>
                    <a:cxn ang="0">
                      <a:pos x="8" y="0"/>
                    </a:cxn>
                    <a:cxn ang="0">
                      <a:pos x="8" y="0"/>
                    </a:cxn>
                    <a:cxn ang="0">
                      <a:pos x="13" y="2"/>
                    </a:cxn>
                    <a:cxn ang="0">
                      <a:pos x="16" y="5"/>
                    </a:cxn>
                    <a:cxn ang="0">
                      <a:pos x="16" y="5"/>
                    </a:cxn>
                    <a:cxn ang="0">
                      <a:pos x="16" y="9"/>
                    </a:cxn>
                    <a:cxn ang="0">
                      <a:pos x="16" y="12"/>
                    </a:cxn>
                    <a:cxn ang="0">
                      <a:pos x="15" y="15"/>
                    </a:cxn>
                    <a:cxn ang="0">
                      <a:pos x="13" y="17"/>
                    </a:cxn>
                    <a:cxn ang="0">
                      <a:pos x="13" y="17"/>
                    </a:cxn>
                    <a:cxn ang="0">
                      <a:pos x="8" y="18"/>
                    </a:cxn>
                  </a:cxnLst>
                  <a:rect l="0" t="0" r="r" b="b"/>
                  <a:pathLst>
                    <a:path w="16" h="18">
                      <a:moveTo>
                        <a:pt x="8" y="18"/>
                      </a:moveTo>
                      <a:lnTo>
                        <a:pt x="8" y="18"/>
                      </a:lnTo>
                      <a:lnTo>
                        <a:pt x="5" y="17"/>
                      </a:lnTo>
                      <a:lnTo>
                        <a:pt x="2" y="13"/>
                      </a:lnTo>
                      <a:lnTo>
                        <a:pt x="2" y="13"/>
                      </a:lnTo>
                      <a:lnTo>
                        <a:pt x="0" y="10"/>
                      </a:lnTo>
                      <a:lnTo>
                        <a:pt x="0" y="7"/>
                      </a:lnTo>
                      <a:lnTo>
                        <a:pt x="2" y="4"/>
                      </a:lnTo>
                      <a:lnTo>
                        <a:pt x="5" y="2"/>
                      </a:lnTo>
                      <a:lnTo>
                        <a:pt x="5" y="2"/>
                      </a:lnTo>
                      <a:lnTo>
                        <a:pt x="8" y="0"/>
                      </a:lnTo>
                      <a:lnTo>
                        <a:pt x="8" y="0"/>
                      </a:lnTo>
                      <a:lnTo>
                        <a:pt x="13" y="2"/>
                      </a:lnTo>
                      <a:lnTo>
                        <a:pt x="16" y="5"/>
                      </a:lnTo>
                      <a:lnTo>
                        <a:pt x="16" y="5"/>
                      </a:lnTo>
                      <a:lnTo>
                        <a:pt x="16" y="9"/>
                      </a:lnTo>
                      <a:lnTo>
                        <a:pt x="16" y="12"/>
                      </a:lnTo>
                      <a:lnTo>
                        <a:pt x="15" y="15"/>
                      </a:lnTo>
                      <a:lnTo>
                        <a:pt x="13" y="17"/>
                      </a:lnTo>
                      <a:lnTo>
                        <a:pt x="13"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4" name="Freeform 3619"/>
                <p:cNvSpPr>
                  <a:spLocks/>
                </p:cNvSpPr>
                <p:nvPr/>
              </p:nvSpPr>
              <p:spPr bwMode="auto">
                <a:xfrm>
                  <a:off x="4865687" y="3779837"/>
                  <a:ext cx="14288" cy="12700"/>
                </a:xfrm>
                <a:custGeom>
                  <a:avLst/>
                  <a:gdLst/>
                  <a:ahLst/>
                  <a:cxnLst>
                    <a:cxn ang="0">
                      <a:pos x="8" y="17"/>
                    </a:cxn>
                    <a:cxn ang="0">
                      <a:pos x="8" y="17"/>
                    </a:cxn>
                    <a:cxn ang="0">
                      <a:pos x="5" y="17"/>
                    </a:cxn>
                    <a:cxn ang="0">
                      <a:pos x="1" y="13"/>
                    </a:cxn>
                    <a:cxn ang="0">
                      <a:pos x="1" y="13"/>
                    </a:cxn>
                    <a:cxn ang="0">
                      <a:pos x="0" y="10"/>
                    </a:cxn>
                    <a:cxn ang="0">
                      <a:pos x="0" y="7"/>
                    </a:cxn>
                    <a:cxn ang="0">
                      <a:pos x="1" y="4"/>
                    </a:cxn>
                    <a:cxn ang="0">
                      <a:pos x="5" y="2"/>
                    </a:cxn>
                    <a:cxn ang="0">
                      <a:pos x="5" y="2"/>
                    </a:cxn>
                    <a:cxn ang="0">
                      <a:pos x="8" y="0"/>
                    </a:cxn>
                    <a:cxn ang="0">
                      <a:pos x="8" y="0"/>
                    </a:cxn>
                    <a:cxn ang="0">
                      <a:pos x="13" y="2"/>
                    </a:cxn>
                    <a:cxn ang="0">
                      <a:pos x="16" y="5"/>
                    </a:cxn>
                    <a:cxn ang="0">
                      <a:pos x="16" y="5"/>
                    </a:cxn>
                    <a:cxn ang="0">
                      <a:pos x="18" y="8"/>
                    </a:cxn>
                    <a:cxn ang="0">
                      <a:pos x="16" y="12"/>
                    </a:cxn>
                    <a:cxn ang="0">
                      <a:pos x="16" y="13"/>
                    </a:cxn>
                    <a:cxn ang="0">
                      <a:pos x="13" y="17"/>
                    </a:cxn>
                    <a:cxn ang="0">
                      <a:pos x="13" y="17"/>
                    </a:cxn>
                    <a:cxn ang="0">
                      <a:pos x="8" y="17"/>
                    </a:cxn>
                  </a:cxnLst>
                  <a:rect l="0" t="0" r="r" b="b"/>
                  <a:pathLst>
                    <a:path w="18" h="17">
                      <a:moveTo>
                        <a:pt x="8" y="17"/>
                      </a:moveTo>
                      <a:lnTo>
                        <a:pt x="8" y="17"/>
                      </a:lnTo>
                      <a:lnTo>
                        <a:pt x="5" y="17"/>
                      </a:lnTo>
                      <a:lnTo>
                        <a:pt x="1" y="13"/>
                      </a:lnTo>
                      <a:lnTo>
                        <a:pt x="1" y="13"/>
                      </a:lnTo>
                      <a:lnTo>
                        <a:pt x="0" y="10"/>
                      </a:lnTo>
                      <a:lnTo>
                        <a:pt x="0" y="7"/>
                      </a:lnTo>
                      <a:lnTo>
                        <a:pt x="1" y="4"/>
                      </a:lnTo>
                      <a:lnTo>
                        <a:pt x="5" y="2"/>
                      </a:lnTo>
                      <a:lnTo>
                        <a:pt x="5" y="2"/>
                      </a:lnTo>
                      <a:lnTo>
                        <a:pt x="8" y="0"/>
                      </a:lnTo>
                      <a:lnTo>
                        <a:pt x="8" y="0"/>
                      </a:lnTo>
                      <a:lnTo>
                        <a:pt x="13" y="2"/>
                      </a:lnTo>
                      <a:lnTo>
                        <a:pt x="16" y="5"/>
                      </a:lnTo>
                      <a:lnTo>
                        <a:pt x="16" y="5"/>
                      </a:lnTo>
                      <a:lnTo>
                        <a:pt x="18" y="8"/>
                      </a:lnTo>
                      <a:lnTo>
                        <a:pt x="16" y="12"/>
                      </a:lnTo>
                      <a:lnTo>
                        <a:pt x="16" y="13"/>
                      </a:lnTo>
                      <a:lnTo>
                        <a:pt x="13" y="17"/>
                      </a:lnTo>
                      <a:lnTo>
                        <a:pt x="13" y="17"/>
                      </a:lnTo>
                      <a:lnTo>
                        <a:pt x="8"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5" name="Freeform 3620"/>
                <p:cNvSpPr>
                  <a:spLocks/>
                </p:cNvSpPr>
                <p:nvPr/>
              </p:nvSpPr>
              <p:spPr bwMode="auto">
                <a:xfrm>
                  <a:off x="4860924" y="3756025"/>
                  <a:ext cx="19050" cy="20638"/>
                </a:xfrm>
                <a:custGeom>
                  <a:avLst/>
                  <a:gdLst/>
                  <a:ahLst/>
                  <a:cxnLst>
                    <a:cxn ang="0">
                      <a:pos x="13" y="24"/>
                    </a:cxn>
                    <a:cxn ang="0">
                      <a:pos x="13" y="24"/>
                    </a:cxn>
                    <a:cxn ang="0">
                      <a:pos x="7" y="23"/>
                    </a:cxn>
                    <a:cxn ang="0">
                      <a:pos x="2" y="18"/>
                    </a:cxn>
                    <a:cxn ang="0">
                      <a:pos x="2" y="18"/>
                    </a:cxn>
                    <a:cxn ang="0">
                      <a:pos x="0" y="13"/>
                    </a:cxn>
                    <a:cxn ang="0">
                      <a:pos x="2" y="8"/>
                    </a:cxn>
                    <a:cxn ang="0">
                      <a:pos x="4" y="5"/>
                    </a:cxn>
                    <a:cxn ang="0">
                      <a:pos x="7" y="2"/>
                    </a:cxn>
                    <a:cxn ang="0">
                      <a:pos x="7" y="2"/>
                    </a:cxn>
                    <a:cxn ang="0">
                      <a:pos x="13" y="0"/>
                    </a:cxn>
                    <a:cxn ang="0">
                      <a:pos x="13" y="0"/>
                    </a:cxn>
                    <a:cxn ang="0">
                      <a:pos x="18" y="2"/>
                    </a:cxn>
                    <a:cxn ang="0">
                      <a:pos x="23" y="6"/>
                    </a:cxn>
                    <a:cxn ang="0">
                      <a:pos x="23" y="6"/>
                    </a:cxn>
                    <a:cxn ang="0">
                      <a:pos x="25" y="11"/>
                    </a:cxn>
                    <a:cxn ang="0">
                      <a:pos x="25" y="15"/>
                    </a:cxn>
                    <a:cxn ang="0">
                      <a:pos x="22" y="20"/>
                    </a:cxn>
                    <a:cxn ang="0">
                      <a:pos x="18" y="23"/>
                    </a:cxn>
                    <a:cxn ang="0">
                      <a:pos x="18" y="23"/>
                    </a:cxn>
                    <a:cxn ang="0">
                      <a:pos x="13" y="24"/>
                    </a:cxn>
                  </a:cxnLst>
                  <a:rect l="0" t="0" r="r" b="b"/>
                  <a:pathLst>
                    <a:path w="25" h="24">
                      <a:moveTo>
                        <a:pt x="13" y="24"/>
                      </a:moveTo>
                      <a:lnTo>
                        <a:pt x="13" y="24"/>
                      </a:lnTo>
                      <a:lnTo>
                        <a:pt x="7" y="23"/>
                      </a:lnTo>
                      <a:lnTo>
                        <a:pt x="2" y="18"/>
                      </a:lnTo>
                      <a:lnTo>
                        <a:pt x="2" y="18"/>
                      </a:lnTo>
                      <a:lnTo>
                        <a:pt x="0" y="13"/>
                      </a:lnTo>
                      <a:lnTo>
                        <a:pt x="2" y="8"/>
                      </a:lnTo>
                      <a:lnTo>
                        <a:pt x="4" y="5"/>
                      </a:lnTo>
                      <a:lnTo>
                        <a:pt x="7" y="2"/>
                      </a:lnTo>
                      <a:lnTo>
                        <a:pt x="7" y="2"/>
                      </a:lnTo>
                      <a:lnTo>
                        <a:pt x="13" y="0"/>
                      </a:lnTo>
                      <a:lnTo>
                        <a:pt x="13" y="0"/>
                      </a:lnTo>
                      <a:lnTo>
                        <a:pt x="18" y="2"/>
                      </a:lnTo>
                      <a:lnTo>
                        <a:pt x="23" y="6"/>
                      </a:lnTo>
                      <a:lnTo>
                        <a:pt x="23" y="6"/>
                      </a:lnTo>
                      <a:lnTo>
                        <a:pt x="25" y="11"/>
                      </a:lnTo>
                      <a:lnTo>
                        <a:pt x="25" y="15"/>
                      </a:lnTo>
                      <a:lnTo>
                        <a:pt x="22" y="20"/>
                      </a:lnTo>
                      <a:lnTo>
                        <a:pt x="18" y="23"/>
                      </a:lnTo>
                      <a:lnTo>
                        <a:pt x="18"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6" name="Freeform 3621"/>
                <p:cNvSpPr>
                  <a:spLocks/>
                </p:cNvSpPr>
                <p:nvPr/>
              </p:nvSpPr>
              <p:spPr bwMode="auto">
                <a:xfrm>
                  <a:off x="4859337" y="3735387"/>
                  <a:ext cx="12700" cy="14288"/>
                </a:xfrm>
                <a:custGeom>
                  <a:avLst/>
                  <a:gdLst/>
                  <a:ahLst/>
                  <a:cxnLst>
                    <a:cxn ang="0">
                      <a:pos x="10" y="18"/>
                    </a:cxn>
                    <a:cxn ang="0">
                      <a:pos x="10" y="18"/>
                    </a:cxn>
                    <a:cxn ang="0">
                      <a:pos x="5" y="16"/>
                    </a:cxn>
                    <a:cxn ang="0">
                      <a:pos x="2" y="13"/>
                    </a:cxn>
                    <a:cxn ang="0">
                      <a:pos x="2" y="13"/>
                    </a:cxn>
                    <a:cxn ang="0">
                      <a:pos x="0" y="10"/>
                    </a:cxn>
                    <a:cxn ang="0">
                      <a:pos x="2" y="6"/>
                    </a:cxn>
                    <a:cxn ang="0">
                      <a:pos x="2" y="3"/>
                    </a:cxn>
                    <a:cxn ang="0">
                      <a:pos x="5" y="2"/>
                    </a:cxn>
                    <a:cxn ang="0">
                      <a:pos x="5" y="2"/>
                    </a:cxn>
                    <a:cxn ang="0">
                      <a:pos x="10" y="0"/>
                    </a:cxn>
                    <a:cxn ang="0">
                      <a:pos x="10" y="0"/>
                    </a:cxn>
                    <a:cxn ang="0">
                      <a:pos x="13" y="2"/>
                    </a:cxn>
                    <a:cxn ang="0">
                      <a:pos x="16" y="5"/>
                    </a:cxn>
                    <a:cxn ang="0">
                      <a:pos x="16" y="5"/>
                    </a:cxn>
                    <a:cxn ang="0">
                      <a:pos x="18" y="8"/>
                    </a:cxn>
                    <a:cxn ang="0">
                      <a:pos x="18" y="11"/>
                    </a:cxn>
                    <a:cxn ang="0">
                      <a:pos x="16" y="15"/>
                    </a:cxn>
                    <a:cxn ang="0">
                      <a:pos x="13" y="16"/>
                    </a:cxn>
                    <a:cxn ang="0">
                      <a:pos x="13" y="16"/>
                    </a:cxn>
                    <a:cxn ang="0">
                      <a:pos x="10" y="18"/>
                    </a:cxn>
                  </a:cxnLst>
                  <a:rect l="0" t="0" r="r" b="b"/>
                  <a:pathLst>
                    <a:path w="18" h="18">
                      <a:moveTo>
                        <a:pt x="10" y="18"/>
                      </a:moveTo>
                      <a:lnTo>
                        <a:pt x="10" y="18"/>
                      </a:lnTo>
                      <a:lnTo>
                        <a:pt x="5" y="16"/>
                      </a:lnTo>
                      <a:lnTo>
                        <a:pt x="2" y="13"/>
                      </a:lnTo>
                      <a:lnTo>
                        <a:pt x="2" y="13"/>
                      </a:lnTo>
                      <a:lnTo>
                        <a:pt x="0" y="10"/>
                      </a:lnTo>
                      <a:lnTo>
                        <a:pt x="2" y="6"/>
                      </a:lnTo>
                      <a:lnTo>
                        <a:pt x="2" y="3"/>
                      </a:lnTo>
                      <a:lnTo>
                        <a:pt x="5" y="2"/>
                      </a:lnTo>
                      <a:lnTo>
                        <a:pt x="5" y="2"/>
                      </a:lnTo>
                      <a:lnTo>
                        <a:pt x="10" y="0"/>
                      </a:lnTo>
                      <a:lnTo>
                        <a:pt x="10" y="0"/>
                      </a:lnTo>
                      <a:lnTo>
                        <a:pt x="13" y="2"/>
                      </a:lnTo>
                      <a:lnTo>
                        <a:pt x="16" y="5"/>
                      </a:lnTo>
                      <a:lnTo>
                        <a:pt x="16" y="5"/>
                      </a:lnTo>
                      <a:lnTo>
                        <a:pt x="18" y="8"/>
                      </a:lnTo>
                      <a:lnTo>
                        <a:pt x="18" y="11"/>
                      </a:lnTo>
                      <a:lnTo>
                        <a:pt x="16" y="15"/>
                      </a:lnTo>
                      <a:lnTo>
                        <a:pt x="13" y="16"/>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7" name="Freeform 3622"/>
                <p:cNvSpPr>
                  <a:spLocks/>
                </p:cNvSpPr>
                <p:nvPr/>
              </p:nvSpPr>
              <p:spPr bwMode="auto">
                <a:xfrm>
                  <a:off x="4860924" y="3700462"/>
                  <a:ext cx="19050" cy="17463"/>
                </a:xfrm>
                <a:custGeom>
                  <a:avLst/>
                  <a:gdLst/>
                  <a:ahLst/>
                  <a:cxnLst>
                    <a:cxn ang="0">
                      <a:pos x="12" y="23"/>
                    </a:cxn>
                    <a:cxn ang="0">
                      <a:pos x="12" y="23"/>
                    </a:cxn>
                    <a:cxn ang="0">
                      <a:pos x="8" y="23"/>
                    </a:cxn>
                    <a:cxn ang="0">
                      <a:pos x="5" y="21"/>
                    </a:cxn>
                    <a:cxn ang="0">
                      <a:pos x="5" y="21"/>
                    </a:cxn>
                    <a:cxn ang="0">
                      <a:pos x="2" y="18"/>
                    </a:cxn>
                    <a:cxn ang="0">
                      <a:pos x="0" y="15"/>
                    </a:cxn>
                    <a:cxn ang="0">
                      <a:pos x="0" y="10"/>
                    </a:cxn>
                    <a:cxn ang="0">
                      <a:pos x="2" y="5"/>
                    </a:cxn>
                    <a:cxn ang="0">
                      <a:pos x="2" y="5"/>
                    </a:cxn>
                    <a:cxn ang="0">
                      <a:pos x="5" y="2"/>
                    </a:cxn>
                    <a:cxn ang="0">
                      <a:pos x="12" y="0"/>
                    </a:cxn>
                    <a:cxn ang="0">
                      <a:pos x="12" y="0"/>
                    </a:cxn>
                    <a:cxn ang="0">
                      <a:pos x="15" y="0"/>
                    </a:cxn>
                    <a:cxn ang="0">
                      <a:pos x="18" y="2"/>
                    </a:cxn>
                    <a:cxn ang="0">
                      <a:pos x="18" y="2"/>
                    </a:cxn>
                    <a:cxn ang="0">
                      <a:pos x="22" y="5"/>
                    </a:cxn>
                    <a:cxn ang="0">
                      <a:pos x="23" y="10"/>
                    </a:cxn>
                    <a:cxn ang="0">
                      <a:pos x="23" y="13"/>
                    </a:cxn>
                    <a:cxn ang="0">
                      <a:pos x="22" y="18"/>
                    </a:cxn>
                    <a:cxn ang="0">
                      <a:pos x="22" y="18"/>
                    </a:cxn>
                    <a:cxn ang="0">
                      <a:pos x="17" y="23"/>
                    </a:cxn>
                    <a:cxn ang="0">
                      <a:pos x="12" y="23"/>
                    </a:cxn>
                  </a:cxnLst>
                  <a:rect l="0" t="0" r="r" b="b"/>
                  <a:pathLst>
                    <a:path w="23" h="23">
                      <a:moveTo>
                        <a:pt x="12" y="23"/>
                      </a:moveTo>
                      <a:lnTo>
                        <a:pt x="12" y="23"/>
                      </a:lnTo>
                      <a:lnTo>
                        <a:pt x="8" y="23"/>
                      </a:lnTo>
                      <a:lnTo>
                        <a:pt x="5" y="21"/>
                      </a:lnTo>
                      <a:lnTo>
                        <a:pt x="5" y="21"/>
                      </a:lnTo>
                      <a:lnTo>
                        <a:pt x="2" y="18"/>
                      </a:lnTo>
                      <a:lnTo>
                        <a:pt x="0" y="15"/>
                      </a:lnTo>
                      <a:lnTo>
                        <a:pt x="0" y="10"/>
                      </a:lnTo>
                      <a:lnTo>
                        <a:pt x="2" y="5"/>
                      </a:lnTo>
                      <a:lnTo>
                        <a:pt x="2" y="5"/>
                      </a:lnTo>
                      <a:lnTo>
                        <a:pt x="5" y="2"/>
                      </a:lnTo>
                      <a:lnTo>
                        <a:pt x="12" y="0"/>
                      </a:lnTo>
                      <a:lnTo>
                        <a:pt x="12" y="0"/>
                      </a:lnTo>
                      <a:lnTo>
                        <a:pt x="15" y="0"/>
                      </a:lnTo>
                      <a:lnTo>
                        <a:pt x="18" y="2"/>
                      </a:lnTo>
                      <a:lnTo>
                        <a:pt x="18" y="2"/>
                      </a:lnTo>
                      <a:lnTo>
                        <a:pt x="22" y="5"/>
                      </a:lnTo>
                      <a:lnTo>
                        <a:pt x="23" y="10"/>
                      </a:lnTo>
                      <a:lnTo>
                        <a:pt x="23" y="13"/>
                      </a:lnTo>
                      <a:lnTo>
                        <a:pt x="22" y="18"/>
                      </a:lnTo>
                      <a:lnTo>
                        <a:pt x="22" y="18"/>
                      </a:lnTo>
                      <a:lnTo>
                        <a:pt x="17" y="23"/>
                      </a:lnTo>
                      <a:lnTo>
                        <a:pt x="12"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8" name="Freeform 3623"/>
                <p:cNvSpPr>
                  <a:spLocks/>
                </p:cNvSpPr>
                <p:nvPr/>
              </p:nvSpPr>
              <p:spPr bwMode="auto">
                <a:xfrm>
                  <a:off x="4857749" y="3679825"/>
                  <a:ext cx="12700" cy="12700"/>
                </a:xfrm>
                <a:custGeom>
                  <a:avLst/>
                  <a:gdLst/>
                  <a:ahLst/>
                  <a:cxnLst>
                    <a:cxn ang="0">
                      <a:pos x="9" y="17"/>
                    </a:cxn>
                    <a:cxn ang="0">
                      <a:pos x="9" y="17"/>
                    </a:cxn>
                    <a:cxn ang="0">
                      <a:pos x="4" y="17"/>
                    </a:cxn>
                    <a:cxn ang="0">
                      <a:pos x="4" y="17"/>
                    </a:cxn>
                    <a:cxn ang="0">
                      <a:pos x="0" y="13"/>
                    </a:cxn>
                    <a:cxn ang="0">
                      <a:pos x="0" y="10"/>
                    </a:cxn>
                    <a:cxn ang="0">
                      <a:pos x="0" y="7"/>
                    </a:cxn>
                    <a:cxn ang="0">
                      <a:pos x="0" y="4"/>
                    </a:cxn>
                    <a:cxn ang="0">
                      <a:pos x="0" y="4"/>
                    </a:cxn>
                    <a:cxn ang="0">
                      <a:pos x="4" y="2"/>
                    </a:cxn>
                    <a:cxn ang="0">
                      <a:pos x="9" y="0"/>
                    </a:cxn>
                    <a:cxn ang="0">
                      <a:pos x="9" y="0"/>
                    </a:cxn>
                    <a:cxn ang="0">
                      <a:pos x="13" y="2"/>
                    </a:cxn>
                    <a:cxn ang="0">
                      <a:pos x="13" y="2"/>
                    </a:cxn>
                    <a:cxn ang="0">
                      <a:pos x="15" y="4"/>
                    </a:cxn>
                    <a:cxn ang="0">
                      <a:pos x="17" y="7"/>
                    </a:cxn>
                    <a:cxn ang="0">
                      <a:pos x="17" y="10"/>
                    </a:cxn>
                    <a:cxn ang="0">
                      <a:pos x="15" y="13"/>
                    </a:cxn>
                    <a:cxn ang="0">
                      <a:pos x="15" y="13"/>
                    </a:cxn>
                    <a:cxn ang="0">
                      <a:pos x="12" y="17"/>
                    </a:cxn>
                    <a:cxn ang="0">
                      <a:pos x="9" y="17"/>
                    </a:cxn>
                  </a:cxnLst>
                  <a:rect l="0" t="0" r="r" b="b"/>
                  <a:pathLst>
                    <a:path w="17" h="17">
                      <a:moveTo>
                        <a:pt x="9" y="17"/>
                      </a:moveTo>
                      <a:lnTo>
                        <a:pt x="9" y="17"/>
                      </a:lnTo>
                      <a:lnTo>
                        <a:pt x="4" y="17"/>
                      </a:lnTo>
                      <a:lnTo>
                        <a:pt x="4" y="17"/>
                      </a:lnTo>
                      <a:lnTo>
                        <a:pt x="0" y="13"/>
                      </a:lnTo>
                      <a:lnTo>
                        <a:pt x="0" y="10"/>
                      </a:lnTo>
                      <a:lnTo>
                        <a:pt x="0" y="7"/>
                      </a:lnTo>
                      <a:lnTo>
                        <a:pt x="0" y="4"/>
                      </a:lnTo>
                      <a:lnTo>
                        <a:pt x="0" y="4"/>
                      </a:lnTo>
                      <a:lnTo>
                        <a:pt x="4" y="2"/>
                      </a:lnTo>
                      <a:lnTo>
                        <a:pt x="9" y="0"/>
                      </a:lnTo>
                      <a:lnTo>
                        <a:pt x="9" y="0"/>
                      </a:lnTo>
                      <a:lnTo>
                        <a:pt x="13" y="2"/>
                      </a:lnTo>
                      <a:lnTo>
                        <a:pt x="13" y="2"/>
                      </a:lnTo>
                      <a:lnTo>
                        <a:pt x="15" y="4"/>
                      </a:lnTo>
                      <a:lnTo>
                        <a:pt x="17" y="7"/>
                      </a:lnTo>
                      <a:lnTo>
                        <a:pt x="17" y="10"/>
                      </a:lnTo>
                      <a:lnTo>
                        <a:pt x="15" y="13"/>
                      </a:lnTo>
                      <a:lnTo>
                        <a:pt x="15" y="13"/>
                      </a:lnTo>
                      <a:lnTo>
                        <a:pt x="12" y="17"/>
                      </a:lnTo>
                      <a:lnTo>
                        <a:pt x="9"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9" name="Freeform 3624"/>
                <p:cNvSpPr>
                  <a:spLocks/>
                </p:cNvSpPr>
                <p:nvPr/>
              </p:nvSpPr>
              <p:spPr bwMode="auto">
                <a:xfrm>
                  <a:off x="4859337" y="3659187"/>
                  <a:ext cx="12700" cy="12700"/>
                </a:xfrm>
                <a:custGeom>
                  <a:avLst/>
                  <a:gdLst/>
                  <a:ahLst/>
                  <a:cxnLst>
                    <a:cxn ang="0">
                      <a:pos x="8" y="16"/>
                    </a:cxn>
                    <a:cxn ang="0">
                      <a:pos x="8" y="16"/>
                    </a:cxn>
                    <a:cxn ang="0">
                      <a:pos x="3" y="15"/>
                    </a:cxn>
                    <a:cxn ang="0">
                      <a:pos x="3" y="15"/>
                    </a:cxn>
                    <a:cxn ang="0">
                      <a:pos x="0" y="13"/>
                    </a:cxn>
                    <a:cxn ang="0">
                      <a:pos x="0" y="10"/>
                    </a:cxn>
                    <a:cxn ang="0">
                      <a:pos x="0" y="7"/>
                    </a:cxn>
                    <a:cxn ang="0">
                      <a:pos x="0" y="3"/>
                    </a:cxn>
                    <a:cxn ang="0">
                      <a:pos x="0" y="3"/>
                    </a:cxn>
                    <a:cxn ang="0">
                      <a:pos x="3" y="0"/>
                    </a:cxn>
                    <a:cxn ang="0">
                      <a:pos x="8" y="0"/>
                    </a:cxn>
                    <a:cxn ang="0">
                      <a:pos x="8" y="0"/>
                    </a:cxn>
                    <a:cxn ang="0">
                      <a:pos x="13" y="2"/>
                    </a:cxn>
                    <a:cxn ang="0">
                      <a:pos x="13" y="2"/>
                    </a:cxn>
                    <a:cxn ang="0">
                      <a:pos x="14" y="3"/>
                    </a:cxn>
                    <a:cxn ang="0">
                      <a:pos x="16" y="7"/>
                    </a:cxn>
                    <a:cxn ang="0">
                      <a:pos x="16" y="10"/>
                    </a:cxn>
                    <a:cxn ang="0">
                      <a:pos x="14" y="13"/>
                    </a:cxn>
                    <a:cxn ang="0">
                      <a:pos x="14" y="13"/>
                    </a:cxn>
                    <a:cxn ang="0">
                      <a:pos x="11" y="16"/>
                    </a:cxn>
                    <a:cxn ang="0">
                      <a:pos x="8" y="16"/>
                    </a:cxn>
                  </a:cxnLst>
                  <a:rect l="0" t="0" r="r" b="b"/>
                  <a:pathLst>
                    <a:path w="16" h="16">
                      <a:moveTo>
                        <a:pt x="8" y="16"/>
                      </a:moveTo>
                      <a:lnTo>
                        <a:pt x="8" y="16"/>
                      </a:lnTo>
                      <a:lnTo>
                        <a:pt x="3" y="15"/>
                      </a:lnTo>
                      <a:lnTo>
                        <a:pt x="3" y="15"/>
                      </a:lnTo>
                      <a:lnTo>
                        <a:pt x="0" y="13"/>
                      </a:lnTo>
                      <a:lnTo>
                        <a:pt x="0" y="10"/>
                      </a:lnTo>
                      <a:lnTo>
                        <a:pt x="0" y="7"/>
                      </a:lnTo>
                      <a:lnTo>
                        <a:pt x="0" y="3"/>
                      </a:lnTo>
                      <a:lnTo>
                        <a:pt x="0" y="3"/>
                      </a:lnTo>
                      <a:lnTo>
                        <a:pt x="3" y="0"/>
                      </a:lnTo>
                      <a:lnTo>
                        <a:pt x="8" y="0"/>
                      </a:lnTo>
                      <a:lnTo>
                        <a:pt x="8" y="0"/>
                      </a:lnTo>
                      <a:lnTo>
                        <a:pt x="13" y="2"/>
                      </a:lnTo>
                      <a:lnTo>
                        <a:pt x="13" y="2"/>
                      </a:lnTo>
                      <a:lnTo>
                        <a:pt x="14" y="3"/>
                      </a:lnTo>
                      <a:lnTo>
                        <a:pt x="16" y="7"/>
                      </a:lnTo>
                      <a:lnTo>
                        <a:pt x="16" y="10"/>
                      </a:lnTo>
                      <a:lnTo>
                        <a:pt x="14" y="13"/>
                      </a:lnTo>
                      <a:lnTo>
                        <a:pt x="14" y="13"/>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0" name="Freeform 3625"/>
                <p:cNvSpPr>
                  <a:spLocks/>
                </p:cNvSpPr>
                <p:nvPr/>
              </p:nvSpPr>
              <p:spPr bwMode="auto">
                <a:xfrm>
                  <a:off x="4845049" y="3638550"/>
                  <a:ext cx="19050" cy="19050"/>
                </a:xfrm>
                <a:custGeom>
                  <a:avLst/>
                  <a:gdLst/>
                  <a:ahLst/>
                  <a:cxnLst>
                    <a:cxn ang="0">
                      <a:pos x="13" y="23"/>
                    </a:cxn>
                    <a:cxn ang="0">
                      <a:pos x="13" y="23"/>
                    </a:cxn>
                    <a:cxn ang="0">
                      <a:pos x="8" y="23"/>
                    </a:cxn>
                    <a:cxn ang="0">
                      <a:pos x="7" y="21"/>
                    </a:cxn>
                    <a:cxn ang="0">
                      <a:pos x="7" y="21"/>
                    </a:cxn>
                    <a:cxn ang="0">
                      <a:pos x="2" y="18"/>
                    </a:cxn>
                    <a:cxn ang="0">
                      <a:pos x="0" y="13"/>
                    </a:cxn>
                    <a:cxn ang="0">
                      <a:pos x="0" y="10"/>
                    </a:cxn>
                    <a:cxn ang="0">
                      <a:pos x="2" y="5"/>
                    </a:cxn>
                    <a:cxn ang="0">
                      <a:pos x="2" y="5"/>
                    </a:cxn>
                    <a:cxn ang="0">
                      <a:pos x="7" y="1"/>
                    </a:cxn>
                    <a:cxn ang="0">
                      <a:pos x="13" y="0"/>
                    </a:cxn>
                    <a:cxn ang="0">
                      <a:pos x="13" y="0"/>
                    </a:cxn>
                    <a:cxn ang="0">
                      <a:pos x="16" y="0"/>
                    </a:cxn>
                    <a:cxn ang="0">
                      <a:pos x="20" y="1"/>
                    </a:cxn>
                    <a:cxn ang="0">
                      <a:pos x="20" y="1"/>
                    </a:cxn>
                    <a:cxn ang="0">
                      <a:pos x="23" y="5"/>
                    </a:cxn>
                    <a:cxn ang="0">
                      <a:pos x="25" y="10"/>
                    </a:cxn>
                    <a:cxn ang="0">
                      <a:pos x="25" y="13"/>
                    </a:cxn>
                    <a:cxn ang="0">
                      <a:pos x="23" y="18"/>
                    </a:cxn>
                    <a:cxn ang="0">
                      <a:pos x="23" y="18"/>
                    </a:cxn>
                    <a:cxn ang="0">
                      <a:pos x="18" y="21"/>
                    </a:cxn>
                    <a:cxn ang="0">
                      <a:pos x="13" y="23"/>
                    </a:cxn>
                  </a:cxnLst>
                  <a:rect l="0" t="0" r="r" b="b"/>
                  <a:pathLst>
                    <a:path w="25" h="23">
                      <a:moveTo>
                        <a:pt x="13" y="23"/>
                      </a:moveTo>
                      <a:lnTo>
                        <a:pt x="13" y="23"/>
                      </a:lnTo>
                      <a:lnTo>
                        <a:pt x="8" y="23"/>
                      </a:lnTo>
                      <a:lnTo>
                        <a:pt x="7" y="21"/>
                      </a:lnTo>
                      <a:lnTo>
                        <a:pt x="7" y="21"/>
                      </a:lnTo>
                      <a:lnTo>
                        <a:pt x="2" y="18"/>
                      </a:lnTo>
                      <a:lnTo>
                        <a:pt x="0" y="13"/>
                      </a:lnTo>
                      <a:lnTo>
                        <a:pt x="0" y="10"/>
                      </a:lnTo>
                      <a:lnTo>
                        <a:pt x="2" y="5"/>
                      </a:lnTo>
                      <a:lnTo>
                        <a:pt x="2" y="5"/>
                      </a:lnTo>
                      <a:lnTo>
                        <a:pt x="7" y="1"/>
                      </a:lnTo>
                      <a:lnTo>
                        <a:pt x="13" y="0"/>
                      </a:lnTo>
                      <a:lnTo>
                        <a:pt x="13" y="0"/>
                      </a:lnTo>
                      <a:lnTo>
                        <a:pt x="16" y="0"/>
                      </a:lnTo>
                      <a:lnTo>
                        <a:pt x="20" y="1"/>
                      </a:lnTo>
                      <a:lnTo>
                        <a:pt x="20" y="1"/>
                      </a:lnTo>
                      <a:lnTo>
                        <a:pt x="23" y="5"/>
                      </a:lnTo>
                      <a:lnTo>
                        <a:pt x="25" y="10"/>
                      </a:lnTo>
                      <a:lnTo>
                        <a:pt x="25" y="13"/>
                      </a:lnTo>
                      <a:lnTo>
                        <a:pt x="23" y="18"/>
                      </a:lnTo>
                      <a:lnTo>
                        <a:pt x="23" y="18"/>
                      </a:lnTo>
                      <a:lnTo>
                        <a:pt x="18" y="21"/>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1" name="Freeform 3626"/>
                <p:cNvSpPr>
                  <a:spLocks/>
                </p:cNvSpPr>
                <p:nvPr/>
              </p:nvSpPr>
              <p:spPr bwMode="auto">
                <a:xfrm>
                  <a:off x="4830762" y="3624262"/>
                  <a:ext cx="14288" cy="12700"/>
                </a:xfrm>
                <a:custGeom>
                  <a:avLst/>
                  <a:gdLst/>
                  <a:ahLst/>
                  <a:cxnLst>
                    <a:cxn ang="0">
                      <a:pos x="10" y="17"/>
                    </a:cxn>
                    <a:cxn ang="0">
                      <a:pos x="10" y="17"/>
                    </a:cxn>
                    <a:cxn ang="0">
                      <a:pos x="5" y="15"/>
                    </a:cxn>
                    <a:cxn ang="0">
                      <a:pos x="5" y="15"/>
                    </a:cxn>
                    <a:cxn ang="0">
                      <a:pos x="2" y="13"/>
                    </a:cxn>
                    <a:cxn ang="0">
                      <a:pos x="0" y="10"/>
                    </a:cxn>
                    <a:cxn ang="0">
                      <a:pos x="0" y="7"/>
                    </a:cxn>
                    <a:cxn ang="0">
                      <a:pos x="2" y="3"/>
                    </a:cxn>
                    <a:cxn ang="0">
                      <a:pos x="2" y="3"/>
                    </a:cxn>
                    <a:cxn ang="0">
                      <a:pos x="5" y="0"/>
                    </a:cxn>
                    <a:cxn ang="0">
                      <a:pos x="10" y="0"/>
                    </a:cxn>
                    <a:cxn ang="0">
                      <a:pos x="10" y="0"/>
                    </a:cxn>
                    <a:cxn ang="0">
                      <a:pos x="13" y="2"/>
                    </a:cxn>
                    <a:cxn ang="0">
                      <a:pos x="13" y="2"/>
                    </a:cxn>
                    <a:cxn ang="0">
                      <a:pos x="16" y="3"/>
                    </a:cxn>
                    <a:cxn ang="0">
                      <a:pos x="18" y="7"/>
                    </a:cxn>
                    <a:cxn ang="0">
                      <a:pos x="18" y="10"/>
                    </a:cxn>
                    <a:cxn ang="0">
                      <a:pos x="16" y="13"/>
                    </a:cxn>
                    <a:cxn ang="0">
                      <a:pos x="16" y="13"/>
                    </a:cxn>
                    <a:cxn ang="0">
                      <a:pos x="13" y="17"/>
                    </a:cxn>
                    <a:cxn ang="0">
                      <a:pos x="10" y="17"/>
                    </a:cxn>
                  </a:cxnLst>
                  <a:rect l="0" t="0" r="r" b="b"/>
                  <a:pathLst>
                    <a:path w="18" h="17">
                      <a:moveTo>
                        <a:pt x="10" y="17"/>
                      </a:moveTo>
                      <a:lnTo>
                        <a:pt x="10" y="17"/>
                      </a:lnTo>
                      <a:lnTo>
                        <a:pt x="5" y="15"/>
                      </a:lnTo>
                      <a:lnTo>
                        <a:pt x="5" y="15"/>
                      </a:lnTo>
                      <a:lnTo>
                        <a:pt x="2" y="13"/>
                      </a:lnTo>
                      <a:lnTo>
                        <a:pt x="0" y="10"/>
                      </a:lnTo>
                      <a:lnTo>
                        <a:pt x="0" y="7"/>
                      </a:lnTo>
                      <a:lnTo>
                        <a:pt x="2" y="3"/>
                      </a:lnTo>
                      <a:lnTo>
                        <a:pt x="2" y="3"/>
                      </a:lnTo>
                      <a:lnTo>
                        <a:pt x="5" y="0"/>
                      </a:lnTo>
                      <a:lnTo>
                        <a:pt x="10" y="0"/>
                      </a:lnTo>
                      <a:lnTo>
                        <a:pt x="10" y="0"/>
                      </a:lnTo>
                      <a:lnTo>
                        <a:pt x="13" y="2"/>
                      </a:lnTo>
                      <a:lnTo>
                        <a:pt x="13" y="2"/>
                      </a:lnTo>
                      <a:lnTo>
                        <a:pt x="16" y="3"/>
                      </a:lnTo>
                      <a:lnTo>
                        <a:pt x="18" y="7"/>
                      </a:lnTo>
                      <a:lnTo>
                        <a:pt x="18" y="10"/>
                      </a:lnTo>
                      <a:lnTo>
                        <a:pt x="16" y="13"/>
                      </a:lnTo>
                      <a:lnTo>
                        <a:pt x="16" y="13"/>
                      </a:lnTo>
                      <a:lnTo>
                        <a:pt x="13" y="17"/>
                      </a:lnTo>
                      <a:lnTo>
                        <a:pt x="10"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2" name="Freeform 3628"/>
                <p:cNvSpPr>
                  <a:spLocks/>
                </p:cNvSpPr>
                <p:nvPr/>
              </p:nvSpPr>
              <p:spPr bwMode="auto">
                <a:xfrm>
                  <a:off x="4808537" y="3600450"/>
                  <a:ext cx="19050" cy="19050"/>
                </a:xfrm>
                <a:custGeom>
                  <a:avLst/>
                  <a:gdLst/>
                  <a:ahLst/>
                  <a:cxnLst>
                    <a:cxn ang="0">
                      <a:pos x="13" y="24"/>
                    </a:cxn>
                    <a:cxn ang="0">
                      <a:pos x="13" y="24"/>
                    </a:cxn>
                    <a:cxn ang="0">
                      <a:pos x="8" y="23"/>
                    </a:cxn>
                    <a:cxn ang="0">
                      <a:pos x="3" y="21"/>
                    </a:cxn>
                    <a:cxn ang="0">
                      <a:pos x="1" y="16"/>
                    </a:cxn>
                    <a:cxn ang="0">
                      <a:pos x="0" y="13"/>
                    </a:cxn>
                    <a:cxn ang="0">
                      <a:pos x="0" y="13"/>
                    </a:cxn>
                    <a:cxn ang="0">
                      <a:pos x="1" y="8"/>
                    </a:cxn>
                    <a:cxn ang="0">
                      <a:pos x="3" y="3"/>
                    </a:cxn>
                    <a:cxn ang="0">
                      <a:pos x="8" y="2"/>
                    </a:cxn>
                    <a:cxn ang="0">
                      <a:pos x="13" y="0"/>
                    </a:cxn>
                    <a:cxn ang="0">
                      <a:pos x="13" y="0"/>
                    </a:cxn>
                    <a:cxn ang="0">
                      <a:pos x="16" y="2"/>
                    </a:cxn>
                    <a:cxn ang="0">
                      <a:pos x="21" y="3"/>
                    </a:cxn>
                    <a:cxn ang="0">
                      <a:pos x="22" y="8"/>
                    </a:cxn>
                    <a:cxn ang="0">
                      <a:pos x="24" y="13"/>
                    </a:cxn>
                    <a:cxn ang="0">
                      <a:pos x="24" y="13"/>
                    </a:cxn>
                    <a:cxn ang="0">
                      <a:pos x="22" y="16"/>
                    </a:cxn>
                    <a:cxn ang="0">
                      <a:pos x="21" y="21"/>
                    </a:cxn>
                    <a:cxn ang="0">
                      <a:pos x="16" y="23"/>
                    </a:cxn>
                    <a:cxn ang="0">
                      <a:pos x="13" y="24"/>
                    </a:cxn>
                  </a:cxnLst>
                  <a:rect l="0" t="0" r="r" b="b"/>
                  <a:pathLst>
                    <a:path w="24" h="24">
                      <a:moveTo>
                        <a:pt x="13" y="24"/>
                      </a:moveTo>
                      <a:lnTo>
                        <a:pt x="13" y="24"/>
                      </a:lnTo>
                      <a:lnTo>
                        <a:pt x="8" y="23"/>
                      </a:lnTo>
                      <a:lnTo>
                        <a:pt x="3" y="21"/>
                      </a:lnTo>
                      <a:lnTo>
                        <a:pt x="1" y="16"/>
                      </a:lnTo>
                      <a:lnTo>
                        <a:pt x="0" y="13"/>
                      </a:lnTo>
                      <a:lnTo>
                        <a:pt x="0" y="13"/>
                      </a:lnTo>
                      <a:lnTo>
                        <a:pt x="1" y="8"/>
                      </a:lnTo>
                      <a:lnTo>
                        <a:pt x="3" y="3"/>
                      </a:lnTo>
                      <a:lnTo>
                        <a:pt x="8" y="2"/>
                      </a:lnTo>
                      <a:lnTo>
                        <a:pt x="13" y="0"/>
                      </a:lnTo>
                      <a:lnTo>
                        <a:pt x="13" y="0"/>
                      </a:lnTo>
                      <a:lnTo>
                        <a:pt x="16" y="2"/>
                      </a:lnTo>
                      <a:lnTo>
                        <a:pt x="21" y="3"/>
                      </a:lnTo>
                      <a:lnTo>
                        <a:pt x="22" y="8"/>
                      </a:lnTo>
                      <a:lnTo>
                        <a:pt x="24" y="13"/>
                      </a:lnTo>
                      <a:lnTo>
                        <a:pt x="24" y="13"/>
                      </a:lnTo>
                      <a:lnTo>
                        <a:pt x="22" y="16"/>
                      </a:lnTo>
                      <a:lnTo>
                        <a:pt x="21" y="21"/>
                      </a:lnTo>
                      <a:lnTo>
                        <a:pt x="16"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3" name="Freeform 3629"/>
                <p:cNvSpPr>
                  <a:spLocks/>
                </p:cNvSpPr>
                <p:nvPr/>
              </p:nvSpPr>
              <p:spPr bwMode="auto">
                <a:xfrm>
                  <a:off x="4792662" y="3587750"/>
                  <a:ext cx="14288" cy="14288"/>
                </a:xfrm>
                <a:custGeom>
                  <a:avLst/>
                  <a:gdLst/>
                  <a:ahLst/>
                  <a:cxnLst>
                    <a:cxn ang="0">
                      <a:pos x="10" y="18"/>
                    </a:cxn>
                    <a:cxn ang="0">
                      <a:pos x="10" y="18"/>
                    </a:cxn>
                    <a:cxn ang="0">
                      <a:pos x="5" y="16"/>
                    </a:cxn>
                    <a:cxn ang="0">
                      <a:pos x="3" y="14"/>
                    </a:cxn>
                    <a:cxn ang="0">
                      <a:pos x="2" y="11"/>
                    </a:cxn>
                    <a:cxn ang="0">
                      <a:pos x="0" y="8"/>
                    </a:cxn>
                    <a:cxn ang="0">
                      <a:pos x="0" y="8"/>
                    </a:cxn>
                    <a:cxn ang="0">
                      <a:pos x="2" y="5"/>
                    </a:cxn>
                    <a:cxn ang="0">
                      <a:pos x="3" y="3"/>
                    </a:cxn>
                    <a:cxn ang="0">
                      <a:pos x="5" y="1"/>
                    </a:cxn>
                    <a:cxn ang="0">
                      <a:pos x="10" y="0"/>
                    </a:cxn>
                    <a:cxn ang="0">
                      <a:pos x="10" y="0"/>
                    </a:cxn>
                    <a:cxn ang="0">
                      <a:pos x="13" y="1"/>
                    </a:cxn>
                    <a:cxn ang="0">
                      <a:pos x="15" y="3"/>
                    </a:cxn>
                    <a:cxn ang="0">
                      <a:pos x="16" y="5"/>
                    </a:cxn>
                    <a:cxn ang="0">
                      <a:pos x="18" y="8"/>
                    </a:cxn>
                    <a:cxn ang="0">
                      <a:pos x="18" y="8"/>
                    </a:cxn>
                    <a:cxn ang="0">
                      <a:pos x="16" y="11"/>
                    </a:cxn>
                    <a:cxn ang="0">
                      <a:pos x="15" y="14"/>
                    </a:cxn>
                    <a:cxn ang="0">
                      <a:pos x="13" y="16"/>
                    </a:cxn>
                    <a:cxn ang="0">
                      <a:pos x="10" y="18"/>
                    </a:cxn>
                  </a:cxnLst>
                  <a:rect l="0" t="0" r="r" b="b"/>
                  <a:pathLst>
                    <a:path w="18" h="18">
                      <a:moveTo>
                        <a:pt x="10" y="18"/>
                      </a:moveTo>
                      <a:lnTo>
                        <a:pt x="10" y="18"/>
                      </a:lnTo>
                      <a:lnTo>
                        <a:pt x="5" y="16"/>
                      </a:lnTo>
                      <a:lnTo>
                        <a:pt x="3" y="14"/>
                      </a:lnTo>
                      <a:lnTo>
                        <a:pt x="2" y="11"/>
                      </a:lnTo>
                      <a:lnTo>
                        <a:pt x="0" y="8"/>
                      </a:lnTo>
                      <a:lnTo>
                        <a:pt x="0" y="8"/>
                      </a:lnTo>
                      <a:lnTo>
                        <a:pt x="2" y="5"/>
                      </a:lnTo>
                      <a:lnTo>
                        <a:pt x="3" y="3"/>
                      </a:lnTo>
                      <a:lnTo>
                        <a:pt x="5" y="1"/>
                      </a:lnTo>
                      <a:lnTo>
                        <a:pt x="10" y="0"/>
                      </a:lnTo>
                      <a:lnTo>
                        <a:pt x="10" y="0"/>
                      </a:lnTo>
                      <a:lnTo>
                        <a:pt x="13" y="1"/>
                      </a:lnTo>
                      <a:lnTo>
                        <a:pt x="15" y="3"/>
                      </a:lnTo>
                      <a:lnTo>
                        <a:pt x="16" y="5"/>
                      </a:lnTo>
                      <a:lnTo>
                        <a:pt x="18" y="8"/>
                      </a:lnTo>
                      <a:lnTo>
                        <a:pt x="18" y="8"/>
                      </a:lnTo>
                      <a:lnTo>
                        <a:pt x="16" y="11"/>
                      </a:lnTo>
                      <a:lnTo>
                        <a:pt x="15" y="14"/>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4" name="Freeform 3630"/>
                <p:cNvSpPr>
                  <a:spLocks/>
                </p:cNvSpPr>
                <p:nvPr/>
              </p:nvSpPr>
              <p:spPr bwMode="auto">
                <a:xfrm>
                  <a:off x="4783137" y="3568700"/>
                  <a:ext cx="14288" cy="14288"/>
                </a:xfrm>
                <a:custGeom>
                  <a:avLst/>
                  <a:gdLst/>
                  <a:ahLst/>
                  <a:cxnLst>
                    <a:cxn ang="0">
                      <a:pos x="8" y="16"/>
                    </a:cxn>
                    <a:cxn ang="0">
                      <a:pos x="8" y="16"/>
                    </a:cxn>
                    <a:cxn ang="0">
                      <a:pos x="4" y="16"/>
                    </a:cxn>
                    <a:cxn ang="0">
                      <a:pos x="3" y="14"/>
                    </a:cxn>
                    <a:cxn ang="0">
                      <a:pos x="0" y="11"/>
                    </a:cxn>
                    <a:cxn ang="0">
                      <a:pos x="0" y="8"/>
                    </a:cxn>
                    <a:cxn ang="0">
                      <a:pos x="0" y="8"/>
                    </a:cxn>
                    <a:cxn ang="0">
                      <a:pos x="0" y="5"/>
                    </a:cxn>
                    <a:cxn ang="0">
                      <a:pos x="3" y="1"/>
                    </a:cxn>
                    <a:cxn ang="0">
                      <a:pos x="4" y="0"/>
                    </a:cxn>
                    <a:cxn ang="0">
                      <a:pos x="8" y="0"/>
                    </a:cxn>
                    <a:cxn ang="0">
                      <a:pos x="8" y="0"/>
                    </a:cxn>
                    <a:cxn ang="0">
                      <a:pos x="11" y="0"/>
                    </a:cxn>
                    <a:cxn ang="0">
                      <a:pos x="14" y="1"/>
                    </a:cxn>
                    <a:cxn ang="0">
                      <a:pos x="16" y="5"/>
                    </a:cxn>
                    <a:cxn ang="0">
                      <a:pos x="18" y="8"/>
                    </a:cxn>
                    <a:cxn ang="0">
                      <a:pos x="18" y="8"/>
                    </a:cxn>
                    <a:cxn ang="0">
                      <a:pos x="16" y="11"/>
                    </a:cxn>
                    <a:cxn ang="0">
                      <a:pos x="14" y="14"/>
                    </a:cxn>
                    <a:cxn ang="0">
                      <a:pos x="11" y="16"/>
                    </a:cxn>
                    <a:cxn ang="0">
                      <a:pos x="8" y="16"/>
                    </a:cxn>
                  </a:cxnLst>
                  <a:rect l="0" t="0" r="r" b="b"/>
                  <a:pathLst>
                    <a:path w="18" h="16">
                      <a:moveTo>
                        <a:pt x="8" y="16"/>
                      </a:moveTo>
                      <a:lnTo>
                        <a:pt x="8" y="16"/>
                      </a:lnTo>
                      <a:lnTo>
                        <a:pt x="4" y="16"/>
                      </a:lnTo>
                      <a:lnTo>
                        <a:pt x="3" y="14"/>
                      </a:lnTo>
                      <a:lnTo>
                        <a:pt x="0" y="11"/>
                      </a:lnTo>
                      <a:lnTo>
                        <a:pt x="0" y="8"/>
                      </a:lnTo>
                      <a:lnTo>
                        <a:pt x="0" y="8"/>
                      </a:lnTo>
                      <a:lnTo>
                        <a:pt x="0" y="5"/>
                      </a:lnTo>
                      <a:lnTo>
                        <a:pt x="3" y="1"/>
                      </a:lnTo>
                      <a:lnTo>
                        <a:pt x="4" y="0"/>
                      </a:lnTo>
                      <a:lnTo>
                        <a:pt x="8" y="0"/>
                      </a:lnTo>
                      <a:lnTo>
                        <a:pt x="8" y="0"/>
                      </a:lnTo>
                      <a:lnTo>
                        <a:pt x="11" y="0"/>
                      </a:lnTo>
                      <a:lnTo>
                        <a:pt x="14" y="1"/>
                      </a:lnTo>
                      <a:lnTo>
                        <a:pt x="16" y="5"/>
                      </a:lnTo>
                      <a:lnTo>
                        <a:pt x="18" y="8"/>
                      </a:lnTo>
                      <a:lnTo>
                        <a:pt x="18" y="8"/>
                      </a:lnTo>
                      <a:lnTo>
                        <a:pt x="16" y="11"/>
                      </a:lnTo>
                      <a:lnTo>
                        <a:pt x="14"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5" name="Freeform 3631"/>
                <p:cNvSpPr>
                  <a:spLocks/>
                </p:cNvSpPr>
                <p:nvPr/>
              </p:nvSpPr>
              <p:spPr bwMode="auto">
                <a:xfrm>
                  <a:off x="4760912" y="3559175"/>
                  <a:ext cx="20638" cy="17463"/>
                </a:xfrm>
                <a:custGeom>
                  <a:avLst/>
                  <a:gdLst/>
                  <a:ahLst/>
                  <a:cxnLst>
                    <a:cxn ang="0">
                      <a:pos x="11" y="23"/>
                    </a:cxn>
                    <a:cxn ang="0">
                      <a:pos x="11" y="23"/>
                    </a:cxn>
                    <a:cxn ang="0">
                      <a:pos x="8" y="23"/>
                    </a:cxn>
                    <a:cxn ang="0">
                      <a:pos x="3" y="19"/>
                    </a:cxn>
                    <a:cxn ang="0">
                      <a:pos x="2" y="16"/>
                    </a:cxn>
                    <a:cxn ang="0">
                      <a:pos x="0" y="11"/>
                    </a:cxn>
                    <a:cxn ang="0">
                      <a:pos x="0" y="11"/>
                    </a:cxn>
                    <a:cxn ang="0">
                      <a:pos x="2" y="6"/>
                    </a:cxn>
                    <a:cxn ang="0">
                      <a:pos x="3" y="3"/>
                    </a:cxn>
                    <a:cxn ang="0">
                      <a:pos x="8" y="0"/>
                    </a:cxn>
                    <a:cxn ang="0">
                      <a:pos x="11" y="0"/>
                    </a:cxn>
                    <a:cxn ang="0">
                      <a:pos x="11" y="0"/>
                    </a:cxn>
                    <a:cxn ang="0">
                      <a:pos x="16" y="0"/>
                    </a:cxn>
                    <a:cxn ang="0">
                      <a:pos x="21" y="3"/>
                    </a:cxn>
                    <a:cxn ang="0">
                      <a:pos x="23" y="6"/>
                    </a:cxn>
                    <a:cxn ang="0">
                      <a:pos x="24" y="11"/>
                    </a:cxn>
                    <a:cxn ang="0">
                      <a:pos x="24" y="11"/>
                    </a:cxn>
                    <a:cxn ang="0">
                      <a:pos x="23" y="16"/>
                    </a:cxn>
                    <a:cxn ang="0">
                      <a:pos x="21" y="19"/>
                    </a:cxn>
                    <a:cxn ang="0">
                      <a:pos x="16" y="23"/>
                    </a:cxn>
                    <a:cxn ang="0">
                      <a:pos x="11" y="23"/>
                    </a:cxn>
                  </a:cxnLst>
                  <a:rect l="0" t="0" r="r" b="b"/>
                  <a:pathLst>
                    <a:path w="24" h="23">
                      <a:moveTo>
                        <a:pt x="11" y="23"/>
                      </a:moveTo>
                      <a:lnTo>
                        <a:pt x="11" y="23"/>
                      </a:lnTo>
                      <a:lnTo>
                        <a:pt x="8" y="23"/>
                      </a:lnTo>
                      <a:lnTo>
                        <a:pt x="3" y="19"/>
                      </a:lnTo>
                      <a:lnTo>
                        <a:pt x="2" y="16"/>
                      </a:lnTo>
                      <a:lnTo>
                        <a:pt x="0" y="11"/>
                      </a:lnTo>
                      <a:lnTo>
                        <a:pt x="0" y="11"/>
                      </a:lnTo>
                      <a:lnTo>
                        <a:pt x="2" y="6"/>
                      </a:lnTo>
                      <a:lnTo>
                        <a:pt x="3" y="3"/>
                      </a:lnTo>
                      <a:lnTo>
                        <a:pt x="8" y="0"/>
                      </a:lnTo>
                      <a:lnTo>
                        <a:pt x="11" y="0"/>
                      </a:lnTo>
                      <a:lnTo>
                        <a:pt x="11" y="0"/>
                      </a:lnTo>
                      <a:lnTo>
                        <a:pt x="16" y="0"/>
                      </a:lnTo>
                      <a:lnTo>
                        <a:pt x="21" y="3"/>
                      </a:lnTo>
                      <a:lnTo>
                        <a:pt x="23" y="6"/>
                      </a:lnTo>
                      <a:lnTo>
                        <a:pt x="24" y="11"/>
                      </a:lnTo>
                      <a:lnTo>
                        <a:pt x="24" y="11"/>
                      </a:lnTo>
                      <a:lnTo>
                        <a:pt x="23" y="16"/>
                      </a:lnTo>
                      <a:lnTo>
                        <a:pt x="21" y="19"/>
                      </a:lnTo>
                      <a:lnTo>
                        <a:pt x="16" y="23"/>
                      </a:lnTo>
                      <a:lnTo>
                        <a:pt x="11"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6" name="Freeform 3632"/>
                <p:cNvSpPr>
                  <a:spLocks/>
                </p:cNvSpPr>
                <p:nvPr/>
              </p:nvSpPr>
              <p:spPr bwMode="auto">
                <a:xfrm>
                  <a:off x="4591050" y="3554412"/>
                  <a:ext cx="12700" cy="14288"/>
                </a:xfrm>
                <a:custGeom>
                  <a:avLst/>
                  <a:gdLst/>
                  <a:ahLst/>
                  <a:cxnLst>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 ang="0">
                      <a:pos x="16" y="8"/>
                    </a:cxn>
                    <a:cxn ang="0">
                      <a:pos x="16" y="11"/>
                    </a:cxn>
                    <a:cxn ang="0">
                      <a:pos x="15" y="15"/>
                    </a:cxn>
                    <a:cxn ang="0">
                      <a:pos x="11" y="16"/>
                    </a:cxn>
                    <a:cxn ang="0">
                      <a:pos x="8" y="16"/>
                    </a:cxn>
                  </a:cxnLst>
                  <a:rect l="0" t="0" r="r" b="b"/>
                  <a:pathLst>
                    <a:path w="16" h="16">
                      <a:moveTo>
                        <a:pt x="8" y="16"/>
                      </a:move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lnTo>
                        <a:pt x="16" y="8"/>
                      </a:lnTo>
                      <a:lnTo>
                        <a:pt x="16" y="11"/>
                      </a:lnTo>
                      <a:lnTo>
                        <a:pt x="15" y="15"/>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7" name="Freeform 3633"/>
                <p:cNvSpPr>
                  <a:spLocks/>
                </p:cNvSpPr>
                <p:nvPr/>
              </p:nvSpPr>
              <p:spPr bwMode="auto">
                <a:xfrm>
                  <a:off x="4741862" y="3554412"/>
                  <a:ext cx="12700" cy="14288"/>
                </a:xfrm>
                <a:custGeom>
                  <a:avLst/>
                  <a:gdLst/>
                  <a:ahLst/>
                  <a:cxnLst>
                    <a:cxn ang="0">
                      <a:pos x="9" y="16"/>
                    </a:cxn>
                    <a:cxn ang="0">
                      <a:pos x="9" y="16"/>
                    </a:cxn>
                    <a:cxn ang="0">
                      <a:pos x="5" y="16"/>
                    </a:cxn>
                    <a:cxn ang="0">
                      <a:pos x="2" y="15"/>
                    </a:cxn>
                    <a:cxn ang="0">
                      <a:pos x="0" y="11"/>
                    </a:cxn>
                    <a:cxn ang="0">
                      <a:pos x="0" y="8"/>
                    </a:cxn>
                    <a:cxn ang="0">
                      <a:pos x="0" y="8"/>
                    </a:cxn>
                    <a:cxn ang="0">
                      <a:pos x="0" y="5"/>
                    </a:cxn>
                    <a:cxn ang="0">
                      <a:pos x="2" y="2"/>
                    </a:cxn>
                    <a:cxn ang="0">
                      <a:pos x="5" y="0"/>
                    </a:cxn>
                    <a:cxn ang="0">
                      <a:pos x="9" y="0"/>
                    </a:cxn>
                    <a:cxn ang="0">
                      <a:pos x="9" y="0"/>
                    </a:cxn>
                    <a:cxn ang="0">
                      <a:pos x="12" y="0"/>
                    </a:cxn>
                    <a:cxn ang="0">
                      <a:pos x="14" y="2"/>
                    </a:cxn>
                    <a:cxn ang="0">
                      <a:pos x="17" y="5"/>
                    </a:cxn>
                    <a:cxn ang="0">
                      <a:pos x="17" y="8"/>
                    </a:cxn>
                    <a:cxn ang="0">
                      <a:pos x="17" y="8"/>
                    </a:cxn>
                    <a:cxn ang="0">
                      <a:pos x="17" y="11"/>
                    </a:cxn>
                    <a:cxn ang="0">
                      <a:pos x="14" y="15"/>
                    </a:cxn>
                    <a:cxn ang="0">
                      <a:pos x="12" y="16"/>
                    </a:cxn>
                    <a:cxn ang="0">
                      <a:pos x="9" y="16"/>
                    </a:cxn>
                  </a:cxnLst>
                  <a:rect l="0" t="0" r="r" b="b"/>
                  <a:pathLst>
                    <a:path w="17" h="16">
                      <a:moveTo>
                        <a:pt x="9" y="16"/>
                      </a:moveTo>
                      <a:lnTo>
                        <a:pt x="9" y="16"/>
                      </a:lnTo>
                      <a:lnTo>
                        <a:pt x="5" y="16"/>
                      </a:lnTo>
                      <a:lnTo>
                        <a:pt x="2" y="15"/>
                      </a:lnTo>
                      <a:lnTo>
                        <a:pt x="0" y="11"/>
                      </a:lnTo>
                      <a:lnTo>
                        <a:pt x="0" y="8"/>
                      </a:lnTo>
                      <a:lnTo>
                        <a:pt x="0" y="8"/>
                      </a:lnTo>
                      <a:lnTo>
                        <a:pt x="0" y="5"/>
                      </a:lnTo>
                      <a:lnTo>
                        <a:pt x="2" y="2"/>
                      </a:lnTo>
                      <a:lnTo>
                        <a:pt x="5" y="0"/>
                      </a:lnTo>
                      <a:lnTo>
                        <a:pt x="9" y="0"/>
                      </a:lnTo>
                      <a:lnTo>
                        <a:pt x="9" y="0"/>
                      </a:lnTo>
                      <a:lnTo>
                        <a:pt x="12" y="0"/>
                      </a:lnTo>
                      <a:lnTo>
                        <a:pt x="14" y="2"/>
                      </a:lnTo>
                      <a:lnTo>
                        <a:pt x="17" y="5"/>
                      </a:lnTo>
                      <a:lnTo>
                        <a:pt x="17" y="8"/>
                      </a:lnTo>
                      <a:lnTo>
                        <a:pt x="17" y="8"/>
                      </a:lnTo>
                      <a:lnTo>
                        <a:pt x="17" y="11"/>
                      </a:lnTo>
                      <a:lnTo>
                        <a:pt x="14" y="15"/>
                      </a:lnTo>
                      <a:lnTo>
                        <a:pt x="12" y="16"/>
                      </a:lnTo>
                      <a:lnTo>
                        <a:pt x="9"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8" name="Freeform 3634"/>
                <p:cNvSpPr>
                  <a:spLocks/>
                </p:cNvSpPr>
                <p:nvPr/>
              </p:nvSpPr>
              <p:spPr bwMode="auto">
                <a:xfrm>
                  <a:off x="4699000" y="3544887"/>
                  <a:ext cx="14288" cy="14288"/>
                </a:xfrm>
                <a:custGeom>
                  <a:avLst/>
                  <a:gdLst/>
                  <a:ahLst/>
                  <a:cxnLst>
                    <a:cxn ang="0">
                      <a:pos x="8" y="18"/>
                    </a:cxn>
                    <a:cxn ang="0">
                      <a:pos x="8" y="18"/>
                    </a:cxn>
                    <a:cxn ang="0">
                      <a:pos x="5" y="16"/>
                    </a:cxn>
                    <a:cxn ang="0">
                      <a:pos x="1" y="13"/>
                    </a:cxn>
                    <a:cxn ang="0">
                      <a:pos x="1" y="13"/>
                    </a:cxn>
                    <a:cxn ang="0">
                      <a:pos x="0" y="10"/>
                    </a:cxn>
                    <a:cxn ang="0">
                      <a:pos x="0" y="6"/>
                    </a:cxn>
                    <a:cxn ang="0">
                      <a:pos x="1" y="3"/>
                    </a:cxn>
                    <a:cxn ang="0">
                      <a:pos x="5" y="2"/>
                    </a:cxn>
                    <a:cxn ang="0">
                      <a:pos x="5" y="2"/>
                    </a:cxn>
                    <a:cxn ang="0">
                      <a:pos x="8" y="0"/>
                    </a:cxn>
                    <a:cxn ang="0">
                      <a:pos x="8" y="0"/>
                    </a:cxn>
                    <a:cxn ang="0">
                      <a:pos x="13" y="2"/>
                    </a:cxn>
                    <a:cxn ang="0">
                      <a:pos x="16" y="5"/>
                    </a:cxn>
                    <a:cxn ang="0">
                      <a:pos x="16" y="5"/>
                    </a:cxn>
                    <a:cxn ang="0">
                      <a:pos x="16" y="8"/>
                    </a:cxn>
                    <a:cxn ang="0">
                      <a:pos x="16" y="11"/>
                    </a:cxn>
                    <a:cxn ang="0">
                      <a:pos x="14" y="15"/>
                    </a:cxn>
                    <a:cxn ang="0">
                      <a:pos x="13" y="16"/>
                    </a:cxn>
                    <a:cxn ang="0">
                      <a:pos x="13" y="16"/>
                    </a:cxn>
                    <a:cxn ang="0">
                      <a:pos x="8" y="18"/>
                    </a:cxn>
                  </a:cxnLst>
                  <a:rect l="0" t="0" r="r" b="b"/>
                  <a:pathLst>
                    <a:path w="16" h="18">
                      <a:moveTo>
                        <a:pt x="8" y="18"/>
                      </a:moveTo>
                      <a:lnTo>
                        <a:pt x="8" y="18"/>
                      </a:lnTo>
                      <a:lnTo>
                        <a:pt x="5" y="16"/>
                      </a:lnTo>
                      <a:lnTo>
                        <a:pt x="1" y="13"/>
                      </a:lnTo>
                      <a:lnTo>
                        <a:pt x="1" y="13"/>
                      </a:lnTo>
                      <a:lnTo>
                        <a:pt x="0" y="10"/>
                      </a:lnTo>
                      <a:lnTo>
                        <a:pt x="0" y="6"/>
                      </a:lnTo>
                      <a:lnTo>
                        <a:pt x="1" y="3"/>
                      </a:lnTo>
                      <a:lnTo>
                        <a:pt x="5" y="2"/>
                      </a:lnTo>
                      <a:lnTo>
                        <a:pt x="5" y="2"/>
                      </a:lnTo>
                      <a:lnTo>
                        <a:pt x="8" y="0"/>
                      </a:lnTo>
                      <a:lnTo>
                        <a:pt x="8" y="0"/>
                      </a:lnTo>
                      <a:lnTo>
                        <a:pt x="13" y="2"/>
                      </a:lnTo>
                      <a:lnTo>
                        <a:pt x="16" y="5"/>
                      </a:lnTo>
                      <a:lnTo>
                        <a:pt x="16" y="5"/>
                      </a:lnTo>
                      <a:lnTo>
                        <a:pt x="16" y="8"/>
                      </a:lnTo>
                      <a:lnTo>
                        <a:pt x="16" y="11"/>
                      </a:lnTo>
                      <a:lnTo>
                        <a:pt x="14"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9" name="Freeform 3635"/>
                <p:cNvSpPr>
                  <a:spLocks/>
                </p:cNvSpPr>
                <p:nvPr/>
              </p:nvSpPr>
              <p:spPr bwMode="auto">
                <a:xfrm>
                  <a:off x="4638675" y="3540125"/>
                  <a:ext cx="12700" cy="14288"/>
                </a:xfrm>
                <a:custGeom>
                  <a:avLst/>
                  <a:gdLst/>
                  <a:ahLst/>
                  <a:cxnLst>
                    <a:cxn ang="0">
                      <a:pos x="8" y="18"/>
                    </a:cxn>
                    <a:cxn ang="0">
                      <a:pos x="8" y="18"/>
                    </a:cxn>
                    <a:cxn ang="0">
                      <a:pos x="5" y="16"/>
                    </a:cxn>
                    <a:cxn ang="0">
                      <a:pos x="2" y="13"/>
                    </a:cxn>
                    <a:cxn ang="0">
                      <a:pos x="2" y="13"/>
                    </a:cxn>
                    <a:cxn ang="0">
                      <a:pos x="0" y="10"/>
                    </a:cxn>
                    <a:cxn ang="0">
                      <a:pos x="0" y="7"/>
                    </a:cxn>
                    <a:cxn ang="0">
                      <a:pos x="2" y="3"/>
                    </a:cxn>
                    <a:cxn ang="0">
                      <a:pos x="5" y="2"/>
                    </a:cxn>
                    <a:cxn ang="0">
                      <a:pos x="5" y="2"/>
                    </a:cxn>
                    <a:cxn ang="0">
                      <a:pos x="8" y="0"/>
                    </a:cxn>
                    <a:cxn ang="0">
                      <a:pos x="8" y="0"/>
                    </a:cxn>
                    <a:cxn ang="0">
                      <a:pos x="13" y="2"/>
                    </a:cxn>
                    <a:cxn ang="0">
                      <a:pos x="16" y="5"/>
                    </a:cxn>
                    <a:cxn ang="0">
                      <a:pos x="16" y="5"/>
                    </a:cxn>
                    <a:cxn ang="0">
                      <a:pos x="16" y="8"/>
                    </a:cxn>
                    <a:cxn ang="0">
                      <a:pos x="16" y="11"/>
                    </a:cxn>
                    <a:cxn ang="0">
                      <a:pos x="15" y="15"/>
                    </a:cxn>
                    <a:cxn ang="0">
                      <a:pos x="13" y="16"/>
                    </a:cxn>
                    <a:cxn ang="0">
                      <a:pos x="13" y="16"/>
                    </a:cxn>
                    <a:cxn ang="0">
                      <a:pos x="8" y="18"/>
                    </a:cxn>
                  </a:cxnLst>
                  <a:rect l="0" t="0" r="r" b="b"/>
                  <a:pathLst>
                    <a:path w="16" h="18">
                      <a:moveTo>
                        <a:pt x="8" y="18"/>
                      </a:moveTo>
                      <a:lnTo>
                        <a:pt x="8" y="18"/>
                      </a:lnTo>
                      <a:lnTo>
                        <a:pt x="5" y="16"/>
                      </a:lnTo>
                      <a:lnTo>
                        <a:pt x="2" y="13"/>
                      </a:lnTo>
                      <a:lnTo>
                        <a:pt x="2" y="13"/>
                      </a:lnTo>
                      <a:lnTo>
                        <a:pt x="0" y="10"/>
                      </a:lnTo>
                      <a:lnTo>
                        <a:pt x="0" y="7"/>
                      </a:lnTo>
                      <a:lnTo>
                        <a:pt x="2" y="3"/>
                      </a:lnTo>
                      <a:lnTo>
                        <a:pt x="5" y="2"/>
                      </a:lnTo>
                      <a:lnTo>
                        <a:pt x="5" y="2"/>
                      </a:lnTo>
                      <a:lnTo>
                        <a:pt x="8" y="0"/>
                      </a:lnTo>
                      <a:lnTo>
                        <a:pt x="8" y="0"/>
                      </a:lnTo>
                      <a:lnTo>
                        <a:pt x="13" y="2"/>
                      </a:lnTo>
                      <a:lnTo>
                        <a:pt x="16" y="5"/>
                      </a:lnTo>
                      <a:lnTo>
                        <a:pt x="16" y="5"/>
                      </a:lnTo>
                      <a:lnTo>
                        <a:pt x="16" y="8"/>
                      </a:lnTo>
                      <a:lnTo>
                        <a:pt x="16" y="11"/>
                      </a:lnTo>
                      <a:lnTo>
                        <a:pt x="15"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0" name="Freeform 3636"/>
                <p:cNvSpPr>
                  <a:spLocks/>
                </p:cNvSpPr>
                <p:nvPr/>
              </p:nvSpPr>
              <p:spPr bwMode="auto">
                <a:xfrm>
                  <a:off x="4683125" y="3533775"/>
                  <a:ext cx="12700" cy="14288"/>
                </a:xfrm>
                <a:custGeom>
                  <a:avLst/>
                  <a:gdLst/>
                  <a:ahLst/>
                  <a:cxnLst>
                    <a:cxn ang="0">
                      <a:pos x="8" y="18"/>
                    </a:cxn>
                    <a:cxn ang="0">
                      <a:pos x="8" y="18"/>
                    </a:cxn>
                    <a:cxn ang="0">
                      <a:pos x="3" y="17"/>
                    </a:cxn>
                    <a:cxn ang="0">
                      <a:pos x="0" y="13"/>
                    </a:cxn>
                    <a:cxn ang="0">
                      <a:pos x="0" y="13"/>
                    </a:cxn>
                    <a:cxn ang="0">
                      <a:pos x="0" y="10"/>
                    </a:cxn>
                    <a:cxn ang="0">
                      <a:pos x="0" y="7"/>
                    </a:cxn>
                    <a:cxn ang="0">
                      <a:pos x="1" y="3"/>
                    </a:cxn>
                    <a:cxn ang="0">
                      <a:pos x="3" y="2"/>
                    </a:cxn>
                    <a:cxn ang="0">
                      <a:pos x="3" y="2"/>
                    </a:cxn>
                    <a:cxn ang="0">
                      <a:pos x="8" y="0"/>
                    </a:cxn>
                    <a:cxn ang="0">
                      <a:pos x="8" y="0"/>
                    </a:cxn>
                    <a:cxn ang="0">
                      <a:pos x="13" y="2"/>
                    </a:cxn>
                    <a:cxn ang="0">
                      <a:pos x="14" y="5"/>
                    </a:cxn>
                    <a:cxn ang="0">
                      <a:pos x="14" y="5"/>
                    </a:cxn>
                    <a:cxn ang="0">
                      <a:pos x="16" y="8"/>
                    </a:cxn>
                    <a:cxn ang="0">
                      <a:pos x="16" y="12"/>
                    </a:cxn>
                    <a:cxn ang="0">
                      <a:pos x="14" y="15"/>
                    </a:cxn>
                    <a:cxn ang="0">
                      <a:pos x="11" y="17"/>
                    </a:cxn>
                    <a:cxn ang="0">
                      <a:pos x="11" y="17"/>
                    </a:cxn>
                    <a:cxn ang="0">
                      <a:pos x="8" y="18"/>
                    </a:cxn>
                  </a:cxnLst>
                  <a:rect l="0" t="0" r="r" b="b"/>
                  <a:pathLst>
                    <a:path w="16" h="18">
                      <a:moveTo>
                        <a:pt x="8" y="18"/>
                      </a:moveTo>
                      <a:lnTo>
                        <a:pt x="8" y="18"/>
                      </a:lnTo>
                      <a:lnTo>
                        <a:pt x="3" y="17"/>
                      </a:lnTo>
                      <a:lnTo>
                        <a:pt x="0" y="13"/>
                      </a:lnTo>
                      <a:lnTo>
                        <a:pt x="0" y="13"/>
                      </a:lnTo>
                      <a:lnTo>
                        <a:pt x="0" y="10"/>
                      </a:lnTo>
                      <a:lnTo>
                        <a:pt x="0" y="7"/>
                      </a:lnTo>
                      <a:lnTo>
                        <a:pt x="1" y="3"/>
                      </a:lnTo>
                      <a:lnTo>
                        <a:pt x="3" y="2"/>
                      </a:lnTo>
                      <a:lnTo>
                        <a:pt x="3" y="2"/>
                      </a:lnTo>
                      <a:lnTo>
                        <a:pt x="8" y="0"/>
                      </a:lnTo>
                      <a:lnTo>
                        <a:pt x="8" y="0"/>
                      </a:lnTo>
                      <a:lnTo>
                        <a:pt x="13" y="2"/>
                      </a:lnTo>
                      <a:lnTo>
                        <a:pt x="14" y="5"/>
                      </a:lnTo>
                      <a:lnTo>
                        <a:pt x="14" y="5"/>
                      </a:lnTo>
                      <a:lnTo>
                        <a:pt x="16" y="8"/>
                      </a:lnTo>
                      <a:lnTo>
                        <a:pt x="16" y="12"/>
                      </a:lnTo>
                      <a:lnTo>
                        <a:pt x="14" y="15"/>
                      </a:lnTo>
                      <a:lnTo>
                        <a:pt x="11" y="17"/>
                      </a:lnTo>
                      <a:lnTo>
                        <a:pt x="11"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1" name="Freeform 3637"/>
                <p:cNvSpPr>
                  <a:spLocks/>
                </p:cNvSpPr>
                <p:nvPr/>
              </p:nvSpPr>
              <p:spPr bwMode="auto">
                <a:xfrm>
                  <a:off x="4659312" y="3533775"/>
                  <a:ext cx="19050" cy="19050"/>
                </a:xfrm>
                <a:custGeom>
                  <a:avLst/>
                  <a:gdLst/>
                  <a:ahLst/>
                  <a:cxnLst>
                    <a:cxn ang="0">
                      <a:pos x="12" y="25"/>
                    </a:cxn>
                    <a:cxn ang="0">
                      <a:pos x="12" y="25"/>
                    </a:cxn>
                    <a:cxn ang="0">
                      <a:pos x="5" y="23"/>
                    </a:cxn>
                    <a:cxn ang="0">
                      <a:pos x="2" y="18"/>
                    </a:cxn>
                    <a:cxn ang="0">
                      <a:pos x="2" y="18"/>
                    </a:cxn>
                    <a:cxn ang="0">
                      <a:pos x="0" y="13"/>
                    </a:cxn>
                    <a:cxn ang="0">
                      <a:pos x="0" y="8"/>
                    </a:cxn>
                    <a:cxn ang="0">
                      <a:pos x="2" y="5"/>
                    </a:cxn>
                    <a:cxn ang="0">
                      <a:pos x="7" y="2"/>
                    </a:cxn>
                    <a:cxn ang="0">
                      <a:pos x="7" y="2"/>
                    </a:cxn>
                    <a:cxn ang="0">
                      <a:pos x="12" y="0"/>
                    </a:cxn>
                    <a:cxn ang="0">
                      <a:pos x="12" y="0"/>
                    </a:cxn>
                    <a:cxn ang="0">
                      <a:pos x="18" y="2"/>
                    </a:cxn>
                    <a:cxn ang="0">
                      <a:pos x="21" y="7"/>
                    </a:cxn>
                    <a:cxn ang="0">
                      <a:pos x="21" y="7"/>
                    </a:cxn>
                    <a:cxn ang="0">
                      <a:pos x="23" y="12"/>
                    </a:cxn>
                    <a:cxn ang="0">
                      <a:pos x="23" y="15"/>
                    </a:cxn>
                    <a:cxn ang="0">
                      <a:pos x="21" y="20"/>
                    </a:cxn>
                    <a:cxn ang="0">
                      <a:pos x="18" y="23"/>
                    </a:cxn>
                    <a:cxn ang="0">
                      <a:pos x="18" y="23"/>
                    </a:cxn>
                    <a:cxn ang="0">
                      <a:pos x="12" y="25"/>
                    </a:cxn>
                  </a:cxnLst>
                  <a:rect l="0" t="0" r="r" b="b"/>
                  <a:pathLst>
                    <a:path w="23" h="25">
                      <a:moveTo>
                        <a:pt x="12" y="25"/>
                      </a:moveTo>
                      <a:lnTo>
                        <a:pt x="12" y="25"/>
                      </a:lnTo>
                      <a:lnTo>
                        <a:pt x="5" y="23"/>
                      </a:lnTo>
                      <a:lnTo>
                        <a:pt x="2" y="18"/>
                      </a:lnTo>
                      <a:lnTo>
                        <a:pt x="2" y="18"/>
                      </a:lnTo>
                      <a:lnTo>
                        <a:pt x="0" y="13"/>
                      </a:lnTo>
                      <a:lnTo>
                        <a:pt x="0" y="8"/>
                      </a:lnTo>
                      <a:lnTo>
                        <a:pt x="2" y="5"/>
                      </a:lnTo>
                      <a:lnTo>
                        <a:pt x="7" y="2"/>
                      </a:lnTo>
                      <a:lnTo>
                        <a:pt x="7" y="2"/>
                      </a:lnTo>
                      <a:lnTo>
                        <a:pt x="12" y="0"/>
                      </a:lnTo>
                      <a:lnTo>
                        <a:pt x="12" y="0"/>
                      </a:lnTo>
                      <a:lnTo>
                        <a:pt x="18" y="2"/>
                      </a:lnTo>
                      <a:lnTo>
                        <a:pt x="21" y="7"/>
                      </a:lnTo>
                      <a:lnTo>
                        <a:pt x="21" y="7"/>
                      </a:lnTo>
                      <a:lnTo>
                        <a:pt x="23" y="12"/>
                      </a:lnTo>
                      <a:lnTo>
                        <a:pt x="23" y="15"/>
                      </a:lnTo>
                      <a:lnTo>
                        <a:pt x="21" y="20"/>
                      </a:lnTo>
                      <a:lnTo>
                        <a:pt x="18" y="23"/>
                      </a:lnTo>
                      <a:lnTo>
                        <a:pt x="18" y="23"/>
                      </a:lnTo>
                      <a:lnTo>
                        <a:pt x="12" y="2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2" name="Freeform 3638"/>
                <p:cNvSpPr>
                  <a:spLocks/>
                </p:cNvSpPr>
                <p:nvPr/>
              </p:nvSpPr>
              <p:spPr bwMode="auto">
                <a:xfrm>
                  <a:off x="4567237" y="3519487"/>
                  <a:ext cx="336550" cy="431800"/>
                </a:xfrm>
                <a:custGeom>
                  <a:avLst/>
                  <a:gdLst/>
                  <a:ahLst/>
                  <a:cxnLst>
                    <a:cxn ang="0">
                      <a:pos x="138" y="0"/>
                    </a:cxn>
                    <a:cxn ang="0">
                      <a:pos x="104" y="3"/>
                    </a:cxn>
                    <a:cxn ang="0">
                      <a:pos x="68" y="10"/>
                    </a:cxn>
                    <a:cxn ang="0">
                      <a:pos x="34" y="19"/>
                    </a:cxn>
                    <a:cxn ang="0">
                      <a:pos x="0" y="36"/>
                    </a:cxn>
                    <a:cxn ang="0">
                      <a:pos x="6" y="49"/>
                    </a:cxn>
                    <a:cxn ang="0">
                      <a:pos x="9" y="49"/>
                    </a:cxn>
                    <a:cxn ang="0">
                      <a:pos x="18" y="52"/>
                    </a:cxn>
                    <a:cxn ang="0">
                      <a:pos x="21" y="60"/>
                    </a:cxn>
                    <a:cxn ang="0">
                      <a:pos x="19" y="65"/>
                    </a:cxn>
                    <a:cxn ang="0">
                      <a:pos x="29" y="88"/>
                    </a:cxn>
                    <a:cxn ang="0">
                      <a:pos x="53" y="78"/>
                    </a:cxn>
                    <a:cxn ang="0">
                      <a:pos x="105" y="65"/>
                    </a:cxn>
                    <a:cxn ang="0">
                      <a:pos x="132" y="63"/>
                    </a:cxn>
                    <a:cxn ang="0">
                      <a:pos x="161" y="65"/>
                    </a:cxn>
                    <a:cxn ang="0">
                      <a:pos x="190" y="72"/>
                    </a:cxn>
                    <a:cxn ang="0">
                      <a:pos x="219" y="81"/>
                    </a:cxn>
                    <a:cxn ang="0">
                      <a:pos x="246" y="94"/>
                    </a:cxn>
                    <a:cxn ang="0">
                      <a:pos x="270" y="111"/>
                    </a:cxn>
                    <a:cxn ang="0">
                      <a:pos x="293" y="132"/>
                    </a:cxn>
                    <a:cxn ang="0">
                      <a:pos x="314" y="155"/>
                    </a:cxn>
                    <a:cxn ang="0">
                      <a:pos x="330" y="182"/>
                    </a:cxn>
                    <a:cxn ang="0">
                      <a:pos x="340" y="202"/>
                    </a:cxn>
                    <a:cxn ang="0">
                      <a:pos x="353" y="246"/>
                    </a:cxn>
                    <a:cxn ang="0">
                      <a:pos x="358" y="288"/>
                    </a:cxn>
                    <a:cxn ang="0">
                      <a:pos x="353" y="331"/>
                    </a:cxn>
                    <a:cxn ang="0">
                      <a:pos x="342" y="373"/>
                    </a:cxn>
                    <a:cxn ang="0">
                      <a:pos x="322" y="410"/>
                    </a:cxn>
                    <a:cxn ang="0">
                      <a:pos x="296" y="445"/>
                    </a:cxn>
                    <a:cxn ang="0">
                      <a:pos x="262" y="474"/>
                    </a:cxn>
                    <a:cxn ang="0">
                      <a:pos x="273" y="542"/>
                    </a:cxn>
                    <a:cxn ang="0">
                      <a:pos x="299" y="526"/>
                    </a:cxn>
                    <a:cxn ang="0">
                      <a:pos x="342" y="489"/>
                    </a:cxn>
                    <a:cxn ang="0">
                      <a:pos x="377" y="445"/>
                    </a:cxn>
                    <a:cxn ang="0">
                      <a:pos x="402" y="394"/>
                    </a:cxn>
                    <a:cxn ang="0">
                      <a:pos x="418" y="342"/>
                    </a:cxn>
                    <a:cxn ang="0">
                      <a:pos x="423" y="287"/>
                    </a:cxn>
                    <a:cxn ang="0">
                      <a:pos x="417" y="230"/>
                    </a:cxn>
                    <a:cxn ang="0">
                      <a:pos x="400" y="174"/>
                    </a:cxn>
                    <a:cxn ang="0">
                      <a:pos x="387" y="148"/>
                    </a:cxn>
                    <a:cxn ang="0">
                      <a:pos x="351" y="94"/>
                    </a:cxn>
                    <a:cxn ang="0">
                      <a:pos x="306" y="52"/>
                    </a:cxn>
                    <a:cxn ang="0">
                      <a:pos x="286" y="41"/>
                    </a:cxn>
                    <a:cxn ang="0">
                      <a:pos x="247" y="21"/>
                    </a:cxn>
                    <a:cxn ang="0">
                      <a:pos x="205" y="8"/>
                    </a:cxn>
                    <a:cxn ang="0">
                      <a:pos x="161" y="2"/>
                    </a:cxn>
                  </a:cxnLst>
                  <a:rect l="0" t="0" r="r" b="b"/>
                  <a:pathLst>
                    <a:path w="423" h="542">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3" name="Freeform 3639"/>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close/>
                    </a:path>
                  </a:pathLst>
                </a:custGeom>
                <a:solidFill>
                  <a:srgbClr val="FFFFD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4" name="Freeform 3640"/>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5" name="Freeform 3641"/>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close/>
                    </a:path>
                  </a:pathLst>
                </a:custGeom>
                <a:solidFill>
                  <a:srgbClr val="FFFFE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6" name="Freeform 3642"/>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7" name="Freeform 3643"/>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8" name="Freeform 3644"/>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9" name="Freeform 3645"/>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0" name="Freeform 3646"/>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1" name="Freeform 3647"/>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2" name="Freeform 3648"/>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3" name="Freeform 3649"/>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4" name="Freeform 3650"/>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5" name="Freeform 3651"/>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6" name="Freeform 3652"/>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7" name="Freeform 3653"/>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8" name="Freeform 3654"/>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9" name="Freeform 3655"/>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0" name="Freeform 3656"/>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1" name="Freeform 3657"/>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2" name="Freeform 3658"/>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3" name="Freeform 3659"/>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4" name="Freeform 3660"/>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5" name="Freeform 3661"/>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6" name="Freeform 3662"/>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7" name="Freeform 3663"/>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8" name="Freeform 3664"/>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9" name="Freeform 3665"/>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0" name="Freeform 3666"/>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1" name="Freeform 3667"/>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2" name="Freeform 3668"/>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3" name="Freeform 3669"/>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4" name="Freeform 3670"/>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5" name="Freeform 3671"/>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6" name="Freeform 3672"/>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7" name="Freeform 3673"/>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8" name="Freeform 3674"/>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9" name="Freeform 3675"/>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0" name="Freeform 3676"/>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1" name="Freeform 3677"/>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2" name="Freeform 3678"/>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3" name="Freeform 3679"/>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4" name="Freeform 3680"/>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5" name="Freeform 3681"/>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6" name="Freeform 3682"/>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7" name="Freeform 3683"/>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8" name="Freeform 3684"/>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9" name="Freeform 3685"/>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0" name="Freeform 3686"/>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1" name="Freeform 3687"/>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2" name="Freeform 3688"/>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3" name="Freeform 3689"/>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4" name="Freeform 3690"/>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5" name="Freeform 3691"/>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6" name="Freeform 3692"/>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7" name="Freeform 3693"/>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8" name="Freeform 3694"/>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9" name="Freeform 3695"/>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0" name="Freeform 3696"/>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1" name="Freeform 3697"/>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close/>
                    </a:path>
                  </a:pathLst>
                </a:custGeom>
                <a:solidFill>
                  <a:srgbClr val="0F0F0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2" name="Freeform 3698"/>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3" name="Freeform 3699"/>
                <p:cNvSpPr>
                  <a:spLocks noEditPoints="1"/>
                </p:cNvSpPr>
                <p:nvPr/>
              </p:nvSpPr>
              <p:spPr bwMode="auto">
                <a:xfrm>
                  <a:off x="4432300" y="2914650"/>
                  <a:ext cx="392113" cy="292100"/>
                </a:xfrm>
                <a:custGeom>
                  <a:avLst/>
                  <a:gdLst/>
                  <a:ahLst/>
                  <a:cxnLst>
                    <a:cxn ang="0">
                      <a:pos x="109" y="84"/>
                    </a:cxn>
                    <a:cxn ang="0">
                      <a:pos x="109" y="84"/>
                    </a:cxn>
                    <a:cxn ang="0">
                      <a:pos x="109" y="84"/>
                    </a:cxn>
                    <a:cxn ang="0">
                      <a:pos x="109" y="84"/>
                    </a:cxn>
                    <a:cxn ang="0">
                      <a:pos x="109" y="84"/>
                    </a:cxn>
                    <a:cxn ang="0">
                      <a:pos x="118" y="71"/>
                    </a:cxn>
                    <a:cxn ang="0">
                      <a:pos x="118" y="71"/>
                    </a:cxn>
                    <a:cxn ang="0">
                      <a:pos x="118" y="71"/>
                    </a:cxn>
                    <a:cxn ang="0">
                      <a:pos x="118" y="71"/>
                    </a:cxn>
                    <a:cxn ang="0">
                      <a:pos x="118" y="71"/>
                    </a:cxn>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109" y="84"/>
                      </a:moveTo>
                      <a:lnTo>
                        <a:pt x="109" y="84"/>
                      </a:lnTo>
                      <a:lnTo>
                        <a:pt x="109" y="84"/>
                      </a:lnTo>
                      <a:lnTo>
                        <a:pt x="109" y="84"/>
                      </a:lnTo>
                      <a:lnTo>
                        <a:pt x="109" y="84"/>
                      </a:lnTo>
                      <a:close/>
                      <a:moveTo>
                        <a:pt x="118" y="71"/>
                      </a:moveTo>
                      <a:lnTo>
                        <a:pt x="118" y="71"/>
                      </a:lnTo>
                      <a:lnTo>
                        <a:pt x="118" y="71"/>
                      </a:lnTo>
                      <a:lnTo>
                        <a:pt x="118" y="71"/>
                      </a:lnTo>
                      <a:lnTo>
                        <a:pt x="118" y="71"/>
                      </a:lnTo>
                      <a:close/>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close/>
                    </a:path>
                  </a:pathLst>
                </a:custGeom>
                <a:solidFill>
                  <a:srgbClr val="C1C19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4" name="Rectangle 3700"/>
                <p:cNvSpPr>
                  <a:spLocks noChangeArrowheads="1"/>
                </p:cNvSpPr>
                <p:nvPr/>
              </p:nvSpPr>
              <p:spPr bwMode="auto">
                <a:xfrm>
                  <a:off x="4518025" y="2982912"/>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5" name="Rectangle 3701"/>
                <p:cNvSpPr>
                  <a:spLocks noChangeArrowheads="1"/>
                </p:cNvSpPr>
                <p:nvPr/>
              </p:nvSpPr>
              <p:spPr bwMode="auto">
                <a:xfrm>
                  <a:off x="4525962" y="2971800"/>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6" name="Freeform 3702"/>
                <p:cNvSpPr>
                  <a:spLocks/>
                </p:cNvSpPr>
                <p:nvPr/>
              </p:nvSpPr>
              <p:spPr bwMode="auto">
                <a:xfrm>
                  <a:off x="4432300" y="2914650"/>
                  <a:ext cx="392113" cy="292100"/>
                </a:xfrm>
                <a:custGeom>
                  <a:avLst/>
                  <a:gdLst/>
                  <a:ahLst/>
                  <a:cxnLst>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77" name="Picture 3703"/>
                <p:cNvPicPr>
                  <a:picLocks noChangeAspect="1" noChangeArrowheads="1"/>
                </p:cNvPicPr>
                <p:nvPr/>
              </p:nvPicPr>
              <p:blipFill>
                <a:blip r:embed="rId2" cstate="print"/>
                <a:srcRect/>
                <a:stretch>
                  <a:fillRect/>
                </a:stretch>
              </p:blipFill>
              <p:spPr bwMode="auto">
                <a:xfrm>
                  <a:off x="5019675" y="3292475"/>
                  <a:ext cx="69850" cy="66675"/>
                </a:xfrm>
                <a:prstGeom prst="rect">
                  <a:avLst/>
                </a:prstGeom>
                <a:noFill/>
                <a:ln w="9525">
                  <a:noFill/>
                  <a:miter lim="800000"/>
                  <a:headEnd/>
                  <a:tailEnd/>
                </a:ln>
              </p:spPr>
            </p:pic>
            <p:sp>
              <p:nvSpPr>
                <p:cNvPr id="278" name="Freeform 3704"/>
                <p:cNvSpPr>
                  <a:spLocks/>
                </p:cNvSpPr>
                <p:nvPr/>
              </p:nvSpPr>
              <p:spPr bwMode="auto">
                <a:xfrm>
                  <a:off x="4468812" y="2924175"/>
                  <a:ext cx="63500" cy="47625"/>
                </a:xfrm>
                <a:custGeom>
                  <a:avLst/>
                  <a:gdLst/>
                  <a:ahLst/>
                  <a:cxnLst>
                    <a:cxn ang="0">
                      <a:pos x="0" y="5"/>
                    </a:cxn>
                    <a:cxn ang="0">
                      <a:pos x="70" y="60"/>
                    </a:cxn>
                    <a:cxn ang="0">
                      <a:pos x="80" y="46"/>
                    </a:cxn>
                    <a:cxn ang="0">
                      <a:pos x="3" y="0"/>
                    </a:cxn>
                    <a:cxn ang="0">
                      <a:pos x="0" y="5"/>
                    </a:cxn>
                  </a:cxnLst>
                  <a:rect l="0" t="0" r="r" b="b"/>
                  <a:pathLst>
                    <a:path w="80" h="60">
                      <a:moveTo>
                        <a:pt x="0" y="5"/>
                      </a:moveTo>
                      <a:lnTo>
                        <a:pt x="70" y="60"/>
                      </a:lnTo>
                      <a:lnTo>
                        <a:pt x="80" y="46"/>
                      </a:lnTo>
                      <a:lnTo>
                        <a:pt x="3" y="0"/>
                      </a:lnTo>
                      <a:lnTo>
                        <a:pt x="0" y="5"/>
                      </a:lnTo>
                      <a:close/>
                    </a:path>
                  </a:pathLst>
                </a:custGeom>
                <a:solidFill>
                  <a:srgbClr val="F4CEA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9" name="Freeform 3705"/>
                <p:cNvSpPr>
                  <a:spLocks/>
                </p:cNvSpPr>
                <p:nvPr/>
              </p:nvSpPr>
              <p:spPr bwMode="auto">
                <a:xfrm>
                  <a:off x="4465637" y="2928937"/>
                  <a:ext cx="58738" cy="52388"/>
                </a:xfrm>
                <a:custGeom>
                  <a:avLst/>
                  <a:gdLst/>
                  <a:ahLst/>
                  <a:cxnLst>
                    <a:cxn ang="0">
                      <a:pos x="0" y="5"/>
                    </a:cxn>
                    <a:cxn ang="0">
                      <a:pos x="62" y="67"/>
                    </a:cxn>
                    <a:cxn ang="0">
                      <a:pos x="73" y="55"/>
                    </a:cxn>
                    <a:cxn ang="0">
                      <a:pos x="3" y="0"/>
                    </a:cxn>
                    <a:cxn ang="0">
                      <a:pos x="0" y="5"/>
                    </a:cxn>
                  </a:cxnLst>
                  <a:rect l="0" t="0" r="r" b="b"/>
                  <a:pathLst>
                    <a:path w="73" h="67">
                      <a:moveTo>
                        <a:pt x="0" y="5"/>
                      </a:moveTo>
                      <a:lnTo>
                        <a:pt x="62" y="67"/>
                      </a:lnTo>
                      <a:lnTo>
                        <a:pt x="73" y="55"/>
                      </a:lnTo>
                      <a:lnTo>
                        <a:pt x="3" y="0"/>
                      </a:lnTo>
                      <a:lnTo>
                        <a:pt x="0" y="5"/>
                      </a:lnTo>
                      <a:close/>
                    </a:path>
                  </a:pathLst>
                </a:custGeom>
                <a:solidFill>
                  <a:srgbClr val="F2DCC7"/>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0" name="Freeform 3706"/>
                <p:cNvSpPr>
                  <a:spLocks/>
                </p:cNvSpPr>
                <p:nvPr/>
              </p:nvSpPr>
              <p:spPr bwMode="auto">
                <a:xfrm>
                  <a:off x="4470400" y="2921000"/>
                  <a:ext cx="66675" cy="39688"/>
                </a:xfrm>
                <a:custGeom>
                  <a:avLst/>
                  <a:gdLst/>
                  <a:ahLst/>
                  <a:cxnLst>
                    <a:cxn ang="0">
                      <a:pos x="77" y="51"/>
                    </a:cxn>
                    <a:cxn ang="0">
                      <a:pos x="84" y="34"/>
                    </a:cxn>
                    <a:cxn ang="0">
                      <a:pos x="5" y="0"/>
                    </a:cxn>
                    <a:cxn ang="0">
                      <a:pos x="0" y="5"/>
                    </a:cxn>
                    <a:cxn ang="0">
                      <a:pos x="77" y="51"/>
                    </a:cxn>
                  </a:cxnLst>
                  <a:rect l="0" t="0" r="r" b="b"/>
                  <a:pathLst>
                    <a:path w="84" h="51">
                      <a:moveTo>
                        <a:pt x="77" y="51"/>
                      </a:moveTo>
                      <a:lnTo>
                        <a:pt x="84" y="34"/>
                      </a:lnTo>
                      <a:lnTo>
                        <a:pt x="5" y="0"/>
                      </a:lnTo>
                      <a:lnTo>
                        <a:pt x="0" y="5"/>
                      </a:lnTo>
                      <a:lnTo>
                        <a:pt x="77" y="51"/>
                      </a:lnTo>
                      <a:close/>
                    </a:path>
                  </a:pathLst>
                </a:custGeom>
                <a:solidFill>
                  <a:srgbClr val="E8BB8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81" name="Picture 3707"/>
                <p:cNvPicPr>
                  <a:picLocks noChangeAspect="1" noChangeArrowheads="1"/>
                </p:cNvPicPr>
                <p:nvPr/>
              </p:nvPicPr>
              <p:blipFill>
                <a:blip r:embed="rId3"/>
                <a:srcRect/>
                <a:stretch>
                  <a:fillRect/>
                </a:stretch>
              </p:blipFill>
              <p:spPr bwMode="auto">
                <a:xfrm>
                  <a:off x="4430712" y="2898775"/>
                  <a:ext cx="46038" cy="38100"/>
                </a:xfrm>
                <a:prstGeom prst="rect">
                  <a:avLst/>
                </a:prstGeom>
                <a:noFill/>
                <a:ln w="9525">
                  <a:noFill/>
                  <a:miter lim="800000"/>
                  <a:headEnd/>
                  <a:tailEnd/>
                </a:ln>
              </p:spPr>
            </p:pic>
            <p:pic>
              <p:nvPicPr>
                <p:cNvPr id="282" name="Picture 3708"/>
                <p:cNvPicPr>
                  <a:picLocks noChangeAspect="1" noChangeArrowheads="1"/>
                </p:cNvPicPr>
                <p:nvPr/>
              </p:nvPicPr>
              <p:blipFill>
                <a:blip r:embed="rId4" cstate="print"/>
                <a:srcRect/>
                <a:stretch>
                  <a:fillRect/>
                </a:stretch>
              </p:blipFill>
              <p:spPr bwMode="auto">
                <a:xfrm>
                  <a:off x="5018087" y="3289300"/>
                  <a:ext cx="53975" cy="57150"/>
                </a:xfrm>
                <a:prstGeom prst="rect">
                  <a:avLst/>
                </a:prstGeom>
                <a:noFill/>
                <a:ln w="9525">
                  <a:noFill/>
                  <a:miter lim="800000"/>
                  <a:headEnd/>
                  <a:tailEnd/>
                </a:ln>
              </p:spPr>
            </p:pic>
            <p:sp>
              <p:nvSpPr>
                <p:cNvPr id="283" name="Freeform 3709"/>
                <p:cNvSpPr>
                  <a:spLocks/>
                </p:cNvSpPr>
                <p:nvPr/>
              </p:nvSpPr>
              <p:spPr bwMode="auto">
                <a:xfrm>
                  <a:off x="4510087" y="2970212"/>
                  <a:ext cx="522288" cy="358775"/>
                </a:xfrm>
                <a:custGeom>
                  <a:avLst/>
                  <a:gdLst/>
                  <a:ahLst/>
                  <a:cxnLst>
                    <a:cxn ang="0">
                      <a:pos x="16" y="3"/>
                    </a:cxn>
                    <a:cxn ang="0">
                      <a:pos x="16" y="3"/>
                    </a:cxn>
                    <a:cxn ang="0">
                      <a:pos x="13" y="0"/>
                    </a:cxn>
                    <a:cxn ang="0">
                      <a:pos x="8" y="0"/>
                    </a:cxn>
                    <a:cxn ang="0">
                      <a:pos x="5" y="0"/>
                    </a:cxn>
                    <a:cxn ang="0">
                      <a:pos x="2" y="3"/>
                    </a:cxn>
                    <a:cxn ang="0">
                      <a:pos x="2" y="3"/>
                    </a:cxn>
                    <a:cxn ang="0">
                      <a:pos x="0" y="7"/>
                    </a:cxn>
                    <a:cxn ang="0">
                      <a:pos x="2" y="10"/>
                    </a:cxn>
                    <a:cxn ang="0">
                      <a:pos x="3" y="13"/>
                    </a:cxn>
                    <a:cxn ang="0">
                      <a:pos x="6" y="16"/>
                    </a:cxn>
                    <a:cxn ang="0">
                      <a:pos x="6" y="16"/>
                    </a:cxn>
                    <a:cxn ang="0">
                      <a:pos x="647" y="453"/>
                    </a:cxn>
                    <a:cxn ang="0">
                      <a:pos x="656" y="438"/>
                    </a:cxn>
                    <a:cxn ang="0">
                      <a:pos x="16" y="3"/>
                    </a:cxn>
                    <a:cxn ang="0">
                      <a:pos x="16" y="3"/>
                    </a:cxn>
                  </a:cxnLst>
                  <a:rect l="0" t="0" r="r" b="b"/>
                  <a:pathLst>
                    <a:path w="656" h="453">
                      <a:moveTo>
                        <a:pt x="16" y="3"/>
                      </a:moveTo>
                      <a:lnTo>
                        <a:pt x="16" y="3"/>
                      </a:lnTo>
                      <a:lnTo>
                        <a:pt x="13" y="0"/>
                      </a:lnTo>
                      <a:lnTo>
                        <a:pt x="8" y="0"/>
                      </a:lnTo>
                      <a:lnTo>
                        <a:pt x="5" y="0"/>
                      </a:lnTo>
                      <a:lnTo>
                        <a:pt x="2" y="3"/>
                      </a:lnTo>
                      <a:lnTo>
                        <a:pt x="2" y="3"/>
                      </a:lnTo>
                      <a:lnTo>
                        <a:pt x="0" y="7"/>
                      </a:lnTo>
                      <a:lnTo>
                        <a:pt x="2" y="10"/>
                      </a:lnTo>
                      <a:lnTo>
                        <a:pt x="3" y="13"/>
                      </a:lnTo>
                      <a:lnTo>
                        <a:pt x="6" y="16"/>
                      </a:lnTo>
                      <a:lnTo>
                        <a:pt x="6" y="16"/>
                      </a:lnTo>
                      <a:lnTo>
                        <a:pt x="647" y="453"/>
                      </a:lnTo>
                      <a:lnTo>
                        <a:pt x="656" y="438"/>
                      </a:lnTo>
                      <a:lnTo>
                        <a:pt x="16" y="3"/>
                      </a:lnTo>
                      <a:lnTo>
                        <a:pt x="16" y="3"/>
                      </a:lnTo>
                      <a:close/>
                    </a:path>
                  </a:pathLst>
                </a:custGeom>
                <a:solidFill>
                  <a:srgbClr val="66FFF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4" name="Freeform 3710"/>
                <p:cNvSpPr>
                  <a:spLocks/>
                </p:cNvSpPr>
                <p:nvPr/>
              </p:nvSpPr>
              <p:spPr bwMode="auto">
                <a:xfrm>
                  <a:off x="4518025" y="2957512"/>
                  <a:ext cx="522288" cy="360363"/>
                </a:xfrm>
                <a:custGeom>
                  <a:avLst/>
                  <a:gdLst/>
                  <a:ahLst/>
                  <a:cxnLst>
                    <a:cxn ang="0">
                      <a:pos x="16" y="3"/>
                    </a:cxn>
                    <a:cxn ang="0">
                      <a:pos x="16" y="3"/>
                    </a:cxn>
                    <a:cxn ang="0">
                      <a:pos x="11" y="1"/>
                    </a:cxn>
                    <a:cxn ang="0">
                      <a:pos x="8" y="0"/>
                    </a:cxn>
                    <a:cxn ang="0">
                      <a:pos x="5" y="1"/>
                    </a:cxn>
                    <a:cxn ang="0">
                      <a:pos x="1" y="3"/>
                    </a:cxn>
                    <a:cxn ang="0">
                      <a:pos x="1" y="3"/>
                    </a:cxn>
                    <a:cxn ang="0">
                      <a:pos x="0" y="6"/>
                    </a:cxn>
                    <a:cxn ang="0">
                      <a:pos x="1" y="9"/>
                    </a:cxn>
                    <a:cxn ang="0">
                      <a:pos x="3" y="14"/>
                    </a:cxn>
                    <a:cxn ang="0">
                      <a:pos x="6" y="17"/>
                    </a:cxn>
                    <a:cxn ang="0">
                      <a:pos x="6" y="17"/>
                    </a:cxn>
                    <a:cxn ang="0">
                      <a:pos x="646" y="452"/>
                    </a:cxn>
                    <a:cxn ang="0">
                      <a:pos x="656" y="438"/>
                    </a:cxn>
                    <a:cxn ang="0">
                      <a:pos x="16" y="3"/>
                    </a:cxn>
                    <a:cxn ang="0">
                      <a:pos x="16" y="3"/>
                    </a:cxn>
                  </a:cxnLst>
                  <a:rect l="0" t="0" r="r" b="b"/>
                  <a:pathLst>
                    <a:path w="656" h="452">
                      <a:moveTo>
                        <a:pt x="16" y="3"/>
                      </a:moveTo>
                      <a:lnTo>
                        <a:pt x="16" y="3"/>
                      </a:lnTo>
                      <a:lnTo>
                        <a:pt x="11" y="1"/>
                      </a:lnTo>
                      <a:lnTo>
                        <a:pt x="8" y="0"/>
                      </a:lnTo>
                      <a:lnTo>
                        <a:pt x="5" y="1"/>
                      </a:lnTo>
                      <a:lnTo>
                        <a:pt x="1" y="3"/>
                      </a:lnTo>
                      <a:lnTo>
                        <a:pt x="1" y="3"/>
                      </a:lnTo>
                      <a:lnTo>
                        <a:pt x="0" y="6"/>
                      </a:lnTo>
                      <a:lnTo>
                        <a:pt x="1" y="9"/>
                      </a:lnTo>
                      <a:lnTo>
                        <a:pt x="3" y="14"/>
                      </a:lnTo>
                      <a:lnTo>
                        <a:pt x="6" y="17"/>
                      </a:lnTo>
                      <a:lnTo>
                        <a:pt x="6" y="17"/>
                      </a:lnTo>
                      <a:lnTo>
                        <a:pt x="646" y="452"/>
                      </a:lnTo>
                      <a:lnTo>
                        <a:pt x="656" y="438"/>
                      </a:lnTo>
                      <a:lnTo>
                        <a:pt x="16" y="3"/>
                      </a:lnTo>
                      <a:lnTo>
                        <a:pt x="16" y="3"/>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5" name="Freeform 3711"/>
                <p:cNvSpPr>
                  <a:spLocks/>
                </p:cNvSpPr>
                <p:nvPr/>
              </p:nvSpPr>
              <p:spPr bwMode="auto">
                <a:xfrm>
                  <a:off x="4525962" y="2947987"/>
                  <a:ext cx="520700" cy="357188"/>
                </a:xfrm>
                <a:custGeom>
                  <a:avLst/>
                  <a:gdLst/>
                  <a:ahLst/>
                  <a:cxnLst>
                    <a:cxn ang="0">
                      <a:pos x="17" y="2"/>
                    </a:cxn>
                    <a:cxn ang="0">
                      <a:pos x="17" y="2"/>
                    </a:cxn>
                    <a:cxn ang="0">
                      <a:pos x="12" y="0"/>
                    </a:cxn>
                    <a:cxn ang="0">
                      <a:pos x="9" y="0"/>
                    </a:cxn>
                    <a:cxn ang="0">
                      <a:pos x="4" y="0"/>
                    </a:cxn>
                    <a:cxn ang="0">
                      <a:pos x="2" y="2"/>
                    </a:cxn>
                    <a:cxn ang="0">
                      <a:pos x="2" y="2"/>
                    </a:cxn>
                    <a:cxn ang="0">
                      <a:pos x="0" y="5"/>
                    </a:cxn>
                    <a:cxn ang="0">
                      <a:pos x="2" y="10"/>
                    </a:cxn>
                    <a:cxn ang="0">
                      <a:pos x="4" y="14"/>
                    </a:cxn>
                    <a:cxn ang="0">
                      <a:pos x="7" y="17"/>
                    </a:cxn>
                    <a:cxn ang="0">
                      <a:pos x="7" y="17"/>
                    </a:cxn>
                    <a:cxn ang="0">
                      <a:pos x="647" y="452"/>
                    </a:cxn>
                    <a:cxn ang="0">
                      <a:pos x="655" y="439"/>
                    </a:cxn>
                    <a:cxn ang="0">
                      <a:pos x="17" y="2"/>
                    </a:cxn>
                    <a:cxn ang="0">
                      <a:pos x="17" y="2"/>
                    </a:cxn>
                  </a:cxnLst>
                  <a:rect l="0" t="0" r="r" b="b"/>
                  <a:pathLst>
                    <a:path w="655" h="452">
                      <a:moveTo>
                        <a:pt x="17" y="2"/>
                      </a:moveTo>
                      <a:lnTo>
                        <a:pt x="17" y="2"/>
                      </a:lnTo>
                      <a:lnTo>
                        <a:pt x="12" y="0"/>
                      </a:lnTo>
                      <a:lnTo>
                        <a:pt x="9" y="0"/>
                      </a:lnTo>
                      <a:lnTo>
                        <a:pt x="4" y="0"/>
                      </a:lnTo>
                      <a:lnTo>
                        <a:pt x="2" y="2"/>
                      </a:lnTo>
                      <a:lnTo>
                        <a:pt x="2" y="2"/>
                      </a:lnTo>
                      <a:lnTo>
                        <a:pt x="0" y="5"/>
                      </a:lnTo>
                      <a:lnTo>
                        <a:pt x="2" y="10"/>
                      </a:lnTo>
                      <a:lnTo>
                        <a:pt x="4" y="14"/>
                      </a:lnTo>
                      <a:lnTo>
                        <a:pt x="7" y="17"/>
                      </a:lnTo>
                      <a:lnTo>
                        <a:pt x="7" y="17"/>
                      </a:lnTo>
                      <a:lnTo>
                        <a:pt x="647" y="452"/>
                      </a:lnTo>
                      <a:lnTo>
                        <a:pt x="655" y="439"/>
                      </a:lnTo>
                      <a:lnTo>
                        <a:pt x="17" y="2"/>
                      </a:lnTo>
                      <a:lnTo>
                        <a:pt x="17" y="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grpSp>
        </p:grpSp>
        <p:sp>
          <p:nvSpPr>
            <p:cNvPr id="286" name="Arc 324"/>
            <p:cNvSpPr/>
            <p:nvPr/>
          </p:nvSpPr>
          <p:spPr>
            <a:xfrm>
              <a:off x="3154811" y="1179709"/>
              <a:ext cx="1963506" cy="1498466"/>
            </a:xfrm>
            <a:prstGeom prst="arc">
              <a:avLst>
                <a:gd name="adj1" fmla="val 11784097"/>
                <a:gd name="adj2" fmla="val 18520614"/>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a typeface="微软雅黑" panose="020B0503020204020204" pitchFamily="34" charset="-122"/>
              </a:endParaRPr>
            </a:p>
          </p:txBody>
        </p:sp>
      </p:grpSp>
      <p:sp>
        <p:nvSpPr>
          <p:cNvPr id="290" name="Rectangle 325"/>
          <p:cNvSpPr/>
          <p:nvPr/>
        </p:nvSpPr>
        <p:spPr>
          <a:xfrm>
            <a:off x="7022782" y="3301404"/>
            <a:ext cx="4474457" cy="1907702"/>
          </a:xfrm>
          <a:prstGeom prst="rect">
            <a:avLst/>
          </a:prstGeom>
        </p:spPr>
        <p:txBody>
          <a:bodyPr wrap="square">
            <a:spAutoFit/>
          </a:bodyPr>
          <a:lstStyle/>
          <a:p>
            <a:pPr algn="r">
              <a:lnSpc>
                <a:spcPct val="120000"/>
              </a:lnSpc>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物流一体化是指以物流系统为核心，由生产企业、物流企业、销售企业、直至消费者的供应链整体化和系统化。它是在第三方物流的基础上发展起来的新的物流模式</a:t>
            </a:r>
            <a:endParaRPr lang="ms-MY"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15" name="文本框 314">
            <a:extLst>
              <a:ext uri="{FF2B5EF4-FFF2-40B4-BE49-F238E27FC236}">
                <a16:creationId xmlns:a16="http://schemas.microsoft.com/office/drawing/2014/main" id="{558A7331-B028-48EC-A661-C52450D90D79}"/>
              </a:ext>
            </a:extLst>
          </p:cNvPr>
          <p:cNvSpPr txBox="1"/>
          <p:nvPr/>
        </p:nvSpPr>
        <p:spPr>
          <a:xfrm>
            <a:off x="2203438" y="1689168"/>
            <a:ext cx="9293801" cy="700769"/>
          </a:xfrm>
          <a:prstGeom prst="rect">
            <a:avLst/>
          </a:prstGeom>
          <a:noFill/>
        </p:spPr>
        <p:txBody>
          <a:bodyPr wrap="square" rtlCol="0">
            <a:spAutoFit/>
          </a:bodyPr>
          <a:lstStyle/>
          <a:p>
            <a:pPr marL="571500" indent="-571500" algn="r">
              <a:lnSpc>
                <a:spcPct val="120000"/>
              </a:lnSpc>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物流一体化</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7882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p:cNvSpPr/>
          <p:nvPr/>
        </p:nvSpPr>
        <p:spPr>
          <a:xfrm>
            <a:off x="2733565" y="1906803"/>
            <a:ext cx="6756241" cy="4402479"/>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AutoShape 56"/>
          <p:cNvSpPr>
            <a:spLocks noChangeArrowheads="1"/>
          </p:cNvSpPr>
          <p:nvPr/>
        </p:nvSpPr>
        <p:spPr bwMode="gray">
          <a:xfrm>
            <a:off x="3459071" y="1892830"/>
            <a:ext cx="5273859" cy="4402479"/>
          </a:xfrm>
          <a:prstGeom prst="diamond">
            <a:avLst/>
          </a:prstGeom>
          <a:solidFill>
            <a:schemeClr val="bg1">
              <a:lumMod val="75000"/>
              <a:alpha val="30196"/>
            </a:schemeClr>
          </a:solidFill>
          <a:ln w="9525">
            <a:miter lim="800000"/>
            <a:headEnd/>
            <a:tailEnd/>
          </a:ln>
        </p:spPr>
        <p:txBody>
          <a:bodyPr wrap="none" lIns="116963" tIns="58481" rIns="116963" bIns="58481" anchor="ctr">
            <a:flatTx/>
          </a:bodyPr>
          <a:lstStyle/>
          <a:p>
            <a:endParaRPr lang="zh-CN" altLang="en-US" sz="2400" dirty="0">
              <a:solidFill>
                <a:srgbClr val="000000"/>
              </a:solidFill>
              <a:latin typeface="微软雅黑" pitchFamily="34" charset="-122"/>
              <a:ea typeface="微软雅黑" pitchFamily="34" charset="-122"/>
            </a:endParaRPr>
          </a:p>
        </p:txBody>
      </p:sp>
      <p:grpSp>
        <p:nvGrpSpPr>
          <p:cNvPr id="17" name="组合 16"/>
          <p:cNvGrpSpPr/>
          <p:nvPr/>
        </p:nvGrpSpPr>
        <p:grpSpPr>
          <a:xfrm>
            <a:off x="4774647" y="2948678"/>
            <a:ext cx="1228091" cy="1076065"/>
            <a:chOff x="3949252" y="2730526"/>
            <a:chExt cx="1349988" cy="1182687"/>
          </a:xfrm>
          <a:solidFill>
            <a:srgbClr val="0070C0"/>
          </a:solidFill>
        </p:grpSpPr>
        <p:sp>
          <p:nvSpPr>
            <p:cNvPr id="21" name="AutoShape 57"/>
            <p:cNvSpPr>
              <a:spLocks noChangeArrowheads="1"/>
            </p:cNvSpPr>
            <p:nvPr/>
          </p:nvSpPr>
          <p:spPr bwMode="gray">
            <a:xfrm>
              <a:off x="3949252" y="2730526"/>
              <a:ext cx="1349988" cy="1182687"/>
            </a:xfrm>
            <a:prstGeom prst="roundRect">
              <a:avLst>
                <a:gd name="adj" fmla="val 16667"/>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latin typeface="微软雅黑" pitchFamily="34" charset="-122"/>
                <a:ea typeface="微软雅黑" pitchFamily="34" charset="-122"/>
              </a:endParaRPr>
            </a:p>
          </p:txBody>
        </p:sp>
        <p:sp>
          <p:nvSpPr>
            <p:cNvPr id="22" name="Text Box 61"/>
            <p:cNvSpPr txBox="1">
              <a:spLocks noChangeArrowheads="1"/>
            </p:cNvSpPr>
            <p:nvPr/>
          </p:nvSpPr>
          <p:spPr bwMode="black">
            <a:xfrm>
              <a:off x="4073273" y="2808559"/>
              <a:ext cx="1091041" cy="865606"/>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4000">
                  <a:solidFill>
                    <a:schemeClr val="bg1"/>
                  </a:solidFill>
                  <a:latin typeface="微软雅黑" pitchFamily="34" charset="-122"/>
                  <a:ea typeface="微软雅黑"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667" dirty="0"/>
                <a:t>生产企业</a:t>
              </a:r>
              <a:endParaRPr lang="en-US" altLang="zh-CN" sz="2667" dirty="0"/>
            </a:p>
          </p:txBody>
        </p:sp>
      </p:grpSp>
      <p:grpSp>
        <p:nvGrpSpPr>
          <p:cNvPr id="23" name="组合 22"/>
          <p:cNvGrpSpPr/>
          <p:nvPr/>
        </p:nvGrpSpPr>
        <p:grpSpPr>
          <a:xfrm>
            <a:off x="6157900" y="2948678"/>
            <a:ext cx="1228091" cy="1076065"/>
            <a:chOff x="5469803" y="2730526"/>
            <a:chExt cx="1349988" cy="1182687"/>
          </a:xfrm>
          <a:solidFill>
            <a:srgbClr val="0070C0"/>
          </a:solidFill>
        </p:grpSpPr>
        <p:sp>
          <p:nvSpPr>
            <p:cNvPr id="24" name="AutoShape 59"/>
            <p:cNvSpPr>
              <a:spLocks noChangeArrowheads="1"/>
            </p:cNvSpPr>
            <p:nvPr/>
          </p:nvSpPr>
          <p:spPr bwMode="gray">
            <a:xfrm>
              <a:off x="5469803" y="2730526"/>
              <a:ext cx="1349988" cy="1182687"/>
            </a:xfrm>
            <a:prstGeom prst="roundRect">
              <a:avLst>
                <a:gd name="adj" fmla="val 16667"/>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latin typeface="微软雅黑" pitchFamily="34" charset="-122"/>
                <a:ea typeface="微软雅黑" pitchFamily="34" charset="-122"/>
              </a:endParaRPr>
            </a:p>
          </p:txBody>
        </p:sp>
        <p:sp>
          <p:nvSpPr>
            <p:cNvPr id="25" name="Text Box 62"/>
            <p:cNvSpPr txBox="1">
              <a:spLocks noChangeArrowheads="1"/>
            </p:cNvSpPr>
            <p:nvPr/>
          </p:nvSpPr>
          <p:spPr bwMode="black">
            <a:xfrm>
              <a:off x="5588642" y="2808559"/>
              <a:ext cx="1105947" cy="865605"/>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4000">
                  <a:solidFill>
                    <a:schemeClr val="bg1"/>
                  </a:solidFill>
                  <a:latin typeface="微软雅黑" pitchFamily="34" charset="-122"/>
                  <a:ea typeface="微软雅黑"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667" dirty="0"/>
                <a:t>物流企业</a:t>
              </a:r>
              <a:endParaRPr lang="en-US" altLang="zh-CN" sz="2667" dirty="0"/>
            </a:p>
          </p:txBody>
        </p:sp>
      </p:grpSp>
      <p:grpSp>
        <p:nvGrpSpPr>
          <p:cNvPr id="26" name="组合 25"/>
          <p:cNvGrpSpPr/>
          <p:nvPr/>
        </p:nvGrpSpPr>
        <p:grpSpPr>
          <a:xfrm>
            <a:off x="4774647" y="4161960"/>
            <a:ext cx="1228091" cy="1076065"/>
            <a:chOff x="3949252" y="4064026"/>
            <a:chExt cx="1349988" cy="1182687"/>
          </a:xfrm>
          <a:solidFill>
            <a:srgbClr val="0070C0"/>
          </a:solidFill>
        </p:grpSpPr>
        <p:sp>
          <p:nvSpPr>
            <p:cNvPr id="27" name="AutoShape 58"/>
            <p:cNvSpPr>
              <a:spLocks noChangeArrowheads="1"/>
            </p:cNvSpPr>
            <p:nvPr/>
          </p:nvSpPr>
          <p:spPr bwMode="gray">
            <a:xfrm>
              <a:off x="3949252" y="4064026"/>
              <a:ext cx="1349988" cy="1182687"/>
            </a:xfrm>
            <a:prstGeom prst="roundRect">
              <a:avLst>
                <a:gd name="adj" fmla="val 16667"/>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latin typeface="微软雅黑" pitchFamily="34" charset="-122"/>
                <a:ea typeface="微软雅黑" pitchFamily="34" charset="-122"/>
              </a:endParaRPr>
            </a:p>
          </p:txBody>
        </p:sp>
        <p:sp>
          <p:nvSpPr>
            <p:cNvPr id="28" name="Text Box 63"/>
            <p:cNvSpPr txBox="1">
              <a:spLocks noChangeArrowheads="1"/>
            </p:cNvSpPr>
            <p:nvPr/>
          </p:nvSpPr>
          <p:spPr bwMode="black">
            <a:xfrm>
              <a:off x="4073273" y="4158633"/>
              <a:ext cx="1091041" cy="865605"/>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4000">
                  <a:solidFill>
                    <a:schemeClr val="bg1"/>
                  </a:solidFill>
                  <a:latin typeface="微软雅黑" pitchFamily="34" charset="-122"/>
                  <a:ea typeface="微软雅黑"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667" dirty="0"/>
                <a:t>销售企业</a:t>
              </a:r>
              <a:endParaRPr lang="en-US" altLang="zh-CN" sz="2667" dirty="0"/>
            </a:p>
          </p:txBody>
        </p:sp>
      </p:grpSp>
      <p:grpSp>
        <p:nvGrpSpPr>
          <p:cNvPr id="29" name="组合 28"/>
          <p:cNvGrpSpPr/>
          <p:nvPr/>
        </p:nvGrpSpPr>
        <p:grpSpPr>
          <a:xfrm>
            <a:off x="6157900" y="4161960"/>
            <a:ext cx="1228091" cy="1076065"/>
            <a:chOff x="5469803" y="4064026"/>
            <a:chExt cx="1349988" cy="1182687"/>
          </a:xfrm>
          <a:solidFill>
            <a:srgbClr val="0070C0"/>
          </a:solidFill>
        </p:grpSpPr>
        <p:sp>
          <p:nvSpPr>
            <p:cNvPr id="30" name="AutoShape 60"/>
            <p:cNvSpPr>
              <a:spLocks noChangeArrowheads="1"/>
            </p:cNvSpPr>
            <p:nvPr/>
          </p:nvSpPr>
          <p:spPr bwMode="gray">
            <a:xfrm>
              <a:off x="5469803" y="4064026"/>
              <a:ext cx="1349988" cy="1182687"/>
            </a:xfrm>
            <a:prstGeom prst="roundRect">
              <a:avLst>
                <a:gd name="adj" fmla="val 16667"/>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latin typeface="微软雅黑" pitchFamily="34" charset="-122"/>
                <a:ea typeface="微软雅黑" pitchFamily="34" charset="-122"/>
              </a:endParaRPr>
            </a:p>
          </p:txBody>
        </p:sp>
        <p:sp>
          <p:nvSpPr>
            <p:cNvPr id="31" name="Text Box 64"/>
            <p:cNvSpPr txBox="1">
              <a:spLocks noChangeArrowheads="1"/>
            </p:cNvSpPr>
            <p:nvPr/>
          </p:nvSpPr>
          <p:spPr bwMode="black">
            <a:xfrm>
              <a:off x="5588642" y="4158633"/>
              <a:ext cx="1105947" cy="865605"/>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4000">
                  <a:solidFill>
                    <a:schemeClr val="bg1"/>
                  </a:solidFill>
                  <a:latin typeface="微软雅黑" pitchFamily="34" charset="-122"/>
                  <a:ea typeface="微软雅黑"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667" dirty="0"/>
                <a:t>消费者</a:t>
              </a:r>
              <a:endParaRPr lang="en-US" altLang="zh-CN" sz="2667" dirty="0"/>
            </a:p>
          </p:txBody>
        </p:sp>
      </p:grpSp>
      <p:sp>
        <p:nvSpPr>
          <p:cNvPr id="32" name="Text Box 65"/>
          <p:cNvSpPr txBox="1">
            <a:spLocks noChangeArrowheads="1"/>
          </p:cNvSpPr>
          <p:nvPr/>
        </p:nvSpPr>
        <p:spPr bwMode="gray">
          <a:xfrm>
            <a:off x="5467924" y="2368037"/>
            <a:ext cx="1320528" cy="590093"/>
          </a:xfrm>
          <a:prstGeom prst="rect">
            <a:avLst/>
          </a:prstGeom>
          <a:noFill/>
          <a:ln w="9525" algn="ctr">
            <a:noFill/>
            <a:miter lim="800000"/>
            <a:headEnd/>
            <a:tailEnd/>
          </a:ln>
        </p:spPr>
        <p:txBody>
          <a:bodyPr lIns="116963" tIns="58481" rIns="116963" bIns="58481">
            <a:spAutoFit/>
          </a:bodyPr>
          <a:lstStyle/>
          <a:p>
            <a:pPr algn="ctr">
              <a:spcBef>
                <a:spcPct val="50000"/>
              </a:spcBef>
            </a:pPr>
            <a:r>
              <a:rPr lang="zh-CN" altLang="en-US" sz="3067" b="1" dirty="0">
                <a:solidFill>
                  <a:srgbClr val="0070C0"/>
                </a:solidFill>
                <a:latin typeface="微软雅黑" pitchFamily="34" charset="-122"/>
                <a:ea typeface="微软雅黑" pitchFamily="34" charset="-122"/>
              </a:rPr>
              <a:t>设备</a:t>
            </a:r>
            <a:endParaRPr lang="en-US" altLang="zh-CN" sz="3067" b="1" dirty="0">
              <a:solidFill>
                <a:srgbClr val="0070C0"/>
              </a:solidFill>
              <a:latin typeface="微软雅黑" pitchFamily="34" charset="-122"/>
              <a:ea typeface="微软雅黑" pitchFamily="34" charset="-122"/>
            </a:endParaRPr>
          </a:p>
        </p:txBody>
      </p:sp>
      <p:sp>
        <p:nvSpPr>
          <p:cNvPr id="33" name="Text Box 66"/>
          <p:cNvSpPr txBox="1">
            <a:spLocks noChangeArrowheads="1"/>
          </p:cNvSpPr>
          <p:nvPr/>
        </p:nvSpPr>
        <p:spPr bwMode="gray">
          <a:xfrm>
            <a:off x="5395295" y="5483569"/>
            <a:ext cx="1320528" cy="590093"/>
          </a:xfrm>
          <a:prstGeom prst="rect">
            <a:avLst/>
          </a:prstGeom>
          <a:noFill/>
          <a:ln w="9525" algn="ctr">
            <a:noFill/>
            <a:miter lim="800000"/>
            <a:headEnd/>
            <a:tailEnd/>
          </a:ln>
        </p:spPr>
        <p:txBody>
          <a:bodyPr lIns="116963" tIns="58481" rIns="116963" bIns="58481">
            <a:spAutoFit/>
          </a:bodyPr>
          <a:lstStyle/>
          <a:p>
            <a:pPr algn="ctr">
              <a:spcBef>
                <a:spcPct val="50000"/>
              </a:spcBef>
            </a:pPr>
            <a:r>
              <a:rPr lang="zh-CN" altLang="en-US" sz="3067" b="1" dirty="0">
                <a:solidFill>
                  <a:srgbClr val="0070C0"/>
                </a:solidFill>
                <a:latin typeface="微软雅黑" pitchFamily="34" charset="-122"/>
                <a:ea typeface="微软雅黑" pitchFamily="34" charset="-122"/>
              </a:rPr>
              <a:t>经验</a:t>
            </a:r>
            <a:endParaRPr lang="en-US" altLang="zh-CN" sz="3067" b="1" dirty="0">
              <a:solidFill>
                <a:srgbClr val="0070C0"/>
              </a:solidFill>
              <a:latin typeface="微软雅黑" pitchFamily="34" charset="-122"/>
              <a:ea typeface="微软雅黑" pitchFamily="34" charset="-122"/>
            </a:endParaRPr>
          </a:p>
        </p:txBody>
      </p:sp>
      <p:sp>
        <p:nvSpPr>
          <p:cNvPr id="34" name="Text Box 67"/>
          <p:cNvSpPr txBox="1">
            <a:spLocks noChangeArrowheads="1"/>
          </p:cNvSpPr>
          <p:nvPr/>
        </p:nvSpPr>
        <p:spPr bwMode="gray">
          <a:xfrm>
            <a:off x="7532905" y="3884637"/>
            <a:ext cx="1121187" cy="590093"/>
          </a:xfrm>
          <a:prstGeom prst="rect">
            <a:avLst/>
          </a:prstGeom>
          <a:noFill/>
          <a:ln w="9525" algn="ctr">
            <a:noFill/>
            <a:miter lim="800000"/>
            <a:headEnd/>
            <a:tailEnd/>
          </a:ln>
        </p:spPr>
        <p:txBody>
          <a:bodyPr wrap="square" lIns="116963" tIns="58481" rIns="116963" bIns="58481">
            <a:spAutoFit/>
          </a:bodyPr>
          <a:lstStyle/>
          <a:p>
            <a:pPr algn="ctr">
              <a:spcBef>
                <a:spcPct val="50000"/>
              </a:spcBef>
            </a:pPr>
            <a:r>
              <a:rPr lang="zh-CN" altLang="en-US" sz="3067" b="1" dirty="0">
                <a:solidFill>
                  <a:srgbClr val="0070C0"/>
                </a:solidFill>
                <a:latin typeface="微软雅黑" pitchFamily="34" charset="-122"/>
                <a:ea typeface="微软雅黑" pitchFamily="34" charset="-122"/>
              </a:rPr>
              <a:t>技术</a:t>
            </a:r>
            <a:endParaRPr lang="en-US" altLang="zh-CN" sz="3067" b="1" dirty="0">
              <a:solidFill>
                <a:srgbClr val="0070C0"/>
              </a:solidFill>
              <a:latin typeface="微软雅黑" pitchFamily="34" charset="-122"/>
              <a:ea typeface="微软雅黑" pitchFamily="34" charset="-122"/>
            </a:endParaRPr>
          </a:p>
        </p:txBody>
      </p:sp>
      <p:sp>
        <p:nvSpPr>
          <p:cNvPr id="35" name="Text Box 68"/>
          <p:cNvSpPr txBox="1">
            <a:spLocks noChangeArrowheads="1"/>
          </p:cNvSpPr>
          <p:nvPr/>
        </p:nvSpPr>
        <p:spPr bwMode="gray">
          <a:xfrm>
            <a:off x="3685212" y="3884637"/>
            <a:ext cx="1058073" cy="590093"/>
          </a:xfrm>
          <a:prstGeom prst="rect">
            <a:avLst/>
          </a:prstGeom>
          <a:noFill/>
          <a:ln w="9525" algn="ctr">
            <a:noFill/>
            <a:miter lim="800000"/>
            <a:headEnd/>
            <a:tailEnd/>
          </a:ln>
        </p:spPr>
        <p:txBody>
          <a:bodyPr lIns="116963" tIns="58481" rIns="116963" bIns="58481">
            <a:spAutoFit/>
          </a:bodyPr>
          <a:lstStyle/>
          <a:p>
            <a:pPr algn="ctr">
              <a:spcBef>
                <a:spcPct val="50000"/>
              </a:spcBef>
            </a:pPr>
            <a:r>
              <a:rPr lang="zh-CN" altLang="en-US" sz="3067" b="1" dirty="0">
                <a:solidFill>
                  <a:srgbClr val="0070C0"/>
                </a:solidFill>
                <a:latin typeface="微软雅黑" pitchFamily="34" charset="-122"/>
                <a:ea typeface="微软雅黑" pitchFamily="34" charset="-122"/>
              </a:rPr>
              <a:t>设施</a:t>
            </a:r>
            <a:endParaRPr lang="en-US" altLang="zh-CN" sz="3067" b="1" dirty="0">
              <a:solidFill>
                <a:srgbClr val="0070C0"/>
              </a:solidFill>
              <a:latin typeface="微软雅黑" pitchFamily="34" charset="-122"/>
              <a:ea typeface="微软雅黑" pitchFamily="34" charset="-122"/>
            </a:endParaRPr>
          </a:p>
        </p:txBody>
      </p:sp>
      <p:sp>
        <p:nvSpPr>
          <p:cNvPr id="36" name="Text Box 69"/>
          <p:cNvSpPr txBox="1">
            <a:spLocks noChangeArrowheads="1"/>
          </p:cNvSpPr>
          <p:nvPr/>
        </p:nvSpPr>
        <p:spPr bwMode="gray">
          <a:xfrm>
            <a:off x="2110485" y="2558695"/>
            <a:ext cx="2910115" cy="507891"/>
          </a:xfrm>
          <a:prstGeom prst="rect">
            <a:avLst/>
          </a:prstGeom>
          <a:noFill/>
          <a:ln w="9525" algn="ctr">
            <a:noFill/>
            <a:miter lim="800000"/>
            <a:headEnd/>
            <a:tailEnd/>
          </a:ln>
        </p:spPr>
        <p:txBody>
          <a:bodyPr lIns="116963" tIns="58481" rIns="116963" bIns="58481">
            <a:spAutoFit/>
          </a:bodyPr>
          <a:lstStyle/>
          <a:p>
            <a:pPr algn="ctr">
              <a:spcBef>
                <a:spcPct val="50000"/>
              </a:spcBef>
            </a:pPr>
            <a:r>
              <a:rPr lang="zh-CN" altLang="en-US" sz="2533" b="1" dirty="0">
                <a:solidFill>
                  <a:srgbClr val="FF0000"/>
                </a:solidFill>
                <a:latin typeface="微软雅黑" pitchFamily="34" charset="-122"/>
                <a:ea typeface="微软雅黑" pitchFamily="34" charset="-122"/>
              </a:rPr>
              <a:t>物流系统</a:t>
            </a:r>
            <a:endParaRPr lang="en-US" altLang="zh-CN" sz="2533" b="1" dirty="0">
              <a:solidFill>
                <a:srgbClr val="FF0000"/>
              </a:solidFill>
              <a:latin typeface="微软雅黑" pitchFamily="34" charset="-122"/>
              <a:ea typeface="微软雅黑" pitchFamily="34" charset="-122"/>
            </a:endParaRPr>
          </a:p>
        </p:txBody>
      </p:sp>
      <p:sp>
        <p:nvSpPr>
          <p:cNvPr id="37" name="Text Box 70"/>
          <p:cNvSpPr txBox="1">
            <a:spLocks noChangeArrowheads="1"/>
          </p:cNvSpPr>
          <p:nvPr/>
        </p:nvSpPr>
        <p:spPr bwMode="gray">
          <a:xfrm>
            <a:off x="7202771" y="2558695"/>
            <a:ext cx="2910115" cy="507891"/>
          </a:xfrm>
          <a:prstGeom prst="rect">
            <a:avLst/>
          </a:prstGeom>
          <a:noFill/>
          <a:ln w="9525" algn="ctr">
            <a:noFill/>
            <a:miter lim="800000"/>
            <a:headEnd/>
            <a:tailEnd/>
          </a:ln>
        </p:spPr>
        <p:txBody>
          <a:bodyPr lIns="116963" tIns="58481" rIns="116963" bIns="58481">
            <a:spAutoFit/>
          </a:bodyPr>
          <a:lstStyle/>
          <a:p>
            <a:pPr algn="ctr">
              <a:spcBef>
                <a:spcPct val="50000"/>
              </a:spcBef>
            </a:pPr>
            <a:r>
              <a:rPr lang="zh-CN" altLang="en-US" sz="2533" b="1" dirty="0">
                <a:solidFill>
                  <a:srgbClr val="FF0000"/>
                </a:solidFill>
                <a:latin typeface="微软雅黑" pitchFamily="34" charset="-122"/>
                <a:ea typeface="微软雅黑" pitchFamily="34" charset="-122"/>
              </a:rPr>
              <a:t>物流系统</a:t>
            </a:r>
            <a:endParaRPr lang="en-US" altLang="zh-CN" sz="2533" b="1" dirty="0">
              <a:solidFill>
                <a:srgbClr val="FF0000"/>
              </a:solidFill>
              <a:latin typeface="微软雅黑" pitchFamily="34" charset="-122"/>
              <a:ea typeface="微软雅黑" pitchFamily="34" charset="-122"/>
            </a:endParaRPr>
          </a:p>
        </p:txBody>
      </p:sp>
      <p:sp>
        <p:nvSpPr>
          <p:cNvPr id="38" name="Text Box 71"/>
          <p:cNvSpPr txBox="1">
            <a:spLocks noChangeArrowheads="1"/>
          </p:cNvSpPr>
          <p:nvPr/>
        </p:nvSpPr>
        <p:spPr bwMode="gray">
          <a:xfrm>
            <a:off x="2031253" y="5084922"/>
            <a:ext cx="2910115" cy="507891"/>
          </a:xfrm>
          <a:prstGeom prst="rect">
            <a:avLst/>
          </a:prstGeom>
          <a:noFill/>
          <a:ln w="9525" algn="ctr">
            <a:noFill/>
            <a:miter lim="800000"/>
            <a:headEnd/>
            <a:tailEnd/>
          </a:ln>
        </p:spPr>
        <p:txBody>
          <a:bodyPr lIns="116963" tIns="58481" rIns="116963" bIns="58481">
            <a:spAutoFit/>
          </a:bodyPr>
          <a:lstStyle/>
          <a:p>
            <a:pPr algn="ctr">
              <a:spcBef>
                <a:spcPct val="50000"/>
              </a:spcBef>
            </a:pPr>
            <a:r>
              <a:rPr lang="zh-CN" altLang="en-US" sz="2533" b="1" dirty="0">
                <a:solidFill>
                  <a:srgbClr val="FF0000"/>
                </a:solidFill>
                <a:latin typeface="微软雅黑" pitchFamily="34" charset="-122"/>
                <a:ea typeface="微软雅黑" pitchFamily="34" charset="-122"/>
              </a:rPr>
              <a:t>物流系统</a:t>
            </a:r>
            <a:endParaRPr lang="en-US" altLang="zh-CN" sz="2533" b="1" dirty="0">
              <a:solidFill>
                <a:srgbClr val="FF0000"/>
              </a:solidFill>
              <a:latin typeface="微软雅黑" pitchFamily="34" charset="-122"/>
              <a:ea typeface="微软雅黑" pitchFamily="34" charset="-122"/>
            </a:endParaRPr>
          </a:p>
        </p:txBody>
      </p:sp>
      <p:sp>
        <p:nvSpPr>
          <p:cNvPr id="39" name="Text Box 72"/>
          <p:cNvSpPr txBox="1">
            <a:spLocks noChangeArrowheads="1"/>
          </p:cNvSpPr>
          <p:nvPr/>
        </p:nvSpPr>
        <p:spPr bwMode="gray">
          <a:xfrm>
            <a:off x="7378768" y="5145770"/>
            <a:ext cx="2910115" cy="507891"/>
          </a:xfrm>
          <a:prstGeom prst="rect">
            <a:avLst/>
          </a:prstGeom>
          <a:noFill/>
          <a:ln w="9525" algn="ctr">
            <a:noFill/>
            <a:miter lim="800000"/>
            <a:headEnd/>
            <a:tailEnd/>
          </a:ln>
        </p:spPr>
        <p:txBody>
          <a:bodyPr lIns="116963" tIns="58481" rIns="116963" bIns="58481">
            <a:spAutoFit/>
          </a:bodyPr>
          <a:lstStyle/>
          <a:p>
            <a:pPr algn="ctr">
              <a:spcBef>
                <a:spcPct val="50000"/>
              </a:spcBef>
            </a:pPr>
            <a:r>
              <a:rPr lang="zh-CN" altLang="en-US" sz="2533" b="1" dirty="0">
                <a:solidFill>
                  <a:srgbClr val="FF0000"/>
                </a:solidFill>
                <a:latin typeface="微软雅黑" pitchFamily="34" charset="-122"/>
                <a:ea typeface="微软雅黑" pitchFamily="34" charset="-122"/>
              </a:rPr>
              <a:t>物流系统</a:t>
            </a:r>
            <a:endParaRPr lang="en-US" altLang="zh-CN" sz="2533" b="1" dirty="0">
              <a:solidFill>
                <a:srgbClr val="FF0000"/>
              </a:solidFill>
              <a:latin typeface="微软雅黑" pitchFamily="34" charset="-122"/>
              <a:ea typeface="微软雅黑" pitchFamily="34" charset="-122"/>
            </a:endParaRPr>
          </a:p>
        </p:txBody>
      </p:sp>
      <p:grpSp>
        <p:nvGrpSpPr>
          <p:cNvPr id="43" name="组合 42">
            <a:extLst>
              <a:ext uri="{FF2B5EF4-FFF2-40B4-BE49-F238E27FC236}">
                <a16:creationId xmlns:a16="http://schemas.microsoft.com/office/drawing/2014/main" id="{3B0D8D49-BB2C-4D00-AA68-BA62D56D1006}"/>
              </a:ext>
            </a:extLst>
          </p:cNvPr>
          <p:cNvGrpSpPr/>
          <p:nvPr/>
        </p:nvGrpSpPr>
        <p:grpSpPr>
          <a:xfrm>
            <a:off x="2428795" y="1428778"/>
            <a:ext cx="7458209" cy="92071"/>
            <a:chOff x="688893" y="2574256"/>
            <a:chExt cx="7739508" cy="81111"/>
          </a:xfrm>
        </p:grpSpPr>
        <p:sp>
          <p:nvSpPr>
            <p:cNvPr id="44" name="Rectangle 4">
              <a:extLst>
                <a:ext uri="{FF2B5EF4-FFF2-40B4-BE49-F238E27FC236}">
                  <a16:creationId xmlns:a16="http://schemas.microsoft.com/office/drawing/2014/main" id="{BB206870-3F68-4002-9FC2-958F5567B880}"/>
                </a:ext>
              </a:extLst>
            </p:cNvPr>
            <p:cNvSpPr/>
            <p:nvPr/>
          </p:nvSpPr>
          <p:spPr>
            <a:xfrm>
              <a:off x="688893" y="2574256"/>
              <a:ext cx="1539000" cy="81111"/>
            </a:xfrm>
            <a:prstGeom prst="rect">
              <a:avLst/>
            </a:prstGeom>
            <a:solidFill>
              <a:srgbClr val="202F3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45" name="Rectangle 5">
              <a:extLst>
                <a:ext uri="{FF2B5EF4-FFF2-40B4-BE49-F238E27FC236}">
                  <a16:creationId xmlns:a16="http://schemas.microsoft.com/office/drawing/2014/main" id="{FA38A9F4-5939-4C37-9B5E-33E89031B2F1}"/>
                </a:ext>
              </a:extLst>
            </p:cNvPr>
            <p:cNvSpPr/>
            <p:nvPr/>
          </p:nvSpPr>
          <p:spPr>
            <a:xfrm>
              <a:off x="2239021" y="2574256"/>
              <a:ext cx="1539000" cy="81111"/>
            </a:xfrm>
            <a:prstGeom prst="rect">
              <a:avLst/>
            </a:prstGeom>
            <a:solidFill>
              <a:srgbClr val="1C949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46" name="Rectangle 6">
              <a:extLst>
                <a:ext uri="{FF2B5EF4-FFF2-40B4-BE49-F238E27FC236}">
                  <a16:creationId xmlns:a16="http://schemas.microsoft.com/office/drawing/2014/main" id="{E442A85F-78A5-4FCD-82CC-F8C53C4E9456}"/>
                </a:ext>
              </a:extLst>
            </p:cNvPr>
            <p:cNvSpPr/>
            <p:nvPr/>
          </p:nvSpPr>
          <p:spPr>
            <a:xfrm>
              <a:off x="3789153" y="2574256"/>
              <a:ext cx="1539000" cy="81111"/>
            </a:xfrm>
            <a:prstGeom prst="rect">
              <a:avLst/>
            </a:prstGeom>
            <a:solidFill>
              <a:srgbClr val="7CB554"/>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47" name="Rectangle 7">
              <a:extLst>
                <a:ext uri="{FF2B5EF4-FFF2-40B4-BE49-F238E27FC236}">
                  <a16:creationId xmlns:a16="http://schemas.microsoft.com/office/drawing/2014/main" id="{1896916F-5FE6-49F5-814E-A2D9036518E9}"/>
                </a:ext>
              </a:extLst>
            </p:cNvPr>
            <p:cNvSpPr/>
            <p:nvPr/>
          </p:nvSpPr>
          <p:spPr>
            <a:xfrm>
              <a:off x="5339276" y="2574256"/>
              <a:ext cx="1539000" cy="81111"/>
            </a:xfrm>
            <a:prstGeom prst="rect">
              <a:avLst/>
            </a:prstGeom>
            <a:solidFill>
              <a:srgbClr val="FAC14D"/>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48" name="Rectangle 8">
              <a:extLst>
                <a:ext uri="{FF2B5EF4-FFF2-40B4-BE49-F238E27FC236}">
                  <a16:creationId xmlns:a16="http://schemas.microsoft.com/office/drawing/2014/main" id="{72213222-5601-41A1-B662-336EAE9370A3}"/>
                </a:ext>
              </a:extLst>
            </p:cNvPr>
            <p:cNvSpPr/>
            <p:nvPr/>
          </p:nvSpPr>
          <p:spPr>
            <a:xfrm>
              <a:off x="6889401" y="2574256"/>
              <a:ext cx="1539000" cy="81111"/>
            </a:xfrm>
            <a:prstGeom prst="rect">
              <a:avLst/>
            </a:prstGeom>
            <a:solidFill>
              <a:srgbClr val="F95647"/>
            </a:solidFill>
            <a:ln w="6350" cap="flat" cmpd="sng" algn="ctr">
              <a:noFill/>
              <a:prstDash val="solid"/>
              <a:miter lim="800000"/>
            </a:ln>
            <a:effectLst/>
          </p:spPr>
          <p:txBody>
            <a:bodyPr lIns="91427" tIns="45716" rIns="91427" bIns="45716" rtlCol="0" anchor="ctr"/>
            <a:lstStyle/>
            <a:p>
              <a:pPr algn="ctr" defTabSz="1218684"/>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grpSp>
      <p:sp>
        <p:nvSpPr>
          <p:cNvPr id="50" name="文本框 31">
            <a:extLst>
              <a:ext uri="{FF2B5EF4-FFF2-40B4-BE49-F238E27FC236}">
                <a16:creationId xmlns:a16="http://schemas.microsoft.com/office/drawing/2014/main" id="{5F01C6DE-D10F-4D97-8FCA-81D108170E2D}"/>
              </a:ext>
            </a:extLst>
          </p:cNvPr>
          <p:cNvSpPr>
            <a:spLocks noChangeArrowheads="1"/>
          </p:cNvSpPr>
          <p:nvPr/>
        </p:nvSpPr>
        <p:spPr bwMode="auto">
          <a:xfrm>
            <a:off x="919618" y="242054"/>
            <a:ext cx="5476536" cy="584775"/>
          </a:xfrm>
          <a:prstGeom prst="rect">
            <a:avLst/>
          </a:prstGeom>
          <a:noFill/>
          <a:extLst/>
        </p:spPr>
        <p:txBody>
          <a:bodyPr wrap="square" rtlCol="0">
            <a:spAutoFit/>
          </a:bodyPr>
          <a:lstStyle/>
          <a:p>
            <a:pPr marL="457200" indent="-457200">
              <a:buFont typeface="Wingdings" panose="05000000000000000000" pitchFamily="2" charset="2"/>
              <a:buChar char="l"/>
            </a:pPr>
            <a:r>
              <a:rPr lang="zh-CN" altLang="en-US" sz="3200" dirty="0" smtClean="0">
                <a:solidFill>
                  <a:srgbClr val="524F6A"/>
                </a:solidFill>
                <a:latin typeface="微软雅黑" panose="020B0503020204020204" pitchFamily="34" charset="-122"/>
                <a:ea typeface="微软雅黑" panose="020B0503020204020204" pitchFamily="34" charset="-122"/>
              </a:rPr>
              <a:t>物流一体化</a:t>
            </a:r>
            <a:endParaRPr lang="zh-CN" altLang="en-US" sz="3200"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816429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电子商务</a:t>
            </a:r>
            <a:r>
              <a:rPr lang="zh-CN" altLang="en-US" sz="3200" b="1" dirty="0" smtClean="0">
                <a:solidFill>
                  <a:srgbClr val="FFFFFF"/>
                </a:solidFill>
                <a:latin typeface="Arial Black" panose="020B0A04020102020204" pitchFamily="34" charset="0"/>
                <a:ea typeface="微软雅黑" panose="020B0503020204020204" pitchFamily="34" charset="-122"/>
              </a:rPr>
              <a:t>物流技术</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663061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3515845" y="3010742"/>
            <a:ext cx="5511613" cy="0"/>
          </a:xfrm>
          <a:prstGeom prst="line">
            <a:avLst/>
          </a:prstGeom>
          <a:ln>
            <a:solidFill>
              <a:srgbClr val="524F6A">
                <a:alpha val="22000"/>
              </a:srgbClr>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2557630" y="2334739"/>
            <a:ext cx="1352006" cy="1352006"/>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条形码技术</a:t>
            </a:r>
            <a:endParaRPr lang="zh-CN" altLang="en-US" dirty="0">
              <a:latin typeface="微软雅黑" panose="020B0503020204020204" pitchFamily="34" charset="-122"/>
              <a:ea typeface="微软雅黑" panose="020B0503020204020204" pitchFamily="34" charset="-122"/>
            </a:endParaRPr>
          </a:p>
        </p:txBody>
      </p:sp>
      <p:sp>
        <p:nvSpPr>
          <p:cNvPr id="6" name="椭圆 5"/>
          <p:cNvSpPr/>
          <p:nvPr/>
        </p:nvSpPr>
        <p:spPr>
          <a:xfrm>
            <a:off x="4396598" y="2334739"/>
            <a:ext cx="1352006" cy="1352006"/>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EDI</a:t>
            </a:r>
            <a:r>
              <a:rPr lang="zh-CN" altLang="zh-CN" dirty="0" smtClean="0">
                <a:latin typeface="微软雅黑" panose="020B0503020204020204" pitchFamily="34" charset="-122"/>
                <a:ea typeface="微软雅黑" panose="020B0503020204020204" pitchFamily="34" charset="-122"/>
              </a:rPr>
              <a:t>技术</a:t>
            </a:r>
            <a:endParaRPr lang="zh-CN" altLang="en-US" dirty="0">
              <a:latin typeface="微软雅黑" panose="020B0503020204020204" pitchFamily="34" charset="-122"/>
              <a:ea typeface="微软雅黑" panose="020B0503020204020204" pitchFamily="34" charset="-122"/>
            </a:endParaRPr>
          </a:p>
        </p:txBody>
      </p:sp>
      <p:sp>
        <p:nvSpPr>
          <p:cNvPr id="7" name="椭圆 6"/>
          <p:cNvSpPr/>
          <p:nvPr/>
        </p:nvSpPr>
        <p:spPr>
          <a:xfrm>
            <a:off x="6235566" y="2334739"/>
            <a:ext cx="1352006" cy="1352006"/>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GPS</a:t>
            </a:r>
            <a:r>
              <a:rPr lang="zh-CN" altLang="en-US" dirty="0" smtClean="0">
                <a:latin typeface="微软雅黑" panose="020B0503020204020204" pitchFamily="34" charset="-122"/>
                <a:ea typeface="微软雅黑" panose="020B0503020204020204" pitchFamily="34" charset="-122"/>
              </a:rPr>
              <a:t>技术</a:t>
            </a:r>
            <a:endParaRPr lang="zh-CN" altLang="en-US" dirty="0">
              <a:latin typeface="微软雅黑" panose="020B0503020204020204" pitchFamily="34" charset="-122"/>
              <a:ea typeface="微软雅黑" panose="020B0503020204020204" pitchFamily="34" charset="-122"/>
            </a:endParaRPr>
          </a:p>
        </p:txBody>
      </p:sp>
      <p:sp>
        <p:nvSpPr>
          <p:cNvPr id="8" name="椭圆 7"/>
          <p:cNvSpPr/>
          <p:nvPr/>
        </p:nvSpPr>
        <p:spPr>
          <a:xfrm>
            <a:off x="8074533" y="2334739"/>
            <a:ext cx="1352006" cy="1352006"/>
          </a:xfrm>
          <a:prstGeom prst="ellipse">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RFID</a:t>
            </a:r>
            <a:r>
              <a:rPr lang="zh-CN" altLang="en-US" dirty="0" smtClean="0">
                <a:latin typeface="微软雅黑" panose="020B0503020204020204" pitchFamily="34" charset="-122"/>
                <a:ea typeface="微软雅黑" panose="020B0503020204020204" pitchFamily="34" charset="-122"/>
              </a:rPr>
              <a:t>技术</a:t>
            </a:r>
            <a:endParaRPr lang="zh-CN" altLang="en-US"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1519819" y="3995678"/>
            <a:ext cx="2873209" cy="1938992"/>
          </a:xfrm>
          <a:prstGeom prst="rect">
            <a:avLst/>
          </a:prstGeom>
          <a:noFill/>
        </p:spPr>
        <p:txBody>
          <a:bodyPr wrap="square" rtlCol="0">
            <a:spAutoFit/>
          </a:bodyPr>
          <a:lstStyle/>
          <a:p>
            <a:pPr algn="ctr"/>
            <a:r>
              <a:rPr lang="zh-CN" altLang="zh-CN" sz="2000" dirty="0" smtClean="0">
                <a:solidFill>
                  <a:srgbClr val="A5779E"/>
                </a:solidFill>
                <a:latin typeface="微软雅黑" panose="020B0503020204020204" pitchFamily="34" charset="-122"/>
                <a:ea typeface="微软雅黑" panose="020B0503020204020204" pitchFamily="34" charset="-122"/>
              </a:rPr>
              <a:t>生产线</a:t>
            </a:r>
            <a:r>
              <a:rPr lang="zh-CN" altLang="zh-CN" sz="2000" dirty="0">
                <a:solidFill>
                  <a:srgbClr val="A5779E"/>
                </a:solidFill>
                <a:latin typeface="微软雅黑" panose="020B0503020204020204" pitchFamily="34" charset="-122"/>
                <a:ea typeface="微软雅黑" panose="020B0503020204020204" pitchFamily="34" charset="-122"/>
              </a:rPr>
              <a:t>上的产品</a:t>
            </a:r>
            <a:r>
              <a:rPr lang="zh-CN" altLang="zh-CN" sz="2000" dirty="0">
                <a:solidFill>
                  <a:srgbClr val="A5779E"/>
                </a:solidFill>
                <a:latin typeface="微软雅黑" panose="020B0503020204020204" pitchFamily="34" charset="-122"/>
                <a:ea typeface="微软雅黑" panose="020B0503020204020204" pitchFamily="34" charset="-122"/>
              </a:rPr>
              <a:t>跟踪</a:t>
            </a:r>
            <a:endParaRPr lang="en-US" altLang="zh-CN" sz="2000" dirty="0">
              <a:solidFill>
                <a:srgbClr val="A5779E"/>
              </a:solidFill>
              <a:latin typeface="微软雅黑" panose="020B0503020204020204" pitchFamily="34" charset="-122"/>
              <a:ea typeface="微软雅黑" panose="020B0503020204020204" pitchFamily="34" charset="-122"/>
            </a:endParaRPr>
          </a:p>
          <a:p>
            <a:pPr algn="ctr"/>
            <a:r>
              <a:rPr lang="zh-CN" altLang="zh-CN" sz="2000" dirty="0">
                <a:solidFill>
                  <a:srgbClr val="A5779E"/>
                </a:solidFill>
                <a:latin typeface="微软雅黑" panose="020B0503020204020204" pitchFamily="34" charset="-122"/>
                <a:ea typeface="微软雅黑" panose="020B0503020204020204" pitchFamily="34" charset="-122"/>
              </a:rPr>
              <a:t>产品标签</a:t>
            </a:r>
            <a:r>
              <a:rPr lang="zh-CN" altLang="zh-CN" sz="2000" dirty="0">
                <a:solidFill>
                  <a:srgbClr val="A5779E"/>
                </a:solidFill>
                <a:latin typeface="微软雅黑" panose="020B0503020204020204" pitchFamily="34" charset="-122"/>
                <a:ea typeface="微软雅黑" panose="020B0503020204020204" pitchFamily="34" charset="-122"/>
              </a:rPr>
              <a:t>管理</a:t>
            </a:r>
            <a:endParaRPr lang="en-US" altLang="zh-CN" sz="2000" dirty="0">
              <a:solidFill>
                <a:srgbClr val="A5779E"/>
              </a:solidFill>
              <a:latin typeface="微软雅黑" panose="020B0503020204020204" pitchFamily="34" charset="-122"/>
              <a:ea typeface="微软雅黑" panose="020B0503020204020204" pitchFamily="34" charset="-122"/>
            </a:endParaRPr>
          </a:p>
          <a:p>
            <a:pPr algn="ctr"/>
            <a:r>
              <a:rPr lang="zh-CN" altLang="zh-CN" sz="2000" dirty="0">
                <a:solidFill>
                  <a:srgbClr val="A5779E"/>
                </a:solidFill>
                <a:latin typeface="微软雅黑" panose="020B0503020204020204" pitchFamily="34" charset="-122"/>
                <a:ea typeface="微软雅黑" panose="020B0503020204020204" pitchFamily="34" charset="-122"/>
              </a:rPr>
              <a:t>产品入库</a:t>
            </a:r>
            <a:r>
              <a:rPr lang="zh-CN" altLang="zh-CN" sz="2000" dirty="0">
                <a:solidFill>
                  <a:srgbClr val="A5779E"/>
                </a:solidFill>
                <a:latin typeface="微软雅黑" panose="020B0503020204020204" pitchFamily="34" charset="-122"/>
                <a:ea typeface="微软雅黑" panose="020B0503020204020204" pitchFamily="34" charset="-122"/>
              </a:rPr>
              <a:t>管理</a:t>
            </a:r>
            <a:endParaRPr lang="en-US" altLang="zh-CN" sz="2000" dirty="0">
              <a:solidFill>
                <a:srgbClr val="A5779E"/>
              </a:solidFill>
              <a:latin typeface="微软雅黑" panose="020B0503020204020204" pitchFamily="34" charset="-122"/>
              <a:ea typeface="微软雅黑" panose="020B0503020204020204" pitchFamily="34" charset="-122"/>
            </a:endParaRPr>
          </a:p>
          <a:p>
            <a:pPr algn="ctr"/>
            <a:r>
              <a:rPr lang="zh-CN" altLang="zh-CN" sz="2000" dirty="0">
                <a:solidFill>
                  <a:srgbClr val="A5779E"/>
                </a:solidFill>
                <a:latin typeface="微软雅黑" panose="020B0503020204020204" pitchFamily="34" charset="-122"/>
                <a:ea typeface="微软雅黑" panose="020B0503020204020204" pitchFamily="34" charset="-122"/>
              </a:rPr>
              <a:t>产品</a:t>
            </a:r>
            <a:r>
              <a:rPr lang="zh-CN" altLang="zh-CN" sz="2000" dirty="0">
                <a:solidFill>
                  <a:srgbClr val="A5779E"/>
                </a:solidFill>
                <a:latin typeface="微软雅黑" panose="020B0503020204020204" pitchFamily="34" charset="-122"/>
                <a:ea typeface="微软雅黑" panose="020B0503020204020204" pitchFamily="34" charset="-122"/>
              </a:rPr>
              <a:t>出库</a:t>
            </a:r>
            <a:r>
              <a:rPr lang="zh-CN" altLang="zh-CN" sz="2000" dirty="0">
                <a:solidFill>
                  <a:srgbClr val="A5779E"/>
                </a:solidFill>
                <a:latin typeface="微软雅黑" panose="020B0503020204020204" pitchFamily="34" charset="-122"/>
                <a:ea typeface="微软雅黑" panose="020B0503020204020204" pitchFamily="34" charset="-122"/>
              </a:rPr>
              <a:t>管理</a:t>
            </a:r>
            <a:endParaRPr lang="en-US" altLang="zh-CN" sz="2000" dirty="0">
              <a:solidFill>
                <a:srgbClr val="A5779E"/>
              </a:solidFill>
              <a:latin typeface="微软雅黑" panose="020B0503020204020204" pitchFamily="34" charset="-122"/>
              <a:ea typeface="微软雅黑" panose="020B0503020204020204" pitchFamily="34" charset="-122"/>
            </a:endParaRPr>
          </a:p>
          <a:p>
            <a:pPr algn="ctr"/>
            <a:r>
              <a:rPr lang="zh-CN" altLang="zh-CN" sz="2000" dirty="0">
                <a:solidFill>
                  <a:srgbClr val="A5779E"/>
                </a:solidFill>
                <a:latin typeface="微软雅黑" panose="020B0503020204020204" pitchFamily="34" charset="-122"/>
                <a:ea typeface="微软雅黑" panose="020B0503020204020204" pitchFamily="34" charset="-122"/>
              </a:rPr>
              <a:t>库存</a:t>
            </a:r>
            <a:r>
              <a:rPr lang="zh-CN" altLang="zh-CN" sz="2000" dirty="0" smtClean="0">
                <a:solidFill>
                  <a:srgbClr val="A5779E"/>
                </a:solidFill>
                <a:latin typeface="微软雅黑" panose="020B0503020204020204" pitchFamily="34" charset="-122"/>
                <a:ea typeface="微软雅黑" panose="020B0503020204020204" pitchFamily="34" charset="-122"/>
              </a:rPr>
              <a:t>管理</a:t>
            </a:r>
            <a:endParaRPr lang="en-US" altLang="zh-CN" sz="2000" dirty="0" smtClean="0">
              <a:solidFill>
                <a:srgbClr val="A5779E"/>
              </a:solidFill>
              <a:latin typeface="微软雅黑" panose="020B0503020204020204" pitchFamily="34" charset="-122"/>
              <a:ea typeface="微软雅黑" panose="020B0503020204020204" pitchFamily="34" charset="-122"/>
            </a:endParaRPr>
          </a:p>
          <a:p>
            <a:pPr algn="ctr"/>
            <a:r>
              <a:rPr lang="zh-CN" altLang="zh-CN" sz="2000" dirty="0">
                <a:solidFill>
                  <a:srgbClr val="A5779E"/>
                </a:solidFill>
                <a:latin typeface="微软雅黑" panose="020B0503020204020204" pitchFamily="34" charset="-122"/>
                <a:ea typeface="微软雅黑" panose="020B0503020204020204" pitchFamily="34" charset="-122"/>
              </a:rPr>
              <a:t>货物配送</a:t>
            </a:r>
            <a:endParaRPr lang="zh-CN" altLang="en-US" sz="2000" dirty="0">
              <a:solidFill>
                <a:srgbClr val="A5779E"/>
              </a:solidFill>
              <a:latin typeface="微软雅黑" panose="020B0503020204020204" pitchFamily="34" charset="-122"/>
              <a:ea typeface="微软雅黑" panose="020B0503020204020204" pitchFamily="34" charset="-122"/>
            </a:endParaRPr>
          </a:p>
        </p:txBody>
      </p:sp>
      <p:sp>
        <p:nvSpPr>
          <p:cNvPr id="18" name="文本框 31">
            <a:extLst>
              <a:ext uri="{FF2B5EF4-FFF2-40B4-BE49-F238E27FC236}">
                <a16:creationId xmlns:a16="http://schemas.microsoft.com/office/drawing/2014/main" id="{5F01C6DE-D10F-4D97-8FCA-81D108170E2D}"/>
              </a:ext>
            </a:extLst>
          </p:cNvPr>
          <p:cNvSpPr>
            <a:spLocks noChangeArrowheads="1"/>
          </p:cNvSpPr>
          <p:nvPr/>
        </p:nvSpPr>
        <p:spPr bwMode="auto">
          <a:xfrm>
            <a:off x="1147619" y="704015"/>
            <a:ext cx="5476536" cy="584775"/>
          </a:xfrm>
          <a:prstGeom prst="rect">
            <a:avLst/>
          </a:prstGeom>
          <a:noFill/>
          <a:extLst/>
        </p:spPr>
        <p:txBody>
          <a:bodyPr wrap="square" rtlCol="0">
            <a:spAutoFit/>
          </a:bodyPr>
          <a:lstStyle/>
          <a:p>
            <a:pPr marL="457200" indent="-457200">
              <a:buFont typeface="Wingdings" panose="05000000000000000000" pitchFamily="2" charset="2"/>
              <a:buChar char="l"/>
            </a:pPr>
            <a:r>
              <a:rPr lang="zh-CN" altLang="en-US" sz="3200" dirty="0" smtClean="0">
                <a:solidFill>
                  <a:srgbClr val="524F6A"/>
                </a:solidFill>
                <a:latin typeface="微软雅黑" panose="020B0503020204020204" pitchFamily="34" charset="-122"/>
                <a:ea typeface="微软雅黑" panose="020B0503020204020204" pitchFamily="34" charset="-122"/>
              </a:rPr>
              <a:t>电子商务物流技术</a:t>
            </a:r>
            <a:endParaRPr lang="zh-CN" altLang="en-US" sz="3200" dirty="0">
              <a:solidFill>
                <a:srgbClr val="524F6A"/>
              </a:solidFill>
              <a:latin typeface="微软雅黑" panose="020B0503020204020204" pitchFamily="34" charset="-122"/>
              <a:ea typeface="微软雅黑" panose="020B0503020204020204" pitchFamily="34" charset="-122"/>
            </a:endParaRPr>
          </a:p>
        </p:txBody>
      </p:sp>
      <p:sp>
        <p:nvSpPr>
          <p:cNvPr id="2" name="矩形 1"/>
          <p:cNvSpPr/>
          <p:nvPr/>
        </p:nvSpPr>
        <p:spPr>
          <a:xfrm>
            <a:off x="1648473" y="1404465"/>
            <a:ext cx="9512585" cy="683264"/>
          </a:xfrm>
          <a:prstGeom prst="rect">
            <a:avLst/>
          </a:prstGeom>
          <a:noFill/>
        </p:spPr>
        <p:txBody>
          <a:bodyPr wrap="square" rtlCol="0">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电子商务物流技术是指电子商务物流要素活动有关的所有专业技术的总称，可以包括各种操作方法、管理技能等，如流通加工技术、物品包装技术、物品标识技术、物品实时跟踪技术等</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4107278" y="3995678"/>
            <a:ext cx="2297487" cy="2246769"/>
          </a:xfrm>
          <a:prstGeom prst="rect">
            <a:avLst/>
          </a:prstGeom>
          <a:noFill/>
        </p:spPr>
        <p:txBody>
          <a:bodyPr wrap="square" rtlCol="0">
            <a:spAutoFit/>
          </a:bodyPr>
          <a:lstStyle/>
          <a:p>
            <a:pPr algn="ctr"/>
            <a:r>
              <a:rPr lang="en-US" altLang="zh-CN" sz="2000" dirty="0">
                <a:solidFill>
                  <a:srgbClr val="FF6E55"/>
                </a:solidFill>
                <a:latin typeface="微软雅黑" panose="020B0503020204020204" pitchFamily="34" charset="-122"/>
                <a:ea typeface="微软雅黑" panose="020B0503020204020204" pitchFamily="34" charset="-122"/>
              </a:rPr>
              <a:t>EDI</a:t>
            </a:r>
            <a:r>
              <a:rPr lang="zh-CN" altLang="zh-CN" sz="2000" dirty="0">
                <a:solidFill>
                  <a:srgbClr val="FF6E55"/>
                </a:solidFill>
                <a:latin typeface="微软雅黑" panose="020B0503020204020204" pitchFamily="34" charset="-122"/>
                <a:ea typeface="微软雅黑" panose="020B0503020204020204" pitchFamily="34" charset="-122"/>
              </a:rPr>
              <a:t>是一种信息管理或处理的有效手段，它可以对物流供应链上物流信息进行有效地运作，比如传输物流单证等</a:t>
            </a:r>
            <a:endParaRPr lang="zh-CN" altLang="en-US" sz="2000" dirty="0">
              <a:solidFill>
                <a:srgbClr val="FF6E55"/>
              </a:solidFill>
              <a:latin typeface="微软雅黑" panose="020B0503020204020204" pitchFamily="34" charset="-122"/>
              <a:ea typeface="微软雅黑" panose="020B0503020204020204" pitchFamily="34" charset="-122"/>
            </a:endParaRPr>
          </a:p>
        </p:txBody>
      </p:sp>
      <p:sp>
        <p:nvSpPr>
          <p:cNvPr id="10" name="矩形 9"/>
          <p:cNvSpPr/>
          <p:nvPr/>
        </p:nvSpPr>
        <p:spPr>
          <a:xfrm>
            <a:off x="6235566" y="3995678"/>
            <a:ext cx="2011737" cy="1631216"/>
          </a:xfrm>
          <a:prstGeom prst="rect">
            <a:avLst/>
          </a:prstGeom>
          <a:noFill/>
        </p:spPr>
        <p:txBody>
          <a:bodyPr wrap="square" rtlCol="0">
            <a:spAutoFit/>
          </a:bodyPr>
          <a:lstStyle/>
          <a:p>
            <a:pPr algn="ctr"/>
            <a:r>
              <a:rPr lang="zh-CN" altLang="zh-CN" sz="2000" dirty="0">
                <a:solidFill>
                  <a:srgbClr val="FFC353"/>
                </a:solidFill>
                <a:latin typeface="微软雅黑" panose="020B0503020204020204" pitchFamily="34" charset="-122"/>
                <a:ea typeface="微软雅黑" panose="020B0503020204020204" pitchFamily="34" charset="-122"/>
              </a:rPr>
              <a:t>主要有三大组成部分，即空间星座部分、地面监控部分和用户设备</a:t>
            </a:r>
            <a:r>
              <a:rPr lang="zh-CN" altLang="zh-CN" sz="2000" dirty="0" smtClean="0">
                <a:solidFill>
                  <a:srgbClr val="FFC353"/>
                </a:solidFill>
                <a:latin typeface="微软雅黑" panose="020B0503020204020204" pitchFamily="34" charset="-122"/>
                <a:ea typeface="微软雅黑" panose="020B0503020204020204" pitchFamily="34" charset="-122"/>
              </a:rPr>
              <a:t>部分</a:t>
            </a:r>
            <a:endParaRPr lang="zh-CN" altLang="en-US" sz="2000" dirty="0">
              <a:solidFill>
                <a:srgbClr val="FFC353"/>
              </a:solidFill>
              <a:latin typeface="微软雅黑" panose="020B0503020204020204" pitchFamily="34" charset="-122"/>
              <a:ea typeface="微软雅黑" panose="020B0503020204020204" pitchFamily="34" charset="-122"/>
            </a:endParaRPr>
          </a:p>
        </p:txBody>
      </p:sp>
      <p:sp>
        <p:nvSpPr>
          <p:cNvPr id="17" name="矩形 16"/>
          <p:cNvSpPr/>
          <p:nvPr/>
        </p:nvSpPr>
        <p:spPr>
          <a:xfrm>
            <a:off x="7988681" y="3995678"/>
            <a:ext cx="2077554" cy="1015663"/>
          </a:xfrm>
          <a:prstGeom prst="rect">
            <a:avLst/>
          </a:prstGeom>
          <a:noFill/>
        </p:spPr>
        <p:txBody>
          <a:bodyPr wrap="square" rtlCol="0">
            <a:spAutoFit/>
          </a:bodyPr>
          <a:lstStyle/>
          <a:p>
            <a:pPr algn="ctr"/>
            <a:r>
              <a:rPr lang="zh-CN" altLang="zh-CN" sz="2000" dirty="0">
                <a:solidFill>
                  <a:srgbClr val="48B49C"/>
                </a:solidFill>
                <a:latin typeface="微软雅黑" panose="020B0503020204020204" pitchFamily="34" charset="-122"/>
                <a:ea typeface="微软雅黑" panose="020B0503020204020204" pitchFamily="34" charset="-122"/>
              </a:rPr>
              <a:t>仓储管理</a:t>
            </a:r>
          </a:p>
          <a:p>
            <a:pPr algn="ctr"/>
            <a:r>
              <a:rPr lang="zh-CN" altLang="zh-CN" sz="2000" dirty="0">
                <a:solidFill>
                  <a:srgbClr val="48B49C"/>
                </a:solidFill>
                <a:latin typeface="微软雅黑" panose="020B0503020204020204" pitchFamily="34" charset="-122"/>
                <a:ea typeface="微软雅黑" panose="020B0503020204020204" pitchFamily="34" charset="-122"/>
              </a:rPr>
              <a:t>生产线自动化</a:t>
            </a:r>
          </a:p>
          <a:p>
            <a:pPr algn="ctr"/>
            <a:r>
              <a:rPr lang="zh-CN" altLang="zh-CN" sz="2000" dirty="0">
                <a:solidFill>
                  <a:srgbClr val="48B49C"/>
                </a:solidFill>
                <a:latin typeface="微软雅黑" panose="020B0503020204020204" pitchFamily="34" charset="-122"/>
                <a:ea typeface="微软雅黑" panose="020B0503020204020204" pitchFamily="34" charset="-122"/>
              </a:rPr>
              <a:t>分析和预测</a:t>
            </a:r>
          </a:p>
        </p:txBody>
      </p:sp>
    </p:spTree>
    <p:extLst>
      <p:ext uri="{BB962C8B-B14F-4D97-AF65-F5344CB8AC3E}">
        <p14:creationId xmlns:p14="http://schemas.microsoft.com/office/powerpoint/2010/main" val="42591362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524F6A"/>
        </a:solidFill>
        <a:effectLst/>
      </p:bgPr>
    </p:bg>
    <p:spTree>
      <p:nvGrpSpPr>
        <p:cNvPr id="1" name=""/>
        <p:cNvGrpSpPr/>
        <p:nvPr/>
      </p:nvGrpSpPr>
      <p:grpSpPr>
        <a:xfrm>
          <a:off x="0" y="0"/>
          <a:ext cx="0" cy="0"/>
          <a:chOff x="0" y="0"/>
          <a:chExt cx="0" cy="0"/>
        </a:xfrm>
      </p:grpSpPr>
      <p:grpSp>
        <p:nvGrpSpPr>
          <p:cNvPr id="4" name="组合 3"/>
          <p:cNvGrpSpPr/>
          <p:nvPr/>
        </p:nvGrpSpPr>
        <p:grpSpPr>
          <a:xfrm>
            <a:off x="1735504" y="1938938"/>
            <a:ext cx="9108701" cy="2339102"/>
            <a:chOff x="2952637" y="409996"/>
            <a:chExt cx="6724650" cy="2339102"/>
          </a:xfrm>
        </p:grpSpPr>
        <p:sp>
          <p:nvSpPr>
            <p:cNvPr id="5" name="文本框 4"/>
            <p:cNvSpPr txBox="1"/>
            <p:nvPr/>
          </p:nvSpPr>
          <p:spPr>
            <a:xfrm>
              <a:off x="4414033" y="409996"/>
              <a:ext cx="3801858" cy="1323439"/>
            </a:xfrm>
            <a:prstGeom prst="rect">
              <a:avLst/>
            </a:prstGeom>
            <a:noFill/>
          </p:spPr>
          <p:txBody>
            <a:bodyPr wrap="square" rtlCol="0">
              <a:spAutoFit/>
            </a:bodyPr>
            <a:lstStyle/>
            <a:p>
              <a:pPr algn="ctr"/>
              <a:r>
                <a:rPr lang="zh-CN" altLang="en-US" sz="8000" dirty="0">
                  <a:solidFill>
                    <a:schemeClr val="bg1"/>
                  </a:solidFill>
                  <a:latin typeface="微软雅黑" panose="020B0503020204020204" pitchFamily="34" charset="-122"/>
                  <a:ea typeface="微软雅黑" panose="020B0503020204020204" pitchFamily="34" charset="-122"/>
                </a:rPr>
                <a:t>感谢聆听</a:t>
              </a:r>
            </a:p>
          </p:txBody>
        </p:sp>
        <p:sp>
          <p:nvSpPr>
            <p:cNvPr id="6" name="文本框 5"/>
            <p:cNvSpPr txBox="1"/>
            <p:nvPr/>
          </p:nvSpPr>
          <p:spPr>
            <a:xfrm>
              <a:off x="2952637" y="1733435"/>
              <a:ext cx="6724650" cy="1015663"/>
            </a:xfrm>
            <a:prstGeom prst="rect">
              <a:avLst/>
            </a:prstGeom>
            <a:noFill/>
          </p:spPr>
          <p:txBody>
            <a:bodyPr wrap="square" rtlCol="0">
              <a:spAutoFit/>
            </a:bodyPr>
            <a:lstStyle/>
            <a:p>
              <a:pPr algn="ctr"/>
              <a:r>
                <a:rPr lang="en-US" altLang="zh-CN" sz="6000" dirty="0">
                  <a:solidFill>
                    <a:schemeClr val="bg1"/>
                  </a:solidFill>
                  <a:latin typeface="微软雅黑" panose="020B0503020204020204" pitchFamily="34" charset="-122"/>
                  <a:ea typeface="微软雅黑" panose="020B0503020204020204" pitchFamily="34" charset="-122"/>
                </a:rPr>
                <a:t>THANK YOU</a:t>
              </a:r>
              <a:endParaRPr lang="zh-CN" altLang="en-US" sz="60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9600845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92"/>
  <p:tag name="MH_SECTIONID" val="293,294,"/>
</p:tagLst>
</file>

<file path=ppt/tags/tag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0.xml><?xml version="1.0" encoding="utf-8"?>
<p:tagLst xmlns:a="http://schemas.openxmlformats.org/drawingml/2006/main" xmlns:r="http://schemas.openxmlformats.org/officeDocument/2006/relationships" xmlns:p="http://schemas.openxmlformats.org/presentationml/2006/main">
  <p:tag name="MH" val="20170705141558"/>
  <p:tag name="MH_LIBRARY" val="GRAPHIC"/>
  <p:tag name="MH_TYPE" val="SubTitle"/>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70705141558"/>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705141558"/>
  <p:tag name="MH_LIBRARY" val="GRAPHIC"/>
  <p:tag name="MH_TYPE" val="SubTitle"/>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70705141558"/>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705141558"/>
  <p:tag name="MH_LIBRARY" val="GRAPHIC"/>
  <p:tag name="MH_TYPE" val="Other"/>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705141558"/>
  <p:tag name="MH_LIBRARY" val="GRAPHIC"/>
  <p:tag name="MH_TYPE" val="Other"/>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70705141558"/>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70705141558"/>
  <p:tag name="MH_LIBRARY" val="GRAPHIC"/>
  <p:tag name="MH_TYPE" val="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6"/>
</p:tagLst>
</file>

<file path=ppt/tags/tag19.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7"/>
</p:tagLst>
</file>

<file path=ppt/tags/tag20.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8"/>
</p:tagLst>
</file>

<file path=ppt/tags/tag21.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9"/>
</p:tagLst>
</file>

<file path=ppt/tags/tag22.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10"/>
</p:tagLst>
</file>

<file path=ppt/tags/tag23.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11"/>
</p:tagLst>
</file>

<file path=ppt/tags/tag24.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12"/>
</p:tagLst>
</file>

<file path=ppt/tags/tag25.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SubTitle"/>
  <p:tag name="MH_ORDER" val="3"/>
</p:tagLst>
</file>

<file path=ppt/tags/tag26.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SubTitle"/>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SubTitle"/>
  <p:tag name="MH_ORDER" val="4"/>
</p:tagLst>
</file>

<file path=ppt/tags/tag28.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SubTitle"/>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SubTitle"/>
  <p:tag name="MH_ORDER" val="5"/>
</p:tagLst>
</file>

<file path=ppt/tags/tag30.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Title"/>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5"/>
</p:tagLst>
</file>

<file path=ppt/tags/tag32.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32"/>
</p:tagLst>
</file>

<file path=ppt/tags/tag33.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4"/>
</p:tagLst>
</file>

<file path=ppt/tags/tag34.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31"/>
</p:tagLst>
</file>

<file path=ppt/tags/tag35.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3"/>
</p:tagLst>
</file>

<file path=ppt/tags/tag36.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17"/>
</p:tagLst>
</file>

<file path=ppt/tags/tag37.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18"/>
</p:tagLst>
</file>

<file path=ppt/tags/tag38.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19"/>
</p:tagLst>
</file>

<file path=ppt/tags/tag39.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20"/>
</p:tagLst>
</file>

<file path=ppt/tags/tag40.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21"/>
</p:tagLst>
</file>

<file path=ppt/tags/tag41.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22"/>
</p:tagLst>
</file>

<file path=ppt/tags/tag42.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23"/>
</p:tagLst>
</file>

<file path=ppt/tags/tag43.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24"/>
</p:tagLst>
</file>

<file path=ppt/tags/tag44.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25"/>
</p:tagLst>
</file>

<file path=ppt/tags/tag45.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16"/>
</p:tagLst>
</file>

<file path=ppt/tags/tag47.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2"/>
</p:tagLst>
</file>

<file path=ppt/tags/tag48.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13"/>
</p:tagLst>
</file>

<file path=ppt/tags/tag49.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14"/>
</p:tagLst>
</file>

<file path=ppt/tags/tag50.xml><?xml version="1.0" encoding="utf-8"?>
<p:tagLst xmlns:a="http://schemas.openxmlformats.org/drawingml/2006/main" xmlns:r="http://schemas.openxmlformats.org/officeDocument/2006/relationships" xmlns:p="http://schemas.openxmlformats.org/presentationml/2006/main">
  <p:tag name="MH" val="20170705144050"/>
  <p:tag name="MH_LIBRARY" val="GRAPHIC"/>
  <p:tag name="MH_TYPE" val="Other"/>
  <p:tag name="MH_ORDER" val="15"/>
</p:tagLst>
</file>

<file path=ppt/tags/tag51.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Title"/>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Other"/>
  <p:tag name="MH_ORDER" val="10"/>
</p:tagLst>
</file>

<file path=ppt/tags/tag53.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SubTitle"/>
  <p:tag name="MH_ORDER" val="7"/>
</p:tagLst>
</file>

<file path=ppt/tags/tag54.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SubTitle"/>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Other"/>
  <p:tag name="MH_ORDER" val="9"/>
</p:tagLst>
</file>

<file path=ppt/tags/tag56.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Other"/>
  <p:tag name="MH_ORDER" val="8"/>
</p:tagLst>
</file>

<file path=ppt/tags/tag57.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SubTitle"/>
  <p:tag name="MH_ORDER" val="5"/>
</p:tagLst>
</file>

<file path=ppt/tags/tag58.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Other"/>
  <p:tag name="MH_ORDER" val="7"/>
</p:tagLst>
</file>

<file path=ppt/tags/tag59.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SubTitle"/>
  <p:tag name="MH_ORDER" val="3"/>
</p:tagLst>
</file>

<file path=ppt/tags/tag60.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Other"/>
  <p:tag name="MH_ORDER" val="6"/>
</p:tagLst>
</file>

<file path=ppt/tags/tag61.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SubTitle"/>
  <p:tag name="MH_ORDER" val="6"/>
</p:tagLst>
</file>

<file path=ppt/tags/tag62.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Other"/>
  <p:tag name="MH_ORDER" val="5"/>
</p:tagLst>
</file>

<file path=ppt/tags/tag63.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SubTitle"/>
  <p:tag name="MH_ORDER" val="8"/>
</p:tagLst>
</file>

<file path=ppt/tags/tag64.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Other"/>
  <p:tag name="MH_ORDER" val="4"/>
</p:tagLst>
</file>

<file path=ppt/tags/tag65.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SubTitle"/>
  <p:tag name="MH_ORDER" val="4"/>
</p:tagLst>
</file>

<file path=ppt/tags/tag66.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Other"/>
  <p:tag name="MH_ORDER" val="3"/>
</p:tagLst>
</file>

<file path=ppt/tags/tag67.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SubTitle"/>
  <p:tag name="MH_ORDER" val="2"/>
</p:tagLst>
</file>

<file path=ppt/tags/tag68.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Other"/>
  <p:tag name="MH_ORDER" val="1"/>
</p:tagLst>
</file>

<file path=ppt/tags/tag69.xml><?xml version="1.0" encoding="utf-8"?>
<p:tagLst xmlns:a="http://schemas.openxmlformats.org/drawingml/2006/main" xmlns:r="http://schemas.openxmlformats.org/officeDocument/2006/relationships" xmlns:p="http://schemas.openxmlformats.org/presentationml/2006/main">
  <p:tag name="MH" val="20170705154501"/>
  <p:tag name="MH_LIBRARY" val="GRAPHIC"/>
  <p:tag name="MH_TYPE" val="Other"/>
  <p:tag name="MH_ORDER" val="2"/>
</p:tagLst>
</file>

<file path=ppt/tags/tag70.xml><?xml version="1.0" encoding="utf-8"?>
<p:tagLst xmlns:a="http://schemas.openxmlformats.org/drawingml/2006/main" xmlns:r="http://schemas.openxmlformats.org/officeDocument/2006/relationships" xmlns:p="http://schemas.openxmlformats.org/presentationml/2006/main">
  <p:tag name="MH" val="20170705145927"/>
  <p:tag name="MH_LIBRARY" val="GRAPHIC"/>
  <p:tag name="MH_TYPE" val="Title"/>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70705145927"/>
  <p:tag name="MH_LIBRARY" val="GRAPHIC"/>
  <p:tag name="MH_TYPE" val="SubTitle"/>
  <p:tag name="MH_ORDER" val="3"/>
</p:tagLst>
</file>

<file path=ppt/tags/tag72.xml><?xml version="1.0" encoding="utf-8"?>
<p:tagLst xmlns:a="http://schemas.openxmlformats.org/drawingml/2006/main" xmlns:r="http://schemas.openxmlformats.org/officeDocument/2006/relationships" xmlns:p="http://schemas.openxmlformats.org/presentationml/2006/main">
  <p:tag name="MH" val="20170705145927"/>
  <p:tag name="MH_LIBRARY" val="GRAPHIC"/>
  <p:tag name="MH_TYPE" val="SubTitle"/>
  <p:tag name="MH_ORDER" val="2"/>
</p:tagLst>
</file>

<file path=ppt/tags/tag73.xml><?xml version="1.0" encoding="utf-8"?>
<p:tagLst xmlns:a="http://schemas.openxmlformats.org/drawingml/2006/main" xmlns:r="http://schemas.openxmlformats.org/officeDocument/2006/relationships" xmlns:p="http://schemas.openxmlformats.org/presentationml/2006/main">
  <p:tag name="MH" val="20170705145927"/>
  <p:tag name="MH_LIBRARY" val="GRAPHIC"/>
  <p:tag name="MH_TYPE" val="SubTitle"/>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7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7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7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7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705185052"/>
  <p:tag name="MH_LIBRARY" val="GRAPHIC"/>
</p:tagLst>
</file>

<file path=ppt/tags/tag79.xml><?xml version="1.0" encoding="utf-8"?>
<p:tagLst xmlns:a="http://schemas.openxmlformats.org/drawingml/2006/main" xmlns:r="http://schemas.openxmlformats.org/officeDocument/2006/relationships" xmlns:p="http://schemas.openxmlformats.org/presentationml/2006/main">
  <p:tag name="MH" val="20170705185052"/>
  <p:tag name="MH_LIBRARY" val="GRAPHIC"/>
  <p:tag name="MH_TYPE" val="SubTitle"/>
  <p:tag name="MH_ORDER" val="2"/>
</p:tagLst>
</file>

<file path=ppt/tags/tag80.xml><?xml version="1.0" encoding="utf-8"?>
<p:tagLst xmlns:a="http://schemas.openxmlformats.org/drawingml/2006/main" xmlns:r="http://schemas.openxmlformats.org/officeDocument/2006/relationships" xmlns:p="http://schemas.openxmlformats.org/presentationml/2006/main">
  <p:tag name="MH" val="20170705185052"/>
  <p:tag name="MH_LIBRARY" val="GRAPHIC"/>
  <p:tag name="MH_TYPE" val="SubTitle"/>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70705185052"/>
  <p:tag name="MH_LIBRARY" val="GRAPHIC"/>
  <p:tag name="MH_TYPE" val="SubTitle"/>
  <p:tag name="MH_ORDER" val="3"/>
</p:tagLst>
</file>

<file path=ppt/tags/tag82.xml><?xml version="1.0" encoding="utf-8"?>
<p:tagLst xmlns:a="http://schemas.openxmlformats.org/drawingml/2006/main" xmlns:r="http://schemas.openxmlformats.org/officeDocument/2006/relationships" xmlns:p="http://schemas.openxmlformats.org/presentationml/2006/main">
  <p:tag name="MH" val="20170705185052"/>
  <p:tag name="MH_LIBRARY" val="GRAPHIC"/>
  <p:tag name="MH_TYPE" val="SubTitle"/>
  <p:tag name="MH_ORDER" val="4"/>
</p:tagLst>
</file>

<file path=ppt/tags/tag83.xml><?xml version="1.0" encoding="utf-8"?>
<p:tagLst xmlns:a="http://schemas.openxmlformats.org/drawingml/2006/main" xmlns:r="http://schemas.openxmlformats.org/officeDocument/2006/relationships" xmlns:p="http://schemas.openxmlformats.org/presentationml/2006/main">
  <p:tag name="MH" val="20170705185052"/>
  <p:tag name="MH_LIBRARY" val="GRAPHIC"/>
  <p:tag name="MH_TYPE" val="Other"/>
  <p:tag name="MH_ORDER" val="8"/>
</p:tagLst>
</file>

<file path=ppt/tags/tag84.xml><?xml version="1.0" encoding="utf-8"?>
<p:tagLst xmlns:a="http://schemas.openxmlformats.org/drawingml/2006/main" xmlns:r="http://schemas.openxmlformats.org/officeDocument/2006/relationships" xmlns:p="http://schemas.openxmlformats.org/presentationml/2006/main">
  <p:tag name="MH" val="20170705185052"/>
  <p:tag name="MH_LIBRARY" val="GRAPHIC"/>
  <p:tag name="MH_TYPE" val="Other"/>
  <p:tag name="MH_ORDER" val="9"/>
</p:tagLst>
</file>

<file path=ppt/tags/tag85.xml><?xml version="1.0" encoding="utf-8"?>
<p:tagLst xmlns:a="http://schemas.openxmlformats.org/drawingml/2006/main" xmlns:r="http://schemas.openxmlformats.org/officeDocument/2006/relationships" xmlns:p="http://schemas.openxmlformats.org/presentationml/2006/main">
  <p:tag name="MH" val="20170705185052"/>
  <p:tag name="MH_LIBRARY" val="GRAPHIC"/>
  <p:tag name="MH_TYPE" val="Other"/>
  <p:tag name="MH_ORDER" val="6"/>
</p:tagLst>
</file>

<file path=ppt/tags/tag86.xml><?xml version="1.0" encoding="utf-8"?>
<p:tagLst xmlns:a="http://schemas.openxmlformats.org/drawingml/2006/main" xmlns:r="http://schemas.openxmlformats.org/officeDocument/2006/relationships" xmlns:p="http://schemas.openxmlformats.org/presentationml/2006/main">
  <p:tag name="MH" val="20170705185052"/>
  <p:tag name="MH_LIBRARY" val="GRAPHIC"/>
  <p:tag name="MH_TYPE" val="Other"/>
  <p:tag name="MH_ORDER" val="7"/>
</p:tagLst>
</file>

<file path=ppt/tags/tag87.xml><?xml version="1.0" encoding="utf-8"?>
<p:tagLst xmlns:a="http://schemas.openxmlformats.org/drawingml/2006/main" xmlns:r="http://schemas.openxmlformats.org/officeDocument/2006/relationships" xmlns:p="http://schemas.openxmlformats.org/presentationml/2006/main">
  <p:tag name="MH" val="20170705185052"/>
  <p:tag name="MH_LIBRARY" val="GRAPHIC"/>
  <p:tag name="MH_TYPE" val="Other"/>
  <p:tag name="MH_ORDER" val="3"/>
</p:tagLst>
</file>

<file path=ppt/tags/tag88.xml><?xml version="1.0" encoding="utf-8"?>
<p:tagLst xmlns:a="http://schemas.openxmlformats.org/drawingml/2006/main" xmlns:r="http://schemas.openxmlformats.org/officeDocument/2006/relationships" xmlns:p="http://schemas.openxmlformats.org/presentationml/2006/main">
  <p:tag name="MH" val="20170705185052"/>
  <p:tag name="MH_LIBRARY" val="GRAPHIC"/>
  <p:tag name="MH_TYPE" val="Other"/>
  <p:tag name="MH_ORDER" val="4"/>
</p:tagLst>
</file>

<file path=ppt/tags/tag89.xml><?xml version="1.0" encoding="utf-8"?>
<p:tagLst xmlns:a="http://schemas.openxmlformats.org/drawingml/2006/main" xmlns:r="http://schemas.openxmlformats.org/officeDocument/2006/relationships" xmlns:p="http://schemas.openxmlformats.org/presentationml/2006/main">
  <p:tag name="MH" val="20170705185052"/>
  <p:tag name="MH_LIBRARY" val="GRAPHIC"/>
  <p:tag name="MH_TYPE" val="Other"/>
  <p:tag name="MH_ORDER" val="5"/>
</p:tagLst>
</file>

<file path=ppt/tags/tag90.xml><?xml version="1.0" encoding="utf-8"?>
<p:tagLst xmlns:a="http://schemas.openxmlformats.org/drawingml/2006/main" xmlns:r="http://schemas.openxmlformats.org/officeDocument/2006/relationships" xmlns:p="http://schemas.openxmlformats.org/presentationml/2006/main">
  <p:tag name="MH" val="20170705185052"/>
  <p:tag name="MH_LIBRARY" val="GRAPHIC"/>
  <p:tag name="MH_TYPE" val="Other"/>
  <p:tag name="MH_ORDER" val="1"/>
</p:tagLst>
</file>

<file path=ppt/tags/tag91.xml><?xml version="1.0" encoding="utf-8"?>
<p:tagLst xmlns:a="http://schemas.openxmlformats.org/drawingml/2006/main" xmlns:r="http://schemas.openxmlformats.org/officeDocument/2006/relationships" xmlns:p="http://schemas.openxmlformats.org/presentationml/2006/main">
  <p:tag name="MH" val="20170705185052"/>
  <p:tag name="MH_LIBRARY" val="GRAPHIC"/>
  <p:tag name="MH_TYPE" val="Other"/>
  <p:tag name="MH_ORDER" val="2"/>
</p:tagLst>
</file>

<file path=ppt/tags/tag92.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Picture"/>
  <p:tag name="MH_ORDER" val="2"/>
</p:tagLst>
</file>

<file path=ppt/tags/tag93.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81012101811"/>
  <p:tag name="MH_LIBRARY" val="GRAPHIC"/>
</p:tagLst>
</file>

<file path=ppt/tags/tag94.xml><?xml version="1.0" encoding="utf-8"?>
<p:tagLst xmlns:a="http://schemas.openxmlformats.org/drawingml/2006/main" xmlns:r="http://schemas.openxmlformats.org/officeDocument/2006/relationships" xmlns:p="http://schemas.openxmlformats.org/presentationml/2006/main">
  <p:tag name="MH" val="20181012101811"/>
  <p:tag name="MH_LIBRARY" val="GRAPHIC"/>
  <p:tag name="MH_TYPE" val="SubTitle"/>
  <p:tag name="MH_ORDER" val="1"/>
</p:tagLst>
</file>

<file path=ppt/tags/tag95.xml><?xml version="1.0" encoding="utf-8"?>
<p:tagLst xmlns:a="http://schemas.openxmlformats.org/drawingml/2006/main" xmlns:r="http://schemas.openxmlformats.org/officeDocument/2006/relationships" xmlns:p="http://schemas.openxmlformats.org/presentationml/2006/main">
  <p:tag name="MH" val="20181012101811"/>
  <p:tag name="MH_LIBRARY" val="GRAPHIC"/>
  <p:tag name="MH_TYPE" val="Other"/>
  <p:tag name="MH_ORDER" val="1"/>
</p:tagLst>
</file>

<file path=ppt/tags/tag96.xml><?xml version="1.0" encoding="utf-8"?>
<p:tagLst xmlns:a="http://schemas.openxmlformats.org/drawingml/2006/main" xmlns:r="http://schemas.openxmlformats.org/officeDocument/2006/relationships" xmlns:p="http://schemas.openxmlformats.org/presentationml/2006/main">
  <p:tag name="MH" val="20181012101811"/>
  <p:tag name="MH_LIBRARY" val="GRAPHIC"/>
  <p:tag name="MH_TYPE" val="SubTitle"/>
  <p:tag name="MH_ORDER" val="2"/>
</p:tagLst>
</file>

<file path=ppt/tags/tag97.xml><?xml version="1.0" encoding="utf-8"?>
<p:tagLst xmlns:a="http://schemas.openxmlformats.org/drawingml/2006/main" xmlns:r="http://schemas.openxmlformats.org/officeDocument/2006/relationships" xmlns:p="http://schemas.openxmlformats.org/presentationml/2006/main">
  <p:tag name="MH" val="20181012101811"/>
  <p:tag name="MH_LIBRARY" val="GRAPHIC"/>
  <p:tag name="MH_TYPE" val="Other"/>
  <p:tag name="MH_ORDER" val="2"/>
</p:tagLst>
</file>

<file path=ppt/tags/tag98.xml><?xml version="1.0" encoding="utf-8"?>
<p:tagLst xmlns:a="http://schemas.openxmlformats.org/drawingml/2006/main" xmlns:r="http://schemas.openxmlformats.org/officeDocument/2006/relationships" xmlns:p="http://schemas.openxmlformats.org/presentationml/2006/main">
  <p:tag name="MH" val="20181012101811"/>
  <p:tag name="MH_LIBRARY" val="GRAPHIC"/>
  <p:tag name="MH_TYPE" val="Text"/>
  <p:tag name="MH_ORDER" val="2"/>
</p:tagLst>
</file>

<file path=ppt/tags/tag99.xml><?xml version="1.0" encoding="utf-8"?>
<p:tagLst xmlns:a="http://schemas.openxmlformats.org/drawingml/2006/main" xmlns:r="http://schemas.openxmlformats.org/officeDocument/2006/relationships" xmlns:p="http://schemas.openxmlformats.org/presentationml/2006/main">
  <p:tag name="MH" val="20181012101811"/>
  <p:tag name="MH_LIBRARY" val="GRAPHIC"/>
  <p:tag name="MH_TYPE" val="SubTitle"/>
  <p:tag name="MH_ORDER" val="3"/>
</p:tagLst>
</file>

<file path=ppt/tags/tag100.xml><?xml version="1.0" encoding="utf-8"?>
<p:tagLst xmlns:a="http://schemas.openxmlformats.org/drawingml/2006/main" xmlns:r="http://schemas.openxmlformats.org/officeDocument/2006/relationships" xmlns:p="http://schemas.openxmlformats.org/presentationml/2006/main">
  <p:tag name="MH" val="20181012101811"/>
  <p:tag name="MH_LIBRARY" val="GRAPHIC"/>
  <p:tag name="MH_TYPE" val="Other"/>
  <p:tag name="MH_ORDER" val="3"/>
</p:tagLst>
</file>

<file path=ppt/tags/tag101.xml><?xml version="1.0" encoding="utf-8"?>
<p:tagLst xmlns:a="http://schemas.openxmlformats.org/drawingml/2006/main" xmlns:r="http://schemas.openxmlformats.org/officeDocument/2006/relationships" xmlns:p="http://schemas.openxmlformats.org/presentationml/2006/main">
  <p:tag name="MH" val="20181012101811"/>
  <p:tag name="MH_LIBRARY" val="GRAPHIC"/>
  <p:tag name="MH_TYPE" val="Text"/>
  <p:tag name="MH_ORDER" val="3"/>
</p:tagLst>
</file>

<file path=ppt/tags/tag102.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1"/>
</p:tagLst>
</file>

<file path=ppt/tags/tag103.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2"/>
</p:tagLst>
</file>

<file path=ppt/tags/tag104.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3"/>
</p:tagLst>
</file>

<file path=ppt/tags/tag105.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4"/>
</p:tagLst>
</file>

<file path=ppt/tags/tag106.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5"/>
</p:tagLst>
</file>

<file path=ppt/tags/tag107.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6"/>
</p:tagLst>
</file>

<file path=ppt/tags/tag108.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7"/>
</p:tagLst>
</file>

<file path=ppt/tags/tag109.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8"/>
</p:tagLst>
</file>

<file path=ppt/tags/tag110.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9"/>
</p:tagLst>
</file>

<file path=ppt/tags/tag111.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10"/>
</p:tagLst>
</file>

<file path=ppt/tags/tag112.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11"/>
</p:tagLst>
</file>

<file path=ppt/tags/tag113.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12"/>
</p:tagLst>
</file>

<file path=ppt/tags/tag114.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13"/>
</p:tagLst>
</file>

<file path=ppt/tags/tag115.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14"/>
</p:tagLst>
</file>

<file path=ppt/tags/tag116.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15"/>
</p:tagLst>
</file>

<file path=ppt/tags/tag117.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16"/>
</p:tagLst>
</file>

<file path=ppt/tags/tag118.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17"/>
</p:tagLst>
</file>

<file path=ppt/tags/tag119.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18"/>
</p:tagLst>
</file>

<file path=ppt/tags/tag120.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19"/>
</p:tagLst>
</file>

<file path=ppt/tags/tag121.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20"/>
</p:tagLst>
</file>

<file path=ppt/tags/tag122.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21"/>
</p:tagLst>
</file>

<file path=ppt/tags/tag123.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22"/>
</p:tagLst>
</file>

<file path=ppt/tags/tag124.xml><?xml version="1.0" encoding="utf-8"?>
<p:tagLst xmlns:a="http://schemas.openxmlformats.org/drawingml/2006/main" xmlns:r="http://schemas.openxmlformats.org/officeDocument/2006/relationships" xmlns:p="http://schemas.openxmlformats.org/presentationml/2006/main">
  <p:tag name="MH" val="20170720173521"/>
  <p:tag name="MH_LIBRARY" val="GRAPHIC"/>
  <p:tag name="MH_TYPE" val="Other"/>
  <p:tag name="MH_ORDER" val="23"/>
</p:tagLst>
</file>

<file path=ppt/tags/tag125.xml><?xml version="1.0" encoding="utf-8"?>
<p:tagLst xmlns:a="http://schemas.openxmlformats.org/drawingml/2006/main" xmlns:r="http://schemas.openxmlformats.org/officeDocument/2006/relationships" xmlns:p="http://schemas.openxmlformats.org/presentationml/2006/main">
  <p:tag name="MH" val="20170720173142"/>
  <p:tag name="MH_LIBRARY" val="GRAPHIC"/>
  <p:tag name="MH_TYPE" val="SubTitle"/>
  <p:tag name="MH_ORDER" val="1"/>
</p:tagLst>
</file>

<file path=ppt/tags/tag126.xml><?xml version="1.0" encoding="utf-8"?>
<p:tagLst xmlns:a="http://schemas.openxmlformats.org/drawingml/2006/main" xmlns:r="http://schemas.openxmlformats.org/officeDocument/2006/relationships" xmlns:p="http://schemas.openxmlformats.org/presentationml/2006/main">
  <p:tag name="MH" val="20170720173142"/>
  <p:tag name="MH_LIBRARY" val="GRAPHIC"/>
  <p:tag name="MH_TYPE" val="SubTitle"/>
  <p:tag name="MH_ORDER" val="5"/>
</p:tagLst>
</file>

<file path=ppt/tags/tag127.xml><?xml version="1.0" encoding="utf-8"?>
<p:tagLst xmlns:a="http://schemas.openxmlformats.org/drawingml/2006/main" xmlns:r="http://schemas.openxmlformats.org/officeDocument/2006/relationships" xmlns:p="http://schemas.openxmlformats.org/presentationml/2006/main">
  <p:tag name="MH" val="20170720173142"/>
  <p:tag name="MH_LIBRARY" val="GRAPHIC"/>
  <p:tag name="MH_TYPE" val="SubTitle"/>
  <p:tag name="MH_ORDER" val="4"/>
</p:tagLst>
</file>

<file path=ppt/tags/tag128.xml><?xml version="1.0" encoding="utf-8"?>
<p:tagLst xmlns:a="http://schemas.openxmlformats.org/drawingml/2006/main" xmlns:r="http://schemas.openxmlformats.org/officeDocument/2006/relationships" xmlns:p="http://schemas.openxmlformats.org/presentationml/2006/main">
  <p:tag name="MH" val="20170720173142"/>
  <p:tag name="MH_LIBRARY" val="GRAPHIC"/>
  <p:tag name="MH_TYPE" val="SubTitle"/>
  <p:tag name="MH_ORDER" val="3"/>
</p:tagLst>
</file>

<file path=ppt/tags/tag129.xml><?xml version="1.0" encoding="utf-8"?>
<p:tagLst xmlns:a="http://schemas.openxmlformats.org/drawingml/2006/main" xmlns:r="http://schemas.openxmlformats.org/officeDocument/2006/relationships" xmlns:p="http://schemas.openxmlformats.org/presentationml/2006/main">
  <p:tag name="MH" val="20170720173142"/>
  <p:tag name="MH_LIBRARY" val="GRAPHIC"/>
  <p:tag name="MH_TYPE" val="SubTitle"/>
  <p:tag name="MH_ORDER" val="2"/>
</p:tagLst>
</file>

<file path=ppt/tags/tag130.xml><?xml version="1.0" encoding="utf-8"?>
<p:tagLst xmlns:a="http://schemas.openxmlformats.org/drawingml/2006/main" xmlns:r="http://schemas.openxmlformats.org/officeDocument/2006/relationships" xmlns:p="http://schemas.openxmlformats.org/presentationml/2006/main">
  <p:tag name="ISLIDE.DIAGRAM" val="f82c4c53-79dd-4090-a9b4-8cc8e84121fd"/>
</p:tagLst>
</file>

<file path=ppt/tags/tag13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13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13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3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5.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6.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7.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8.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496</TotalTime>
  <Words>1906</Words>
  <Application>Microsoft Office PowerPoint</Application>
  <PresentationFormat>宽屏</PresentationFormat>
  <Paragraphs>229</Paragraphs>
  <Slides>30</Slides>
  <Notes>8</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30</vt:i4>
      </vt:variant>
    </vt:vector>
  </HeadingPairs>
  <TitlesOfParts>
    <vt:vector size="48" baseType="lpstr">
      <vt:lpstr>Arial Unicode MS</vt:lpstr>
      <vt:lpstr>Helvetica Neue</vt:lpstr>
      <vt:lpstr>Lato Light</vt:lpstr>
      <vt:lpstr>맑은 고딕</vt:lpstr>
      <vt:lpstr>Open Sans Light</vt:lpstr>
      <vt:lpstr>等线</vt:lpstr>
      <vt:lpstr>等线 Light</vt:lpstr>
      <vt:lpstr>宋体</vt:lpstr>
      <vt:lpstr>微软雅黑</vt:lpstr>
      <vt:lpstr>Arial</vt:lpstr>
      <vt:lpstr>Arial Black</vt:lpstr>
      <vt:lpstr>Calibri</vt:lpstr>
      <vt:lpstr>Open Sans</vt:lpstr>
      <vt:lpstr>Roboto</vt:lpstr>
      <vt:lpstr>Tahoma</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龙时富</dc:creator>
  <cp:lastModifiedBy>Administrator</cp:lastModifiedBy>
  <cp:revision>83</cp:revision>
  <dcterms:created xsi:type="dcterms:W3CDTF">2016-06-26T03:01:00Z</dcterms:created>
  <dcterms:modified xsi:type="dcterms:W3CDTF">2018-10-12T02:46:48Z</dcterms:modified>
</cp:coreProperties>
</file>