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06" r:id="rId3"/>
    <p:sldId id="256" r:id="rId5"/>
    <p:sldId id="257" r:id="rId6"/>
    <p:sldId id="796" r:id="rId7"/>
    <p:sldId id="797" r:id="rId8"/>
    <p:sldId id="798" r:id="rId9"/>
    <p:sldId id="799" r:id="rId10"/>
    <p:sldId id="800" r:id="rId11"/>
    <p:sldId id="801" r:id="rId12"/>
    <p:sldId id="802" r:id="rId13"/>
    <p:sldId id="803" r:id="rId14"/>
    <p:sldId id="804" r:id="rId15"/>
    <p:sldId id="805" r:id="rId16"/>
    <p:sldId id="806" r:id="rId17"/>
    <p:sldId id="807" r:id="rId18"/>
    <p:sldId id="808" r:id="rId19"/>
    <p:sldId id="809" r:id="rId20"/>
    <p:sldId id="810" r:id="rId21"/>
    <p:sldId id="811" r:id="rId22"/>
    <p:sldId id="812" r:id="rId23"/>
    <p:sldId id="813" r:id="rId24"/>
    <p:sldId id="814" r:id="rId25"/>
    <p:sldId id="815" r:id="rId26"/>
    <p:sldId id="816" r:id="rId27"/>
    <p:sldId id="817" r:id="rId28"/>
    <p:sldId id="818" r:id="rId29"/>
    <p:sldId id="819" r:id="rId30"/>
    <p:sldId id="820" r:id="rId31"/>
    <p:sldId id="821" r:id="rId32"/>
    <p:sldId id="822" r:id="rId33"/>
    <p:sldId id="825" r:id="rId34"/>
    <p:sldId id="826" r:id="rId35"/>
    <p:sldId id="827" r:id="rId36"/>
    <p:sldId id="863" r:id="rId37"/>
    <p:sldId id="262" r:id="rId38"/>
  </p:sldIdLst>
  <p:sldSz cx="12192000" cy="6858000"/>
  <p:notesSz cx="7103745" cy="10234295"/>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ky123.Org" initials="S" lastIdx="0" clrIdx="0"/>
  <p:cmAuthor id="0" name="王笛"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203" autoAdjust="0"/>
  </p:normalViewPr>
  <p:slideViewPr>
    <p:cSldViewPr snapToGrid="0" showGuides="1">
      <p:cViewPr varScale="1">
        <p:scale>
          <a:sx n="108" d="100"/>
          <a:sy n="108" d="100"/>
        </p:scale>
        <p:origin x="-618" y="-90"/>
      </p:cViewPr>
      <p:guideLst>
        <p:guide orient="horz" pos="2159"/>
        <p:guide pos="3840"/>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336.xml"/><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tags" Target="../tags/tag335.xml"/><Relationship Id="rId5" Type="http://schemas.openxmlformats.org/officeDocument/2006/relationships/tags" Target="../tags/tag334.xml"/><Relationship Id="rId4" Type="http://schemas.openxmlformats.org/officeDocument/2006/relationships/tags" Target="../tags/tag333.xml"/><Relationship Id="rId3" Type="http://schemas.openxmlformats.org/officeDocument/2006/relationships/tags" Target="../tags/tag332.xml"/><Relationship Id="rId2" Type="http://schemas.openxmlformats.org/officeDocument/2006/relationships/tags" Target="../tags/tag331.xml"/><Relationship Id="rId1" Type="http://schemas.openxmlformats.org/officeDocument/2006/relationships/tags" Target="../tags/tag33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2"/>
            </p:custDataLst>
          </p:nvPr>
        </p:nvSpPr>
        <p:spPr>
          <a:xfrm>
            <a:off x="4024313" y="0"/>
            <a:ext cx="3078162" cy="512763"/>
          </a:xfrm>
          <a:prstGeom prst="rect">
            <a:avLst/>
          </a:prstGeom>
        </p:spPr>
        <p:txBody>
          <a:bodyPr vert="horz" lIns="91440" tIns="45720" rIns="91440" bIns="45720" rtlCol="0"/>
          <a:lstStyle>
            <a:lvl1pPr algn="r">
              <a:defRPr sz="1200"/>
            </a:lvl1pPr>
          </a:lstStyle>
          <a:p>
            <a:fld id="{EEFB2138-EB36-4F97-A09C-2F37E72737C2}" type="datetimeFigureOut">
              <a:rPr lang="zh-CN" altLang="en-US" smtClean="0"/>
            </a:fld>
            <a:endParaRPr lang="zh-CN" altLang="en-US"/>
          </a:p>
        </p:txBody>
      </p:sp>
      <p:sp>
        <p:nvSpPr>
          <p:cNvPr id="4" name="幻灯片图像占位符 3"/>
          <p:cNvSpPr>
            <a:spLocks noGrp="1" noRot="1" noChangeAspect="1"/>
          </p:cNvSpPr>
          <p:nvPr>
            <p:ph type="sldImg" idx="2"/>
            <p:custDataLst>
              <p:tags r:id="rId3"/>
            </p:custDataLst>
          </p:nvPr>
        </p:nvSpPr>
        <p:spPr>
          <a:xfrm>
            <a:off x="482600" y="1279525"/>
            <a:ext cx="6140450" cy="3454400"/>
          </a:xfrm>
          <a:prstGeom prst="rect">
            <a:avLst/>
          </a:prstGeom>
          <a:noFill/>
          <a:ln w="12700">
            <a:solidFill>
              <a:prstClr val="black"/>
            </a:solidFill>
          </a:ln>
        </p:spPr>
      </p:sp>
      <p:sp>
        <p:nvSpPr>
          <p:cNvPr id="5" name="备注占位符 4"/>
          <p:cNvSpPr>
            <a:spLocks noGrp="1"/>
          </p:cNvSpPr>
          <p:nvPr>
            <p:ph type="body" sz="quarter" idx="3"/>
            <p:custDataLst>
              <p:tags r:id="rId4"/>
            </p:custDataLst>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5"/>
            </p:custDataLst>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6"/>
            </p:custDataLst>
          </p:nvPr>
        </p:nvSpPr>
        <p:spPr>
          <a:xfrm>
            <a:off x="4024313" y="9721850"/>
            <a:ext cx="3078162" cy="512763"/>
          </a:xfrm>
          <a:prstGeom prst="rect">
            <a:avLst/>
          </a:prstGeom>
        </p:spPr>
        <p:txBody>
          <a:bodyPr vert="horz" lIns="91440" tIns="45720" rIns="91440" bIns="45720" rtlCol="0" anchor="b"/>
          <a:lstStyle>
            <a:lvl1pPr algn="r">
              <a:defRPr sz="1200"/>
            </a:lvl1pPr>
          </a:lstStyle>
          <a:p>
            <a:fld id="{04A05014-BF71-4578-9AB3-96CCD0BCCD1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5" Type="http://schemas.openxmlformats.org/officeDocument/2006/relationships/tags" Target="../tags/tag229.xml"/><Relationship Id="rId4" Type="http://schemas.openxmlformats.org/officeDocument/2006/relationships/tags" Target="../tags/tag228.xml"/><Relationship Id="rId3" Type="http://schemas.openxmlformats.org/officeDocument/2006/relationships/tags" Target="../tags/tag227.xml"/><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5" Type="http://schemas.openxmlformats.org/officeDocument/2006/relationships/tags" Target="../tags/tag260.xml"/><Relationship Id="rId4" Type="http://schemas.openxmlformats.org/officeDocument/2006/relationships/tags" Target="../tags/tag259.xml"/><Relationship Id="rId3" Type="http://schemas.openxmlformats.org/officeDocument/2006/relationships/tags" Target="../tags/tag258.xml"/><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04A05014-BF71-4578-9AB3-96CCD0BCCD1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04A05014-BF71-4578-9AB3-96CCD0BCCD1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04A05014-BF71-4578-9AB3-96CCD0BCCD1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p:nvPr>
            <p:ph type="sldNum" sz="quarter" idx="2"/>
            <p:custDataLst>
              <p:tags r:id="rId3"/>
            </p:custDataLst>
          </p:nvPr>
        </p:nvSpPr>
        <p:spPr/>
        <p:txBody>
          <a:bodyPr/>
          <a:lstStyle/>
          <a:p>
            <a:pPr lvl="0" algn="r"/>
            <a:fld id="{9A0DB2DC-4C9A-4742-B13C-FB6460FD3503}" type="slidenum">
              <a:rPr lang="zh-CN" altLang="en-US" sz="1200"/>
            </a:fld>
            <a:endParaRPr lang="zh-CN" altLang="en-US" sz="1200"/>
          </a:p>
        </p:txBody>
      </p:sp>
      <p:sp>
        <p:nvSpPr>
          <p:cNvPr id="225282" name="幻灯片图像占位符 225281"/>
          <p:cNvSpPr>
            <a:spLocks noRot="1" noTextEdit="1"/>
          </p:cNvSpPr>
          <p:nvPr>
            <p:ph type="sldImg"/>
            <p:custDataLst>
              <p:tags r:id="rId4"/>
            </p:custDataLst>
          </p:nvPr>
        </p:nvSpPr>
        <p:spPr/>
      </p:sp>
      <p:sp>
        <p:nvSpPr>
          <p:cNvPr id="225283" name="文本占位符 225282"/>
          <p:cNvSpPr>
            <a:spLocks noGrp="1"/>
          </p:cNvSpPr>
          <p:nvPr>
            <p:ph type="body" idx="1"/>
            <p:custDataLst>
              <p:tags r:id="rId5"/>
            </p:custDataLst>
          </p:nvPr>
        </p:nvSpPr>
        <p:spPr/>
        <p:txBody>
          <a:bodyPr/>
          <a:lstStyle/>
          <a:p>
            <a:pPr lvl="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04A05014-BF71-4578-9AB3-96CCD0BCCD1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12800" y="6245225"/>
            <a:ext cx="2641600" cy="476250"/>
          </a:xfrm>
        </p:spPr>
        <p:txBody>
          <a:bodyPr/>
          <a:lstStyle/>
          <a:p>
            <a:pPr lvl="0"/>
            <a:fld id="{BB962C8B-B14F-4D97-AF65-F5344CB8AC3E}" type="datetime1">
              <a:rPr lang="zh-CN" altLang="en-US"/>
            </a:fld>
            <a:endParaRPr lang="zh-CN" altLang="en-US">
              <a:latin typeface="Arial" panose="020B0604020202020204" pitchFamily="34" charset="0"/>
            </a:endParaRPr>
          </a:p>
        </p:txBody>
      </p:sp>
      <p:sp>
        <p:nvSpPr>
          <p:cNvPr id="3" name="页脚占位符 2"/>
          <p:cNvSpPr>
            <a:spLocks noGrp="1"/>
          </p:cNvSpPr>
          <p:nvPr>
            <p:ph type="ftr" sz="quarter" idx="11"/>
            <p:custDataLst>
              <p:tags r:id="rId3"/>
            </p:custDataLst>
          </p:nvPr>
        </p:nvSpPr>
        <p:spPr>
          <a:xfrm>
            <a:off x="4165600" y="6245225"/>
            <a:ext cx="3860800" cy="476250"/>
          </a:xfrm>
        </p:spPr>
        <p:txBody>
          <a:bodyPr/>
          <a:lstStyle/>
          <a:p>
            <a:pPr lvl="0"/>
            <a:endParaRPr lang="zh-CN" altLang="en-US"/>
          </a:p>
        </p:txBody>
      </p:sp>
      <p:sp>
        <p:nvSpPr>
          <p:cNvPr id="4" name="灯片编号占位符 3"/>
          <p:cNvSpPr>
            <a:spLocks noGrp="1"/>
          </p:cNvSpPr>
          <p:nvPr>
            <p:ph type="sldNum" sz="quarter" idx="12"/>
            <p:custDataLst>
              <p:tags r:id="rId4"/>
            </p:custDataLst>
          </p:nvPr>
        </p:nvSpPr>
        <p:spPr>
          <a:xfrm>
            <a:off x="8737600" y="6245225"/>
            <a:ext cx="2641600" cy="476250"/>
          </a:xfrm>
        </p:spPr>
        <p:txBody>
          <a:bodyPr/>
          <a:lstStyle/>
          <a:p>
            <a:pPr lvl="0"/>
            <a:fld id="{9A0DB2DC-4C9A-4742-B13C-FB6460FD3503}" type="slidenum">
              <a:rPr lang="zh-CN" altLang="en-US"/>
            </a:fld>
            <a:endParaRPr lang="zh-CN" altLang="en-US">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9600" y="274638"/>
            <a:ext cx="10972800" cy="1143000"/>
          </a:xfrm>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9600" y="1600200"/>
            <a:ext cx="109728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609600" y="6245225"/>
            <a:ext cx="2844800" cy="476250"/>
          </a:xfrm>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custDataLst>
              <p:tags r:id="rId5"/>
            </p:custDataLst>
          </p:nvPr>
        </p:nvSpPr>
        <p:spPr>
          <a:xfrm>
            <a:off x="4165600" y="6245225"/>
            <a:ext cx="3860800" cy="476250"/>
          </a:xfrm>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custDataLst>
              <p:tags r:id="rId6"/>
            </p:custDataLst>
          </p:nvPr>
        </p:nvSpPr>
        <p:spPr>
          <a:xfrm>
            <a:off x="8737600" y="6245225"/>
            <a:ext cx="2844800" cy="476250"/>
          </a:xfrm>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9600" y="274638"/>
            <a:ext cx="109728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custDataLst>
              <p:tags r:id="rId3"/>
            </p:custDataLst>
          </p:nvPr>
        </p:nvSpPr>
        <p:spPr>
          <a:xfrm>
            <a:off x="609600" y="1600200"/>
            <a:ext cx="53848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197600" y="1600200"/>
            <a:ext cx="53848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custDataLst>
              <p:tags r:id="rId6"/>
            </p:custDataLst>
          </p:nvPr>
        </p:nvSpPr>
        <p:spPr>
          <a:xfrm>
            <a:off x="4038600" y="6356350"/>
            <a:ext cx="4114800"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custDataLst>
              <p:tags r:id="rId7"/>
            </p:custDataLst>
          </p:nvPr>
        </p:nvSpPr>
        <p:spPr>
          <a:xfrm>
            <a:off x="8610600" y="6356350"/>
            <a:ext cx="2743200" cy="365125"/>
          </a:xfrm>
        </p:spPr>
        <p:txBody>
          <a:bodyPr/>
          <a:lstStyle/>
          <a:p>
            <a:pPr lvl="0" eaLnBrk="1" hangingPunct="1">
              <a:buNone/>
            </a:pPr>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2001981" y="309707"/>
            <a:ext cx="10515600" cy="493857"/>
          </a:xfrm>
        </p:spPr>
        <p:txBody>
          <a:bodyPr>
            <a:normAutofit/>
          </a:bodyPr>
          <a:lstStyle>
            <a:lvl1pPr>
              <a:defRPr sz="2800" b="1">
                <a:solidFill>
                  <a:srgbClr val="D48B16"/>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609600" y="274638"/>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609600" y="6245225"/>
            <a:ext cx="28448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custDataLst>
              <p:tags r:id="rId5"/>
            </p:custDataLst>
          </p:nvPr>
        </p:nvSpPr>
        <p:spPr>
          <a:xfrm>
            <a:off x="4165600" y="6245225"/>
            <a:ext cx="38608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custDataLst>
              <p:tags r:id="rId6"/>
            </p:custDataLst>
          </p:nvPr>
        </p:nvSpPr>
        <p:spPr>
          <a:xfrm>
            <a:off x="8737600" y="6245225"/>
            <a:ext cx="2844800" cy="476250"/>
          </a:xfrm>
        </p:spPr>
        <p:txBody>
          <a:bodyPr/>
          <a:lstStyle/>
          <a:p>
            <a:pPr lvl="0" eaLnBrk="1" hangingPunct="1">
              <a:spcBef>
                <a:spcPct val="0"/>
              </a:spcBef>
            </a:pPr>
            <a:fld id="{9A0DB2DC-4C9A-4742-B13C-FB6460FD3503}"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custDataLst>
              <p:tags r:id="rId2"/>
            </p:custDataLst>
          </p:nvPr>
        </p:nvSpPr>
        <p:spPr>
          <a:xfrm>
            <a:off x="609600" y="274638"/>
            <a:ext cx="10972800" cy="58515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custDataLst>
              <p:tags r:id="rId3"/>
            </p:custDataLst>
          </p:nvPr>
        </p:nvSpPr>
        <p:spPr>
          <a:xfrm>
            <a:off x="609600" y="6245225"/>
            <a:ext cx="2844800" cy="476250"/>
          </a:xfrm>
        </p:spPr>
        <p:txBody>
          <a:bodyPr/>
          <a:lstStyle/>
          <a:p>
            <a:pPr lvl="0" eaLnBrk="1" hangingPunct="1"/>
            <a:endParaRPr lang="zh-CN" altLang="en-US">
              <a:latin typeface="Arial" panose="020B0604020202020204" pitchFamily="34" charset="0"/>
              <a:ea typeface="仿宋_GB2312" pitchFamily="49" charset="-122"/>
            </a:endParaRPr>
          </a:p>
        </p:txBody>
      </p:sp>
      <p:sp>
        <p:nvSpPr>
          <p:cNvPr id="4" name="页脚占位符 3"/>
          <p:cNvSpPr>
            <a:spLocks noGrp="1"/>
          </p:cNvSpPr>
          <p:nvPr>
            <p:ph type="ftr" sz="quarter" idx="11"/>
            <p:custDataLst>
              <p:tags r:id="rId4"/>
            </p:custDataLst>
          </p:nvPr>
        </p:nvSpPr>
        <p:spPr>
          <a:xfrm>
            <a:off x="4165600" y="6245225"/>
            <a:ext cx="3860800" cy="476250"/>
          </a:xfrm>
        </p:spPr>
        <p:txBody>
          <a:bodyPr/>
          <a:lstStyle/>
          <a:p>
            <a:pPr lvl="0" eaLnBrk="1" hangingPunct="1"/>
            <a:endParaRPr lang="zh-CN" altLang="en-US">
              <a:latin typeface="Arial" panose="020B0604020202020204" pitchFamily="34" charset="0"/>
            </a:endParaRPr>
          </a:p>
        </p:txBody>
      </p:sp>
      <p:sp>
        <p:nvSpPr>
          <p:cNvPr id="5" name="灯片编号占位符 4"/>
          <p:cNvSpPr>
            <a:spLocks noGrp="1"/>
          </p:cNvSpPr>
          <p:nvPr>
            <p:ph type="sldNum" sz="quarter" idx="12"/>
            <p:custDataLst>
              <p:tags r:id="rId5"/>
            </p:custDataLst>
          </p:nvPr>
        </p:nvSpPr>
        <p:spPr>
          <a:xfrm>
            <a:off x="8737600" y="6245225"/>
            <a:ext cx="2844800" cy="476250"/>
          </a:xfrm>
        </p:spPr>
        <p:txBody>
          <a:bodyPr/>
          <a:lstStyle/>
          <a:p>
            <a:pPr lvl="0" eaLnBrk="1" hangingPunct="1"/>
            <a:fld id="{9A0DB2DC-4C9A-4742-B13C-FB6460FD3503}" type="slidenum">
              <a:rPr lang="zh-CN" altLang="en-US">
                <a:latin typeface="Arial" panose="020B0604020202020204" pitchFamily="34" charset="0"/>
              </a:rPr>
            </a:fld>
            <a:endParaRPr lang="zh-CN" altLang="en-US">
              <a:latin typeface="Arial" panose="020B0604020202020204" pitchFamily="34" charset="0"/>
              <a:ea typeface="仿宋_GB2312" pitchFamily="49" charset="-122"/>
            </a:endParaRP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9616" y="274652"/>
            <a:ext cx="10973087" cy="1143053"/>
          </a:xfrm>
        </p:spPr>
        <p:txBody>
          <a:bodyPr/>
          <a:lstStyle/>
          <a:p>
            <a:r>
              <a:rPr lang="en-US"/>
              <a:t>Click to edit Master title style</a:t>
            </a:r>
            <a:endParaRPr lang="en-US"/>
          </a:p>
        </p:txBody>
      </p:sp>
      <p:sp>
        <p:nvSpPr>
          <p:cNvPr id="3" name="Content Placeholder 2"/>
          <p:cNvSpPr>
            <a:spLocks noGrp="1"/>
          </p:cNvSpPr>
          <p:nvPr>
            <p:ph sz="half" idx="1"/>
            <p:custDataLst>
              <p:tags r:id="rId3"/>
            </p:custDataLst>
          </p:nvPr>
        </p:nvSpPr>
        <p:spPr>
          <a:xfrm>
            <a:off x="609617" y="1600276"/>
            <a:ext cx="5384940" cy="452617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custDataLst>
              <p:tags r:id="rId4"/>
            </p:custDataLst>
          </p:nvPr>
        </p:nvSpPr>
        <p:spPr>
          <a:xfrm>
            <a:off x="6197762" y="1600276"/>
            <a:ext cx="5384940" cy="452617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custDataLst>
              <p:tags r:id="rId5"/>
            </p:custDataLst>
          </p:nvPr>
        </p:nvSpPr>
        <p:spPr>
          <a:xfrm>
            <a:off x="609616" y="6356648"/>
            <a:ext cx="2844875" cy="365142"/>
          </a:xfrm>
        </p:spPr>
        <p:txBody>
          <a:bodyPr/>
          <a:lstStyle/>
          <a:p>
            <a:pPr>
              <a:defRPr/>
            </a:pPr>
            <a:fld id="{A3311C9F-D64E-4824-A709-CF61DE4E0BDD}" type="datetime1">
              <a:rPr lang="en-US" altLang="zh-CN"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custDataLst>
              <p:tags r:id="rId6"/>
            </p:custDataLst>
          </p:nvPr>
        </p:nvSpPr>
        <p:spPr>
          <a:xfrm>
            <a:off x="4165710" y="6356648"/>
            <a:ext cx="3860900" cy="365142"/>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custDataLst>
              <p:tags r:id="rId7"/>
            </p:custDataLst>
          </p:nvPr>
        </p:nvSpPr>
        <p:spPr>
          <a:xfrm>
            <a:off x="8737828" y="6356648"/>
            <a:ext cx="2844875" cy="365142"/>
          </a:xfrm>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file:///D:\qq&#25991;&#20214;\712321467\Image\C2C\Image2\%7b75232B38-A165-1FB7-499C-2E1C792CACB5%7d.png" TargetMode="External"/><Relationship Id="rId13" Type="http://schemas.openxmlformats.org/officeDocument/2006/relationships/image" Target="../media/image2.png"/><Relationship Id="rId12" Type="http://schemas.openxmlformats.org/officeDocument/2006/relationships/tags" Target="../tags/tag34.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tretch>
            <a:fillRect/>
          </a:stretch>
        </a:blipFill>
        <a:effectLst/>
      </p:bgPr>
    </p:bg>
    <p:spTree>
      <p:nvGrpSpPr>
        <p:cNvPr id="1" name=""/>
        <p:cNvGrpSpPr/>
        <p:nvPr/>
      </p:nvGrpSpPr>
      <p:grpSpPr>
        <a:xfrm>
          <a:off x="0" y="0"/>
          <a:ext cx="0" cy="0"/>
          <a:chOff x="0" y="0"/>
          <a:chExt cx="0" cy="0"/>
        </a:xfrm>
      </p:grpSpPr>
      <p:pic>
        <p:nvPicPr>
          <p:cNvPr id="2" name="图片 1073743875" descr="学科网 zxxk.com"/>
          <p:cNvPicPr>
            <a:picLocks noChangeAspect="1"/>
          </p:cNvPicPr>
          <p:nvPr>
            <p:custDataLst>
              <p:tags r:id="rId12"/>
            </p:custDataLst>
          </p:nvPr>
        </p:nvPicPr>
        <p:blipFill>
          <a:blip r:embed="rId13" r:link="rId14"/>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image" Target="../media/image4.png"/><Relationship Id="rId3" Type="http://schemas.openxmlformats.org/officeDocument/2006/relationships/tags" Target="../tags/tag36.xml"/><Relationship Id="rId2" Type="http://schemas.openxmlformats.org/officeDocument/2006/relationships/image" Target="../media/image3.png"/><Relationship Id="rId1" Type="http://schemas.openxmlformats.org/officeDocument/2006/relationships/tags" Target="../tags/tag35.xml"/></Relationships>
</file>

<file path=ppt/slides/_rels/slide2.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image" Target="../media/image7.png"/><Relationship Id="rId7" Type="http://schemas.openxmlformats.org/officeDocument/2006/relationships/tags" Target="../tags/tag45.xml"/><Relationship Id="rId6" Type="http://schemas.openxmlformats.org/officeDocument/2006/relationships/image" Target="../media/image6.png"/><Relationship Id="rId5" Type="http://schemas.openxmlformats.org/officeDocument/2006/relationships/tags" Target="../tags/tag44.xml"/><Relationship Id="rId4" Type="http://schemas.openxmlformats.org/officeDocument/2006/relationships/image" Target="../media/image5.png"/><Relationship Id="rId3" Type="http://schemas.openxmlformats.org/officeDocument/2006/relationships/tags" Target="../tags/tag43.xml"/><Relationship Id="rId2" Type="http://schemas.openxmlformats.org/officeDocument/2006/relationships/image" Target="../media/image3.png"/><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tags" Target="../tags/tag47.xml"/><Relationship Id="rId1" Type="http://schemas.openxmlformats.org/officeDocument/2006/relationships/tags" Target="../tags/tag42.xml"/></Relationships>
</file>

<file path=ppt/slides/_rels/slide3.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0" Type="http://schemas.openxmlformats.org/officeDocument/2006/relationships/notesSlide" Target="../notesSlides/notesSlide3.xml"/><Relationship Id="rId2" Type="http://schemas.openxmlformats.org/officeDocument/2006/relationships/image" Target="../media/image3.png"/><Relationship Id="rId19" Type="http://schemas.openxmlformats.org/officeDocument/2006/relationships/slideLayout" Target="../slideLayouts/slideLayout1.xml"/><Relationship Id="rId18" Type="http://schemas.openxmlformats.org/officeDocument/2006/relationships/tags" Target="../tags/tag66.xml"/><Relationship Id="rId17" Type="http://schemas.openxmlformats.org/officeDocument/2006/relationships/tags" Target="../tags/tag65.xml"/><Relationship Id="rId16" Type="http://schemas.openxmlformats.org/officeDocument/2006/relationships/tags" Target="../tags/tag64.xml"/><Relationship Id="rId15" Type="http://schemas.openxmlformats.org/officeDocument/2006/relationships/tags" Target="../tags/tag63.xml"/><Relationship Id="rId14" Type="http://schemas.openxmlformats.org/officeDocument/2006/relationships/tags" Target="../tags/tag62.xml"/><Relationship Id="rId13" Type="http://schemas.openxmlformats.org/officeDocument/2006/relationships/tags" Target="../tags/tag61.xml"/><Relationship Id="rId12" Type="http://schemas.openxmlformats.org/officeDocument/2006/relationships/image" Target="../media/image8.png"/><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tags" Target="../tags/tag51.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3.xml"/><Relationship Id="rId5" Type="http://schemas.openxmlformats.org/officeDocument/2006/relationships/tags" Target="../tags/tag72.xml"/><Relationship Id="rId4" Type="http://schemas.openxmlformats.org/officeDocument/2006/relationships/image" Target="../media/image9.png"/><Relationship Id="rId3" Type="http://schemas.openxmlformats.org/officeDocument/2006/relationships/tags" Target="../tags/tag71.xml"/><Relationship Id="rId2" Type="http://schemas.openxmlformats.org/officeDocument/2006/relationships/image" Target="../media/image3.png"/><Relationship Id="rId1" Type="http://schemas.openxmlformats.org/officeDocument/2006/relationships/tags" Target="../tags/tag70.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image" Target="../media/image3.png"/><Relationship Id="rId1" Type="http://schemas.openxmlformats.org/officeDocument/2006/relationships/tags" Target="../tags/tag76.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image" Target="../media/image3.png"/><Relationship Id="rId1" Type="http://schemas.openxmlformats.org/officeDocument/2006/relationships/tags" Target="../tags/tag81.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image" Target="../media/image3.png"/><Relationship Id="rId1" Type="http://schemas.openxmlformats.org/officeDocument/2006/relationships/tags" Target="../tags/tag84.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image" Target="../media/image3.png"/><Relationship Id="rId1" Type="http://schemas.openxmlformats.org/officeDocument/2006/relationships/tags" Target="../tags/tag89.xml"/></Relationships>
</file>

<file path=ppt/slides/_rels/slide9.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image" Target="../media/image3.png"/><Relationship Id="rId13" Type="http://schemas.openxmlformats.org/officeDocument/2006/relationships/slideLayout" Target="../slideLayouts/slideLayout2.xml"/><Relationship Id="rId12" Type="http://schemas.openxmlformats.org/officeDocument/2006/relationships/tags" Target="../tags/tag103.xml"/><Relationship Id="rId11" Type="http://schemas.openxmlformats.org/officeDocument/2006/relationships/tags" Target="../tags/tag102.xml"/><Relationship Id="rId10" Type="http://schemas.openxmlformats.org/officeDocument/2006/relationships/tags" Target="../tags/tag101.xml"/><Relationship Id="rId1" Type="http://schemas.openxmlformats.org/officeDocument/2006/relationships/tags" Target="../tags/tag93.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xml"/><Relationship Id="rId3" Type="http://schemas.openxmlformats.org/officeDocument/2006/relationships/tags" Target="../tags/tag105.xml"/><Relationship Id="rId2" Type="http://schemas.openxmlformats.org/officeDocument/2006/relationships/image" Target="../media/image3.png"/><Relationship Id="rId1" Type="http://schemas.openxmlformats.org/officeDocument/2006/relationships/tags" Target="../tags/tag104.xml"/></Relationships>
</file>

<file path=ppt/slides/_rels/slide11.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tags" Target="../tags/tag115.xml"/><Relationship Id="rId7" Type="http://schemas.openxmlformats.org/officeDocument/2006/relationships/tags" Target="../tags/tag114.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image" Target="../media/image3.png"/><Relationship Id="rId16" Type="http://schemas.openxmlformats.org/officeDocument/2006/relationships/slideLayout" Target="../slideLayouts/slideLayout3.xml"/><Relationship Id="rId15" Type="http://schemas.openxmlformats.org/officeDocument/2006/relationships/tags" Target="../tags/tag122.xml"/><Relationship Id="rId14" Type="http://schemas.openxmlformats.org/officeDocument/2006/relationships/tags" Target="../tags/tag121.xml"/><Relationship Id="rId13" Type="http://schemas.openxmlformats.org/officeDocument/2006/relationships/tags" Target="../tags/tag120.xml"/><Relationship Id="rId12" Type="http://schemas.openxmlformats.org/officeDocument/2006/relationships/tags" Target="../tags/tag119.xml"/><Relationship Id="rId11" Type="http://schemas.openxmlformats.org/officeDocument/2006/relationships/tags" Target="../tags/tag118.xml"/><Relationship Id="rId10" Type="http://schemas.openxmlformats.org/officeDocument/2006/relationships/tags" Target="../tags/tag117.xml"/><Relationship Id="rId1" Type="http://schemas.openxmlformats.org/officeDocument/2006/relationships/tags" Target="../tags/tag109.xml"/></Relationships>
</file>

<file path=ppt/slides/_rels/slide12.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image" Target="../media/image3.png"/><Relationship Id="rId14" Type="http://schemas.openxmlformats.org/officeDocument/2006/relationships/slideLayout" Target="../slideLayouts/slideLayout3.xml"/><Relationship Id="rId13" Type="http://schemas.openxmlformats.org/officeDocument/2006/relationships/tags" Target="../tags/tag134.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tags" Target="../tags/tag123.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3.png"/><Relationship Id="rId1" Type="http://schemas.openxmlformats.org/officeDocument/2006/relationships/tags" Target="../tags/tag135.xml"/></Relationships>
</file>

<file path=ppt/slides/_rels/slide14.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image" Target="../media/image3.png"/><Relationship Id="rId17" Type="http://schemas.openxmlformats.org/officeDocument/2006/relationships/slideLayout" Target="../slideLayouts/slideLayout2.xml"/><Relationship Id="rId16" Type="http://schemas.openxmlformats.org/officeDocument/2006/relationships/tags" Target="../tags/tag155.xml"/><Relationship Id="rId15" Type="http://schemas.openxmlformats.org/officeDocument/2006/relationships/tags" Target="../tags/tag154.xml"/><Relationship Id="rId14" Type="http://schemas.openxmlformats.org/officeDocument/2006/relationships/tags" Target="../tags/tag153.xml"/><Relationship Id="rId13" Type="http://schemas.openxmlformats.org/officeDocument/2006/relationships/tags" Target="../tags/tag152.xml"/><Relationship Id="rId12" Type="http://schemas.openxmlformats.org/officeDocument/2006/relationships/tags" Target="../tags/tag151.xml"/><Relationship Id="rId11" Type="http://schemas.openxmlformats.org/officeDocument/2006/relationships/tags" Target="../tags/tag150.xml"/><Relationship Id="rId10" Type="http://schemas.openxmlformats.org/officeDocument/2006/relationships/tags" Target="../tags/tag149.xml"/><Relationship Id="rId1" Type="http://schemas.openxmlformats.org/officeDocument/2006/relationships/tags" Target="../tags/tag141.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xml"/><Relationship Id="rId3" Type="http://schemas.openxmlformats.org/officeDocument/2006/relationships/tags" Target="../tags/tag157.xml"/><Relationship Id="rId2" Type="http://schemas.openxmlformats.org/officeDocument/2006/relationships/image" Target="../media/image3.png"/><Relationship Id="rId1" Type="http://schemas.openxmlformats.org/officeDocument/2006/relationships/tags" Target="../tags/tag156.xml"/></Relationships>
</file>

<file path=ppt/slides/_rels/slide16.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image" Target="../media/image3.png"/><Relationship Id="rId15" Type="http://schemas.openxmlformats.org/officeDocument/2006/relationships/slideLayout" Target="../slideLayouts/slideLayout3.xml"/><Relationship Id="rId14" Type="http://schemas.openxmlformats.org/officeDocument/2006/relationships/tags" Target="../tags/tag173.xml"/><Relationship Id="rId13" Type="http://schemas.openxmlformats.org/officeDocument/2006/relationships/tags" Target="../tags/tag172.xml"/><Relationship Id="rId12" Type="http://schemas.openxmlformats.org/officeDocument/2006/relationships/tags" Target="../tags/tag171.xml"/><Relationship Id="rId11" Type="http://schemas.openxmlformats.org/officeDocument/2006/relationships/tags" Target="../tags/tag170.xml"/><Relationship Id="rId10" Type="http://schemas.openxmlformats.org/officeDocument/2006/relationships/tags" Target="../tags/tag169.xml"/><Relationship Id="rId1" Type="http://schemas.openxmlformats.org/officeDocument/2006/relationships/tags" Target="../tags/tag161.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image" Target="../media/image3.png"/><Relationship Id="rId1" Type="http://schemas.openxmlformats.org/officeDocument/2006/relationships/tags" Target="../tags/tag174.xml"/></Relationships>
</file>

<file path=ppt/slides/_rels/slide18.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image" Target="../media/image3.png"/><Relationship Id="rId13" Type="http://schemas.openxmlformats.org/officeDocument/2006/relationships/slideLayout" Target="../slideLayouts/slideLayout3.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tags" Target="../tags/tag177.xml"/></Relationships>
</file>

<file path=ppt/slides/_rels/slide19.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image" Target="../media/image3.png"/><Relationship Id="rId13" Type="http://schemas.openxmlformats.org/officeDocument/2006/relationships/slideLayout" Target="../slideLayouts/slideLayout2.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tags" Target="../tags/tag188.xml"/></Relationships>
</file>

<file path=ppt/slides/_rels/slide20.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tags" Target="../tags/tag204.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image" Target="../media/image3.png"/><Relationship Id="rId15" Type="http://schemas.openxmlformats.org/officeDocument/2006/relationships/slideLayout" Target="../slideLayouts/slideLayout3.xml"/><Relationship Id="rId14" Type="http://schemas.openxmlformats.org/officeDocument/2006/relationships/tags" Target="../tags/tag211.xml"/><Relationship Id="rId13" Type="http://schemas.openxmlformats.org/officeDocument/2006/relationships/tags" Target="../tags/tag210.xml"/><Relationship Id="rId12" Type="http://schemas.openxmlformats.org/officeDocument/2006/relationships/tags" Target="../tags/tag209.xml"/><Relationship Id="rId11" Type="http://schemas.openxmlformats.org/officeDocument/2006/relationships/tags" Target="../tags/tag208.xml"/><Relationship Id="rId10" Type="http://schemas.openxmlformats.org/officeDocument/2006/relationships/tags" Target="../tags/tag207.xml"/><Relationship Id="rId1" Type="http://schemas.openxmlformats.org/officeDocument/2006/relationships/tags" Target="../tags/tag199.xml"/></Relationships>
</file>

<file path=ppt/slides/_rels/slide21.xml.rels><?xml version="1.0" encoding="UTF-8" standalone="yes"?>
<Relationships xmlns="http://schemas.openxmlformats.org/package/2006/relationships"><Relationship Id="rId9" Type="http://schemas.openxmlformats.org/officeDocument/2006/relationships/tags" Target="../tags/tag219.xml"/><Relationship Id="rId8" Type="http://schemas.openxmlformats.org/officeDocument/2006/relationships/tags" Target="../tags/tag218.xml"/><Relationship Id="rId7" Type="http://schemas.openxmlformats.org/officeDocument/2006/relationships/tags" Target="../tags/tag217.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3" Type="http://schemas.openxmlformats.org/officeDocument/2006/relationships/tags" Target="../tags/tag213.xml"/><Relationship Id="rId2" Type="http://schemas.openxmlformats.org/officeDocument/2006/relationships/image" Target="../media/image3.png"/><Relationship Id="rId11" Type="http://schemas.openxmlformats.org/officeDocument/2006/relationships/slideLayout" Target="../slideLayouts/slideLayout2.xml"/><Relationship Id="rId10" Type="http://schemas.openxmlformats.org/officeDocument/2006/relationships/tags" Target="../tags/tag220.xml"/><Relationship Id="rId1" Type="http://schemas.openxmlformats.org/officeDocument/2006/relationships/tags" Target="../tags/tag212.xml"/></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tags" Target="../tags/tag224.xml"/><Relationship Id="rId4" Type="http://schemas.openxmlformats.org/officeDocument/2006/relationships/tags" Target="../tags/tag223.xml"/><Relationship Id="rId3" Type="http://schemas.openxmlformats.org/officeDocument/2006/relationships/tags" Target="../tags/tag222.xml"/><Relationship Id="rId2" Type="http://schemas.openxmlformats.org/officeDocument/2006/relationships/image" Target="../media/image3.png"/><Relationship Id="rId1" Type="http://schemas.openxmlformats.org/officeDocument/2006/relationships/tags" Target="../tags/tag221.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xml"/><Relationship Id="rId3" Type="http://schemas.openxmlformats.org/officeDocument/2006/relationships/tags" Target="../tags/tag226.xml"/><Relationship Id="rId2" Type="http://schemas.openxmlformats.org/officeDocument/2006/relationships/image" Target="../media/image3.png"/><Relationship Id="rId1" Type="http://schemas.openxmlformats.org/officeDocument/2006/relationships/tags" Target="../tags/tag225.xml"/></Relationships>
</file>

<file path=ppt/slides/_rels/slide24.xml.rels><?xml version="1.0" encoding="UTF-8" standalone="yes"?>
<Relationships xmlns="http://schemas.openxmlformats.org/package/2006/relationships"><Relationship Id="rId9" Type="http://schemas.openxmlformats.org/officeDocument/2006/relationships/tags" Target="../tags/tag237.xml"/><Relationship Id="rId8" Type="http://schemas.openxmlformats.org/officeDocument/2006/relationships/tags" Target="../tags/tag236.xml"/><Relationship Id="rId7" Type="http://schemas.openxmlformats.org/officeDocument/2006/relationships/tags" Target="../tags/tag235.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3" Type="http://schemas.openxmlformats.org/officeDocument/2006/relationships/tags" Target="../tags/tag231.xml"/><Relationship Id="rId2" Type="http://schemas.openxmlformats.org/officeDocument/2006/relationships/image" Target="../media/image3.png"/><Relationship Id="rId13" Type="http://schemas.openxmlformats.org/officeDocument/2006/relationships/slideLayout" Target="../slideLayouts/slideLayout3.xml"/><Relationship Id="rId12" Type="http://schemas.openxmlformats.org/officeDocument/2006/relationships/tags" Target="../tags/tag240.xml"/><Relationship Id="rId11" Type="http://schemas.openxmlformats.org/officeDocument/2006/relationships/tags" Target="../tags/tag239.xml"/><Relationship Id="rId10" Type="http://schemas.openxmlformats.org/officeDocument/2006/relationships/tags" Target="../tags/tag238.xml"/><Relationship Id="rId1" Type="http://schemas.openxmlformats.org/officeDocument/2006/relationships/tags" Target="../tags/tag230.xml"/></Relationships>
</file>

<file path=ppt/slides/_rels/slide25.xml.rels><?xml version="1.0" encoding="UTF-8" standalone="yes"?>
<Relationships xmlns="http://schemas.openxmlformats.org/package/2006/relationships"><Relationship Id="rId9" Type="http://schemas.openxmlformats.org/officeDocument/2006/relationships/tags" Target="../tags/tag248.xml"/><Relationship Id="rId8" Type="http://schemas.openxmlformats.org/officeDocument/2006/relationships/tags" Target="../tags/tag247.xml"/><Relationship Id="rId7" Type="http://schemas.openxmlformats.org/officeDocument/2006/relationships/tags" Target="../tags/tag246.xml"/><Relationship Id="rId6" Type="http://schemas.openxmlformats.org/officeDocument/2006/relationships/tags" Target="../tags/tag245.xml"/><Relationship Id="rId5" Type="http://schemas.openxmlformats.org/officeDocument/2006/relationships/tags" Target="../tags/tag244.xml"/><Relationship Id="rId4" Type="http://schemas.openxmlformats.org/officeDocument/2006/relationships/tags" Target="../tags/tag243.xml"/><Relationship Id="rId3" Type="http://schemas.openxmlformats.org/officeDocument/2006/relationships/tags" Target="../tags/tag242.xml"/><Relationship Id="rId2" Type="http://schemas.openxmlformats.org/officeDocument/2006/relationships/image" Target="../media/image3.png"/><Relationship Id="rId17" Type="http://schemas.openxmlformats.org/officeDocument/2006/relationships/slideLayout" Target="../slideLayouts/slideLayout2.xml"/><Relationship Id="rId16" Type="http://schemas.openxmlformats.org/officeDocument/2006/relationships/tags" Target="../tags/tag255.xml"/><Relationship Id="rId15" Type="http://schemas.openxmlformats.org/officeDocument/2006/relationships/tags" Target="../tags/tag254.xml"/><Relationship Id="rId14" Type="http://schemas.openxmlformats.org/officeDocument/2006/relationships/tags" Target="../tags/tag253.xml"/><Relationship Id="rId13" Type="http://schemas.openxmlformats.org/officeDocument/2006/relationships/tags" Target="../tags/tag252.xml"/><Relationship Id="rId12" Type="http://schemas.openxmlformats.org/officeDocument/2006/relationships/tags" Target="../tags/tag251.xml"/><Relationship Id="rId11" Type="http://schemas.openxmlformats.org/officeDocument/2006/relationships/tags" Target="../tags/tag250.xml"/><Relationship Id="rId10" Type="http://schemas.openxmlformats.org/officeDocument/2006/relationships/tags" Target="../tags/tag249.xml"/><Relationship Id="rId1" Type="http://schemas.openxmlformats.org/officeDocument/2006/relationships/tags" Target="../tags/tag241.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4.xml"/><Relationship Id="rId3" Type="http://schemas.openxmlformats.org/officeDocument/2006/relationships/tags" Target="../tags/tag257.xml"/><Relationship Id="rId2" Type="http://schemas.openxmlformats.org/officeDocument/2006/relationships/image" Target="../media/image3.png"/><Relationship Id="rId1" Type="http://schemas.openxmlformats.org/officeDocument/2006/relationships/tags" Target="../tags/tag256.xml"/></Relationships>
</file>

<file path=ppt/slides/_rels/slide27.xml.rels><?xml version="1.0" encoding="UTF-8" standalone="yes"?>
<Relationships xmlns="http://schemas.openxmlformats.org/package/2006/relationships"><Relationship Id="rId9" Type="http://schemas.openxmlformats.org/officeDocument/2006/relationships/tags" Target="../tags/tag268.xml"/><Relationship Id="rId8" Type="http://schemas.openxmlformats.org/officeDocument/2006/relationships/tags" Target="../tags/tag267.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 Type="http://schemas.openxmlformats.org/officeDocument/2006/relationships/image" Target="../media/image3.png"/><Relationship Id="rId13" Type="http://schemas.openxmlformats.org/officeDocument/2006/relationships/slideLayout" Target="../slideLayouts/slideLayout3.xml"/><Relationship Id="rId12" Type="http://schemas.openxmlformats.org/officeDocument/2006/relationships/tags" Target="../tags/tag271.xml"/><Relationship Id="rId11" Type="http://schemas.openxmlformats.org/officeDocument/2006/relationships/tags" Target="../tags/tag270.xml"/><Relationship Id="rId10" Type="http://schemas.openxmlformats.org/officeDocument/2006/relationships/tags" Target="../tags/tag269.xml"/><Relationship Id="rId1" Type="http://schemas.openxmlformats.org/officeDocument/2006/relationships/tags" Target="../tags/tag261.xml"/></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75.xml"/><Relationship Id="rId4" Type="http://schemas.openxmlformats.org/officeDocument/2006/relationships/tags" Target="../tags/tag274.xml"/><Relationship Id="rId3" Type="http://schemas.openxmlformats.org/officeDocument/2006/relationships/tags" Target="../tags/tag273.xml"/><Relationship Id="rId2" Type="http://schemas.openxmlformats.org/officeDocument/2006/relationships/image" Target="../media/image3.png"/><Relationship Id="rId1" Type="http://schemas.openxmlformats.org/officeDocument/2006/relationships/tags" Target="../tags/tag272.xml"/></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82.xml"/><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 Id="rId3" Type="http://schemas.openxmlformats.org/officeDocument/2006/relationships/tags" Target="../tags/tag277.xml"/><Relationship Id="rId2" Type="http://schemas.openxmlformats.org/officeDocument/2006/relationships/image" Target="../media/image3.png"/><Relationship Id="rId1" Type="http://schemas.openxmlformats.org/officeDocument/2006/relationships/tags" Target="../tags/tag276.xml"/></Relationships>
</file>

<file path=ppt/slides/_rels/slide30.xml.rels><?xml version="1.0" encoding="UTF-8" standalone="yes"?>
<Relationships xmlns="http://schemas.openxmlformats.org/package/2006/relationships"><Relationship Id="rId9" Type="http://schemas.openxmlformats.org/officeDocument/2006/relationships/tags" Target="../tags/tag290.xml"/><Relationship Id="rId8" Type="http://schemas.openxmlformats.org/officeDocument/2006/relationships/tags" Target="../tags/tag289.xml"/><Relationship Id="rId7" Type="http://schemas.openxmlformats.org/officeDocument/2006/relationships/tags" Target="../tags/tag288.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3" Type="http://schemas.openxmlformats.org/officeDocument/2006/relationships/tags" Target="../tags/tag284.xml"/><Relationship Id="rId29" Type="http://schemas.openxmlformats.org/officeDocument/2006/relationships/slideLayout" Target="../slideLayouts/slideLayout2.xml"/><Relationship Id="rId28" Type="http://schemas.openxmlformats.org/officeDocument/2006/relationships/tags" Target="../tags/tag309.xml"/><Relationship Id="rId27" Type="http://schemas.openxmlformats.org/officeDocument/2006/relationships/tags" Target="../tags/tag308.xml"/><Relationship Id="rId26" Type="http://schemas.openxmlformats.org/officeDocument/2006/relationships/tags" Target="../tags/tag307.xml"/><Relationship Id="rId25" Type="http://schemas.openxmlformats.org/officeDocument/2006/relationships/tags" Target="../tags/tag306.xml"/><Relationship Id="rId24" Type="http://schemas.openxmlformats.org/officeDocument/2006/relationships/tags" Target="../tags/tag305.xml"/><Relationship Id="rId23" Type="http://schemas.openxmlformats.org/officeDocument/2006/relationships/tags" Target="../tags/tag304.xml"/><Relationship Id="rId22" Type="http://schemas.openxmlformats.org/officeDocument/2006/relationships/tags" Target="../tags/tag303.xml"/><Relationship Id="rId21" Type="http://schemas.openxmlformats.org/officeDocument/2006/relationships/tags" Target="../tags/tag302.xml"/><Relationship Id="rId20" Type="http://schemas.openxmlformats.org/officeDocument/2006/relationships/tags" Target="../tags/tag301.xml"/><Relationship Id="rId2" Type="http://schemas.openxmlformats.org/officeDocument/2006/relationships/image" Target="../media/image3.png"/><Relationship Id="rId19" Type="http://schemas.openxmlformats.org/officeDocument/2006/relationships/tags" Target="../tags/tag300.xml"/><Relationship Id="rId18" Type="http://schemas.openxmlformats.org/officeDocument/2006/relationships/tags" Target="../tags/tag299.xml"/><Relationship Id="rId17" Type="http://schemas.openxmlformats.org/officeDocument/2006/relationships/tags" Target="../tags/tag298.xml"/><Relationship Id="rId16" Type="http://schemas.openxmlformats.org/officeDocument/2006/relationships/tags" Target="../tags/tag297.xml"/><Relationship Id="rId15" Type="http://schemas.openxmlformats.org/officeDocument/2006/relationships/tags" Target="../tags/tag296.xml"/><Relationship Id="rId14" Type="http://schemas.openxmlformats.org/officeDocument/2006/relationships/tags" Target="../tags/tag295.xml"/><Relationship Id="rId13" Type="http://schemas.openxmlformats.org/officeDocument/2006/relationships/tags" Target="../tags/tag294.xml"/><Relationship Id="rId12" Type="http://schemas.openxmlformats.org/officeDocument/2006/relationships/tags" Target="../tags/tag293.xml"/><Relationship Id="rId11" Type="http://schemas.openxmlformats.org/officeDocument/2006/relationships/tags" Target="../tags/tag292.xml"/><Relationship Id="rId10" Type="http://schemas.openxmlformats.org/officeDocument/2006/relationships/tags" Target="../tags/tag291.xml"/><Relationship Id="rId1" Type="http://schemas.openxmlformats.org/officeDocument/2006/relationships/tags" Target="../tags/tag283.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312.xml"/><Relationship Id="rId3" Type="http://schemas.openxmlformats.org/officeDocument/2006/relationships/tags" Target="../tags/tag311.xml"/><Relationship Id="rId2" Type="http://schemas.openxmlformats.org/officeDocument/2006/relationships/image" Target="../media/image3.png"/><Relationship Id="rId1" Type="http://schemas.openxmlformats.org/officeDocument/2006/relationships/tags" Target="../tags/tag310.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315.xml"/><Relationship Id="rId3" Type="http://schemas.openxmlformats.org/officeDocument/2006/relationships/tags" Target="../tags/tag314.xml"/><Relationship Id="rId2" Type="http://schemas.openxmlformats.org/officeDocument/2006/relationships/image" Target="../media/image3.png"/><Relationship Id="rId1" Type="http://schemas.openxmlformats.org/officeDocument/2006/relationships/tags" Target="../tags/tag313.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17.xml"/><Relationship Id="rId2" Type="http://schemas.openxmlformats.org/officeDocument/2006/relationships/image" Target="../media/image3.png"/><Relationship Id="rId1" Type="http://schemas.openxmlformats.org/officeDocument/2006/relationships/tags" Target="../tags/tag316.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19.xml"/><Relationship Id="rId2" Type="http://schemas.openxmlformats.org/officeDocument/2006/relationships/image" Target="../media/image10.jpeg"/><Relationship Id="rId1" Type="http://schemas.openxmlformats.org/officeDocument/2006/relationships/tags" Target="../tags/tag318.xml"/></Relationships>
</file>

<file path=ppt/slides/_rels/slide35.xml.rels><?xml version="1.0" encoding="UTF-8" standalone="yes"?>
<Relationships xmlns="http://schemas.openxmlformats.org/package/2006/relationships"><Relationship Id="rId9" Type="http://schemas.openxmlformats.org/officeDocument/2006/relationships/tags" Target="../tags/tag324.xml"/><Relationship Id="rId8" Type="http://schemas.openxmlformats.org/officeDocument/2006/relationships/image" Target="../media/image7.png"/><Relationship Id="rId7" Type="http://schemas.openxmlformats.org/officeDocument/2006/relationships/tags" Target="../tags/tag323.xml"/><Relationship Id="rId6" Type="http://schemas.openxmlformats.org/officeDocument/2006/relationships/image" Target="../media/image6.png"/><Relationship Id="rId5" Type="http://schemas.openxmlformats.org/officeDocument/2006/relationships/tags" Target="../tags/tag322.xml"/><Relationship Id="rId4" Type="http://schemas.openxmlformats.org/officeDocument/2006/relationships/image" Target="../media/image5.png"/><Relationship Id="rId3" Type="http://schemas.openxmlformats.org/officeDocument/2006/relationships/tags" Target="../tags/tag321.xml"/><Relationship Id="rId2" Type="http://schemas.openxmlformats.org/officeDocument/2006/relationships/image" Target="../media/image3.png"/><Relationship Id="rId14" Type="http://schemas.openxmlformats.org/officeDocument/2006/relationships/notesSlide" Target="../notesSlides/notesSlide9.xml"/><Relationship Id="rId13" Type="http://schemas.openxmlformats.org/officeDocument/2006/relationships/slideLayout" Target="../slideLayouts/slideLayout1.xml"/><Relationship Id="rId12" Type="http://schemas.openxmlformats.org/officeDocument/2006/relationships/image" Target="../media/image11.png"/><Relationship Id="rId11" Type="http://schemas.openxmlformats.org/officeDocument/2006/relationships/tags" Target="../tags/tag326.xml"/><Relationship Id="rId10" Type="http://schemas.openxmlformats.org/officeDocument/2006/relationships/tags" Target="../tags/tag325.xml"/><Relationship Id="rId1" Type="http://schemas.openxmlformats.org/officeDocument/2006/relationships/tags" Target="../tags/tag3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490220" y="567055"/>
            <a:ext cx="660400" cy="442595"/>
          </a:xfrm>
          <a:prstGeom prst="rect">
            <a:avLst/>
          </a:prstGeom>
        </p:spPr>
      </p:pic>
      <p:sp>
        <p:nvSpPr>
          <p:cNvPr id="3" name="文本框 2"/>
          <p:cNvSpPr txBox="1"/>
          <p:nvPr>
            <p:custDataLst>
              <p:tags r:id="rId5"/>
            </p:custDataLst>
          </p:nvPr>
        </p:nvSpPr>
        <p:spPr>
          <a:xfrm>
            <a:off x="1254125" y="567055"/>
            <a:ext cx="2480310" cy="368300"/>
          </a:xfrm>
          <a:prstGeom prst="rect">
            <a:avLst/>
          </a:prstGeom>
          <a:noFill/>
        </p:spPr>
        <p:txBody>
          <a:bodyPr wrap="square" rtlCol="0">
            <a:spAutoFit/>
          </a:bodyPr>
          <a:lstStyle/>
          <a:p>
            <a:r>
              <a:rPr lang="zh-CN" altLang="en-US" b="1">
                <a:solidFill>
                  <a:srgbClr val="152751"/>
                </a:solidFill>
                <a:latin typeface="微软雅黑" panose="020B0503020204020204" charset="-122"/>
                <a:ea typeface="微软雅黑" panose="020B0503020204020204" charset="-122"/>
              </a:rPr>
              <a:t>导入</a:t>
            </a:r>
            <a:endParaRPr lang="zh-CN" altLang="en-US" b="1">
              <a:solidFill>
                <a:srgbClr val="152751"/>
              </a:solidFill>
              <a:latin typeface="微软雅黑" panose="020B0503020204020204" charset="-122"/>
              <a:ea typeface="微软雅黑" panose="020B0503020204020204" charset="-122"/>
            </a:endParaRPr>
          </a:p>
        </p:txBody>
      </p:sp>
      <p:sp>
        <p:nvSpPr>
          <p:cNvPr id="5122" name="矩形 5121"/>
          <p:cNvSpPr/>
          <p:nvPr>
            <p:custDataLst>
              <p:tags r:id="rId6"/>
            </p:custDataLst>
          </p:nvPr>
        </p:nvSpPr>
        <p:spPr>
          <a:xfrm>
            <a:off x="1150620" y="2064385"/>
            <a:ext cx="10622915" cy="1753235"/>
          </a:xfrm>
          <a:prstGeom prst="rect">
            <a:avLst/>
          </a:prstGeom>
          <a:noFill/>
          <a:ln w="9525">
            <a:noFill/>
          </a:ln>
        </p:spPr>
        <p:txBody>
          <a:bodyPr wrap="square">
            <a:spAutoFit/>
          </a:bodyPr>
          <a:lstStyle/>
          <a:p>
            <a:pPr fontAlgn="auto">
              <a:lnSpc>
                <a:spcPct val="150000"/>
              </a:lnSpc>
            </a:pPr>
            <a:r>
              <a:rPr sz="2400" b="1">
                <a:latin typeface="楷体" panose="02010609060101010101" charset="-122"/>
                <a:ea typeface="楷体" panose="02010609060101010101" charset="-122"/>
                <a:cs typeface="楷体" panose="02010609060101010101" charset="-122"/>
                <a:sym typeface="+mn-ea"/>
              </a:rPr>
              <a:t>书山有路勤为径，学海无涯苦作舟。 ——韩愈治学名联</a:t>
            </a:r>
            <a:endParaRPr sz="2400" b="1">
              <a:latin typeface="楷体" panose="02010609060101010101" charset="-122"/>
              <a:ea typeface="楷体" panose="02010609060101010101" charset="-122"/>
              <a:cs typeface="楷体" panose="02010609060101010101" charset="-122"/>
              <a:sym typeface="+mn-ea"/>
            </a:endParaRPr>
          </a:p>
          <a:p>
            <a:pPr fontAlgn="auto">
              <a:lnSpc>
                <a:spcPct val="150000"/>
              </a:lnSpc>
            </a:pPr>
            <a:r>
              <a:rPr sz="2400" b="1">
                <a:latin typeface="楷体" panose="02010609060101010101" charset="-122"/>
                <a:ea typeface="楷体" panose="02010609060101010101" charset="-122"/>
                <a:cs typeface="楷体" panose="02010609060101010101" charset="-122"/>
                <a:sym typeface="+mn-ea"/>
              </a:rPr>
              <a:t>业精于勤，荒于嬉；行成于思，毁于随。 ——韩愈《进学解》</a:t>
            </a:r>
            <a:endParaRPr sz="2400" b="1">
              <a:latin typeface="楷体" panose="02010609060101010101" charset="-122"/>
              <a:ea typeface="楷体" panose="02010609060101010101" charset="-122"/>
              <a:cs typeface="楷体" panose="02010609060101010101" charset="-122"/>
              <a:sym typeface="+mn-ea"/>
            </a:endParaRPr>
          </a:p>
          <a:p>
            <a:pPr fontAlgn="auto">
              <a:lnSpc>
                <a:spcPct val="150000"/>
              </a:lnSpc>
            </a:pPr>
            <a:r>
              <a:rPr sz="2400" b="1">
                <a:latin typeface="楷体" panose="02010609060101010101" charset="-122"/>
                <a:ea typeface="楷体" panose="02010609060101010101" charset="-122"/>
                <a:cs typeface="楷体" panose="02010609060101010101" charset="-122"/>
                <a:sym typeface="+mn-ea"/>
              </a:rPr>
              <a:t>《师说》是中国古代第一篇论述有关教师的不朽之作。</a:t>
            </a:r>
            <a:endParaRPr sz="2400" b="1">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2"/>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p:cTn id="19" dur="5000" fill="hold"/>
                                        <p:tgtEl>
                                          <p:spTgt spid="5122"/>
                                        </p:tgtEl>
                                        <p:attrNameLst>
                                          <p:attrName>ppt_w</p:attrName>
                                        </p:attrNameLst>
                                      </p:cBhvr>
                                      <p:tavLst>
                                        <p:tav tm="0">
                                          <p:val>
                                            <p:fltVal val="0"/>
                                          </p:val>
                                        </p:tav>
                                        <p:tav tm="100000">
                                          <p:val>
                                            <p:strVal val="#ppt_w"/>
                                          </p:val>
                                        </p:tav>
                                      </p:tavLst>
                                    </p:anim>
                                    <p:anim calcmode="lin" valueType="num">
                                      <p:cBhvr>
                                        <p:cTn id="20" dur="5000" fill="hold"/>
                                        <p:tgtEl>
                                          <p:spTgt spid="5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1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885"/>
            <a:ext cx="11715115" cy="641286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8966200" y="-3810"/>
            <a:ext cx="3236595" cy="425513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23495" y="2976245"/>
            <a:ext cx="2830830" cy="388747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2740025" y="5269865"/>
            <a:ext cx="1236345" cy="1166495"/>
          </a:xfrm>
          <a:prstGeom prst="rect">
            <a:avLst/>
          </a:prstGeom>
        </p:spPr>
      </p:pic>
      <p:sp>
        <p:nvSpPr>
          <p:cNvPr id="8" name="文本框 7"/>
          <p:cNvSpPr txBox="1"/>
          <p:nvPr>
            <p:custDataLst>
              <p:tags r:id="rId9"/>
            </p:custDataLst>
          </p:nvPr>
        </p:nvSpPr>
        <p:spPr>
          <a:xfrm>
            <a:off x="1629410" y="2059305"/>
            <a:ext cx="8934450" cy="1014730"/>
          </a:xfrm>
          <a:prstGeom prst="rect">
            <a:avLst/>
          </a:prstGeom>
          <a:noFill/>
        </p:spPr>
        <p:txBody>
          <a:bodyPr wrap="square" rtlCol="0">
            <a:spAutoFit/>
          </a:bodyPr>
          <a:lstStyle/>
          <a:p>
            <a:pPr algn="ctr"/>
            <a:r>
              <a:rPr lang="zh-CN" altLang="en-US" sz="6000" b="1">
                <a:solidFill>
                  <a:srgbClr val="152751"/>
                </a:solidFill>
                <a:latin typeface="新宋体" panose="02010609030101010101" charset="-122"/>
                <a:ea typeface="新宋体" panose="02010609030101010101" charset="-122"/>
              </a:rPr>
              <a:t>师说</a:t>
            </a:r>
            <a:endParaRPr lang="zh-CN" altLang="en-US" sz="6000" b="1">
              <a:solidFill>
                <a:srgbClr val="152751"/>
              </a:solidFill>
              <a:latin typeface="新宋体" panose="02010609030101010101" charset="-122"/>
              <a:ea typeface="新宋体" panose="02010609030101010101" charset="-122"/>
            </a:endParaRPr>
          </a:p>
        </p:txBody>
      </p:sp>
      <p:sp>
        <p:nvSpPr>
          <p:cNvPr id="10" name="文本框 9"/>
          <p:cNvSpPr txBox="1"/>
          <p:nvPr>
            <p:custDataLst>
              <p:tags r:id="rId10"/>
            </p:custDataLst>
          </p:nvPr>
        </p:nvSpPr>
        <p:spPr>
          <a:xfrm>
            <a:off x="4974590" y="3420745"/>
            <a:ext cx="2244090" cy="645160"/>
          </a:xfrm>
          <a:prstGeom prst="rect">
            <a:avLst/>
          </a:prstGeom>
          <a:noFill/>
        </p:spPr>
        <p:txBody>
          <a:bodyPr wrap="square" rtlCol="0">
            <a:spAutoFit/>
          </a:bodyPr>
          <a:lstStyle/>
          <a:p>
            <a:pPr algn="ctr"/>
            <a:r>
              <a:rPr lang="zh-CN" altLang="en-US" sz="3600" b="1">
                <a:solidFill>
                  <a:srgbClr val="152751"/>
                </a:solidFill>
                <a:latin typeface="微软雅黑" panose="020B0503020204020204" charset="-122"/>
                <a:ea typeface="微软雅黑" panose="020B0503020204020204" charset="-122"/>
              </a:rPr>
              <a:t>韩愈</a:t>
            </a:r>
            <a:endParaRPr lang="zh-CN" altLang="en-US" sz="3600" b="1">
              <a:solidFill>
                <a:srgbClr val="15275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53" presetClass="entr" presetSubtype="16"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grpSp>
        <p:nvGrpSpPr>
          <p:cNvPr id="7" name="组合 6"/>
          <p:cNvGrpSpPr/>
          <p:nvPr>
            <p:custDataLst>
              <p:tags r:id="rId3"/>
            </p:custDataLst>
          </p:nvPr>
        </p:nvGrpSpPr>
        <p:grpSpPr>
          <a:xfrm>
            <a:off x="2044700" y="1334135"/>
            <a:ext cx="751205" cy="1520190"/>
            <a:chOff x="3234" y="1723"/>
            <a:chExt cx="1183" cy="2394"/>
          </a:xfrm>
        </p:grpSpPr>
        <p:cxnSp>
          <p:nvCxnSpPr>
            <p:cNvPr id="2" name="直接连接符 1"/>
            <p:cNvCxnSpPr/>
            <p:nvPr>
              <p:custDataLst>
                <p:tags r:id="rId4"/>
              </p:custDataLst>
            </p:nvPr>
          </p:nvCxnSpPr>
          <p:spPr>
            <a:xfrm>
              <a:off x="3234" y="1737"/>
              <a:ext cx="1183" cy="0"/>
            </a:xfrm>
            <a:prstGeom prst="line">
              <a:avLst/>
            </a:prstGeom>
            <a:ln w="31750">
              <a:solidFill>
                <a:srgbClr val="15275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5"/>
              </p:custDataLst>
            </p:nvPr>
          </p:nvCxnSpPr>
          <p:spPr>
            <a:xfrm flipH="1" flipV="1">
              <a:off x="4417" y="1723"/>
              <a:ext cx="0" cy="2395"/>
            </a:xfrm>
            <a:prstGeom prst="line">
              <a:avLst/>
            </a:prstGeom>
            <a:ln w="31750">
              <a:solidFill>
                <a:srgbClr val="152751"/>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custDataLst>
              <p:tags r:id="rId6"/>
            </p:custDataLst>
          </p:nvPr>
        </p:nvGrpSpPr>
        <p:grpSpPr>
          <a:xfrm>
            <a:off x="1264285" y="1334135"/>
            <a:ext cx="750570" cy="1520190"/>
            <a:chOff x="2355" y="1737"/>
            <a:chExt cx="1182" cy="2394"/>
          </a:xfrm>
        </p:grpSpPr>
        <p:cxnSp>
          <p:nvCxnSpPr>
            <p:cNvPr id="5" name="直接连接符 4"/>
            <p:cNvCxnSpPr/>
            <p:nvPr>
              <p:custDataLst>
                <p:tags r:id="rId7"/>
              </p:custDataLst>
            </p:nvPr>
          </p:nvCxnSpPr>
          <p:spPr>
            <a:xfrm>
              <a:off x="2355" y="4118"/>
              <a:ext cx="1183" cy="0"/>
            </a:xfrm>
            <a:prstGeom prst="line">
              <a:avLst/>
            </a:prstGeom>
            <a:ln w="31750">
              <a:solidFill>
                <a:srgbClr val="15275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8"/>
              </p:custDataLst>
            </p:nvPr>
          </p:nvCxnSpPr>
          <p:spPr>
            <a:xfrm flipH="1" flipV="1">
              <a:off x="2355" y="1737"/>
              <a:ext cx="0" cy="2395"/>
            </a:xfrm>
            <a:prstGeom prst="line">
              <a:avLst/>
            </a:prstGeom>
            <a:ln w="31750">
              <a:solidFill>
                <a:srgbClr val="152751"/>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custDataLst>
              <p:tags r:id="rId9"/>
            </p:custDataLst>
          </p:nvPr>
        </p:nvSpPr>
        <p:spPr>
          <a:xfrm>
            <a:off x="1782445" y="1518285"/>
            <a:ext cx="1013460" cy="3606165"/>
          </a:xfrm>
          <a:prstGeom prst="rect">
            <a:avLst/>
          </a:prstGeom>
          <a:noFill/>
        </p:spPr>
        <p:txBody>
          <a:bodyPr vert="eaVert" wrap="square" rtlCol="0">
            <a:spAutoFit/>
          </a:bodyPr>
          <a:lstStyle/>
          <a:p>
            <a:pPr algn="l"/>
            <a:r>
              <a:rPr lang="zh-CN" altLang="en-US" sz="5400">
                <a:solidFill>
                  <a:srgbClr val="152751"/>
                </a:solidFill>
                <a:latin typeface="微软雅黑" panose="020B0503020204020204" charset="-122"/>
                <a:ea typeface="微软雅黑" panose="020B0503020204020204" charset="-122"/>
              </a:rPr>
              <a:t>学习目标</a:t>
            </a:r>
            <a:endParaRPr lang="zh-CN" altLang="en-US" sz="5400">
              <a:solidFill>
                <a:srgbClr val="152751"/>
              </a:solidFill>
              <a:latin typeface="微软雅黑" panose="020B0503020204020204" charset="-122"/>
              <a:ea typeface="微软雅黑" panose="020B0503020204020204" charset="-122"/>
            </a:endParaRPr>
          </a:p>
        </p:txBody>
      </p:sp>
      <p:sp>
        <p:nvSpPr>
          <p:cNvPr id="12" name="文本框 11"/>
          <p:cNvSpPr txBox="1"/>
          <p:nvPr>
            <p:custDataLst>
              <p:tags r:id="rId10"/>
            </p:custDataLst>
          </p:nvPr>
        </p:nvSpPr>
        <p:spPr>
          <a:xfrm>
            <a:off x="1264285" y="742315"/>
            <a:ext cx="1013460" cy="1855470"/>
          </a:xfrm>
          <a:prstGeom prst="rect">
            <a:avLst/>
          </a:prstGeom>
          <a:noFill/>
        </p:spPr>
        <p:txBody>
          <a:bodyPr vert="eaVert" wrap="square" rtlCol="0">
            <a:spAutoFit/>
          </a:bodyPr>
          <a:lstStyle/>
          <a:p>
            <a:r>
              <a:rPr lang="en-US" altLang="zh-CN" sz="5400">
                <a:solidFill>
                  <a:srgbClr val="152751"/>
                </a:solidFill>
                <a:latin typeface="微软雅黑" panose="020B0503020204020204" charset="-122"/>
                <a:ea typeface="微软雅黑" panose="020B0503020204020204" charset="-122"/>
              </a:rPr>
              <a:t>C</a:t>
            </a:r>
            <a:r>
              <a:rPr lang="en-US" altLang="zh-CN" sz="2400">
                <a:solidFill>
                  <a:srgbClr val="152751"/>
                </a:solidFill>
                <a:latin typeface="微软雅黑" panose="020B0503020204020204" charset="-122"/>
                <a:ea typeface="微软雅黑" panose="020B0503020204020204" charset="-122"/>
              </a:rPr>
              <a:t>ontents</a:t>
            </a:r>
            <a:endParaRPr lang="en-US" altLang="zh-CN" sz="2400">
              <a:solidFill>
                <a:srgbClr val="152751"/>
              </a:solidFill>
              <a:latin typeface="微软雅黑" panose="020B0503020204020204" charset="-122"/>
              <a:ea typeface="微软雅黑" panose="020B0503020204020204" charset="-122"/>
            </a:endParaRPr>
          </a:p>
        </p:txBody>
      </p:sp>
      <p:pic>
        <p:nvPicPr>
          <p:cNvPr id="13" name="图片 12"/>
          <p:cNvPicPr>
            <a:picLocks noChangeAspect="1"/>
          </p:cNvPicPr>
          <p:nvPr>
            <p:custDataLst>
              <p:tags r:id="rId11"/>
            </p:custDataLst>
          </p:nvPr>
        </p:nvPicPr>
        <p:blipFill>
          <a:blip r:embed="rId12"/>
          <a:stretch>
            <a:fillRect/>
          </a:stretch>
        </p:blipFill>
        <p:spPr>
          <a:xfrm>
            <a:off x="1343025" y="2528570"/>
            <a:ext cx="672465" cy="635000"/>
          </a:xfrm>
          <a:prstGeom prst="rect">
            <a:avLst/>
          </a:prstGeom>
        </p:spPr>
      </p:pic>
      <p:sp>
        <p:nvSpPr>
          <p:cNvPr id="16" name="六边形 15"/>
          <p:cNvSpPr/>
          <p:nvPr>
            <p:custDataLst>
              <p:tags r:id="rId13"/>
            </p:custDataLst>
          </p:nvPr>
        </p:nvSpPr>
        <p:spPr>
          <a:xfrm>
            <a:off x="4588510" y="1425575"/>
            <a:ext cx="749935" cy="647065"/>
          </a:xfrm>
          <a:prstGeom prst="hexagon">
            <a:avLst/>
          </a:prstGeom>
          <a:noFill/>
          <a:ln>
            <a:solidFill>
              <a:srgbClr val="152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rgbClr val="152751"/>
                </a:solidFill>
                <a:latin typeface="微软雅黑" panose="020B0503020204020204" charset="-122"/>
                <a:ea typeface="微软雅黑" panose="020B0503020204020204" charset="-122"/>
              </a:rPr>
              <a:t>1</a:t>
            </a:r>
            <a:endParaRPr lang="en-US" altLang="zh-CN" sz="2400">
              <a:solidFill>
                <a:srgbClr val="152751"/>
              </a:solidFill>
              <a:latin typeface="微软雅黑" panose="020B0503020204020204" charset="-122"/>
              <a:ea typeface="微软雅黑" panose="020B0503020204020204" charset="-122"/>
            </a:endParaRPr>
          </a:p>
        </p:txBody>
      </p:sp>
      <p:sp>
        <p:nvSpPr>
          <p:cNvPr id="17" name="六边形 16"/>
          <p:cNvSpPr/>
          <p:nvPr>
            <p:custDataLst>
              <p:tags r:id="rId14"/>
            </p:custDataLst>
          </p:nvPr>
        </p:nvSpPr>
        <p:spPr>
          <a:xfrm>
            <a:off x="5189855" y="2534285"/>
            <a:ext cx="749935" cy="647065"/>
          </a:xfrm>
          <a:prstGeom prst="hexagon">
            <a:avLst/>
          </a:prstGeom>
          <a:noFill/>
          <a:ln>
            <a:solidFill>
              <a:srgbClr val="152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rgbClr val="152751"/>
                </a:solidFill>
                <a:latin typeface="微软雅黑" panose="020B0503020204020204" charset="-122"/>
                <a:ea typeface="微软雅黑" panose="020B0503020204020204" charset="-122"/>
                <a:sym typeface="+mn-ea"/>
              </a:rPr>
              <a:t>2</a:t>
            </a:r>
            <a:endParaRPr lang="zh-CN" altLang="en-US"/>
          </a:p>
        </p:txBody>
      </p:sp>
      <p:sp>
        <p:nvSpPr>
          <p:cNvPr id="18" name="六边形 17"/>
          <p:cNvSpPr/>
          <p:nvPr>
            <p:custDataLst>
              <p:tags r:id="rId15"/>
            </p:custDataLst>
          </p:nvPr>
        </p:nvSpPr>
        <p:spPr>
          <a:xfrm>
            <a:off x="4588510" y="3656330"/>
            <a:ext cx="749935" cy="647065"/>
          </a:xfrm>
          <a:prstGeom prst="hexagon">
            <a:avLst/>
          </a:prstGeom>
          <a:noFill/>
          <a:ln>
            <a:solidFill>
              <a:srgbClr val="152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rgbClr val="152751"/>
                </a:solidFill>
                <a:latin typeface="微软雅黑" panose="020B0503020204020204" charset="-122"/>
                <a:ea typeface="微软雅黑" panose="020B0503020204020204" charset="-122"/>
                <a:sym typeface="+mn-ea"/>
              </a:rPr>
              <a:t>3</a:t>
            </a:r>
            <a:endParaRPr lang="zh-CN" altLang="en-US"/>
          </a:p>
        </p:txBody>
      </p:sp>
      <p:sp>
        <p:nvSpPr>
          <p:cNvPr id="21" name="文本框 20"/>
          <p:cNvSpPr txBox="1"/>
          <p:nvPr>
            <p:custDataLst>
              <p:tags r:id="rId16"/>
            </p:custDataLst>
          </p:nvPr>
        </p:nvSpPr>
        <p:spPr>
          <a:xfrm>
            <a:off x="5646420" y="1259840"/>
            <a:ext cx="6307455" cy="607695"/>
          </a:xfrm>
          <a:prstGeom prst="rect">
            <a:avLst/>
          </a:prstGeom>
          <a:noFill/>
        </p:spPr>
        <p:txBody>
          <a:bodyPr wrap="square" rtlCol="0">
            <a:spAutoFit/>
          </a:bodyPr>
          <a:lstStyle/>
          <a:p>
            <a:pPr algn="l" fontAlgn="auto">
              <a:lnSpc>
                <a:spcPct val="120000"/>
              </a:lnSpc>
            </a:pPr>
            <a:r>
              <a:rPr lang="en-US" altLang="zh-CN" sz="2800" b="1">
                <a:latin typeface="楷体" panose="02010609060101010101" charset="-122"/>
                <a:ea typeface="楷体" panose="02010609060101010101" charset="-122"/>
                <a:cs typeface="楷体" panose="02010609060101010101" charset="-122"/>
                <a:sym typeface="+mn-ea"/>
              </a:rPr>
              <a:t>1</a:t>
            </a:r>
            <a:r>
              <a:rPr lang="zh-CN" altLang="en-US" sz="2800" b="1">
                <a:latin typeface="楷体" panose="02010609060101010101" charset="-122"/>
                <a:ea typeface="楷体" panose="02010609060101010101" charset="-122"/>
                <a:cs typeface="楷体" panose="02010609060101010101" charset="-122"/>
                <a:sym typeface="+mn-ea"/>
              </a:rPr>
              <a:t>、了解韩愈及其在文学史上的地位</a:t>
            </a:r>
            <a:r>
              <a:rPr lang="zh-CN" altLang="zh-CN" sz="2800" b="1" smtClean="0">
                <a:latin typeface="楷体" panose="02010609060101010101" charset="-122"/>
                <a:ea typeface="楷体" panose="02010609060101010101" charset="-122"/>
                <a:sym typeface="+mn-ea"/>
              </a:rPr>
              <a:t>。</a:t>
            </a:r>
            <a:endParaRPr lang="zh-CN" altLang="en-US" sz="2800" b="1">
              <a:latin typeface="楷体" panose="02010609060101010101" charset="-122"/>
              <a:ea typeface="楷体" panose="02010609060101010101" charset="-122"/>
              <a:cs typeface="楷体" panose="02010609060101010101" charset="-122"/>
              <a:sym typeface="+mn-ea"/>
            </a:endParaRPr>
          </a:p>
        </p:txBody>
      </p:sp>
      <p:sp>
        <p:nvSpPr>
          <p:cNvPr id="23" name="文本框 22"/>
          <p:cNvSpPr txBox="1"/>
          <p:nvPr>
            <p:custDataLst>
              <p:tags r:id="rId17"/>
            </p:custDataLst>
          </p:nvPr>
        </p:nvSpPr>
        <p:spPr>
          <a:xfrm>
            <a:off x="6160135" y="2336165"/>
            <a:ext cx="5793740" cy="953135"/>
          </a:xfrm>
          <a:prstGeom prst="rect">
            <a:avLst/>
          </a:prstGeom>
          <a:noFill/>
        </p:spPr>
        <p:txBody>
          <a:bodyPr wrap="square" rtlCol="0">
            <a:spAutoFit/>
          </a:bodyPr>
          <a:lstStyle/>
          <a:p>
            <a:pPr algn="l"/>
            <a:r>
              <a:rPr lang="en-US" altLang="zh-CN" sz="2800" b="1">
                <a:latin typeface="楷体" panose="02010609060101010101" charset="-122"/>
                <a:ea typeface="楷体" panose="02010609060101010101" charset="-122"/>
                <a:cs typeface="楷体" panose="02010609060101010101" charset="-122"/>
                <a:sym typeface="+mn-ea"/>
              </a:rPr>
              <a:t>2</a:t>
            </a:r>
            <a:r>
              <a:rPr lang="zh-CN" altLang="en-US" sz="2800" b="1">
                <a:latin typeface="楷体" panose="02010609060101010101" charset="-122"/>
                <a:ea typeface="楷体" panose="02010609060101010101" charset="-122"/>
                <a:cs typeface="楷体" panose="02010609060101010101" charset="-122"/>
                <a:sym typeface="+mn-ea"/>
              </a:rPr>
              <a:t>、通过感知社会背景了解本文的写作目的</a:t>
            </a:r>
            <a:r>
              <a:rPr lang="zh-CN" altLang="zh-CN" sz="2800" b="1" smtClean="0">
                <a:latin typeface="楷体" panose="02010609060101010101" charset="-122"/>
                <a:ea typeface="楷体" panose="02010609060101010101" charset="-122"/>
                <a:sym typeface="+mn-ea"/>
              </a:rPr>
              <a:t>。</a:t>
            </a:r>
            <a:endParaRPr lang="zh-CN" altLang="en-US" sz="2800" b="1">
              <a:latin typeface="楷体" panose="02010609060101010101" charset="-122"/>
              <a:ea typeface="楷体" panose="02010609060101010101" charset="-122"/>
              <a:cs typeface="楷体" panose="02010609060101010101" charset="-122"/>
              <a:sym typeface="+mn-ea"/>
            </a:endParaRPr>
          </a:p>
        </p:txBody>
      </p:sp>
      <p:sp>
        <p:nvSpPr>
          <p:cNvPr id="24" name="文本框 23"/>
          <p:cNvSpPr txBox="1"/>
          <p:nvPr>
            <p:custDataLst>
              <p:tags r:id="rId18"/>
            </p:custDataLst>
          </p:nvPr>
        </p:nvSpPr>
        <p:spPr>
          <a:xfrm>
            <a:off x="5577205" y="3757930"/>
            <a:ext cx="6285230" cy="521970"/>
          </a:xfrm>
          <a:prstGeom prst="rect">
            <a:avLst/>
          </a:prstGeom>
          <a:noFill/>
        </p:spPr>
        <p:txBody>
          <a:bodyPr wrap="square" rtlCol="0">
            <a:spAutoFit/>
          </a:bodyPr>
          <a:lstStyle/>
          <a:p>
            <a:pPr algn="l">
              <a:spcBef>
                <a:spcPct val="50000"/>
              </a:spcBef>
            </a:pPr>
            <a:r>
              <a:rPr lang="en-US" altLang="zh-CN" sz="2800" b="1">
                <a:latin typeface="楷体" panose="02010609060101010101" charset="-122"/>
                <a:ea typeface="楷体" panose="02010609060101010101" charset="-122"/>
                <a:cs typeface="楷体" panose="02010609060101010101" charset="-122"/>
                <a:sym typeface="+mn-ea"/>
              </a:rPr>
              <a:t>3</a:t>
            </a:r>
            <a:r>
              <a:rPr lang="zh-CN" altLang="en-US" sz="2800" b="1">
                <a:latin typeface="楷体" panose="02010609060101010101" charset="-122"/>
                <a:ea typeface="楷体" panose="02010609060101010101" charset="-122"/>
                <a:cs typeface="楷体" panose="02010609060101010101" charset="-122"/>
                <a:sym typeface="+mn-ea"/>
              </a:rPr>
              <a:t>、疏通文意。</a:t>
            </a:r>
            <a:endParaRPr lang="zh-CN" altLang="en-US" sz="2800" b="1">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16" dur="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1"/>
                                        </p:tgtEl>
                                        <p:attrNameLst>
                                          <p:attrName>ppt_y</p:attrName>
                                        </p:attrNameLst>
                                      </p:cBhvr>
                                      <p:tavLst>
                                        <p:tav tm="0">
                                          <p:val>
                                            <p:strVal val="#ppt_y"/>
                                          </p:val>
                                        </p:tav>
                                        <p:tav tm="100000">
                                          <p:val>
                                            <p:strVal val="#ppt_y"/>
                                          </p:val>
                                        </p:tav>
                                      </p:tavLst>
                                    </p:anim>
                                    <p:anim calcmode="lin" valueType="num">
                                      <p:cBhvr>
                                        <p:cTn id="2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1"/>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par>
                          <p:cTn id="37" fill="hold">
                            <p:stCondLst>
                              <p:cond delay="1350"/>
                            </p:stCondLst>
                            <p:childTnLst>
                              <p:par>
                                <p:cTn id="38" presetID="53" presetClass="entr" presetSubtype="16"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childTnLst>
                          </p:cTn>
                        </p:par>
                        <p:par>
                          <p:cTn id="43" fill="hold">
                            <p:stCondLst>
                              <p:cond delay="1850"/>
                            </p:stCondLst>
                            <p:childTnLst>
                              <p:par>
                                <p:cTn id="44" presetID="42"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anim calcmode="lin" valueType="num">
                                      <p:cBhvr>
                                        <p:cTn id="47" dur="500" fill="hold"/>
                                        <p:tgtEl>
                                          <p:spTgt spid="21"/>
                                        </p:tgtEl>
                                        <p:attrNameLst>
                                          <p:attrName>ppt_x</p:attrName>
                                        </p:attrNameLst>
                                      </p:cBhvr>
                                      <p:tavLst>
                                        <p:tav tm="0">
                                          <p:val>
                                            <p:strVal val="#ppt_x"/>
                                          </p:val>
                                        </p:tav>
                                        <p:tav tm="100000">
                                          <p:val>
                                            <p:strVal val="#ppt_x"/>
                                          </p:val>
                                        </p:tav>
                                      </p:tavLst>
                                    </p:anim>
                                    <p:anim calcmode="lin" valueType="num">
                                      <p:cBhvr>
                                        <p:cTn id="48" dur="500" fill="hold"/>
                                        <p:tgtEl>
                                          <p:spTgt spid="21"/>
                                        </p:tgtEl>
                                        <p:attrNameLst>
                                          <p:attrName>ppt_y</p:attrName>
                                        </p:attrNameLst>
                                      </p:cBhvr>
                                      <p:tavLst>
                                        <p:tav tm="0">
                                          <p:val>
                                            <p:strVal val="#ppt_y+.1"/>
                                          </p:val>
                                        </p:tav>
                                        <p:tav tm="100000">
                                          <p:val>
                                            <p:strVal val="#ppt_y"/>
                                          </p:val>
                                        </p:tav>
                                      </p:tavLst>
                                    </p:anim>
                                  </p:childTnLst>
                                </p:cTn>
                              </p:par>
                            </p:childTnLst>
                          </p:cTn>
                        </p:par>
                        <p:par>
                          <p:cTn id="49" fill="hold">
                            <p:stCondLst>
                              <p:cond delay="2350"/>
                            </p:stCondLst>
                            <p:childTnLst>
                              <p:par>
                                <p:cTn id="50" presetID="53" presetClass="entr" presetSubtype="16"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par>
                          <p:cTn id="55" fill="hold">
                            <p:stCondLst>
                              <p:cond delay="285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3350"/>
                            </p:stCondLst>
                            <p:childTnLst>
                              <p:par>
                                <p:cTn id="62" presetID="53" presetClass="entr" presetSubtype="16"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childTnLst>
                          </p:cTn>
                        </p:par>
                        <p:par>
                          <p:cTn id="67" fill="hold">
                            <p:stCondLst>
                              <p:cond delay="3850"/>
                            </p:stCondLst>
                            <p:childTnLst>
                              <p:par>
                                <p:cTn id="68" presetID="42"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anim calcmode="lin" valueType="num">
                                      <p:cBhvr>
                                        <p:cTn id="71" dur="500" fill="hold"/>
                                        <p:tgtEl>
                                          <p:spTgt spid="24"/>
                                        </p:tgtEl>
                                        <p:attrNameLst>
                                          <p:attrName>ppt_x</p:attrName>
                                        </p:attrNameLst>
                                      </p:cBhvr>
                                      <p:tavLst>
                                        <p:tav tm="0">
                                          <p:val>
                                            <p:strVal val="#ppt_x"/>
                                          </p:val>
                                        </p:tav>
                                        <p:tav tm="100000">
                                          <p:val>
                                            <p:strVal val="#ppt_x"/>
                                          </p:val>
                                        </p:tav>
                                      </p:tavLst>
                                    </p:anim>
                                    <p:anim calcmode="lin" valueType="num">
                                      <p:cBhvr>
                                        <p:cTn id="72"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17" grpId="0"/>
      <p:bldP spid="18" grpId="0"/>
      <p:bldP spid="21"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pic>
        <p:nvPicPr>
          <p:cNvPr id="192514" name="图片 192513"/>
          <p:cNvPicPr>
            <a:picLocks noChangeAspect="1"/>
          </p:cNvPicPr>
          <p:nvPr>
            <p:custDataLst>
              <p:tags r:id="rId3"/>
            </p:custDataLst>
          </p:nvPr>
        </p:nvPicPr>
        <p:blipFill>
          <a:blip r:embed="rId4"/>
          <a:stretch>
            <a:fillRect/>
          </a:stretch>
        </p:blipFill>
        <p:spPr>
          <a:xfrm>
            <a:off x="3228554" y="367597"/>
            <a:ext cx="5286666" cy="6122806"/>
          </a:xfrm>
          <a:prstGeom prst="rect">
            <a:avLst/>
          </a:prstGeom>
          <a:noFill/>
          <a:ln w="9525">
            <a:noFill/>
          </a:ln>
        </p:spPr>
      </p:pic>
      <p:sp>
        <p:nvSpPr>
          <p:cNvPr id="192516" name="文本框 192515"/>
          <p:cNvSpPr txBox="1"/>
          <p:nvPr>
            <p:custDataLst>
              <p:tags r:id="rId5"/>
            </p:custDataLst>
          </p:nvPr>
        </p:nvSpPr>
        <p:spPr>
          <a:xfrm>
            <a:off x="9182114" y="1955791"/>
            <a:ext cx="1013460" cy="2808287"/>
          </a:xfrm>
          <a:prstGeom prst="rect">
            <a:avLst/>
          </a:prstGeom>
          <a:solidFill>
            <a:schemeClr val="folHlink"/>
          </a:solidFill>
          <a:ln w="9525">
            <a:noFill/>
          </a:ln>
        </p:spPr>
        <p:txBody>
          <a:bodyPr vert="eaVert">
            <a:spAutoFit/>
          </a:bodyPr>
          <a:lstStyle/>
          <a:p>
            <a:pPr algn="ctr" eaLnBrk="0" hangingPunct="0">
              <a:spcBef>
                <a:spcPct val="50000"/>
              </a:spcBef>
            </a:pPr>
            <a:r>
              <a:rPr lang="zh-CN" altLang="en-US" sz="5400" b="1">
                <a:latin typeface="Webdings" panose="05030102010509060703" pitchFamily="18" charset="2"/>
                <a:ea typeface="华文隶书" panose="02010800040101010101" pitchFamily="2" charset="-122"/>
              </a:rPr>
              <a:t>韩愈</a:t>
            </a:r>
            <a:endParaRPr lang="zh-CN" altLang="en-US" sz="5400" b="1">
              <a:latin typeface="Webdings" panose="05030102010509060703" pitchFamily="18" charset="2"/>
              <a:ea typeface="华文隶书"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500"/>
                                  </p:stCondLst>
                                  <p:childTnLst>
                                    <p:set>
                                      <p:cBhvr>
                                        <p:cTn id="6" dur="1" fill="hold">
                                          <p:stCondLst>
                                            <p:cond delay="0"/>
                                          </p:stCondLst>
                                        </p:cTn>
                                        <p:tgtEl>
                                          <p:spTgt spid="192514"/>
                                        </p:tgtEl>
                                        <p:attrNameLst>
                                          <p:attrName>style.visibility</p:attrName>
                                        </p:attrNameLst>
                                      </p:cBhvr>
                                      <p:to>
                                        <p:strVal val="visible"/>
                                      </p:to>
                                    </p:set>
                                    <p:animEffect transition="in" filter="dissolve">
                                      <p:cBhvr>
                                        <p:cTn id="7" dur="500"/>
                                        <p:tgtEl>
                                          <p:spTgt spid="192514"/>
                                        </p:tgtEl>
                                      </p:cBhvr>
                                    </p:animEffect>
                                  </p:childTnLst>
                                </p:cTn>
                              </p:par>
                            </p:childTnLst>
                          </p:cTn>
                        </p:par>
                        <p:par>
                          <p:cTn id="8" fill="hold">
                            <p:stCondLst>
                              <p:cond delay="1000"/>
                            </p:stCondLst>
                            <p:childTnLst>
                              <p:par>
                                <p:cTn id="9" presetID="21" presetClass="entr" presetSubtype="4" fill="hold" grpId="0" nodeType="afterEffect">
                                  <p:stCondLst>
                                    <p:cond delay="500"/>
                                  </p:stCondLst>
                                  <p:childTnLst>
                                    <p:set>
                                      <p:cBhvr>
                                        <p:cTn id="10" dur="1" fill="hold">
                                          <p:stCondLst>
                                            <p:cond delay="0"/>
                                          </p:stCondLst>
                                        </p:cTn>
                                        <p:tgtEl>
                                          <p:spTgt spid="192516"/>
                                        </p:tgtEl>
                                        <p:attrNameLst>
                                          <p:attrName>style.visibility</p:attrName>
                                        </p:attrNameLst>
                                      </p:cBhvr>
                                      <p:to>
                                        <p:strVal val="visible"/>
                                      </p:to>
                                    </p:set>
                                    <p:animEffect transition="in" filter="wheel(4)">
                                      <p:cBhvr>
                                        <p:cTn id="11" dur="2000"/>
                                        <p:tgtEl>
                                          <p:spTgt spid="192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93538" name="矩形 193537"/>
          <p:cNvSpPr/>
          <p:nvPr>
            <p:custDataLst>
              <p:tags r:id="rId3"/>
            </p:custDataLst>
          </p:nvPr>
        </p:nvSpPr>
        <p:spPr>
          <a:xfrm>
            <a:off x="649026" y="766303"/>
            <a:ext cx="11029178" cy="2891790"/>
          </a:xfrm>
          <a:prstGeom prst="rect">
            <a:avLst/>
          </a:prstGeom>
          <a:noFill/>
          <a:ln w="9525">
            <a:noFill/>
          </a:ln>
        </p:spPr>
        <p:txBody>
          <a:bodyPr wrap="square">
            <a:spAutoFit/>
          </a:bodyPr>
          <a:lstStyle/>
          <a:p>
            <a:pPr>
              <a:spcBef>
                <a:spcPct val="50000"/>
              </a:spcBef>
              <a:buClr>
                <a:schemeClr val="tx1"/>
              </a:buClr>
              <a:buSzPct val="70000"/>
              <a:buFont typeface="Wingdings" panose="05000000000000000000" pitchFamily="2" charset="2"/>
            </a:pPr>
            <a:r>
              <a:rPr lang="en-US" altLang="zh-CN" sz="5400" b="1">
                <a:solidFill>
                  <a:srgbClr val="0000FF"/>
                </a:solidFill>
                <a:latin typeface="楷体_GB2312" pitchFamily="1" charset="-122"/>
                <a:ea typeface="楷体_GB2312" pitchFamily="1" charset="-122"/>
              </a:rPr>
              <a:t>    </a:t>
            </a:r>
            <a:r>
              <a:rPr lang="zh-CN" altLang="en-US" sz="3200" b="1">
                <a:solidFill>
                  <a:schemeClr val="tx1"/>
                </a:solidFill>
                <a:latin typeface="楷体" panose="02010609060101010101" charset="-122"/>
                <a:ea typeface="楷体" panose="02010609060101010101" charset="-122"/>
                <a:cs typeface="楷体" panose="02010609060101010101" charset="-122"/>
              </a:rPr>
              <a:t>（</a:t>
            </a:r>
            <a:r>
              <a:rPr lang="en-US" altLang="zh-CN" sz="3200" b="1">
                <a:solidFill>
                  <a:schemeClr val="tx1"/>
                </a:solidFill>
                <a:latin typeface="楷体" panose="02010609060101010101" charset="-122"/>
                <a:ea typeface="楷体" panose="02010609060101010101" charset="-122"/>
                <a:cs typeface="楷体" panose="02010609060101010101" charset="-122"/>
              </a:rPr>
              <a:t>768—824</a:t>
            </a:r>
            <a:r>
              <a:rPr lang="zh-CN" altLang="en-US" sz="3200" b="1">
                <a:solidFill>
                  <a:schemeClr val="tx1"/>
                </a:solidFill>
                <a:latin typeface="楷体" panose="02010609060101010101" charset="-122"/>
                <a:ea typeface="楷体" panose="02010609060101010101" charset="-122"/>
                <a:cs typeface="楷体" panose="02010609060101010101" charset="-122"/>
              </a:rPr>
              <a:t>），字退之，河南河阳（今河南省孟县）人，唐代著名的文学家，哲学家，</a:t>
            </a:r>
            <a:r>
              <a:rPr lang="zh-CN" altLang="en-US" sz="3200" b="1">
                <a:solidFill>
                  <a:srgbClr val="FF0000"/>
                </a:solidFill>
                <a:latin typeface="楷体" panose="02010609060101010101" charset="-122"/>
                <a:ea typeface="楷体" panose="02010609060101010101" charset="-122"/>
                <a:cs typeface="楷体" panose="02010609060101010101" charset="-122"/>
              </a:rPr>
              <a:t>古文运动的倡导者</a:t>
            </a:r>
            <a:r>
              <a:rPr lang="zh-CN" altLang="en-US" sz="3200" b="1">
                <a:solidFill>
                  <a:schemeClr val="tx1"/>
                </a:solidFill>
                <a:latin typeface="楷体" panose="02010609060101010101" charset="-122"/>
                <a:ea typeface="楷体" panose="02010609060101010101" charset="-122"/>
                <a:cs typeface="楷体" panose="02010609060101010101" charset="-122"/>
              </a:rPr>
              <a:t>。祖籍河北昌黎，也称</a:t>
            </a:r>
            <a:r>
              <a:rPr lang="zh-CN" altLang="en-US" sz="3200" b="1">
                <a:solidFill>
                  <a:srgbClr val="FF0000"/>
                </a:solidFill>
                <a:latin typeface="楷体" panose="02010609060101010101" charset="-122"/>
                <a:ea typeface="楷体" panose="02010609060101010101" charset="-122"/>
                <a:cs typeface="楷体" panose="02010609060101010101" charset="-122"/>
              </a:rPr>
              <a:t>“韩昌黎”</a:t>
            </a:r>
            <a:r>
              <a:rPr lang="zh-CN" altLang="en-US" sz="3200" b="1">
                <a:solidFill>
                  <a:schemeClr val="tx1"/>
                </a:solidFill>
                <a:latin typeface="楷体" panose="02010609060101010101" charset="-122"/>
                <a:ea typeface="楷体" panose="02010609060101010101" charset="-122"/>
                <a:cs typeface="楷体" panose="02010609060101010101" charset="-122"/>
              </a:rPr>
              <a:t>。晚年任吏部侍郎，又称“韩吏郎”。死后谥“文”，故又称“韩文公”，作品收录于</a:t>
            </a:r>
            <a:r>
              <a:rPr lang="en-US" altLang="zh-CN" sz="3200" b="1">
                <a:solidFill>
                  <a:schemeClr val="tx1"/>
                </a:solidFill>
                <a:latin typeface="楷体" panose="02010609060101010101" charset="-122"/>
                <a:ea typeface="楷体" panose="02010609060101010101" charset="-122"/>
                <a:cs typeface="楷体" panose="02010609060101010101" charset="-122"/>
              </a:rPr>
              <a:t>《</a:t>
            </a:r>
            <a:r>
              <a:rPr lang="zh-CN" altLang="en-US" sz="3200" b="1">
                <a:solidFill>
                  <a:schemeClr val="tx1"/>
                </a:solidFill>
                <a:latin typeface="楷体" panose="02010609060101010101" charset="-122"/>
                <a:ea typeface="楷体" panose="02010609060101010101" charset="-122"/>
                <a:cs typeface="楷体" panose="02010609060101010101" charset="-122"/>
              </a:rPr>
              <a:t>昌黎先生集</a:t>
            </a:r>
            <a:r>
              <a:rPr lang="en-US" altLang="zh-CN" sz="3200" b="1">
                <a:solidFill>
                  <a:schemeClr val="tx1"/>
                </a:solidFill>
                <a:latin typeface="楷体" panose="02010609060101010101" charset="-122"/>
                <a:ea typeface="楷体" panose="02010609060101010101" charset="-122"/>
                <a:cs typeface="楷体" panose="02010609060101010101" charset="-122"/>
              </a:rPr>
              <a:t>》</a:t>
            </a:r>
            <a:r>
              <a:rPr lang="zh-CN" altLang="en-US" sz="3200" b="1">
                <a:solidFill>
                  <a:schemeClr val="tx1"/>
                </a:solidFill>
                <a:latin typeface="楷体" panose="02010609060101010101" charset="-122"/>
                <a:ea typeface="楷体" panose="02010609060101010101" charset="-122"/>
                <a:cs typeface="楷体" panose="02010609060101010101" charset="-122"/>
              </a:rPr>
              <a:t>。</a:t>
            </a:r>
            <a:endParaRPr lang="zh-CN" altLang="en-US" sz="3200" b="1">
              <a:solidFill>
                <a:schemeClr val="tx1"/>
              </a:solidFill>
              <a:latin typeface="楷体" panose="02010609060101010101" charset="-122"/>
              <a:ea typeface="楷体" panose="02010609060101010101" charset="-122"/>
              <a:cs typeface="楷体" panose="02010609060101010101" charset="-122"/>
            </a:endParaRPr>
          </a:p>
        </p:txBody>
      </p:sp>
      <p:sp>
        <p:nvSpPr>
          <p:cNvPr id="193539" name="矩形 193538"/>
          <p:cNvSpPr/>
          <p:nvPr>
            <p:custDataLst>
              <p:tags r:id="rId4"/>
            </p:custDataLst>
          </p:nvPr>
        </p:nvSpPr>
        <p:spPr>
          <a:xfrm>
            <a:off x="1572656" y="440670"/>
            <a:ext cx="1219200" cy="609600"/>
          </a:xfrm>
          <a:prstGeom prst="rect">
            <a:avLst/>
          </a:prstGeom>
        </p:spPr>
        <p:txBody>
          <a:bodyPr wrap="none" fromWordArt="1">
            <a:prstTxWarp prst="textPlain">
              <a:avLst>
                <a:gd name="adj" fmla="val 50000"/>
              </a:avLst>
            </a:prstTxWarp>
            <a:normAutofit fontScale="70000"/>
          </a:bodyPr>
          <a:lstStyle/>
          <a:p>
            <a:pPr algn="ctr"/>
            <a:r>
              <a:rPr lang="zh-CN" altLang="en-US" sz="4800" i="1">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rPr>
              <a:t>韩愈</a:t>
            </a:r>
            <a:endParaRPr lang="zh-CN" altLang="en-US" sz="4800" i="1">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endParaRPr>
          </a:p>
        </p:txBody>
      </p:sp>
      <p:graphicFrame>
        <p:nvGraphicFramePr>
          <p:cNvPr id="193557" name="表格 193556"/>
          <p:cNvGraphicFramePr>
            <a:graphicFrameLocks noGrp="1"/>
          </p:cNvGraphicFramePr>
          <p:nvPr>
            <p:custDataLst>
              <p:tags r:id="rId5"/>
            </p:custDataLst>
          </p:nvPr>
        </p:nvGraphicFramePr>
        <p:xfrm>
          <a:off x="281429" y="4495602"/>
          <a:ext cx="10985500" cy="1737995"/>
        </p:xfrm>
        <a:graphic>
          <a:graphicData uri="http://schemas.openxmlformats.org/drawingml/2006/table">
            <a:tbl>
              <a:tblPr/>
              <a:tblGrid>
                <a:gridCol w="10985500"/>
              </a:tblGrid>
              <a:tr h="1737995">
                <a:tc>
                  <a:txBody>
                    <a:bodyPr wrap="square"/>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457200" lvl="1" indent="0" algn="just" defTabSz="914400">
                        <a:spcBef>
                          <a:spcPct val="0"/>
                        </a:spcBef>
                        <a:buFontTx/>
                        <a:buAutoNum type="circleNumDbPlain"/>
                        <a:tabLst>
                          <a:tab pos="495300" algn="l"/>
                        </a:tabLst>
                      </a:pPr>
                      <a:r>
                        <a:rPr lang="zh-CN" altLang="en-US" sz="3600" b="1">
                          <a:solidFill>
                            <a:schemeClr val="tx1"/>
                          </a:solidFill>
                          <a:latin typeface="楷体" panose="02010609060101010101" charset="-122"/>
                          <a:ea typeface="楷体" panose="02010609060101010101" charset="-122"/>
                          <a:cs typeface="楷体" panose="02010609060101010101" charset="-122"/>
                        </a:rPr>
                        <a:t>明人将韩愈列为</a:t>
                      </a:r>
                      <a:r>
                        <a:rPr lang="zh-CN" altLang="en-US" sz="3600" b="1" u="sng">
                          <a:solidFill>
                            <a:srgbClr val="FF0000"/>
                          </a:solidFill>
                          <a:latin typeface="楷体" panose="02010609060101010101" charset="-122"/>
                          <a:ea typeface="楷体" panose="02010609060101010101" charset="-122"/>
                          <a:cs typeface="楷体" panose="02010609060101010101" charset="-122"/>
                        </a:rPr>
                        <a:t>“</a:t>
                      </a:r>
                      <a:r>
                        <a:rPr lang="zh-CN" altLang="en-US" sz="3600" b="1" i="1" u="sng">
                          <a:solidFill>
                            <a:srgbClr val="FF0000"/>
                          </a:solidFill>
                          <a:latin typeface="楷体" panose="02010609060101010101" charset="-122"/>
                          <a:ea typeface="楷体" panose="02010609060101010101" charset="-122"/>
                          <a:cs typeface="楷体" panose="02010609060101010101" charset="-122"/>
                        </a:rPr>
                        <a:t>唐宋八大家</a:t>
                      </a:r>
                      <a:r>
                        <a:rPr lang="zh-CN" altLang="en-US" sz="3600" b="1" u="sng">
                          <a:solidFill>
                            <a:srgbClr val="FF0000"/>
                          </a:solidFill>
                          <a:latin typeface="楷体" panose="02010609060101010101" charset="-122"/>
                          <a:ea typeface="楷体" panose="02010609060101010101" charset="-122"/>
                          <a:cs typeface="楷体" panose="02010609060101010101" charset="-122"/>
                        </a:rPr>
                        <a:t>”之首</a:t>
                      </a:r>
                      <a:r>
                        <a:rPr lang="zh-CN" altLang="en-US" sz="3600" b="1">
                          <a:solidFill>
                            <a:schemeClr val="tx1"/>
                          </a:solidFill>
                          <a:latin typeface="楷体" panose="02010609060101010101" charset="-122"/>
                          <a:ea typeface="楷体" panose="02010609060101010101" charset="-122"/>
                          <a:cs typeface="楷体" panose="02010609060101010101" charset="-122"/>
                        </a:rPr>
                        <a:t>，苏轼又称他“文起八代之衰”，这是对他散文成就的最大肯定。</a:t>
                      </a:r>
                      <a:endParaRPr lang="zh-CN" altLang="en-US" sz="3600" b="1">
                        <a:solidFill>
                          <a:schemeClr val="tx1"/>
                        </a:solidFill>
                        <a:latin typeface="楷体" panose="02010609060101010101" charset="-122"/>
                        <a:ea typeface="楷体" panose="02010609060101010101" charset="-122"/>
                        <a:cs typeface="楷体" panose="02010609060101010101" charset="-122"/>
                      </a:endParaRPr>
                    </a:p>
                  </a:txBody>
                  <a:tcPr marL="91439" marR="91439" marT="45719" marB="45719" vert="horz">
                    <a:lnL cap="flat">
                      <a:noFill/>
                    </a:lnL>
                    <a:lnR cap="flat">
                      <a:noFill/>
                    </a:lnR>
                    <a:lnT cap="flat">
                      <a:noFill/>
                    </a:lnT>
                    <a:lnB cap="flat">
                      <a:noFill/>
                    </a:lnB>
                    <a:lnTlToBr>
                      <a:noFill/>
                    </a:lnTlToBr>
                    <a:lnBlToTr>
                      <a:noFill/>
                    </a:lnBlToTr>
                    <a:noFill/>
                  </a:tcPr>
                </a:tc>
              </a:tr>
            </a:tbl>
          </a:graphicData>
        </a:graphic>
      </p:graphicFrame>
      <p:sp>
        <p:nvSpPr>
          <p:cNvPr id="193558" name="矩形 193557"/>
          <p:cNvSpPr/>
          <p:nvPr>
            <p:custDataLst>
              <p:tags r:id="rId6"/>
            </p:custDataLst>
          </p:nvPr>
        </p:nvSpPr>
        <p:spPr>
          <a:xfrm>
            <a:off x="1572999" y="3657600"/>
            <a:ext cx="2286000" cy="609600"/>
          </a:xfrm>
          <a:prstGeom prst="rect">
            <a:avLst/>
          </a:prstGeom>
        </p:spPr>
        <p:txBody>
          <a:bodyPr wrap="none" fromWordArt="1">
            <a:prstTxWarp prst="textPlain">
              <a:avLst>
                <a:gd name="adj" fmla="val 50000"/>
              </a:avLst>
            </a:prstTxWarp>
            <a:normAutofit lnSpcReduction="10000"/>
          </a:bodyPr>
          <a:lstStyle/>
          <a:p>
            <a:pPr algn="ctr"/>
            <a:r>
              <a:rPr lang="zh-CN" altLang="en-US" sz="3600" i="1">
                <a:ln w="9525" cap="flat" cmpd="sng">
                  <a:solidFill>
                    <a:schemeClr val="tx1"/>
                  </a:solidFill>
                  <a:prstDash val="solid"/>
                  <a:headEnd type="none" w="med" len="med"/>
                  <a:tailEnd type="none" w="med" len="med"/>
                </a:ln>
                <a:solidFill>
                  <a:srgbClr val="FF9900"/>
                </a:solidFill>
                <a:effectLst>
                  <a:outerShdw dist="35921" dir="2699999" algn="ctr" rotWithShape="0">
                    <a:srgbClr val="C0C0C0">
                      <a:alpha val="80000"/>
                    </a:srgbClr>
                  </a:outerShdw>
                </a:effectLst>
                <a:latin typeface="宋体" panose="02010600030101010101" pitchFamily="2" charset="-122"/>
                <a:ea typeface="宋体" panose="02010600030101010101" pitchFamily="2" charset="-122"/>
              </a:rPr>
              <a:t>三个要点</a:t>
            </a:r>
            <a:endParaRPr lang="zh-CN" altLang="en-US" sz="3600" i="1">
              <a:ln w="9525" cap="flat" cmpd="sng">
                <a:solidFill>
                  <a:schemeClr val="tx1"/>
                </a:solidFill>
                <a:prstDash val="solid"/>
                <a:headEnd type="none" w="med" len="med"/>
                <a:tailEnd type="none" w="med" len="med"/>
              </a:ln>
              <a:solidFill>
                <a:srgbClr val="FF9900"/>
              </a:solidFill>
              <a:effectLst>
                <a:outerShdw dist="35921" dir="2699999" algn="ctr" rotWithShape="0">
                  <a:srgbClr val="C0C0C0">
                    <a:alpha val="80000"/>
                  </a:srgbClr>
                </a:outerShdw>
              </a:effectLst>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3538"/>
                                        </p:tgtEl>
                                        <p:attrNameLst>
                                          <p:attrName>style.visibility</p:attrName>
                                        </p:attrNameLst>
                                      </p:cBhvr>
                                      <p:to>
                                        <p:strVal val="visible"/>
                                      </p:to>
                                    </p:set>
                                    <p:animEffect transition="in" filter="dissolve">
                                      <p:cBhvr>
                                        <p:cTn id="7" dur="500"/>
                                        <p:tgtEl>
                                          <p:spTgt spid="19353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355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93557"/>
                                        </p:tgtEl>
                                        <p:attrNameLst>
                                          <p:attrName>style.visibility</p:attrName>
                                        </p:attrNameLst>
                                      </p:cBhvr>
                                      <p:to>
                                        <p:strVal val="visible"/>
                                      </p:to>
                                    </p:set>
                                    <p:animEffect transition="in" filter="wipe(down)">
                                      <p:cBhvr>
                                        <p:cTn id="16" dur="500"/>
                                        <p:tgtEl>
                                          <p:spTgt spid="19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94562" name="矩形 194561"/>
          <p:cNvSpPr/>
          <p:nvPr>
            <p:custDataLst>
              <p:tags r:id="rId3"/>
            </p:custDataLst>
          </p:nvPr>
        </p:nvSpPr>
        <p:spPr>
          <a:xfrm>
            <a:off x="544905" y="848838"/>
            <a:ext cx="10942834" cy="2738120"/>
          </a:xfrm>
          <a:prstGeom prst="rect">
            <a:avLst/>
          </a:prstGeom>
          <a:noFill/>
          <a:ln w="9525">
            <a:noFill/>
          </a:ln>
        </p:spPr>
        <p:txBody>
          <a:bodyPr wrap="square">
            <a:spAutoFit/>
          </a:bodyPr>
          <a:lstStyle/>
          <a:p>
            <a:pPr marL="342900" indent="-342900">
              <a:spcBef>
                <a:spcPct val="50000"/>
              </a:spcBef>
              <a:buClr>
                <a:schemeClr val="tx1"/>
              </a:buClr>
              <a:buSzPct val="70000"/>
              <a:buFont typeface="Wingdings" panose="05000000000000000000" pitchFamily="2" charset="2"/>
            </a:pPr>
            <a:r>
              <a:rPr lang="en-US" altLang="zh-CN" sz="3200" b="1">
                <a:latin typeface="楷体" panose="02010609060101010101" charset="-122"/>
                <a:ea typeface="楷体" panose="02010609060101010101" charset="-122"/>
                <a:cs typeface="楷体" panose="02010609060101010101" charset="-122"/>
              </a:rPr>
              <a:t>  </a:t>
            </a:r>
            <a:r>
              <a:rPr lang="en-US" altLang="zh-CN" sz="2800" b="1">
                <a:solidFill>
                  <a:schemeClr val="tx1"/>
                </a:solidFill>
                <a:latin typeface="楷体" panose="02010609060101010101" charset="-122"/>
                <a:ea typeface="楷体" panose="02010609060101010101" charset="-122"/>
                <a:cs typeface="楷体" panose="02010609060101010101" charset="-122"/>
              </a:rPr>
              <a:t> ② </a:t>
            </a:r>
            <a:r>
              <a:rPr lang="en-US" altLang="zh-CN" sz="2800" b="1">
                <a:solidFill>
                  <a:srgbClr val="FF0000"/>
                </a:solidFill>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rPr>
              <a:t>古文运动”</a:t>
            </a:r>
            <a:r>
              <a:rPr lang="zh-CN" altLang="en-US" sz="2800" b="1">
                <a:solidFill>
                  <a:schemeClr val="tx1"/>
                </a:solidFill>
                <a:latin typeface="楷体" panose="02010609060101010101" charset="-122"/>
                <a:ea typeface="楷体" panose="02010609060101010101" charset="-122"/>
                <a:cs typeface="楷体" panose="02010609060101010101" charset="-122"/>
              </a:rPr>
              <a:t>是唐代文学史上的一次文学革新运动。它是针对六朝以来泛滥的浮靡文风而发起的。韩愈和柳宗元是这场运动的主将。他们主张文章要像先秦两汉散文那样“言之有物”，要阐发孔孟之道；反对六朝以来单纯追求形式美、内容贫乏的骈俪文章；主张语言要新颖</a:t>
            </a:r>
            <a:r>
              <a:rPr lang="en-US" altLang="zh-CN" sz="2800" b="1">
                <a:solidFill>
                  <a:schemeClr val="tx1"/>
                </a:solidFill>
                <a:latin typeface="楷体" panose="02010609060101010101" charset="-122"/>
                <a:ea typeface="楷体" panose="02010609060101010101" charset="-122"/>
                <a:cs typeface="楷体" panose="02010609060101010101" charset="-122"/>
              </a:rPr>
              <a:t>……</a:t>
            </a:r>
            <a:r>
              <a:rPr lang="zh-CN" altLang="en-US" sz="2800" b="1">
                <a:solidFill>
                  <a:schemeClr val="tx1"/>
                </a:solidFill>
                <a:latin typeface="楷体" panose="02010609060101010101" charset="-122"/>
                <a:ea typeface="楷体" panose="02010609060101010101" charset="-122"/>
                <a:cs typeface="楷体" panose="02010609060101010101" charset="-122"/>
              </a:rPr>
              <a:t>经过这次古文运动，终于把文体从六朝以来的浮艳的骈文中解放出来，奠定了唐宋实用散文的基础。</a:t>
            </a:r>
            <a:endParaRPr lang="zh-CN" altLang="en-US" sz="2800" b="1">
              <a:solidFill>
                <a:schemeClr val="tx1"/>
              </a:solidFill>
              <a:latin typeface="楷体" panose="02010609060101010101" charset="-122"/>
              <a:ea typeface="楷体" panose="02010609060101010101" charset="-122"/>
              <a:cs typeface="楷体" panose="02010609060101010101" charset="-122"/>
            </a:endParaRPr>
          </a:p>
        </p:txBody>
      </p:sp>
      <p:sp>
        <p:nvSpPr>
          <p:cNvPr id="194564" name="矩形 194563"/>
          <p:cNvSpPr/>
          <p:nvPr>
            <p:custDataLst>
              <p:tags r:id="rId4"/>
            </p:custDataLst>
          </p:nvPr>
        </p:nvSpPr>
        <p:spPr>
          <a:xfrm>
            <a:off x="969642" y="3737553"/>
            <a:ext cx="10518097" cy="1814830"/>
          </a:xfrm>
          <a:prstGeom prst="rect">
            <a:avLst/>
          </a:prstGeom>
          <a:noFill/>
          <a:ln w="9525">
            <a:noFill/>
          </a:ln>
        </p:spPr>
        <p:txBody>
          <a:bodyPr wrap="square">
            <a:spAutoFit/>
          </a:bodyPr>
          <a:lstStyle/>
          <a:p>
            <a:pPr>
              <a:spcBef>
                <a:spcPct val="50000"/>
              </a:spcBef>
              <a:buClr>
                <a:schemeClr val="tx1"/>
              </a:buClr>
              <a:buSzPct val="70000"/>
              <a:buFont typeface="Wingdings" panose="05000000000000000000" pitchFamily="2" charset="2"/>
            </a:pPr>
            <a:r>
              <a:rPr lang="en-US" altLang="zh-CN" sz="2800" b="1" i="1">
                <a:latin typeface="楷体" panose="02010609060101010101" charset="-122"/>
                <a:ea typeface="楷体" panose="02010609060101010101" charset="-122"/>
                <a:cs typeface="楷体" panose="02010609060101010101" charset="-122"/>
              </a:rPr>
              <a:t>③</a:t>
            </a:r>
            <a:r>
              <a:rPr lang="en-US" altLang="zh-CN" sz="2800" b="1" i="1" u="sng">
                <a:solidFill>
                  <a:srgbClr val="FF0000"/>
                </a:solidFill>
                <a:latin typeface="楷体" panose="02010609060101010101" charset="-122"/>
                <a:ea typeface="楷体" panose="02010609060101010101" charset="-122"/>
                <a:cs typeface="楷体" panose="02010609060101010101" charset="-122"/>
              </a:rPr>
              <a:t>“</a:t>
            </a:r>
            <a:r>
              <a:rPr lang="zh-CN" altLang="en-US" sz="2800" b="1" i="1" u="sng">
                <a:solidFill>
                  <a:srgbClr val="FF0000"/>
                </a:solidFill>
                <a:latin typeface="楷体" panose="02010609060101010101" charset="-122"/>
                <a:ea typeface="楷体" panose="02010609060101010101" charset="-122"/>
                <a:cs typeface="楷体" panose="02010609060101010101" charset="-122"/>
              </a:rPr>
              <a:t>韩潮苏海”</a:t>
            </a:r>
            <a:r>
              <a:rPr lang="zh-CN" altLang="en-US" sz="2800" b="1">
                <a:latin typeface="楷体" panose="02010609060101010101" charset="-122"/>
                <a:ea typeface="楷体" panose="02010609060101010101" charset="-122"/>
                <a:cs typeface="楷体" panose="02010609060101010101" charset="-122"/>
              </a:rPr>
              <a:t> 指唐朝</a:t>
            </a:r>
            <a:r>
              <a:rPr lang="zh-CN" altLang="en-US" sz="2800" b="1" u="sng">
                <a:solidFill>
                  <a:srgbClr val="0000FF"/>
                </a:solidFill>
                <a:latin typeface="楷体" panose="02010609060101010101" charset="-122"/>
                <a:ea typeface="楷体" panose="02010609060101010101" charset="-122"/>
                <a:cs typeface="楷体" panose="02010609060101010101" charset="-122"/>
              </a:rPr>
              <a:t>韩愈</a:t>
            </a:r>
            <a:r>
              <a:rPr lang="zh-CN" altLang="en-US" sz="2800" b="1">
                <a:latin typeface="楷体" panose="02010609060101010101" charset="-122"/>
                <a:ea typeface="楷体" panose="02010609060101010101" charset="-122"/>
                <a:cs typeface="楷体" panose="02010609060101010101" charset="-122"/>
              </a:rPr>
              <a:t>和宋朝</a:t>
            </a:r>
            <a:r>
              <a:rPr lang="zh-CN" altLang="en-US" sz="2800" b="1" u="sng">
                <a:solidFill>
                  <a:srgbClr val="0000FF"/>
                </a:solidFill>
                <a:latin typeface="楷体" panose="02010609060101010101" charset="-122"/>
                <a:ea typeface="楷体" panose="02010609060101010101" charset="-122"/>
                <a:cs typeface="楷体" panose="02010609060101010101" charset="-122"/>
              </a:rPr>
              <a:t>苏轼</a:t>
            </a:r>
            <a:r>
              <a:rPr lang="zh-CN" altLang="en-US" sz="2800" b="1">
                <a:latin typeface="楷体" panose="02010609060101010101" charset="-122"/>
                <a:ea typeface="楷体" panose="02010609060101010101" charset="-122"/>
                <a:cs typeface="楷体" panose="02010609060101010101" charset="-122"/>
              </a:rPr>
              <a:t>的文章</a:t>
            </a:r>
            <a:r>
              <a:rPr lang="zh-CN" altLang="en-US" sz="2800" b="1" u="sng">
                <a:solidFill>
                  <a:srgbClr val="0000FF"/>
                </a:solidFill>
                <a:latin typeface="楷体" panose="02010609060101010101" charset="-122"/>
                <a:ea typeface="楷体" panose="02010609060101010101" charset="-122"/>
                <a:cs typeface="楷体" panose="02010609060101010101" charset="-122"/>
              </a:rPr>
              <a:t>气势磅礴，如海如潮</a:t>
            </a:r>
            <a:r>
              <a:rPr lang="zh-CN" altLang="en-US" sz="2800" b="1">
                <a:latin typeface="楷体" panose="02010609060101010101" charset="-122"/>
                <a:ea typeface="楷体" panose="02010609060101010101" charset="-122"/>
                <a:cs typeface="楷体" panose="02010609060101010101" charset="-122"/>
              </a:rPr>
              <a:t>。这就明确地指出了韩愈的散文风格</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气势磅礴，汪洋恣肆，自由奔放，感情充沛。苏洵说：“韩子之文，如大江大河，浑浩流转。”（</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上欧阳内翰第一书</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a:t>
            </a:r>
            <a:endParaRPr lang="zh-CN" altLang="en-US" sz="2800" b="1">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1" nodeType="clickEffect">
                                  <p:stCondLst>
                                    <p:cond delay="0"/>
                                  </p:stCondLst>
                                  <p:childTnLst>
                                    <p:set>
                                      <p:cBhvr>
                                        <p:cTn id="6" dur="1" fill="hold">
                                          <p:stCondLst>
                                            <p:cond delay="0"/>
                                          </p:stCondLst>
                                        </p:cTn>
                                        <p:tgtEl>
                                          <p:spTgt spid="194562"/>
                                        </p:tgtEl>
                                        <p:attrNameLst>
                                          <p:attrName>style.visibility</p:attrName>
                                        </p:attrNameLst>
                                      </p:cBhvr>
                                      <p:to>
                                        <p:strVal val="visible"/>
                                      </p:to>
                                    </p:set>
                                    <p:animEffect transition="in" filter="fade">
                                      <p:cBhvr>
                                        <p:cTn id="7" dur="800" decel="100000"/>
                                        <p:tgtEl>
                                          <p:spTgt spid="194562"/>
                                        </p:tgtEl>
                                      </p:cBhvr>
                                    </p:animEffect>
                                    <p:anim calcmode="lin" valueType="num">
                                      <p:cBhvr>
                                        <p:cTn id="8" dur="800" decel="100000" fill="hold"/>
                                        <p:tgtEl>
                                          <p:spTgt spid="194562"/>
                                        </p:tgtEl>
                                        <p:attrNameLst>
                                          <p:attrName>style.rotation</p:attrName>
                                        </p:attrNameLst>
                                      </p:cBhvr>
                                      <p:tavLst>
                                        <p:tav tm="0">
                                          <p:val>
                                            <p:fltVal val="-90"/>
                                          </p:val>
                                        </p:tav>
                                        <p:tav tm="100000">
                                          <p:val>
                                            <p:fltVal val="0"/>
                                          </p:val>
                                        </p:tav>
                                      </p:tavLst>
                                    </p:anim>
                                    <p:anim calcmode="lin" valueType="num">
                                      <p:cBhvr>
                                        <p:cTn id="9" dur="800" decel="100000" fill="hold"/>
                                        <p:tgtEl>
                                          <p:spTgt spid="194562"/>
                                        </p:tgtEl>
                                        <p:attrNameLst>
                                          <p:attrName>ppt_x</p:attrName>
                                        </p:attrNameLst>
                                      </p:cBhvr>
                                      <p:tavLst>
                                        <p:tav tm="0">
                                          <p:val>
                                            <p:strVal val="#ppt_x+0.4"/>
                                          </p:val>
                                        </p:tav>
                                        <p:tav tm="100000">
                                          <p:val>
                                            <p:strVal val="#ppt_x-0.05"/>
                                          </p:val>
                                        </p:tav>
                                      </p:tavLst>
                                    </p:anim>
                                    <p:anim calcmode="lin" valueType="num">
                                      <p:cBhvr>
                                        <p:cTn id="10" dur="800" decel="100000" fill="hold"/>
                                        <p:tgtEl>
                                          <p:spTgt spid="19456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9456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9456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194564"/>
                                        </p:tgtEl>
                                        <p:attrNameLst>
                                          <p:attrName>style.visibility</p:attrName>
                                        </p:attrNameLst>
                                      </p:cBhvr>
                                      <p:to>
                                        <p:strVal val="visible"/>
                                      </p:to>
                                    </p:set>
                                    <p:animEffect transition="in" filter="fade">
                                      <p:cBhvr>
                                        <p:cTn id="17" dur="800" decel="100000"/>
                                        <p:tgtEl>
                                          <p:spTgt spid="194564"/>
                                        </p:tgtEl>
                                      </p:cBhvr>
                                    </p:animEffect>
                                    <p:anim calcmode="lin" valueType="num">
                                      <p:cBhvr>
                                        <p:cTn id="18" dur="800" decel="100000" fill="hold"/>
                                        <p:tgtEl>
                                          <p:spTgt spid="194564"/>
                                        </p:tgtEl>
                                        <p:attrNameLst>
                                          <p:attrName>style.rotation</p:attrName>
                                        </p:attrNameLst>
                                      </p:cBhvr>
                                      <p:tavLst>
                                        <p:tav tm="0">
                                          <p:val>
                                            <p:fltVal val="-90"/>
                                          </p:val>
                                        </p:tav>
                                        <p:tav tm="100000">
                                          <p:val>
                                            <p:fltVal val="0"/>
                                          </p:val>
                                        </p:tav>
                                      </p:tavLst>
                                    </p:anim>
                                    <p:anim calcmode="lin" valueType="num">
                                      <p:cBhvr>
                                        <p:cTn id="19" dur="800" decel="100000" fill="hold"/>
                                        <p:tgtEl>
                                          <p:spTgt spid="194564"/>
                                        </p:tgtEl>
                                        <p:attrNameLst>
                                          <p:attrName>ppt_x</p:attrName>
                                        </p:attrNameLst>
                                      </p:cBhvr>
                                      <p:tavLst>
                                        <p:tav tm="0">
                                          <p:val>
                                            <p:strVal val="#ppt_x+0.4"/>
                                          </p:val>
                                        </p:tav>
                                        <p:tav tm="100000">
                                          <p:val>
                                            <p:strVal val="#ppt_x-0.05"/>
                                          </p:val>
                                        </p:tav>
                                      </p:tavLst>
                                    </p:anim>
                                    <p:anim calcmode="lin" valueType="num">
                                      <p:cBhvr>
                                        <p:cTn id="20" dur="800" decel="100000" fill="hold"/>
                                        <p:tgtEl>
                                          <p:spTgt spid="194564"/>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94564"/>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9456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1"/>
      <p:bldP spid="1945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95586" name="矩形 195585"/>
          <p:cNvSpPr/>
          <p:nvPr>
            <p:custDataLst>
              <p:tags r:id="rId3"/>
            </p:custDataLst>
          </p:nvPr>
        </p:nvSpPr>
        <p:spPr>
          <a:xfrm>
            <a:off x="6003925" y="3017838"/>
            <a:ext cx="3978275" cy="829945"/>
          </a:xfrm>
          <a:prstGeom prst="rect">
            <a:avLst/>
          </a:prstGeom>
          <a:noFill/>
          <a:ln w="9525">
            <a:noFill/>
          </a:ln>
        </p:spPr>
        <p:txBody>
          <a:bodyPr>
            <a:spAutoFit/>
          </a:bodyPr>
          <a:lstStyle/>
          <a:p>
            <a:endParaRPr sz="4800">
              <a:solidFill>
                <a:schemeClr val="tx2"/>
              </a:solidFill>
              <a:effectLst>
                <a:outerShdw blurRad="38100" dist="38100" dir="2700000">
                  <a:srgbClr val="C0C0C0"/>
                </a:outerShdw>
              </a:effectLst>
              <a:latin typeface="Times New Roman" panose="02020603050405020304" pitchFamily="18" charset="0"/>
            </a:endParaRPr>
          </a:p>
        </p:txBody>
      </p:sp>
      <p:sp>
        <p:nvSpPr>
          <p:cNvPr id="195587" name="矩形 195586"/>
          <p:cNvSpPr/>
          <p:nvPr>
            <p:custDataLst>
              <p:tags r:id="rId4"/>
            </p:custDataLst>
          </p:nvPr>
        </p:nvSpPr>
        <p:spPr>
          <a:xfrm>
            <a:off x="6003925" y="3017838"/>
            <a:ext cx="309880" cy="829945"/>
          </a:xfrm>
          <a:prstGeom prst="rect">
            <a:avLst/>
          </a:prstGeom>
          <a:noFill/>
          <a:ln w="9525">
            <a:noFill/>
          </a:ln>
        </p:spPr>
        <p:txBody>
          <a:bodyPr wrap="none" anchor="t">
            <a:spAutoFit/>
          </a:bodyPr>
          <a:lstStyle/>
          <a:p>
            <a:endParaRPr sz="4800">
              <a:solidFill>
                <a:schemeClr val="tx2"/>
              </a:solidFill>
              <a:effectLst>
                <a:outerShdw blurRad="38100" dist="38100" dir="2700000">
                  <a:srgbClr val="C0C0C0"/>
                </a:outerShdw>
              </a:effectLst>
              <a:latin typeface="Times New Roman" panose="02020603050405020304" pitchFamily="18" charset="0"/>
            </a:endParaRPr>
          </a:p>
        </p:txBody>
      </p:sp>
      <p:sp>
        <p:nvSpPr>
          <p:cNvPr id="195588" name="矩形 195587"/>
          <p:cNvSpPr/>
          <p:nvPr>
            <p:custDataLst>
              <p:tags r:id="rId5"/>
            </p:custDataLst>
          </p:nvPr>
        </p:nvSpPr>
        <p:spPr>
          <a:xfrm>
            <a:off x="859172" y="1960517"/>
            <a:ext cx="10398104" cy="3969385"/>
          </a:xfrm>
          <a:prstGeom prst="rect">
            <a:avLst/>
          </a:prstGeom>
          <a:noFill/>
          <a:ln w="9525">
            <a:noFill/>
          </a:ln>
        </p:spPr>
        <p:txBody>
          <a:bodyPr wrap="square">
            <a:spAutoFit/>
          </a:bodyPr>
          <a:lstStyle/>
          <a:p>
            <a:r>
              <a:rPr lang="en-US" altLang="zh-CN" sz="3600" b="1">
                <a:solidFill>
                  <a:srgbClr val="FF0099"/>
                </a:solidFill>
                <a:latin typeface="系统"/>
                <a:ea typeface="楷体_GB2312" pitchFamily="1" charset="-122"/>
              </a:rPr>
              <a:t>     </a:t>
            </a:r>
            <a:r>
              <a:rPr lang="zh-CN" altLang="en-US" sz="3600" b="1" u="sng">
                <a:solidFill>
                  <a:schemeClr val="tx1"/>
                </a:solidFill>
                <a:latin typeface="楷体" panose="02010609060101010101" charset="-122"/>
                <a:ea typeface="楷体" panose="02010609060101010101" charset="-122"/>
                <a:cs typeface="楷体" panose="02010609060101010101" charset="-122"/>
              </a:rPr>
              <a:t>一种议论文的文体，可以先叙后议，也可夹叙夹议。</a:t>
            </a:r>
            <a:r>
              <a:rPr lang="zh-CN" altLang="en-US" sz="3600" b="1">
                <a:solidFill>
                  <a:schemeClr val="tx1"/>
                </a:solidFill>
                <a:latin typeface="楷体" panose="02010609060101010101" charset="-122"/>
                <a:ea typeface="楷体" panose="02010609060101010101" charset="-122"/>
                <a:cs typeface="楷体" panose="02010609060101010101" charset="-122"/>
              </a:rPr>
              <a:t>“说”与“议”相比，随便些。“说”，古义为陈述和解说，因而对这类文体，都可按“解说</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的道理”来理解。</a:t>
            </a:r>
            <a:r>
              <a:rPr lang="zh-CN" altLang="en-US" sz="3600" b="1" u="sng">
                <a:solidFill>
                  <a:schemeClr val="tx1"/>
                </a:solidFill>
                <a:latin typeface="楷体" panose="02010609060101010101" charset="-122"/>
                <a:ea typeface="楷体" panose="02010609060101010101" charset="-122"/>
                <a:cs typeface="楷体" panose="02010609060101010101" charset="-122"/>
              </a:rPr>
              <a:t>“师说”意思是：解说关于“从师”的道理。</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捕蛇者说</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马说</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爱莲说</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等都属于“说”这种文体。</a:t>
            </a:r>
            <a:endParaRPr lang="zh-CN" altLang="en-US" sz="3600" b="1">
              <a:solidFill>
                <a:schemeClr val="tx1"/>
              </a:solidFill>
              <a:latin typeface="楷体" panose="02010609060101010101" charset="-122"/>
              <a:ea typeface="楷体" panose="02010609060101010101" charset="-122"/>
              <a:cs typeface="楷体" panose="02010609060101010101" charset="-122"/>
            </a:endParaRPr>
          </a:p>
          <a:p>
            <a:endParaRPr lang="zh-CN" altLang="en-US" sz="3600" b="1">
              <a:solidFill>
                <a:schemeClr val="tx1"/>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6"/>
            </p:custDataLst>
          </p:nvPr>
        </p:nvSpPr>
        <p:spPr>
          <a:xfrm>
            <a:off x="4902738" y="992321"/>
            <a:ext cx="2019300" cy="829945"/>
          </a:xfrm>
          <a:prstGeom prst="rect">
            <a:avLst/>
          </a:prstGeom>
          <a:noFill/>
        </p:spPr>
        <p:txBody>
          <a:bodyPr wrap="none" rtlCol="0">
            <a:spAutoFit/>
          </a:bodyPr>
          <a:lstStyle/>
          <a:p>
            <a:r>
              <a:rPr lang="en-US" altLang="zh-CN" sz="4800" b="1">
                <a:solidFill>
                  <a:srgbClr val="FF0000"/>
                </a:solidFill>
                <a:latin typeface="楷体" panose="02010609060101010101" charset="-122"/>
                <a:ea typeface="楷体" panose="02010609060101010101" charset="-122"/>
                <a:cs typeface="楷体" panose="02010609060101010101" charset="-122"/>
              </a:rPr>
              <a:t>“</a:t>
            </a:r>
            <a:r>
              <a:rPr lang="zh-CN" altLang="en-US" sz="4800" b="1">
                <a:solidFill>
                  <a:srgbClr val="FF0000"/>
                </a:solidFill>
                <a:latin typeface="楷体" panose="02010609060101010101" charset="-122"/>
                <a:ea typeface="楷体" panose="02010609060101010101" charset="-122"/>
                <a:cs typeface="楷体" panose="02010609060101010101" charset="-122"/>
              </a:rPr>
              <a:t>说</a:t>
            </a:r>
            <a:r>
              <a:rPr lang="en-US" altLang="zh-CN" sz="4800" b="1">
                <a:solidFill>
                  <a:srgbClr val="FF0000"/>
                </a:solidFill>
                <a:latin typeface="楷体" panose="02010609060101010101" charset="-122"/>
                <a:ea typeface="楷体" panose="02010609060101010101" charset="-122"/>
                <a:cs typeface="楷体" panose="02010609060101010101" charset="-122"/>
              </a:rPr>
              <a:t>”</a:t>
            </a:r>
            <a:endParaRPr lang="en-US" altLang="zh-CN" sz="4800" b="1">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5588"/>
                                        </p:tgtEl>
                                        <p:attrNameLst>
                                          <p:attrName>style.visibility</p:attrName>
                                        </p:attrNameLst>
                                      </p:cBhvr>
                                      <p:to>
                                        <p:strVal val="visible"/>
                                      </p:to>
                                    </p:set>
                                    <p:anim calcmode="lin" valueType="num">
                                      <p:cBhvr additive="base">
                                        <p:cTn id="7" dur="500" fill="hold"/>
                                        <p:tgtEl>
                                          <p:spTgt spid="195588"/>
                                        </p:tgtEl>
                                        <p:attrNameLst>
                                          <p:attrName>ppt_x</p:attrName>
                                        </p:attrNameLst>
                                      </p:cBhvr>
                                      <p:tavLst>
                                        <p:tav tm="0">
                                          <p:val>
                                            <p:strVal val="0-#ppt_w/2"/>
                                          </p:val>
                                        </p:tav>
                                        <p:tav tm="100000">
                                          <p:val>
                                            <p:strVal val="#ppt_x"/>
                                          </p:val>
                                        </p:tav>
                                      </p:tavLst>
                                    </p:anim>
                                    <p:anim calcmode="lin" valueType="num">
                                      <p:cBhvr additive="base">
                                        <p:cTn id="8" dur="500" fill="hold"/>
                                        <p:tgtEl>
                                          <p:spTgt spid="1955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5363" name="Text Box 2"/>
          <p:cNvSpPr txBox="1"/>
          <p:nvPr>
            <p:custDataLst>
              <p:tags r:id="rId3"/>
            </p:custDataLst>
          </p:nvPr>
        </p:nvSpPr>
        <p:spPr>
          <a:xfrm>
            <a:off x="723307" y="1879252"/>
            <a:ext cx="10540318" cy="3046095"/>
          </a:xfrm>
          <a:prstGeom prst="rect">
            <a:avLst/>
          </a:prstGeom>
          <a:noFill/>
          <a:ln w="9525">
            <a:noFill/>
          </a:ln>
        </p:spPr>
        <p:txBody>
          <a:bodyPr wrap="square">
            <a:spAutoFit/>
          </a:bodyPr>
          <a:lstStyle/>
          <a:p>
            <a:pPr algn="l"/>
            <a:r>
              <a:rPr lang="en-US" altLang="zh-CN" sz="2800">
                <a:latin typeface="Arial" panose="020B0604020202020204" pitchFamily="34" charset="0"/>
              </a:rPr>
              <a:t>        </a:t>
            </a:r>
            <a:r>
              <a:rPr lang="zh-CN" altLang="en-US" sz="3200" b="1">
                <a:latin typeface="楷体" panose="02010609060101010101" charset="-122"/>
                <a:ea typeface="楷体" panose="02010609060101010101" charset="-122"/>
                <a:cs typeface="楷体" panose="02010609060101010101" charset="-122"/>
              </a:rPr>
              <a:t>我国自古就有尊师重道的优良传统。但在历史上的魏晋南北朝时期，随着玄学和佛学的兴起，儒学一度衰落，师道也就愈来愈不被重视。当时仍沿袭着一种</a:t>
            </a:r>
            <a:r>
              <a:rPr lang="zh-CN" altLang="en-US" sz="3200" b="1">
                <a:solidFill>
                  <a:srgbClr val="FF0000"/>
                </a:solidFill>
                <a:latin typeface="楷体" panose="02010609060101010101" charset="-122"/>
                <a:ea typeface="楷体" panose="02010609060101010101" charset="-122"/>
                <a:cs typeface="楷体" panose="02010609060101010101" charset="-122"/>
              </a:rPr>
              <a:t>封建门阀制度</a:t>
            </a:r>
            <a:r>
              <a:rPr lang="zh-CN" altLang="en-US" sz="3200" b="1">
                <a:solidFill>
                  <a:srgbClr val="A50021"/>
                </a:solidFill>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贵族子弟都可以入弘文馆、崇文馆和国子监。他们无论学业如何，都有官可做。因此，</a:t>
            </a:r>
            <a:r>
              <a:rPr lang="zh-CN" altLang="en-US" sz="3200" b="1">
                <a:solidFill>
                  <a:srgbClr val="FF0000"/>
                </a:solidFill>
                <a:latin typeface="楷体" panose="02010609060101010101" charset="-122"/>
                <a:ea typeface="楷体" panose="02010609060101010101" charset="-122"/>
                <a:cs typeface="楷体" panose="02010609060101010101" charset="-122"/>
              </a:rPr>
              <a:t>社会上产生了一种“耻学于师”的恶劣风气</a:t>
            </a:r>
            <a:r>
              <a:rPr lang="zh-CN" altLang="en-US" sz="3200" b="1">
                <a:latin typeface="楷体" panose="02010609060101010101" charset="-122"/>
                <a:ea typeface="楷体" panose="02010609060101010101" charset="-122"/>
                <a:cs typeface="楷体" panose="02010609060101010101" charset="-122"/>
              </a:rPr>
              <a:t>，求师学道往往会招来路人的讥笑。 </a:t>
            </a:r>
            <a:endParaRPr lang="zh-CN" altLang="en-US" sz="3200" b="1">
              <a:latin typeface="楷体" panose="02010609060101010101" charset="-122"/>
              <a:ea typeface="楷体" panose="02010609060101010101" charset="-122"/>
              <a:cs typeface="楷体" panose="02010609060101010101" charset="-122"/>
            </a:endParaRPr>
          </a:p>
        </p:txBody>
      </p:sp>
      <p:sp>
        <p:nvSpPr>
          <p:cNvPr id="156677" name="Rectangle 5"/>
          <p:cNvSpPr/>
          <p:nvPr>
            <p:custDataLst>
              <p:tags r:id="rId4"/>
            </p:custDataLst>
          </p:nvPr>
        </p:nvSpPr>
        <p:spPr>
          <a:xfrm>
            <a:off x="1918957" y="4924826"/>
            <a:ext cx="8355013" cy="1143000"/>
          </a:xfrm>
          <a:prstGeom prst="rect">
            <a:avLst/>
          </a:prstGeom>
          <a:noFill/>
          <a:ln w="9525">
            <a:noFill/>
          </a:ln>
        </p:spPr>
        <p:txBody>
          <a:bodyPr anchor="ctr"/>
          <a:lstStyle/>
          <a:p>
            <a:pPr marL="342900" indent="-342900">
              <a:spcBef>
                <a:spcPct val="20000"/>
              </a:spcBef>
            </a:pPr>
            <a:r>
              <a:rPr lang="zh-CN" altLang="en-US" sz="3600" b="1">
                <a:solidFill>
                  <a:srgbClr val="FF0000"/>
                </a:solidFill>
                <a:latin typeface="楷体" panose="02010609060101010101" charset="-122"/>
                <a:ea typeface="楷体" panose="02010609060101010101" charset="-122"/>
              </a:rPr>
              <a:t>韩愈倡言师道，触犯流俗，勇气可贵！</a:t>
            </a:r>
            <a:endParaRPr lang="zh-CN" altLang="en-US" sz="3600" b="1">
              <a:solidFill>
                <a:srgbClr val="FF0000"/>
              </a:solidFill>
              <a:latin typeface="楷体" panose="02010609060101010101" charset="-122"/>
              <a:ea typeface="楷体" panose="02010609060101010101" charset="-122"/>
            </a:endParaRPr>
          </a:p>
        </p:txBody>
      </p:sp>
      <p:sp>
        <p:nvSpPr>
          <p:cNvPr id="2" name="文本框 1"/>
          <p:cNvSpPr txBox="1"/>
          <p:nvPr>
            <p:custDataLst>
              <p:tags r:id="rId5"/>
            </p:custDataLst>
          </p:nvPr>
        </p:nvSpPr>
        <p:spPr>
          <a:xfrm>
            <a:off x="4552918" y="878042"/>
            <a:ext cx="3342021" cy="922020"/>
          </a:xfrm>
          <a:prstGeom prst="rect">
            <a:avLst/>
          </a:prstGeom>
          <a:noFill/>
        </p:spPr>
        <p:txBody>
          <a:bodyPr wrap="square" rtlCol="0">
            <a:spAutoFit/>
          </a:bodyPr>
          <a:lstStyle/>
          <a:p>
            <a:r>
              <a:rPr lang="zh-CN" altLang="en-US" sz="5400" b="1">
                <a:solidFill>
                  <a:srgbClr val="FF0000"/>
                </a:solidFill>
                <a:latin typeface="楷体" panose="02010609060101010101" charset="-122"/>
                <a:ea typeface="楷体" panose="02010609060101010101" charset="-122"/>
              </a:rPr>
              <a:t>写作背景</a:t>
            </a:r>
            <a:endParaRPr lang="zh-CN" altLang="en-US" sz="5400" b="1">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6677"/>
                                        </p:tgtEl>
                                        <p:attrNameLst>
                                          <p:attrName>style.visibility</p:attrName>
                                        </p:attrNameLst>
                                      </p:cBhvr>
                                      <p:to>
                                        <p:strVal val="visible"/>
                                      </p:to>
                                    </p:set>
                                    <p:anim calcmode="lin" valueType="num">
                                      <p:cBhvr additive="base">
                                        <p:cTn id="7" dur="500" fill="hold"/>
                                        <p:tgtEl>
                                          <p:spTgt spid="156677"/>
                                        </p:tgtEl>
                                        <p:attrNameLst>
                                          <p:attrName>ppt_x</p:attrName>
                                        </p:attrNameLst>
                                      </p:cBhvr>
                                      <p:tavLst>
                                        <p:tav tm="0">
                                          <p:val>
                                            <p:strVal val="#ppt_x"/>
                                          </p:val>
                                        </p:tav>
                                        <p:tav tm="100000">
                                          <p:val>
                                            <p:strVal val="#ppt_x"/>
                                          </p:val>
                                        </p:tav>
                                      </p:tavLst>
                                    </p:anim>
                                    <p:anim calcmode="lin" valueType="num">
                                      <p:cBhvr additive="base">
                                        <p:cTn id="8" dur="500" fill="hold"/>
                                        <p:tgtEl>
                                          <p:spTgt spid="1566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3314" name="Rectangle 2"/>
          <p:cNvSpPr/>
          <p:nvPr>
            <p:custDataLst>
              <p:tags r:id="rId3"/>
            </p:custDataLst>
          </p:nvPr>
        </p:nvSpPr>
        <p:spPr>
          <a:xfrm>
            <a:off x="1866593" y="1972407"/>
            <a:ext cx="8458200" cy="3476625"/>
          </a:xfrm>
          <a:prstGeom prst="rect">
            <a:avLst/>
          </a:prstGeom>
          <a:noFill/>
          <a:ln w="9525">
            <a:noFill/>
          </a:ln>
        </p:spPr>
        <p:txBody>
          <a:bodyPr>
            <a:spAutoFit/>
          </a:bodyPr>
          <a:lstStyle/>
          <a:p>
            <a:pPr>
              <a:spcBef>
                <a:spcPct val="50000"/>
              </a:spcBef>
            </a:pPr>
            <a:r>
              <a:rPr lang="zh-CN" altLang="en-US" sz="4000" b="1">
                <a:solidFill>
                  <a:srgbClr val="000000"/>
                </a:solidFill>
                <a:latin typeface="楷体" panose="02010609060101010101" charset="-122"/>
                <a:ea typeface="楷体" panose="02010609060101010101" charset="-122"/>
                <a:cs typeface="楷体" panose="02010609060101010101" charset="-122"/>
              </a:rPr>
              <a:t>句读（     ）   或不焉（     ）</a:t>
            </a:r>
            <a:endParaRPr lang="zh-CN" altLang="en-US" sz="4000" b="1">
              <a:solidFill>
                <a:srgbClr val="000000"/>
              </a:solidFill>
              <a:latin typeface="楷体" panose="02010609060101010101" charset="-122"/>
              <a:ea typeface="楷体" panose="02010609060101010101" charset="-122"/>
              <a:cs typeface="楷体" panose="02010609060101010101" charset="-122"/>
            </a:endParaRPr>
          </a:p>
          <a:p>
            <a:pPr>
              <a:spcBef>
                <a:spcPct val="50000"/>
              </a:spcBef>
            </a:pPr>
            <a:r>
              <a:rPr lang="zh-CN" altLang="en-US" sz="4000" b="1">
                <a:solidFill>
                  <a:srgbClr val="000000"/>
                </a:solidFill>
                <a:latin typeface="楷体" panose="02010609060101010101" charset="-122"/>
                <a:ea typeface="楷体" panose="02010609060101010101" charset="-122"/>
                <a:cs typeface="楷体" panose="02010609060101010101" charset="-122"/>
              </a:rPr>
              <a:t>经传（     ）   传道（        ）</a:t>
            </a:r>
            <a:endParaRPr lang="zh-CN" altLang="en-US" sz="4000" b="1">
              <a:solidFill>
                <a:srgbClr val="000000"/>
              </a:solidFill>
              <a:latin typeface="楷体" panose="02010609060101010101" charset="-122"/>
              <a:ea typeface="楷体" panose="02010609060101010101" charset="-122"/>
              <a:cs typeface="楷体" panose="02010609060101010101" charset="-122"/>
            </a:endParaRPr>
          </a:p>
          <a:p>
            <a:pPr>
              <a:spcBef>
                <a:spcPct val="50000"/>
              </a:spcBef>
            </a:pPr>
            <a:r>
              <a:rPr lang="zh-CN" altLang="en-US" sz="4000" b="1">
                <a:solidFill>
                  <a:srgbClr val="000000"/>
                </a:solidFill>
                <a:latin typeface="楷体" panose="02010609060101010101" charset="-122"/>
                <a:ea typeface="楷体" panose="02010609060101010101" charset="-122"/>
                <a:cs typeface="楷体" panose="02010609060101010101" charset="-122"/>
              </a:rPr>
              <a:t>老聃</a:t>
            </a:r>
            <a:r>
              <a:rPr lang="zh-CN" altLang="zh-CN" sz="4000" b="1">
                <a:solidFill>
                  <a:srgbClr val="000000"/>
                </a:solidFill>
                <a:latin typeface="楷体" panose="02010609060101010101" charset="-122"/>
                <a:ea typeface="楷体" panose="02010609060101010101" charset="-122"/>
                <a:cs typeface="楷体" panose="02010609060101010101" charset="-122"/>
              </a:rPr>
              <a:t>(    ) </a:t>
            </a:r>
            <a:r>
              <a:rPr lang="en-US" altLang="zh-CN" sz="4000" b="1">
                <a:solidFill>
                  <a:srgbClr val="000000"/>
                </a:solidFill>
                <a:latin typeface="楷体" panose="02010609060101010101" charset="-122"/>
                <a:ea typeface="楷体" panose="02010609060101010101" charset="-122"/>
                <a:cs typeface="楷体" panose="02010609060101010101" charset="-122"/>
              </a:rPr>
              <a:t>     </a:t>
            </a:r>
            <a:r>
              <a:rPr lang="zh-CN" altLang="en-US" sz="4000" b="1">
                <a:solidFill>
                  <a:srgbClr val="000000"/>
                </a:solidFill>
                <a:latin typeface="楷体" panose="02010609060101010101" charset="-122"/>
                <a:ea typeface="楷体" panose="02010609060101010101" charset="-122"/>
                <a:cs typeface="楷体" panose="02010609060101010101" charset="-122"/>
              </a:rPr>
              <a:t>苌弘（</a:t>
            </a:r>
            <a:r>
              <a:rPr lang="zh-CN" altLang="zh-CN" sz="4000" b="1">
                <a:solidFill>
                  <a:srgbClr val="000000"/>
                </a:solidFill>
                <a:latin typeface="楷体" panose="02010609060101010101" charset="-122"/>
                <a:ea typeface="楷体" panose="02010609060101010101" charset="-122"/>
                <a:cs typeface="楷体" panose="02010609060101010101" charset="-122"/>
              </a:rPr>
              <a:t>      </a:t>
            </a:r>
            <a:r>
              <a:rPr lang="zh-CN" altLang="en-US" sz="4000" b="1">
                <a:solidFill>
                  <a:srgbClr val="000000"/>
                </a:solidFill>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spcBef>
                <a:spcPct val="50000"/>
              </a:spcBef>
            </a:pPr>
            <a:r>
              <a:rPr lang="zh-CN" altLang="en-US" sz="4000" b="1">
                <a:solidFill>
                  <a:srgbClr val="000000"/>
                </a:solidFill>
                <a:latin typeface="楷体" panose="02010609060101010101" charset="-122"/>
                <a:ea typeface="楷体" panose="02010609060101010101" charset="-122"/>
                <a:cs typeface="楷体" panose="02010609060101010101" charset="-122"/>
              </a:rPr>
              <a:t>蟠</a:t>
            </a:r>
            <a:r>
              <a:rPr lang="zh-CN" altLang="zh-CN" sz="4000" b="1">
                <a:solidFill>
                  <a:srgbClr val="000000"/>
                </a:solidFill>
                <a:latin typeface="楷体" panose="02010609060101010101" charset="-122"/>
                <a:ea typeface="楷体" panose="02010609060101010101" charset="-122"/>
                <a:cs typeface="楷体" panose="02010609060101010101" charset="-122"/>
              </a:rPr>
              <a:t>(    ) </a:t>
            </a:r>
            <a:r>
              <a:rPr lang="en-US" altLang="zh-CN" sz="4000" b="1">
                <a:solidFill>
                  <a:srgbClr val="000000"/>
                </a:solidFill>
                <a:latin typeface="楷体" panose="02010609060101010101" charset="-122"/>
                <a:ea typeface="楷体" panose="02010609060101010101" charset="-122"/>
                <a:cs typeface="楷体" panose="02010609060101010101" charset="-122"/>
              </a:rPr>
              <a:t>       </a:t>
            </a:r>
            <a:r>
              <a:rPr lang="zh-CN" altLang="en-US" sz="4000" b="1">
                <a:solidFill>
                  <a:srgbClr val="000000"/>
                </a:solidFill>
                <a:latin typeface="楷体" panose="02010609060101010101" charset="-122"/>
                <a:ea typeface="楷体" panose="02010609060101010101" charset="-122"/>
                <a:cs typeface="楷体" panose="02010609060101010101" charset="-122"/>
              </a:rPr>
              <a:t>近谀</a:t>
            </a:r>
            <a:r>
              <a:rPr lang="zh-CN" altLang="zh-CN" sz="4000" b="1">
                <a:solidFill>
                  <a:srgbClr val="000000"/>
                </a:solidFill>
                <a:latin typeface="楷体" panose="02010609060101010101" charset="-122"/>
                <a:ea typeface="楷体" panose="02010609060101010101" charset="-122"/>
                <a:cs typeface="楷体" panose="02010609060101010101" charset="-122"/>
              </a:rPr>
              <a:t>(    )</a:t>
            </a:r>
            <a:endParaRPr lang="zh-CN" altLang="en-US" sz="4000" b="1">
              <a:solidFill>
                <a:srgbClr val="000000"/>
              </a:solidFill>
              <a:latin typeface="楷体" panose="02010609060101010101" charset="-122"/>
              <a:ea typeface="楷体" panose="02010609060101010101" charset="-122"/>
              <a:cs typeface="楷体" panose="02010609060101010101" charset="-122"/>
            </a:endParaRPr>
          </a:p>
        </p:txBody>
      </p:sp>
      <p:sp>
        <p:nvSpPr>
          <p:cNvPr id="6247427" name="Text Box 3"/>
          <p:cNvSpPr txBox="1"/>
          <p:nvPr>
            <p:custDataLst>
              <p:tags r:id="rId4"/>
            </p:custDataLst>
          </p:nvPr>
        </p:nvSpPr>
        <p:spPr>
          <a:xfrm>
            <a:off x="3543321" y="1972408"/>
            <a:ext cx="11430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dòu</a:t>
            </a:r>
            <a:endParaRPr lang="en-US" altLang="zh-CN" sz="4000" b="1">
              <a:solidFill>
                <a:srgbClr val="0000FF"/>
              </a:solidFill>
              <a:latin typeface="Times New Roman" panose="02020603050405020304" pitchFamily="18" charset="0"/>
            </a:endParaRPr>
          </a:p>
        </p:txBody>
      </p:sp>
      <p:sp>
        <p:nvSpPr>
          <p:cNvPr id="6247428" name="Text Box 4"/>
          <p:cNvSpPr txBox="1"/>
          <p:nvPr>
            <p:custDataLst>
              <p:tags r:id="rId5"/>
            </p:custDataLst>
          </p:nvPr>
        </p:nvSpPr>
        <p:spPr>
          <a:xfrm>
            <a:off x="8305800" y="1972408"/>
            <a:ext cx="11430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fǒu</a:t>
            </a:r>
            <a:endParaRPr lang="en-US" altLang="zh-CN" sz="4000" b="1">
              <a:solidFill>
                <a:srgbClr val="0000FF"/>
              </a:solidFill>
              <a:latin typeface="Times New Roman" panose="02020603050405020304" pitchFamily="18" charset="0"/>
              <a:ea typeface="Times New Roman" panose="02020603050405020304" pitchFamily="18" charset="0"/>
            </a:endParaRPr>
          </a:p>
        </p:txBody>
      </p:sp>
      <p:sp>
        <p:nvSpPr>
          <p:cNvPr id="6247430" name="Text Box 6"/>
          <p:cNvSpPr txBox="1"/>
          <p:nvPr>
            <p:custDataLst>
              <p:tags r:id="rId6"/>
            </p:custDataLst>
          </p:nvPr>
        </p:nvSpPr>
        <p:spPr>
          <a:xfrm>
            <a:off x="3321070" y="2853160"/>
            <a:ext cx="15875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zhu</a:t>
            </a:r>
            <a:r>
              <a:rPr lang="zh-CN" altLang="zh-CN" sz="4000" b="1">
                <a:solidFill>
                  <a:srgbClr val="0000FF"/>
                </a:solidFill>
                <a:latin typeface="Times New Roman" panose="02020603050405020304" pitchFamily="18" charset="0"/>
                <a:ea typeface="Times New Roman" panose="02020603050405020304" pitchFamily="18" charset="0"/>
              </a:rPr>
              <a:t>à</a:t>
            </a:r>
            <a:r>
              <a:rPr lang="zh-CN" altLang="zh-CN" sz="4000" b="1">
                <a:solidFill>
                  <a:srgbClr val="0000FF"/>
                </a:solidFill>
                <a:latin typeface="Times New Roman" panose="02020603050405020304" pitchFamily="18" charset="0"/>
                <a:cs typeface="Times New Roman" panose="02020603050405020304" pitchFamily="18" charset="0"/>
              </a:rPr>
              <a:t>n</a:t>
            </a:r>
            <a:endParaRPr lang="en-US" altLang="zh-CN" sz="4000" b="1">
              <a:solidFill>
                <a:srgbClr val="0000FF"/>
              </a:solidFill>
              <a:latin typeface="Times New Roman" panose="02020603050405020304" pitchFamily="18" charset="0"/>
            </a:endParaRPr>
          </a:p>
        </p:txBody>
      </p:sp>
      <p:sp>
        <p:nvSpPr>
          <p:cNvPr id="6247434" name="Text Box 10"/>
          <p:cNvSpPr txBox="1"/>
          <p:nvPr>
            <p:custDataLst>
              <p:tags r:id="rId7"/>
            </p:custDataLst>
          </p:nvPr>
        </p:nvSpPr>
        <p:spPr>
          <a:xfrm>
            <a:off x="7695897" y="2853163"/>
            <a:ext cx="22098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chuán</a:t>
            </a:r>
            <a:endParaRPr lang="en-US" altLang="zh-CN" sz="4000" b="1">
              <a:solidFill>
                <a:srgbClr val="0000FF"/>
              </a:solidFill>
              <a:latin typeface="Times New Roman" panose="02020603050405020304" pitchFamily="18" charset="0"/>
            </a:endParaRPr>
          </a:p>
        </p:txBody>
      </p:sp>
      <p:sp>
        <p:nvSpPr>
          <p:cNvPr id="6247436" name="Text Box 12"/>
          <p:cNvSpPr txBox="1"/>
          <p:nvPr>
            <p:custDataLst>
              <p:tags r:id="rId8"/>
            </p:custDataLst>
          </p:nvPr>
        </p:nvSpPr>
        <p:spPr>
          <a:xfrm>
            <a:off x="3201049" y="3746602"/>
            <a:ext cx="12954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dān</a:t>
            </a:r>
            <a:endParaRPr lang="en-US" altLang="zh-CN" sz="4000" b="1">
              <a:solidFill>
                <a:srgbClr val="0000FF"/>
              </a:solidFill>
              <a:latin typeface="Times New Roman" panose="02020603050405020304" pitchFamily="18" charset="0"/>
              <a:ea typeface="Times New Roman" panose="02020603050405020304" pitchFamily="18" charset="0"/>
            </a:endParaRPr>
          </a:p>
        </p:txBody>
      </p:sp>
      <p:sp>
        <p:nvSpPr>
          <p:cNvPr id="6247437" name="Text Box 13"/>
          <p:cNvSpPr txBox="1"/>
          <p:nvPr>
            <p:custDataLst>
              <p:tags r:id="rId9"/>
            </p:custDataLst>
          </p:nvPr>
        </p:nvSpPr>
        <p:spPr>
          <a:xfrm>
            <a:off x="2675593" y="4741941"/>
            <a:ext cx="12954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pán</a:t>
            </a:r>
            <a:endParaRPr lang="en-US" altLang="zh-CN" sz="4000" b="1">
              <a:solidFill>
                <a:srgbClr val="0000FF"/>
              </a:solidFill>
              <a:latin typeface="Times New Roman" panose="02020603050405020304" pitchFamily="18" charset="0"/>
            </a:endParaRPr>
          </a:p>
        </p:txBody>
      </p:sp>
      <p:sp>
        <p:nvSpPr>
          <p:cNvPr id="6247438" name="Text Box 14"/>
          <p:cNvSpPr txBox="1"/>
          <p:nvPr>
            <p:custDataLst>
              <p:tags r:id="rId10"/>
            </p:custDataLst>
          </p:nvPr>
        </p:nvSpPr>
        <p:spPr>
          <a:xfrm>
            <a:off x="7695875" y="3746602"/>
            <a:ext cx="17526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cháng</a:t>
            </a:r>
            <a:endParaRPr lang="en-US" altLang="zh-CN" sz="4000" b="1">
              <a:solidFill>
                <a:srgbClr val="0000FF"/>
              </a:solidFill>
              <a:latin typeface="Times New Roman" panose="02020603050405020304" pitchFamily="18" charset="0"/>
            </a:endParaRPr>
          </a:p>
        </p:txBody>
      </p:sp>
      <p:sp>
        <p:nvSpPr>
          <p:cNvPr id="6247439" name="Text Box 15"/>
          <p:cNvSpPr txBox="1"/>
          <p:nvPr>
            <p:custDataLst>
              <p:tags r:id="rId11"/>
            </p:custDataLst>
          </p:nvPr>
        </p:nvSpPr>
        <p:spPr>
          <a:xfrm>
            <a:off x="7438716" y="4741637"/>
            <a:ext cx="990600" cy="706755"/>
          </a:xfrm>
          <a:prstGeom prst="rect">
            <a:avLst/>
          </a:prstGeom>
          <a:noFill/>
          <a:ln w="9525">
            <a:noFill/>
          </a:ln>
        </p:spPr>
        <p:txBody>
          <a:bodyPr>
            <a:spAutoFit/>
          </a:bodyPr>
          <a:lstStyle/>
          <a:p>
            <a:pPr>
              <a:spcBef>
                <a:spcPct val="50000"/>
              </a:spcBef>
            </a:pPr>
            <a:r>
              <a:rPr lang="zh-CN" altLang="zh-CN" sz="4000" b="1">
                <a:solidFill>
                  <a:srgbClr val="0000FF"/>
                </a:solidFill>
                <a:latin typeface="Times New Roman" panose="02020603050405020304" pitchFamily="18" charset="0"/>
                <a:cs typeface="Times New Roman" panose="02020603050405020304" pitchFamily="18" charset="0"/>
              </a:rPr>
              <a:t>yú</a:t>
            </a:r>
            <a:endParaRPr lang="en-US" altLang="zh-CN" sz="4000" b="1">
              <a:solidFill>
                <a:srgbClr val="0000FF"/>
              </a:solidFill>
              <a:latin typeface="Times New Roman" panose="02020603050405020304" pitchFamily="18" charset="0"/>
            </a:endParaRPr>
          </a:p>
        </p:txBody>
      </p:sp>
      <p:sp>
        <p:nvSpPr>
          <p:cNvPr id="2" name="文本框 1"/>
          <p:cNvSpPr txBox="1"/>
          <p:nvPr>
            <p:custDataLst>
              <p:tags r:id="rId12"/>
            </p:custDataLst>
          </p:nvPr>
        </p:nvSpPr>
        <p:spPr>
          <a:xfrm>
            <a:off x="4908452" y="1050730"/>
            <a:ext cx="1812589" cy="922020"/>
          </a:xfrm>
          <a:prstGeom prst="rect">
            <a:avLst/>
          </a:prstGeom>
          <a:noFill/>
        </p:spPr>
        <p:txBody>
          <a:bodyPr wrap="square" rtlCol="0">
            <a:spAutoFit/>
          </a:bodyPr>
          <a:lstStyle/>
          <a:p>
            <a:r>
              <a:rPr lang="zh-CN" altLang="en-US" sz="5400" b="1">
                <a:solidFill>
                  <a:srgbClr val="FF0000"/>
                </a:solidFill>
                <a:latin typeface="楷体" panose="02010609060101010101" charset="-122"/>
                <a:ea typeface="楷体" panose="02010609060101010101" charset="-122"/>
              </a:rPr>
              <a:t>字音</a:t>
            </a:r>
            <a:endParaRPr lang="zh-CN" altLang="en-US" sz="5400" b="1">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indefinite" fill="hold">
                                          <p:stCondLst>
                                            <p:cond delay="498"/>
                                          </p:stCondLst>
                                        </p:cTn>
                                        <p:tgtEl>
                                          <p:spTgt spid="62474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indefinite" fill="hold">
                                          <p:stCondLst>
                                            <p:cond delay="498"/>
                                          </p:stCondLst>
                                        </p:cTn>
                                        <p:tgtEl>
                                          <p:spTgt spid="62474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indefinite" fill="hold">
                                          <p:stCondLst>
                                            <p:cond delay="498"/>
                                          </p:stCondLst>
                                        </p:cTn>
                                        <p:tgtEl>
                                          <p:spTgt spid="62474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indefinite" fill="hold">
                                          <p:stCondLst>
                                            <p:cond delay="498"/>
                                          </p:stCondLst>
                                        </p:cTn>
                                        <p:tgtEl>
                                          <p:spTgt spid="62474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indefinite" fill="hold">
                                          <p:stCondLst>
                                            <p:cond delay="498"/>
                                          </p:stCondLst>
                                        </p:cTn>
                                        <p:tgtEl>
                                          <p:spTgt spid="62474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247438"/>
                                        </p:tgtEl>
                                        <p:attrNameLst>
                                          <p:attrName>style.visibility</p:attrName>
                                        </p:attrNameLst>
                                      </p:cBhvr>
                                      <p:to>
                                        <p:strVal val="visible"/>
                                      </p:to>
                                    </p:set>
                                    <p:anim calcmode="lin" valueType="num">
                                      <p:cBhvr additive="base">
                                        <p:cTn id="27" dur="500" fill="hold"/>
                                        <p:tgtEl>
                                          <p:spTgt spid="6247438"/>
                                        </p:tgtEl>
                                        <p:attrNameLst>
                                          <p:attrName>ppt_x</p:attrName>
                                        </p:attrNameLst>
                                      </p:cBhvr>
                                      <p:tavLst>
                                        <p:tav tm="0">
                                          <p:val>
                                            <p:strVal val="#ppt_x"/>
                                          </p:val>
                                        </p:tav>
                                        <p:tav tm="100000">
                                          <p:val>
                                            <p:strVal val="#ppt_x"/>
                                          </p:val>
                                        </p:tav>
                                      </p:tavLst>
                                    </p:anim>
                                    <p:anim calcmode="lin" valueType="num">
                                      <p:cBhvr additive="base">
                                        <p:cTn id="28" dur="500" fill="hold"/>
                                        <p:tgtEl>
                                          <p:spTgt spid="624743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247437">
                                            <p:txEl>
                                              <p:pRg st="0" end="0"/>
                                            </p:txEl>
                                          </p:spTgt>
                                        </p:tgtEl>
                                        <p:attrNameLst>
                                          <p:attrName>style.visibility</p:attrName>
                                        </p:attrNameLst>
                                      </p:cBhvr>
                                      <p:to>
                                        <p:strVal val="visible"/>
                                      </p:to>
                                    </p:set>
                                    <p:anim calcmode="lin" valueType="num">
                                      <p:cBhvr additive="base">
                                        <p:cTn id="33" dur="500" fill="hold"/>
                                        <p:tgtEl>
                                          <p:spTgt spid="6247437">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2474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247439">
                                            <p:txEl>
                                              <p:pRg st="0" end="0"/>
                                            </p:txEl>
                                          </p:spTgt>
                                        </p:tgtEl>
                                        <p:attrNameLst>
                                          <p:attrName>style.visibility</p:attrName>
                                        </p:attrNameLst>
                                      </p:cBhvr>
                                      <p:to>
                                        <p:strVal val="visible"/>
                                      </p:to>
                                    </p:set>
                                    <p:anim calcmode="lin" valueType="num">
                                      <p:cBhvr additive="base">
                                        <p:cTn id="39" dur="500" fill="hold"/>
                                        <p:tgtEl>
                                          <p:spTgt spid="6247439">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24743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427" grpId="0"/>
      <p:bldP spid="6247428" grpId="0"/>
      <p:bldP spid="6247430" grpId="0"/>
      <p:bldP spid="6247434" grpId="0"/>
      <p:bldP spid="6247436" grpId="0"/>
      <p:bldP spid="62474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7" name="矩形 11"/>
          <p:cNvSpPr>
            <a:spLocks noChangeArrowheads="1"/>
          </p:cNvSpPr>
          <p:nvPr>
            <p:custDataLst>
              <p:tags r:id="rId3"/>
            </p:custDataLst>
          </p:nvPr>
        </p:nvSpPr>
        <p:spPr bwMode="auto">
          <a:xfrm>
            <a:off x="4502112" y="2569455"/>
            <a:ext cx="3484880"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a:solidFill>
                  <a:srgbClr val="433A4B"/>
                </a:solidFill>
                <a:latin typeface="华文新魏" panose="02010800040101010101" pitchFamily="2" charset="-122"/>
                <a:ea typeface="华文新魏" panose="02010800040101010101" pitchFamily="2" charset="-122"/>
                <a:sym typeface="迷你简剪纸"/>
              </a:rPr>
              <a:t>研读第一段</a:t>
            </a:r>
            <a:endParaRPr lang="zh-CN" altLang="en-US" sz="5200">
              <a:solidFill>
                <a:srgbClr val="433A4B"/>
              </a:solidFill>
              <a:latin typeface="华文新魏" panose="02010800040101010101" pitchFamily="2" charset="-122"/>
              <a:ea typeface="华文新魏" panose="02010800040101010101" pitchFamily="2" charset="-122"/>
              <a:sym typeface="迷你简剪纸"/>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96610" name="Rectangle 2"/>
          <p:cNvSpPr/>
          <p:nvPr>
            <p:custDataLst>
              <p:tags r:id="rId3"/>
            </p:custDataLst>
          </p:nvPr>
        </p:nvSpPr>
        <p:spPr>
          <a:xfrm>
            <a:off x="1524000" y="688023"/>
            <a:ext cx="9144000" cy="1814830"/>
          </a:xfrm>
          <a:prstGeom prst="rect">
            <a:avLst/>
          </a:prstGeom>
          <a:noFill/>
          <a:ln w="9525">
            <a:noFill/>
          </a:ln>
        </p:spPr>
        <p:txBody>
          <a:bodyPr anchor="ctr">
            <a:spAutoFit/>
          </a:bodyPr>
          <a:lstStyle/>
          <a:p>
            <a:pPr algn="l"/>
            <a:r>
              <a:rPr lang="en-US" altLang="zh-CN" sz="2800">
                <a:latin typeface="黑体" panose="02010609060101010101" charset="-122"/>
                <a:ea typeface="黑体" panose="02010609060101010101" charset="-122"/>
              </a:rPr>
              <a:t>    </a:t>
            </a:r>
            <a:r>
              <a:rPr lang="zh-CN" altLang="en-US" sz="2800" b="0">
                <a:latin typeface="黑体" panose="02010609060101010101" charset="-122"/>
                <a:ea typeface="黑体" panose="02010609060101010101" charset="-122"/>
              </a:rPr>
              <a:t>古之</a:t>
            </a:r>
            <a:r>
              <a:rPr lang="zh-CN" altLang="en-US" sz="2800" b="0">
                <a:solidFill>
                  <a:srgbClr val="FF3300"/>
                </a:solidFill>
                <a:latin typeface="黑体" panose="02010609060101010101" charset="-122"/>
                <a:ea typeface="黑体" panose="02010609060101010101" charset="-122"/>
              </a:rPr>
              <a:t>学者</a:t>
            </a:r>
            <a:r>
              <a:rPr lang="zh-CN" altLang="en-US" sz="2800" b="0">
                <a:latin typeface="黑体" panose="02010609060101010101" charset="-122"/>
                <a:ea typeface="黑体" panose="02010609060101010101" charset="-122"/>
              </a:rPr>
              <a:t>必有师。师者，</a:t>
            </a:r>
            <a:r>
              <a:rPr lang="zh-CN" altLang="en-US" sz="2800" b="0">
                <a:solidFill>
                  <a:srgbClr val="FF3300"/>
                </a:solidFill>
                <a:latin typeface="黑体" panose="02010609060101010101" charset="-122"/>
                <a:ea typeface="黑体" panose="02010609060101010101" charset="-122"/>
              </a:rPr>
              <a:t>所以</a:t>
            </a:r>
            <a:r>
              <a:rPr lang="zh-CN" altLang="en-US" sz="2800" b="0">
                <a:latin typeface="黑体" panose="02010609060101010101" charset="-122"/>
                <a:ea typeface="黑体" panose="02010609060101010101" charset="-122"/>
              </a:rPr>
              <a:t>传道</a:t>
            </a:r>
            <a:r>
              <a:rPr lang="zh-CN" altLang="en-US" sz="2800" b="0">
                <a:solidFill>
                  <a:srgbClr val="FF0066"/>
                </a:solidFill>
                <a:latin typeface="黑体" panose="02010609060101010101" charset="-122"/>
                <a:ea typeface="黑体" panose="02010609060101010101" charset="-122"/>
              </a:rPr>
              <a:t>受</a:t>
            </a:r>
            <a:r>
              <a:rPr lang="zh-CN" altLang="en-US" sz="2800" b="0">
                <a:latin typeface="黑体" panose="02010609060101010101" charset="-122"/>
                <a:ea typeface="黑体" panose="02010609060101010101" charset="-122"/>
              </a:rPr>
              <a:t>业解</a:t>
            </a:r>
            <a:r>
              <a:rPr lang="zh-CN" altLang="en-US" sz="2800" b="0">
                <a:solidFill>
                  <a:srgbClr val="FF3300"/>
                </a:solidFill>
                <a:latin typeface="黑体" panose="02010609060101010101" charset="-122"/>
                <a:ea typeface="黑体" panose="02010609060101010101" charset="-122"/>
              </a:rPr>
              <a:t>惑</a:t>
            </a:r>
            <a:r>
              <a:rPr lang="zh-CN" altLang="en-US" sz="2800" b="0">
                <a:latin typeface="黑体" panose="02010609060101010101" charset="-122"/>
                <a:ea typeface="黑体" panose="02010609060101010101" charset="-122"/>
              </a:rPr>
              <a:t>也。人非</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生</a:t>
            </a:r>
            <a:r>
              <a:rPr lang="zh-CN" altLang="en-US" sz="2800" b="0">
                <a:solidFill>
                  <a:srgbClr val="FF0066"/>
                </a:solidFill>
                <a:latin typeface="黑体" panose="02010609060101010101" charset="-122"/>
                <a:ea typeface="黑体" panose="02010609060101010101" charset="-122"/>
              </a:rPr>
              <a:t>而</a:t>
            </a:r>
            <a:r>
              <a:rPr lang="zh-CN" altLang="en-US" sz="2800" b="0">
                <a:latin typeface="黑体" panose="02010609060101010101" charset="-122"/>
                <a:ea typeface="黑体" panose="02010609060101010101" charset="-122"/>
              </a:rPr>
              <a:t>知之者，</a:t>
            </a:r>
            <a:r>
              <a:rPr lang="zh-CN" altLang="en-US" sz="2800" b="0">
                <a:solidFill>
                  <a:srgbClr val="FF0066"/>
                </a:solidFill>
                <a:latin typeface="黑体" panose="02010609060101010101" charset="-122"/>
                <a:ea typeface="黑体" panose="02010609060101010101" charset="-122"/>
              </a:rPr>
              <a:t>孰</a:t>
            </a:r>
            <a:r>
              <a:rPr lang="zh-CN" altLang="en-US" sz="2800" b="0">
                <a:latin typeface="黑体" panose="02010609060101010101" charset="-122"/>
                <a:ea typeface="黑体" panose="02010609060101010101" charset="-122"/>
              </a:rPr>
              <a:t>能无惑？惑</a:t>
            </a:r>
            <a:r>
              <a:rPr lang="zh-CN" altLang="en-US" sz="2800" b="0">
                <a:solidFill>
                  <a:srgbClr val="FF3300"/>
                </a:solidFill>
                <a:latin typeface="黑体" panose="02010609060101010101" charset="-122"/>
                <a:ea typeface="黑体" panose="02010609060101010101" charset="-122"/>
              </a:rPr>
              <a:t>而</a:t>
            </a:r>
            <a:r>
              <a:rPr lang="zh-CN" altLang="en-US" sz="2800" b="0">
                <a:latin typeface="黑体" panose="02010609060101010101" charset="-122"/>
                <a:ea typeface="黑体" panose="02010609060101010101" charset="-122"/>
              </a:rPr>
              <a:t>不</a:t>
            </a:r>
            <a:r>
              <a:rPr lang="zh-CN" altLang="en-US" sz="2800" b="0">
                <a:solidFill>
                  <a:srgbClr val="FF3300"/>
                </a:solidFill>
                <a:latin typeface="黑体" panose="02010609060101010101" charset="-122"/>
                <a:ea typeface="黑体" panose="02010609060101010101" charset="-122"/>
              </a:rPr>
              <a:t>从</a:t>
            </a:r>
            <a:r>
              <a:rPr lang="zh-CN" altLang="en-US" sz="2800" b="0">
                <a:latin typeface="黑体" panose="02010609060101010101" charset="-122"/>
                <a:ea typeface="黑体" panose="02010609060101010101" charset="-122"/>
              </a:rPr>
              <a:t>师，</a:t>
            </a:r>
            <a:r>
              <a:rPr lang="zh-CN" altLang="en-US" sz="2800" b="0">
                <a:solidFill>
                  <a:srgbClr val="FF3300"/>
                </a:solidFill>
                <a:latin typeface="黑体" panose="02010609060101010101" charset="-122"/>
                <a:ea typeface="黑体" panose="02010609060101010101" charset="-122"/>
              </a:rPr>
              <a:t>其</a:t>
            </a:r>
            <a:r>
              <a:rPr lang="zh-CN" altLang="en-US" sz="2800" b="0">
                <a:solidFill>
                  <a:srgbClr val="A50021"/>
                </a:solidFill>
                <a:latin typeface="黑体" panose="02010609060101010101" charset="-122"/>
                <a:ea typeface="黑体" panose="02010609060101010101" charset="-122"/>
              </a:rPr>
              <a:t>为</a:t>
            </a:r>
            <a:r>
              <a:rPr lang="zh-CN" altLang="en-US" sz="2800" b="0">
                <a:latin typeface="黑体" panose="02010609060101010101" charset="-122"/>
                <a:ea typeface="黑体" panose="02010609060101010101" charset="-122"/>
              </a:rPr>
              <a:t>惑也，终不解矣。</a:t>
            </a:r>
            <a:endParaRPr lang="zh-CN" altLang="en-US" sz="2800" b="0">
              <a:latin typeface="黑体" panose="02010609060101010101" charset="-122"/>
              <a:ea typeface="黑体" panose="02010609060101010101" charset="-122"/>
            </a:endParaRPr>
          </a:p>
        </p:txBody>
      </p:sp>
      <p:sp>
        <p:nvSpPr>
          <p:cNvPr id="20483" name="AutoShape 3"/>
          <p:cNvSpPr/>
          <p:nvPr>
            <p:custDataLst>
              <p:tags r:id="rId4"/>
            </p:custDataLst>
          </p:nvPr>
        </p:nvSpPr>
        <p:spPr>
          <a:xfrm>
            <a:off x="7680325" y="115888"/>
            <a:ext cx="1944688" cy="360362"/>
          </a:xfrm>
          <a:prstGeom prst="wedgeRectCallout">
            <a:avLst>
              <a:gd name="adj1" fmla="val -41509"/>
              <a:gd name="adj2" fmla="val 61014"/>
            </a:avLst>
          </a:prstGeom>
          <a:noFill/>
          <a:ln w="9525">
            <a:noFill/>
          </a:ln>
        </p:spPr>
        <p:txBody>
          <a:bodyPr anchor="ctr"/>
          <a:lstStyle/>
          <a:p>
            <a:endParaRPr lang="zh-CN" altLang="zh-CN" sz="2800" b="0">
              <a:latin typeface="黑体" panose="02010609060101010101" charset="-122"/>
              <a:ea typeface="黑体" panose="02010609060101010101" charset="-122"/>
            </a:endParaRPr>
          </a:p>
        </p:txBody>
      </p:sp>
      <p:sp>
        <p:nvSpPr>
          <p:cNvPr id="196612" name="AutoShape 4"/>
          <p:cNvSpPr/>
          <p:nvPr>
            <p:custDataLst>
              <p:tags r:id="rId5"/>
            </p:custDataLst>
          </p:nvPr>
        </p:nvSpPr>
        <p:spPr>
          <a:xfrm>
            <a:off x="6600825" y="260350"/>
            <a:ext cx="2305050" cy="404813"/>
          </a:xfrm>
          <a:prstGeom prst="wedgeRoundRectCallout">
            <a:avLst>
              <a:gd name="adj1" fmla="val 5852"/>
              <a:gd name="adj2" fmla="val 9352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受通授，传授</a:t>
            </a:r>
            <a:endParaRPr lang="zh-CN" altLang="en-US" sz="2400">
              <a:latin typeface="楷体_GB2312" pitchFamily="1" charset="-122"/>
              <a:ea typeface="楷体_GB2312" pitchFamily="1" charset="-122"/>
            </a:endParaRPr>
          </a:p>
        </p:txBody>
      </p:sp>
      <p:sp>
        <p:nvSpPr>
          <p:cNvPr id="196613" name="AutoShape 5"/>
          <p:cNvSpPr/>
          <p:nvPr>
            <p:custDataLst>
              <p:tags r:id="rId6"/>
            </p:custDataLst>
          </p:nvPr>
        </p:nvSpPr>
        <p:spPr>
          <a:xfrm>
            <a:off x="2208213" y="2058988"/>
            <a:ext cx="1584325" cy="433387"/>
          </a:xfrm>
          <a:prstGeom prst="wedgeRoundRectCallout">
            <a:avLst>
              <a:gd name="adj1" fmla="val -55810"/>
              <a:gd name="adj2" fmla="val -67949"/>
              <a:gd name="adj3" fmla="val 16667"/>
            </a:avLst>
          </a:prstGeom>
          <a:solidFill>
            <a:srgbClr val="FFCCFF"/>
          </a:solidFill>
          <a:ln w="9525" cap="flat" cmpd="sng">
            <a:solidFill>
              <a:schemeClr val="tx1"/>
            </a:solidFill>
            <a:prstDash val="solid"/>
            <a:miter/>
            <a:headEnd type="none" w="med" len="med"/>
            <a:tailEnd type="none" w="med" len="med"/>
          </a:ln>
        </p:spPr>
        <p:txBody>
          <a:bodyPr/>
          <a:lstStyle/>
          <a:p>
            <a:pPr algn="l">
              <a:lnSpc>
                <a:spcPct val="80000"/>
              </a:lnSpc>
            </a:pPr>
            <a:r>
              <a:rPr lang="zh-CN" altLang="en-US" sz="2400">
                <a:latin typeface="Times New Roman" panose="02020603050405020304" pitchFamily="18" charset="0"/>
                <a:ea typeface="楷体_GB2312" pitchFamily="1" charset="-122"/>
              </a:rPr>
              <a:t>承接连词</a:t>
            </a:r>
            <a:endParaRPr lang="zh-CN" altLang="en-US" sz="2400">
              <a:latin typeface="Times New Roman" panose="02020603050405020304" pitchFamily="18" charset="0"/>
              <a:ea typeface="楷体_GB2312" pitchFamily="1" charset="-122"/>
            </a:endParaRPr>
          </a:p>
        </p:txBody>
      </p:sp>
      <p:sp>
        <p:nvSpPr>
          <p:cNvPr id="196614" name="AutoShape 6"/>
          <p:cNvSpPr/>
          <p:nvPr>
            <p:custDataLst>
              <p:tags r:id="rId7"/>
            </p:custDataLst>
          </p:nvPr>
        </p:nvSpPr>
        <p:spPr>
          <a:xfrm>
            <a:off x="4008438" y="2058988"/>
            <a:ext cx="2519362" cy="433387"/>
          </a:xfrm>
          <a:prstGeom prst="wedgeRoundRectCallout">
            <a:avLst>
              <a:gd name="adj1" fmla="val -53088"/>
              <a:gd name="adj2" fmla="val -78204"/>
              <a:gd name="adj3" fmla="val 16667"/>
            </a:avLst>
          </a:prstGeom>
          <a:solidFill>
            <a:srgbClr val="FFCCFF"/>
          </a:solidFill>
          <a:ln w="9525" cap="flat" cmpd="sng">
            <a:solidFill>
              <a:schemeClr val="tx1"/>
            </a:solidFill>
            <a:prstDash val="solid"/>
            <a:miter/>
            <a:headEnd type="none" w="med" len="med"/>
            <a:tailEnd type="none" w="med" len="med"/>
          </a:ln>
        </p:spPr>
        <p:txBody>
          <a:bodyPr/>
          <a:lstStyle/>
          <a:p>
            <a:pPr algn="l">
              <a:lnSpc>
                <a:spcPct val="80000"/>
              </a:lnSpc>
            </a:pPr>
            <a:r>
              <a:rPr lang="zh-CN" altLang="en-US" sz="2800">
                <a:latin typeface="楷体_GB2312" pitchFamily="1" charset="-122"/>
                <a:ea typeface="楷体_GB2312" pitchFamily="1" charset="-122"/>
              </a:rPr>
              <a:t>疑问代词，谁</a:t>
            </a:r>
            <a:endParaRPr lang="zh-CN" altLang="en-US" sz="2800">
              <a:latin typeface="楷体_GB2312" pitchFamily="1" charset="-122"/>
              <a:ea typeface="楷体_GB2312" pitchFamily="1" charset="-122"/>
            </a:endParaRPr>
          </a:p>
        </p:txBody>
      </p:sp>
      <p:sp>
        <p:nvSpPr>
          <p:cNvPr id="196615" name="AutoShape 7"/>
          <p:cNvSpPr/>
          <p:nvPr>
            <p:custDataLst>
              <p:tags r:id="rId8"/>
            </p:custDataLst>
          </p:nvPr>
        </p:nvSpPr>
        <p:spPr>
          <a:xfrm>
            <a:off x="4079875" y="1196975"/>
            <a:ext cx="1584325" cy="360363"/>
          </a:xfrm>
          <a:prstGeom prst="wedgeRoundRectCallout">
            <a:avLst>
              <a:gd name="adj1" fmla="val 73648"/>
              <a:gd name="adj2" fmla="val 6586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转折连词</a:t>
            </a:r>
            <a:endParaRPr lang="zh-CN" altLang="en-US" sz="2400">
              <a:latin typeface="楷体_GB2312" pitchFamily="1" charset="-122"/>
              <a:ea typeface="楷体_GB2312" pitchFamily="1" charset="-122"/>
            </a:endParaRPr>
          </a:p>
        </p:txBody>
      </p:sp>
      <p:sp>
        <p:nvSpPr>
          <p:cNvPr id="196616" name="Text Box 8"/>
          <p:cNvSpPr txBox="1"/>
          <p:nvPr>
            <p:custDataLst>
              <p:tags r:id="rId9"/>
            </p:custDataLst>
          </p:nvPr>
        </p:nvSpPr>
        <p:spPr>
          <a:xfrm>
            <a:off x="1524000" y="3362325"/>
            <a:ext cx="9144000" cy="2245360"/>
          </a:xfrm>
          <a:prstGeom prst="rect">
            <a:avLst/>
          </a:prstGeom>
          <a:noFill/>
          <a:ln w="9525">
            <a:noFill/>
          </a:ln>
        </p:spPr>
        <p:txBody>
          <a:bodyPr>
            <a:spAutoFit/>
          </a:bodyPr>
          <a:lstStyle/>
          <a:p>
            <a:pPr algn="l"/>
            <a:r>
              <a:rPr lang="zh-CN" altLang="en-US" sz="2800" b="0">
                <a:latin typeface="楷体_GB2312" pitchFamily="1" charset="-122"/>
                <a:ea typeface="楷体_GB2312" pitchFamily="1" charset="-122"/>
              </a:rPr>
              <a:t>　　</a:t>
            </a:r>
            <a:r>
              <a:rPr lang="zh-CN" altLang="en-US" sz="2800" b="1">
                <a:latin typeface="楷体" panose="02010609060101010101" charset="-122"/>
                <a:ea typeface="楷体" panose="02010609060101010101" charset="-122"/>
                <a:cs typeface="楷体" panose="02010609060101010101" charset="-122"/>
              </a:rPr>
              <a:t>古代求学的人必定有老师。老师，（是）靠（他）来传授道理，讲授学业，解答疑难问题的人啊。人不是一生下来就懂得道理的，谁能没有疑惑（的问题）？（有了）疑惑，如果不跟老师（学习），那些成为疑难问题的，（就）始终不能解答了。 </a:t>
            </a:r>
            <a:endParaRPr lang="zh-CN" altLang="en-US" sz="2800" b="1">
              <a:latin typeface="楷体" panose="02010609060101010101" charset="-122"/>
              <a:ea typeface="楷体" panose="02010609060101010101" charset="-122"/>
              <a:cs typeface="楷体" panose="02010609060101010101" charset="-122"/>
            </a:endParaRPr>
          </a:p>
        </p:txBody>
      </p:sp>
      <p:sp>
        <p:nvSpPr>
          <p:cNvPr id="196617" name="AutoShape 9"/>
          <p:cNvSpPr/>
          <p:nvPr>
            <p:custDataLst>
              <p:tags r:id="rId10"/>
            </p:custDataLst>
          </p:nvPr>
        </p:nvSpPr>
        <p:spPr>
          <a:xfrm>
            <a:off x="6743700" y="2060575"/>
            <a:ext cx="865188" cy="431800"/>
          </a:xfrm>
          <a:prstGeom prst="wedgeRoundRectCallout">
            <a:avLst>
              <a:gd name="adj1" fmla="val -47431"/>
              <a:gd name="adj2" fmla="val -7206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跟从</a:t>
            </a:r>
            <a:endParaRPr lang="zh-CN" altLang="en-US" sz="2400">
              <a:latin typeface="楷体_GB2312" pitchFamily="1" charset="-122"/>
              <a:ea typeface="楷体_GB2312" pitchFamily="1" charset="-122"/>
            </a:endParaRPr>
          </a:p>
        </p:txBody>
      </p:sp>
      <p:sp>
        <p:nvSpPr>
          <p:cNvPr id="196618" name="AutoShape 10"/>
          <p:cNvSpPr/>
          <p:nvPr>
            <p:custDataLst>
              <p:tags r:id="rId11"/>
            </p:custDataLst>
          </p:nvPr>
        </p:nvSpPr>
        <p:spPr>
          <a:xfrm>
            <a:off x="7896225" y="2060575"/>
            <a:ext cx="2520950" cy="431800"/>
          </a:xfrm>
          <a:prstGeom prst="wedgeRoundRectCallout">
            <a:avLst>
              <a:gd name="adj1" fmla="val -52583"/>
              <a:gd name="adj2" fmla="val -79412"/>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指示代词，那些</a:t>
            </a:r>
            <a:endParaRPr lang="zh-CN" altLang="en-US" sz="2400">
              <a:latin typeface="楷体_GB2312" pitchFamily="1" charset="-122"/>
              <a:ea typeface="楷体_GB2312" pitchFamily="1" charset="-122"/>
            </a:endParaRPr>
          </a:p>
        </p:txBody>
      </p:sp>
      <p:sp>
        <p:nvSpPr>
          <p:cNvPr id="196619" name="AutoShape 11"/>
          <p:cNvSpPr/>
          <p:nvPr>
            <p:custDataLst>
              <p:tags r:id="rId12"/>
            </p:custDataLst>
          </p:nvPr>
        </p:nvSpPr>
        <p:spPr>
          <a:xfrm>
            <a:off x="8256588" y="1196975"/>
            <a:ext cx="1873250" cy="360363"/>
          </a:xfrm>
          <a:prstGeom prst="wedgeRoundRectCallout">
            <a:avLst>
              <a:gd name="adj1" fmla="val -52713"/>
              <a:gd name="adj2" fmla="val 7070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动词，成为</a:t>
            </a:r>
            <a:endParaRPr lang="zh-CN" altLang="en-US" sz="2400">
              <a:latin typeface="楷体_GB2312" pitchFamily="1" charset="-122"/>
              <a:ea typeface="楷体_GB2312" pitchFamily="1" charset="-122"/>
            </a:endParaRPr>
          </a:p>
        </p:txBody>
      </p:sp>
      <p:sp>
        <p:nvSpPr>
          <p:cNvPr id="196620" name="AutoShape 12"/>
          <p:cNvSpPr/>
          <p:nvPr>
            <p:custDataLst>
              <p:tags r:id="rId13"/>
            </p:custDataLst>
          </p:nvPr>
        </p:nvSpPr>
        <p:spPr>
          <a:xfrm>
            <a:off x="2351088" y="260350"/>
            <a:ext cx="1657350" cy="404813"/>
          </a:xfrm>
          <a:prstGeom prst="wedgeRoundRectCallout">
            <a:avLst>
              <a:gd name="adj1" fmla="val 18009"/>
              <a:gd name="adj2" fmla="val 8686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求学的人</a:t>
            </a:r>
            <a:endParaRPr lang="zh-CN" altLang="en-US" sz="2400">
              <a:latin typeface="楷体_GB2312" pitchFamily="1" charset="-122"/>
              <a:ea typeface="楷体_GB2312" pitchFamily="1" charset="-122"/>
            </a:endParaRPr>
          </a:p>
        </p:txBody>
      </p:sp>
      <p:sp>
        <p:nvSpPr>
          <p:cNvPr id="196621" name="AutoShape 13"/>
          <p:cNvSpPr/>
          <p:nvPr>
            <p:custDataLst>
              <p:tags r:id="rId14"/>
            </p:custDataLst>
          </p:nvPr>
        </p:nvSpPr>
        <p:spPr>
          <a:xfrm>
            <a:off x="4440238" y="260350"/>
            <a:ext cx="1584325" cy="404813"/>
          </a:xfrm>
          <a:prstGeom prst="wedgeRoundRectCallout">
            <a:avLst>
              <a:gd name="adj1" fmla="val 87574"/>
              <a:gd name="adj2" fmla="val 8137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用来</a:t>
            </a:r>
            <a:r>
              <a:rPr lang="en-US" altLang="zh-CN" sz="2400">
                <a:latin typeface="宋体" panose="02010600030101010101" pitchFamily="2" charset="-122"/>
                <a:ea typeface="楷体_GB2312" pitchFamily="1" charset="-122"/>
              </a:rPr>
              <a:t>……</a:t>
            </a:r>
            <a:endParaRPr lang="en-US" altLang="zh-CN" sz="2400">
              <a:latin typeface="楷体_GB2312" pitchFamily="1" charset="-122"/>
              <a:ea typeface="楷体_GB2312" pitchFamily="1" charset="-122"/>
            </a:endParaRPr>
          </a:p>
        </p:txBody>
      </p:sp>
      <p:sp>
        <p:nvSpPr>
          <p:cNvPr id="196622" name="AutoShape 14"/>
          <p:cNvSpPr/>
          <p:nvPr>
            <p:custDataLst>
              <p:tags r:id="rId15"/>
            </p:custDataLst>
          </p:nvPr>
        </p:nvSpPr>
        <p:spPr>
          <a:xfrm>
            <a:off x="9191625" y="260350"/>
            <a:ext cx="1081088" cy="404813"/>
          </a:xfrm>
          <a:prstGeom prst="wedgeRoundRectCallout">
            <a:avLst>
              <a:gd name="adj1" fmla="val -69972"/>
              <a:gd name="adj2" fmla="val 7470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疑难</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6610"/>
                                        </p:tgtEl>
                                        <p:attrNameLst>
                                          <p:attrName>style.visibility</p:attrName>
                                        </p:attrNameLst>
                                      </p:cBhvr>
                                      <p:to>
                                        <p:strVal val="visible"/>
                                      </p:to>
                                    </p:set>
                                    <p:anim calcmode="lin" valueType="num">
                                      <p:cBhvr additive="base">
                                        <p:cTn id="7" dur="500" fill="hold"/>
                                        <p:tgtEl>
                                          <p:spTgt spid="196610"/>
                                        </p:tgtEl>
                                        <p:attrNameLst>
                                          <p:attrName>ppt_x</p:attrName>
                                        </p:attrNameLst>
                                      </p:cBhvr>
                                      <p:tavLst>
                                        <p:tav tm="0">
                                          <p:val>
                                            <p:strVal val="#ppt_x"/>
                                          </p:val>
                                        </p:tav>
                                        <p:tav tm="100000">
                                          <p:val>
                                            <p:strVal val="#ppt_x"/>
                                          </p:val>
                                        </p:tav>
                                      </p:tavLst>
                                    </p:anim>
                                    <p:anim calcmode="lin" valueType="num">
                                      <p:cBhvr additive="base">
                                        <p:cTn id="8" dur="500" fill="hold"/>
                                        <p:tgtEl>
                                          <p:spTgt spid="1966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6620"/>
                                        </p:tgtEl>
                                        <p:attrNameLst>
                                          <p:attrName>style.visibility</p:attrName>
                                        </p:attrNameLst>
                                      </p:cBhvr>
                                      <p:to>
                                        <p:strVal val="visible"/>
                                      </p:to>
                                    </p:set>
                                    <p:anim calcmode="lin" valueType="num">
                                      <p:cBhvr additive="base">
                                        <p:cTn id="13" dur="500" fill="hold"/>
                                        <p:tgtEl>
                                          <p:spTgt spid="196620"/>
                                        </p:tgtEl>
                                        <p:attrNameLst>
                                          <p:attrName>ppt_x</p:attrName>
                                        </p:attrNameLst>
                                      </p:cBhvr>
                                      <p:tavLst>
                                        <p:tav tm="0">
                                          <p:val>
                                            <p:strVal val="#ppt_x"/>
                                          </p:val>
                                        </p:tav>
                                        <p:tav tm="100000">
                                          <p:val>
                                            <p:strVal val="#ppt_x"/>
                                          </p:val>
                                        </p:tav>
                                      </p:tavLst>
                                    </p:anim>
                                    <p:anim calcmode="lin" valueType="num">
                                      <p:cBhvr additive="base">
                                        <p:cTn id="14" dur="500" fill="hold"/>
                                        <p:tgtEl>
                                          <p:spTgt spid="1966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6621"/>
                                        </p:tgtEl>
                                        <p:attrNameLst>
                                          <p:attrName>style.visibility</p:attrName>
                                        </p:attrNameLst>
                                      </p:cBhvr>
                                      <p:to>
                                        <p:strVal val="visible"/>
                                      </p:to>
                                    </p:set>
                                    <p:anim calcmode="lin" valueType="num">
                                      <p:cBhvr additive="base">
                                        <p:cTn id="19" dur="500" fill="hold"/>
                                        <p:tgtEl>
                                          <p:spTgt spid="196621"/>
                                        </p:tgtEl>
                                        <p:attrNameLst>
                                          <p:attrName>ppt_x</p:attrName>
                                        </p:attrNameLst>
                                      </p:cBhvr>
                                      <p:tavLst>
                                        <p:tav tm="0">
                                          <p:val>
                                            <p:strVal val="#ppt_x"/>
                                          </p:val>
                                        </p:tav>
                                        <p:tav tm="100000">
                                          <p:val>
                                            <p:strVal val="#ppt_x"/>
                                          </p:val>
                                        </p:tav>
                                      </p:tavLst>
                                    </p:anim>
                                    <p:anim calcmode="lin" valueType="num">
                                      <p:cBhvr additive="base">
                                        <p:cTn id="20" dur="500" fill="hold"/>
                                        <p:tgtEl>
                                          <p:spTgt spid="1966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6612"/>
                                        </p:tgtEl>
                                        <p:attrNameLst>
                                          <p:attrName>style.visibility</p:attrName>
                                        </p:attrNameLst>
                                      </p:cBhvr>
                                      <p:to>
                                        <p:strVal val="visible"/>
                                      </p:to>
                                    </p:set>
                                    <p:anim calcmode="lin" valueType="num">
                                      <p:cBhvr additive="base">
                                        <p:cTn id="25" dur="500" fill="hold"/>
                                        <p:tgtEl>
                                          <p:spTgt spid="196612"/>
                                        </p:tgtEl>
                                        <p:attrNameLst>
                                          <p:attrName>ppt_x</p:attrName>
                                        </p:attrNameLst>
                                      </p:cBhvr>
                                      <p:tavLst>
                                        <p:tav tm="0">
                                          <p:val>
                                            <p:strVal val="#ppt_x"/>
                                          </p:val>
                                        </p:tav>
                                        <p:tav tm="100000">
                                          <p:val>
                                            <p:strVal val="#ppt_x"/>
                                          </p:val>
                                        </p:tav>
                                      </p:tavLst>
                                    </p:anim>
                                    <p:anim calcmode="lin" valueType="num">
                                      <p:cBhvr additive="base">
                                        <p:cTn id="26" dur="500" fill="hold"/>
                                        <p:tgtEl>
                                          <p:spTgt spid="1966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6622"/>
                                        </p:tgtEl>
                                        <p:attrNameLst>
                                          <p:attrName>style.visibility</p:attrName>
                                        </p:attrNameLst>
                                      </p:cBhvr>
                                      <p:to>
                                        <p:strVal val="visible"/>
                                      </p:to>
                                    </p:set>
                                    <p:anim calcmode="lin" valueType="num">
                                      <p:cBhvr additive="base">
                                        <p:cTn id="31" dur="500" fill="hold"/>
                                        <p:tgtEl>
                                          <p:spTgt spid="196622"/>
                                        </p:tgtEl>
                                        <p:attrNameLst>
                                          <p:attrName>ppt_x</p:attrName>
                                        </p:attrNameLst>
                                      </p:cBhvr>
                                      <p:tavLst>
                                        <p:tav tm="0">
                                          <p:val>
                                            <p:strVal val="#ppt_x"/>
                                          </p:val>
                                        </p:tav>
                                        <p:tav tm="100000">
                                          <p:val>
                                            <p:strVal val="#ppt_x"/>
                                          </p:val>
                                        </p:tav>
                                      </p:tavLst>
                                    </p:anim>
                                    <p:anim calcmode="lin" valueType="num">
                                      <p:cBhvr additive="base">
                                        <p:cTn id="32" dur="500" fill="hold"/>
                                        <p:tgtEl>
                                          <p:spTgt spid="19662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6613"/>
                                        </p:tgtEl>
                                        <p:attrNameLst>
                                          <p:attrName>style.visibility</p:attrName>
                                        </p:attrNameLst>
                                      </p:cBhvr>
                                      <p:to>
                                        <p:strVal val="visible"/>
                                      </p:to>
                                    </p:set>
                                    <p:anim calcmode="lin" valueType="num">
                                      <p:cBhvr additive="base">
                                        <p:cTn id="37" dur="500" fill="hold"/>
                                        <p:tgtEl>
                                          <p:spTgt spid="196613"/>
                                        </p:tgtEl>
                                        <p:attrNameLst>
                                          <p:attrName>ppt_x</p:attrName>
                                        </p:attrNameLst>
                                      </p:cBhvr>
                                      <p:tavLst>
                                        <p:tav tm="0">
                                          <p:val>
                                            <p:strVal val="#ppt_x"/>
                                          </p:val>
                                        </p:tav>
                                        <p:tav tm="100000">
                                          <p:val>
                                            <p:strVal val="#ppt_x"/>
                                          </p:val>
                                        </p:tav>
                                      </p:tavLst>
                                    </p:anim>
                                    <p:anim calcmode="lin" valueType="num">
                                      <p:cBhvr additive="base">
                                        <p:cTn id="38" dur="500" fill="hold"/>
                                        <p:tgtEl>
                                          <p:spTgt spid="1966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6614"/>
                                        </p:tgtEl>
                                        <p:attrNameLst>
                                          <p:attrName>style.visibility</p:attrName>
                                        </p:attrNameLst>
                                      </p:cBhvr>
                                      <p:to>
                                        <p:strVal val="visible"/>
                                      </p:to>
                                    </p:set>
                                    <p:anim calcmode="lin" valueType="num">
                                      <p:cBhvr additive="base">
                                        <p:cTn id="43" dur="500" fill="hold"/>
                                        <p:tgtEl>
                                          <p:spTgt spid="196614"/>
                                        </p:tgtEl>
                                        <p:attrNameLst>
                                          <p:attrName>ppt_x</p:attrName>
                                        </p:attrNameLst>
                                      </p:cBhvr>
                                      <p:tavLst>
                                        <p:tav tm="0">
                                          <p:val>
                                            <p:strVal val="#ppt_x"/>
                                          </p:val>
                                        </p:tav>
                                        <p:tav tm="100000">
                                          <p:val>
                                            <p:strVal val="#ppt_x"/>
                                          </p:val>
                                        </p:tav>
                                      </p:tavLst>
                                    </p:anim>
                                    <p:anim calcmode="lin" valueType="num">
                                      <p:cBhvr additive="base">
                                        <p:cTn id="44" dur="500" fill="hold"/>
                                        <p:tgtEl>
                                          <p:spTgt spid="1966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6615"/>
                                        </p:tgtEl>
                                        <p:attrNameLst>
                                          <p:attrName>style.visibility</p:attrName>
                                        </p:attrNameLst>
                                      </p:cBhvr>
                                      <p:to>
                                        <p:strVal val="visible"/>
                                      </p:to>
                                    </p:set>
                                    <p:anim calcmode="lin" valueType="num">
                                      <p:cBhvr additive="base">
                                        <p:cTn id="49" dur="500" fill="hold"/>
                                        <p:tgtEl>
                                          <p:spTgt spid="196615"/>
                                        </p:tgtEl>
                                        <p:attrNameLst>
                                          <p:attrName>ppt_x</p:attrName>
                                        </p:attrNameLst>
                                      </p:cBhvr>
                                      <p:tavLst>
                                        <p:tav tm="0">
                                          <p:val>
                                            <p:strVal val="#ppt_x"/>
                                          </p:val>
                                        </p:tav>
                                        <p:tav tm="100000">
                                          <p:val>
                                            <p:strVal val="#ppt_x"/>
                                          </p:val>
                                        </p:tav>
                                      </p:tavLst>
                                    </p:anim>
                                    <p:anim calcmode="lin" valueType="num">
                                      <p:cBhvr additive="base">
                                        <p:cTn id="50" dur="500" fill="hold"/>
                                        <p:tgtEl>
                                          <p:spTgt spid="1966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96617"/>
                                        </p:tgtEl>
                                        <p:attrNameLst>
                                          <p:attrName>style.visibility</p:attrName>
                                        </p:attrNameLst>
                                      </p:cBhvr>
                                      <p:to>
                                        <p:strVal val="visible"/>
                                      </p:to>
                                    </p:set>
                                    <p:anim calcmode="lin" valueType="num">
                                      <p:cBhvr additive="base">
                                        <p:cTn id="55" dur="500" fill="hold"/>
                                        <p:tgtEl>
                                          <p:spTgt spid="196617"/>
                                        </p:tgtEl>
                                        <p:attrNameLst>
                                          <p:attrName>ppt_x</p:attrName>
                                        </p:attrNameLst>
                                      </p:cBhvr>
                                      <p:tavLst>
                                        <p:tav tm="0">
                                          <p:val>
                                            <p:strVal val="#ppt_x"/>
                                          </p:val>
                                        </p:tav>
                                        <p:tav tm="100000">
                                          <p:val>
                                            <p:strVal val="#ppt_x"/>
                                          </p:val>
                                        </p:tav>
                                      </p:tavLst>
                                    </p:anim>
                                    <p:anim calcmode="lin" valueType="num">
                                      <p:cBhvr additive="base">
                                        <p:cTn id="56" dur="500" fill="hold"/>
                                        <p:tgtEl>
                                          <p:spTgt spid="1966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6618"/>
                                        </p:tgtEl>
                                        <p:attrNameLst>
                                          <p:attrName>style.visibility</p:attrName>
                                        </p:attrNameLst>
                                      </p:cBhvr>
                                      <p:to>
                                        <p:strVal val="visible"/>
                                      </p:to>
                                    </p:set>
                                    <p:anim calcmode="lin" valueType="num">
                                      <p:cBhvr additive="base">
                                        <p:cTn id="61" dur="500" fill="hold"/>
                                        <p:tgtEl>
                                          <p:spTgt spid="196618"/>
                                        </p:tgtEl>
                                        <p:attrNameLst>
                                          <p:attrName>ppt_x</p:attrName>
                                        </p:attrNameLst>
                                      </p:cBhvr>
                                      <p:tavLst>
                                        <p:tav tm="0">
                                          <p:val>
                                            <p:strVal val="#ppt_x"/>
                                          </p:val>
                                        </p:tav>
                                        <p:tav tm="100000">
                                          <p:val>
                                            <p:strVal val="#ppt_x"/>
                                          </p:val>
                                        </p:tav>
                                      </p:tavLst>
                                    </p:anim>
                                    <p:anim calcmode="lin" valueType="num">
                                      <p:cBhvr additive="base">
                                        <p:cTn id="62" dur="500" fill="hold"/>
                                        <p:tgtEl>
                                          <p:spTgt spid="19661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96619"/>
                                        </p:tgtEl>
                                        <p:attrNameLst>
                                          <p:attrName>style.visibility</p:attrName>
                                        </p:attrNameLst>
                                      </p:cBhvr>
                                      <p:to>
                                        <p:strVal val="visible"/>
                                      </p:to>
                                    </p:set>
                                    <p:anim calcmode="lin" valueType="num">
                                      <p:cBhvr additive="base">
                                        <p:cTn id="67" dur="500" fill="hold"/>
                                        <p:tgtEl>
                                          <p:spTgt spid="196619"/>
                                        </p:tgtEl>
                                        <p:attrNameLst>
                                          <p:attrName>ppt_x</p:attrName>
                                        </p:attrNameLst>
                                      </p:cBhvr>
                                      <p:tavLst>
                                        <p:tav tm="0">
                                          <p:val>
                                            <p:strVal val="#ppt_x"/>
                                          </p:val>
                                        </p:tav>
                                        <p:tav tm="100000">
                                          <p:val>
                                            <p:strVal val="#ppt_x"/>
                                          </p:val>
                                        </p:tav>
                                      </p:tavLst>
                                    </p:anim>
                                    <p:anim calcmode="lin" valueType="num">
                                      <p:cBhvr additive="base">
                                        <p:cTn id="68" dur="500" fill="hold"/>
                                        <p:tgtEl>
                                          <p:spTgt spid="19661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96616"/>
                                        </p:tgtEl>
                                        <p:attrNameLst>
                                          <p:attrName>style.visibility</p:attrName>
                                        </p:attrNameLst>
                                      </p:cBhvr>
                                      <p:to>
                                        <p:strVal val="visible"/>
                                      </p:to>
                                    </p:set>
                                    <p:anim calcmode="lin" valueType="num">
                                      <p:cBhvr additive="base">
                                        <p:cTn id="73" dur="500" fill="hold"/>
                                        <p:tgtEl>
                                          <p:spTgt spid="196616"/>
                                        </p:tgtEl>
                                        <p:attrNameLst>
                                          <p:attrName>ppt_x</p:attrName>
                                        </p:attrNameLst>
                                      </p:cBhvr>
                                      <p:tavLst>
                                        <p:tav tm="0">
                                          <p:val>
                                            <p:strVal val="#ppt_x"/>
                                          </p:val>
                                        </p:tav>
                                        <p:tav tm="100000">
                                          <p:val>
                                            <p:strVal val="#ppt_x"/>
                                          </p:val>
                                        </p:tav>
                                      </p:tavLst>
                                    </p:anim>
                                    <p:anim calcmode="lin" valueType="num">
                                      <p:cBhvr additive="base">
                                        <p:cTn id="74" dur="500" fill="hold"/>
                                        <p:tgtEl>
                                          <p:spTgt spid="1966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p:bldP spid="196612" grpId="0"/>
      <p:bldP spid="196613" grpId="0"/>
      <p:bldP spid="196614" grpId="0"/>
      <p:bldP spid="196615" grpId="0"/>
      <p:bldP spid="196616" grpId="0"/>
      <p:bldP spid="196617" grpId="0"/>
      <p:bldP spid="196618" grpId="0"/>
      <p:bldP spid="196619" grpId="0"/>
      <p:bldP spid="196620" grpId="0"/>
      <p:bldP spid="196621" grpId="0"/>
      <p:bldP spid="1966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97634" name="Rectangle 2"/>
          <p:cNvSpPr/>
          <p:nvPr>
            <p:custDataLst>
              <p:tags r:id="rId3"/>
            </p:custDataLst>
          </p:nvPr>
        </p:nvSpPr>
        <p:spPr>
          <a:xfrm>
            <a:off x="1066779" y="3645882"/>
            <a:ext cx="10059077" cy="2676525"/>
          </a:xfrm>
          <a:prstGeom prst="rect">
            <a:avLst/>
          </a:prstGeom>
          <a:noFill/>
          <a:ln w="9525">
            <a:noFill/>
          </a:ln>
        </p:spPr>
        <p:txBody>
          <a:bodyPr wrap="square" anchor="ctr">
            <a:spAutoFit/>
          </a:bodyPr>
          <a:lstStyle/>
          <a:p>
            <a:pPr algn="l"/>
            <a:r>
              <a:rPr lang="zh-CN" altLang="en-US" sz="2800">
                <a:latin typeface="楷体_GB2312" pitchFamily="1" charset="-122"/>
                <a:ea typeface="楷体_GB2312" pitchFamily="1" charset="-122"/>
              </a:rPr>
              <a:t>　　</a:t>
            </a:r>
            <a:r>
              <a:rPr lang="zh-CN" altLang="en-US" sz="2800" b="1">
                <a:latin typeface="楷体" panose="02010609060101010101" charset="-122"/>
                <a:ea typeface="楷体" panose="02010609060101010101" charset="-122"/>
                <a:cs typeface="楷体" panose="02010609060101010101" charset="-122"/>
              </a:rPr>
              <a:t>出生在我前头（的人），他懂得道理本来早于我，我（应该）跟从（他），把他当做老师；出生在我后面（的人），（如果）他懂得道理也早于我，我（也应该）跟从（他），把他当做老师。我（是向他）学习道理啊，哪管他的生年比我早还是比我晚呢？因此，无论（地位）高低贵贱，无论（年纪）大小，道理存在的（地方），就是老师所在的（地方）。 </a:t>
            </a:r>
            <a:endParaRPr lang="zh-CN" altLang="en-US" sz="2800" b="1">
              <a:latin typeface="楷体" panose="02010609060101010101" charset="-122"/>
              <a:ea typeface="楷体" panose="02010609060101010101" charset="-122"/>
              <a:cs typeface="楷体" panose="02010609060101010101" charset="-122"/>
            </a:endParaRPr>
          </a:p>
        </p:txBody>
      </p:sp>
      <p:sp>
        <p:nvSpPr>
          <p:cNvPr id="197635" name="Rectangle 3"/>
          <p:cNvSpPr/>
          <p:nvPr>
            <p:custDataLst>
              <p:tags r:id="rId4"/>
            </p:custDataLst>
          </p:nvPr>
        </p:nvSpPr>
        <p:spPr>
          <a:xfrm>
            <a:off x="1524000" y="969963"/>
            <a:ext cx="9107488" cy="2676525"/>
          </a:xfrm>
          <a:prstGeom prst="rect">
            <a:avLst/>
          </a:prstGeom>
          <a:noFill/>
          <a:ln w="9525">
            <a:noFill/>
          </a:ln>
        </p:spPr>
        <p:txBody>
          <a:bodyPr anchor="ctr">
            <a:spAutoFit/>
          </a:bodyPr>
          <a:lstStyle/>
          <a:p>
            <a:pPr algn="l"/>
            <a:r>
              <a:rPr lang="zh-CN" altLang="en-US" sz="2800" b="0">
                <a:latin typeface="黑体" panose="02010609060101010101" charset="-122"/>
                <a:ea typeface="黑体" panose="02010609060101010101" charset="-122"/>
              </a:rPr>
              <a:t>　　生</a:t>
            </a:r>
            <a:r>
              <a:rPr lang="zh-CN" altLang="en-US" sz="2800" b="0">
                <a:solidFill>
                  <a:srgbClr val="FF3300"/>
                </a:solidFill>
                <a:latin typeface="黑体" panose="02010609060101010101" charset="-122"/>
                <a:ea typeface="黑体" panose="02010609060101010101" charset="-122"/>
              </a:rPr>
              <a:t>乎</a:t>
            </a:r>
            <a:r>
              <a:rPr lang="zh-CN" altLang="en-US" sz="2800" b="0">
                <a:latin typeface="黑体" panose="02010609060101010101" charset="-122"/>
                <a:ea typeface="黑体" panose="02010609060101010101" charset="-122"/>
              </a:rPr>
              <a:t>吾前，其闻道也固先</a:t>
            </a:r>
            <a:r>
              <a:rPr lang="zh-CN" altLang="en-US" sz="2800" b="0">
                <a:solidFill>
                  <a:srgbClr val="FF3300"/>
                </a:solidFill>
                <a:latin typeface="黑体" panose="02010609060101010101" charset="-122"/>
                <a:ea typeface="黑体" panose="02010609060101010101" charset="-122"/>
              </a:rPr>
              <a:t>乎</a:t>
            </a:r>
            <a:r>
              <a:rPr lang="zh-CN" altLang="en-US" sz="2800" b="0">
                <a:latin typeface="黑体" panose="02010609060101010101" charset="-122"/>
                <a:ea typeface="黑体" panose="02010609060101010101" charset="-122"/>
              </a:rPr>
              <a:t>吾，吾从</a:t>
            </a:r>
            <a:r>
              <a:rPr lang="zh-CN" altLang="en-US" sz="2800" b="0">
                <a:solidFill>
                  <a:srgbClr val="FF3300"/>
                </a:solidFill>
                <a:latin typeface="黑体" panose="02010609060101010101" charset="-122"/>
                <a:ea typeface="黑体" panose="02010609060101010101" charset="-122"/>
              </a:rPr>
              <a:t>而</a:t>
            </a:r>
            <a:r>
              <a:rPr lang="zh-CN" altLang="en-US" sz="2800" b="0">
                <a:solidFill>
                  <a:srgbClr val="0000FF"/>
                </a:solidFill>
                <a:latin typeface="黑体" panose="02010609060101010101" charset="-122"/>
                <a:ea typeface="黑体" panose="02010609060101010101" charset="-122"/>
              </a:rPr>
              <a:t>师之</a:t>
            </a:r>
            <a:r>
              <a:rPr lang="zh-CN" altLang="en-US" sz="2800" b="0">
                <a:latin typeface="黑体" panose="02010609060101010101" charset="-122"/>
                <a:ea typeface="黑体" panose="02010609060101010101" charset="-122"/>
              </a:rPr>
              <a:t>；生乎吾</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后，其闻道也亦先乎吾，吾从而师之。吾师道也，</a:t>
            </a:r>
            <a:r>
              <a:rPr lang="zh-CN" altLang="en-US" sz="2800" b="0">
                <a:solidFill>
                  <a:srgbClr val="FF3300"/>
                </a:solidFill>
                <a:latin typeface="黑体" panose="02010609060101010101" charset="-122"/>
                <a:ea typeface="黑体" panose="02010609060101010101" charset="-122"/>
              </a:rPr>
              <a:t>夫</a:t>
            </a:r>
            <a:r>
              <a:rPr lang="zh-CN" altLang="en-US" sz="2800" b="0">
                <a:solidFill>
                  <a:srgbClr val="0000FF"/>
                </a:solidFill>
                <a:latin typeface="黑体" panose="02010609060101010101" charset="-122"/>
                <a:ea typeface="黑体" panose="02010609060101010101" charset="-122"/>
              </a:rPr>
              <a:t>庸知</a:t>
            </a:r>
            <a:endParaRPr lang="zh-CN" altLang="en-US" sz="2800" b="0">
              <a:solidFill>
                <a:srgbClr val="FF3300"/>
              </a:solidFill>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其年</a:t>
            </a:r>
            <a:r>
              <a:rPr lang="zh-CN" altLang="en-US" sz="2800" b="0">
                <a:solidFill>
                  <a:srgbClr val="FF3300"/>
                </a:solidFill>
                <a:latin typeface="黑体" panose="02010609060101010101" charset="-122"/>
                <a:ea typeface="黑体" panose="02010609060101010101" charset="-122"/>
              </a:rPr>
              <a:t>之</a:t>
            </a:r>
            <a:r>
              <a:rPr lang="zh-CN" altLang="en-US" sz="2800" b="0">
                <a:latin typeface="黑体" panose="02010609060101010101" charset="-122"/>
                <a:ea typeface="黑体" panose="02010609060101010101" charset="-122"/>
              </a:rPr>
              <a:t>先后生于吾乎？</a:t>
            </a:r>
            <a:r>
              <a:rPr lang="zh-CN" altLang="en-US" sz="2800" b="0">
                <a:solidFill>
                  <a:srgbClr val="FF3300"/>
                </a:solidFill>
                <a:latin typeface="黑体" panose="02010609060101010101" charset="-122"/>
                <a:ea typeface="黑体" panose="02010609060101010101" charset="-122"/>
              </a:rPr>
              <a:t>是故</a:t>
            </a:r>
            <a:r>
              <a:rPr lang="zh-CN" altLang="en-US" sz="2800" b="0">
                <a:latin typeface="黑体" panose="02010609060101010101" charset="-122"/>
                <a:ea typeface="黑体" panose="02010609060101010101" charset="-122"/>
              </a:rPr>
              <a:t>无贵无贱，无长无少，道之所</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存，师之</a:t>
            </a:r>
            <a:r>
              <a:rPr lang="zh-CN" altLang="en-US" sz="2800" b="0">
                <a:solidFill>
                  <a:srgbClr val="FF3300"/>
                </a:solidFill>
                <a:latin typeface="黑体" panose="02010609060101010101" charset="-122"/>
                <a:ea typeface="黑体" panose="02010609060101010101" charset="-122"/>
              </a:rPr>
              <a:t>所存</a:t>
            </a:r>
            <a:r>
              <a:rPr lang="zh-CN" altLang="en-US" sz="2800" b="0">
                <a:latin typeface="黑体" panose="02010609060101010101" charset="-122"/>
                <a:ea typeface="黑体" panose="02010609060101010101" charset="-122"/>
              </a:rPr>
              <a:t>也。 </a:t>
            </a:r>
            <a:endParaRPr lang="zh-CN" altLang="en-US" sz="2800" b="0">
              <a:latin typeface="黑体" panose="02010609060101010101" charset="-122"/>
              <a:ea typeface="黑体" panose="02010609060101010101" charset="-122"/>
            </a:endParaRPr>
          </a:p>
        </p:txBody>
      </p:sp>
      <p:sp>
        <p:nvSpPr>
          <p:cNvPr id="197636" name="AutoShape 4"/>
          <p:cNvSpPr/>
          <p:nvPr>
            <p:custDataLst>
              <p:tags r:id="rId5"/>
            </p:custDataLst>
          </p:nvPr>
        </p:nvSpPr>
        <p:spPr>
          <a:xfrm>
            <a:off x="1774825" y="620713"/>
            <a:ext cx="1584325" cy="360362"/>
          </a:xfrm>
          <a:prstGeom prst="wedgeRoundRectCallout">
            <a:avLst>
              <a:gd name="adj1" fmla="val 16731"/>
              <a:gd name="adj2" fmla="val 77755"/>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介词，在</a:t>
            </a:r>
            <a:endParaRPr lang="zh-CN" altLang="en-US" sz="2400">
              <a:latin typeface="楷体_GB2312" pitchFamily="1" charset="-122"/>
              <a:ea typeface="楷体_GB2312" pitchFamily="1" charset="-122"/>
            </a:endParaRPr>
          </a:p>
        </p:txBody>
      </p:sp>
      <p:sp>
        <p:nvSpPr>
          <p:cNvPr id="197637" name="AutoShape 5"/>
          <p:cNvSpPr/>
          <p:nvPr>
            <p:custDataLst>
              <p:tags r:id="rId6"/>
            </p:custDataLst>
          </p:nvPr>
        </p:nvSpPr>
        <p:spPr>
          <a:xfrm>
            <a:off x="4151313" y="620713"/>
            <a:ext cx="1584325" cy="360362"/>
          </a:xfrm>
          <a:prstGeom prst="wedgeRoundRectCallout">
            <a:avLst>
              <a:gd name="adj1" fmla="val 90181"/>
              <a:gd name="adj2" fmla="val 6894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介词，比</a:t>
            </a:r>
            <a:endParaRPr lang="zh-CN" altLang="en-US" sz="2400">
              <a:latin typeface="楷体_GB2312" pitchFamily="1" charset="-122"/>
              <a:ea typeface="楷体_GB2312" pitchFamily="1" charset="-122"/>
            </a:endParaRPr>
          </a:p>
        </p:txBody>
      </p:sp>
      <p:sp>
        <p:nvSpPr>
          <p:cNvPr id="197638" name="AutoShape 6"/>
          <p:cNvSpPr/>
          <p:nvPr>
            <p:custDataLst>
              <p:tags r:id="rId7"/>
            </p:custDataLst>
          </p:nvPr>
        </p:nvSpPr>
        <p:spPr>
          <a:xfrm>
            <a:off x="6456363" y="620713"/>
            <a:ext cx="1584325" cy="360362"/>
          </a:xfrm>
          <a:prstGeom prst="wedgeRoundRectCallout">
            <a:avLst>
              <a:gd name="adj1" fmla="val 57417"/>
              <a:gd name="adj2" fmla="val 7511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承接连词</a:t>
            </a:r>
            <a:endParaRPr lang="zh-CN" altLang="en-US" sz="2400">
              <a:latin typeface="楷体_GB2312" pitchFamily="1" charset="-122"/>
              <a:ea typeface="楷体_GB2312" pitchFamily="1" charset="-122"/>
            </a:endParaRPr>
          </a:p>
        </p:txBody>
      </p:sp>
      <p:sp>
        <p:nvSpPr>
          <p:cNvPr id="197639" name="AutoShape 7"/>
          <p:cNvSpPr/>
          <p:nvPr>
            <p:custDataLst>
              <p:tags r:id="rId8"/>
            </p:custDataLst>
          </p:nvPr>
        </p:nvSpPr>
        <p:spPr>
          <a:xfrm>
            <a:off x="8616950" y="620713"/>
            <a:ext cx="1584325" cy="360362"/>
          </a:xfrm>
          <a:prstGeom prst="wedgeRoundRectCallout">
            <a:avLst>
              <a:gd name="adj1" fmla="val -43685"/>
              <a:gd name="adj2" fmla="val 6894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以之为师</a:t>
            </a:r>
            <a:endParaRPr lang="zh-CN" altLang="en-US" sz="2400">
              <a:latin typeface="楷体_GB2312" pitchFamily="1" charset="-122"/>
              <a:ea typeface="楷体_GB2312" pitchFamily="1" charset="-122"/>
            </a:endParaRPr>
          </a:p>
        </p:txBody>
      </p:sp>
      <p:sp>
        <p:nvSpPr>
          <p:cNvPr id="197640" name="AutoShape 8"/>
          <p:cNvSpPr/>
          <p:nvPr>
            <p:custDataLst>
              <p:tags r:id="rId9"/>
            </p:custDataLst>
          </p:nvPr>
        </p:nvSpPr>
        <p:spPr>
          <a:xfrm>
            <a:off x="6527800" y="1484313"/>
            <a:ext cx="1584325" cy="360362"/>
          </a:xfrm>
          <a:prstGeom prst="wedgeRoundRectCallout">
            <a:avLst>
              <a:gd name="adj1" fmla="val 137778"/>
              <a:gd name="adj2" fmla="val 7114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发语词</a:t>
            </a:r>
            <a:endParaRPr lang="zh-CN" altLang="en-US" sz="2400">
              <a:latin typeface="楷体_GB2312" pitchFamily="1" charset="-122"/>
              <a:ea typeface="楷体_GB2312" pitchFamily="1" charset="-122"/>
            </a:endParaRPr>
          </a:p>
        </p:txBody>
      </p:sp>
      <p:sp>
        <p:nvSpPr>
          <p:cNvPr id="197641" name="AutoShape 9"/>
          <p:cNvSpPr/>
          <p:nvPr>
            <p:custDataLst>
              <p:tags r:id="rId10"/>
            </p:custDataLst>
          </p:nvPr>
        </p:nvSpPr>
        <p:spPr>
          <a:xfrm>
            <a:off x="8904288" y="1484313"/>
            <a:ext cx="1584325" cy="360362"/>
          </a:xfrm>
          <a:prstGeom prst="wedgeRoundRectCallout">
            <a:avLst>
              <a:gd name="adj1" fmla="val 28556"/>
              <a:gd name="adj2" fmla="val 7114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哪里知道</a:t>
            </a:r>
            <a:endParaRPr lang="zh-CN" altLang="en-US" sz="2400">
              <a:latin typeface="楷体_GB2312" pitchFamily="1" charset="-122"/>
              <a:ea typeface="楷体_GB2312" pitchFamily="1" charset="-122"/>
            </a:endParaRPr>
          </a:p>
        </p:txBody>
      </p:sp>
      <p:sp>
        <p:nvSpPr>
          <p:cNvPr id="197642" name="AutoShape 10"/>
          <p:cNvSpPr/>
          <p:nvPr>
            <p:custDataLst>
              <p:tags r:id="rId11"/>
            </p:custDataLst>
          </p:nvPr>
        </p:nvSpPr>
        <p:spPr>
          <a:xfrm>
            <a:off x="1774825" y="2781300"/>
            <a:ext cx="1584325" cy="360363"/>
          </a:xfrm>
          <a:prstGeom prst="wedgeRoundRectCallout">
            <a:avLst>
              <a:gd name="adj1" fmla="val -4912"/>
              <a:gd name="adj2" fmla="val -7687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取独</a:t>
            </a:r>
            <a:endParaRPr lang="zh-CN" altLang="en-US" sz="2400">
              <a:latin typeface="楷体_GB2312" pitchFamily="1" charset="-122"/>
              <a:ea typeface="楷体_GB2312" pitchFamily="1" charset="-122"/>
            </a:endParaRPr>
          </a:p>
        </p:txBody>
      </p:sp>
      <p:sp>
        <p:nvSpPr>
          <p:cNvPr id="197643" name="AutoShape 11"/>
          <p:cNvSpPr/>
          <p:nvPr>
            <p:custDataLst>
              <p:tags r:id="rId12"/>
            </p:custDataLst>
          </p:nvPr>
        </p:nvSpPr>
        <p:spPr>
          <a:xfrm>
            <a:off x="6527800" y="2781300"/>
            <a:ext cx="1944688" cy="360363"/>
          </a:xfrm>
          <a:prstGeom prst="wedgeRoundRectCallout">
            <a:avLst>
              <a:gd name="adj1" fmla="val -99468"/>
              <a:gd name="adj2" fmla="val -73787"/>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因此，所以</a:t>
            </a:r>
            <a:endParaRPr lang="zh-CN" altLang="en-US" sz="2400">
              <a:latin typeface="楷体_GB2312" pitchFamily="1" charset="-122"/>
              <a:ea typeface="楷体_GB2312" pitchFamily="1" charset="-122"/>
            </a:endParaRPr>
          </a:p>
        </p:txBody>
      </p:sp>
      <p:sp>
        <p:nvSpPr>
          <p:cNvPr id="197644" name="AutoShape 12"/>
          <p:cNvSpPr/>
          <p:nvPr>
            <p:custDataLst>
              <p:tags r:id="rId13"/>
            </p:custDataLst>
          </p:nvPr>
        </p:nvSpPr>
        <p:spPr>
          <a:xfrm>
            <a:off x="3719513" y="2781300"/>
            <a:ext cx="1871662" cy="360363"/>
          </a:xfrm>
          <a:prstGeom prst="wedgeRoundRectCallout">
            <a:avLst>
              <a:gd name="adj1" fmla="val -67389"/>
              <a:gd name="adj2" fmla="val 8480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存在的地方</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7635"/>
                                        </p:tgtEl>
                                        <p:attrNameLst>
                                          <p:attrName>style.visibility</p:attrName>
                                        </p:attrNameLst>
                                      </p:cBhvr>
                                      <p:to>
                                        <p:strVal val="visible"/>
                                      </p:to>
                                    </p:set>
                                    <p:anim calcmode="lin" valueType="num">
                                      <p:cBhvr additive="base">
                                        <p:cTn id="7" dur="500" fill="hold"/>
                                        <p:tgtEl>
                                          <p:spTgt spid="197635"/>
                                        </p:tgtEl>
                                        <p:attrNameLst>
                                          <p:attrName>ppt_x</p:attrName>
                                        </p:attrNameLst>
                                      </p:cBhvr>
                                      <p:tavLst>
                                        <p:tav tm="0">
                                          <p:val>
                                            <p:strVal val="#ppt_x"/>
                                          </p:val>
                                        </p:tav>
                                        <p:tav tm="100000">
                                          <p:val>
                                            <p:strVal val="#ppt_x"/>
                                          </p:val>
                                        </p:tav>
                                      </p:tavLst>
                                    </p:anim>
                                    <p:anim calcmode="lin" valueType="num">
                                      <p:cBhvr additive="base">
                                        <p:cTn id="8" dur="500" fill="hold"/>
                                        <p:tgtEl>
                                          <p:spTgt spid="1976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7636"/>
                                        </p:tgtEl>
                                        <p:attrNameLst>
                                          <p:attrName>style.visibility</p:attrName>
                                        </p:attrNameLst>
                                      </p:cBhvr>
                                      <p:to>
                                        <p:strVal val="visible"/>
                                      </p:to>
                                    </p:set>
                                    <p:anim calcmode="lin" valueType="num">
                                      <p:cBhvr additive="base">
                                        <p:cTn id="13" dur="500" fill="hold"/>
                                        <p:tgtEl>
                                          <p:spTgt spid="197636"/>
                                        </p:tgtEl>
                                        <p:attrNameLst>
                                          <p:attrName>ppt_x</p:attrName>
                                        </p:attrNameLst>
                                      </p:cBhvr>
                                      <p:tavLst>
                                        <p:tav tm="0">
                                          <p:val>
                                            <p:strVal val="#ppt_x"/>
                                          </p:val>
                                        </p:tav>
                                        <p:tav tm="100000">
                                          <p:val>
                                            <p:strVal val="#ppt_x"/>
                                          </p:val>
                                        </p:tav>
                                      </p:tavLst>
                                    </p:anim>
                                    <p:anim calcmode="lin" valueType="num">
                                      <p:cBhvr additive="base">
                                        <p:cTn id="14" dur="500" fill="hold"/>
                                        <p:tgtEl>
                                          <p:spTgt spid="1976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7637"/>
                                        </p:tgtEl>
                                        <p:attrNameLst>
                                          <p:attrName>style.visibility</p:attrName>
                                        </p:attrNameLst>
                                      </p:cBhvr>
                                      <p:to>
                                        <p:strVal val="visible"/>
                                      </p:to>
                                    </p:set>
                                    <p:anim calcmode="lin" valueType="num">
                                      <p:cBhvr additive="base">
                                        <p:cTn id="19" dur="500" fill="hold"/>
                                        <p:tgtEl>
                                          <p:spTgt spid="197637"/>
                                        </p:tgtEl>
                                        <p:attrNameLst>
                                          <p:attrName>ppt_x</p:attrName>
                                        </p:attrNameLst>
                                      </p:cBhvr>
                                      <p:tavLst>
                                        <p:tav tm="0">
                                          <p:val>
                                            <p:strVal val="#ppt_x"/>
                                          </p:val>
                                        </p:tav>
                                        <p:tav tm="100000">
                                          <p:val>
                                            <p:strVal val="#ppt_x"/>
                                          </p:val>
                                        </p:tav>
                                      </p:tavLst>
                                    </p:anim>
                                    <p:anim calcmode="lin" valueType="num">
                                      <p:cBhvr additive="base">
                                        <p:cTn id="20" dur="500" fill="hold"/>
                                        <p:tgtEl>
                                          <p:spTgt spid="19763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7638"/>
                                        </p:tgtEl>
                                        <p:attrNameLst>
                                          <p:attrName>style.visibility</p:attrName>
                                        </p:attrNameLst>
                                      </p:cBhvr>
                                      <p:to>
                                        <p:strVal val="visible"/>
                                      </p:to>
                                    </p:set>
                                    <p:anim calcmode="lin" valueType="num">
                                      <p:cBhvr additive="base">
                                        <p:cTn id="25" dur="500" fill="hold"/>
                                        <p:tgtEl>
                                          <p:spTgt spid="197638"/>
                                        </p:tgtEl>
                                        <p:attrNameLst>
                                          <p:attrName>ppt_x</p:attrName>
                                        </p:attrNameLst>
                                      </p:cBhvr>
                                      <p:tavLst>
                                        <p:tav tm="0">
                                          <p:val>
                                            <p:strVal val="#ppt_x"/>
                                          </p:val>
                                        </p:tav>
                                        <p:tav tm="100000">
                                          <p:val>
                                            <p:strVal val="#ppt_x"/>
                                          </p:val>
                                        </p:tav>
                                      </p:tavLst>
                                    </p:anim>
                                    <p:anim calcmode="lin" valueType="num">
                                      <p:cBhvr additive="base">
                                        <p:cTn id="26" dur="500" fill="hold"/>
                                        <p:tgtEl>
                                          <p:spTgt spid="19763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7639"/>
                                        </p:tgtEl>
                                        <p:attrNameLst>
                                          <p:attrName>style.visibility</p:attrName>
                                        </p:attrNameLst>
                                      </p:cBhvr>
                                      <p:to>
                                        <p:strVal val="visible"/>
                                      </p:to>
                                    </p:set>
                                    <p:anim calcmode="lin" valueType="num">
                                      <p:cBhvr additive="base">
                                        <p:cTn id="31" dur="500" fill="hold"/>
                                        <p:tgtEl>
                                          <p:spTgt spid="197639"/>
                                        </p:tgtEl>
                                        <p:attrNameLst>
                                          <p:attrName>ppt_x</p:attrName>
                                        </p:attrNameLst>
                                      </p:cBhvr>
                                      <p:tavLst>
                                        <p:tav tm="0">
                                          <p:val>
                                            <p:strVal val="#ppt_x"/>
                                          </p:val>
                                        </p:tav>
                                        <p:tav tm="100000">
                                          <p:val>
                                            <p:strVal val="#ppt_x"/>
                                          </p:val>
                                        </p:tav>
                                      </p:tavLst>
                                    </p:anim>
                                    <p:anim calcmode="lin" valueType="num">
                                      <p:cBhvr additive="base">
                                        <p:cTn id="32" dur="500" fill="hold"/>
                                        <p:tgtEl>
                                          <p:spTgt spid="19763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7640"/>
                                        </p:tgtEl>
                                        <p:attrNameLst>
                                          <p:attrName>style.visibility</p:attrName>
                                        </p:attrNameLst>
                                      </p:cBhvr>
                                      <p:to>
                                        <p:strVal val="visible"/>
                                      </p:to>
                                    </p:set>
                                    <p:anim calcmode="lin" valueType="num">
                                      <p:cBhvr additive="base">
                                        <p:cTn id="37" dur="500" fill="hold"/>
                                        <p:tgtEl>
                                          <p:spTgt spid="197640"/>
                                        </p:tgtEl>
                                        <p:attrNameLst>
                                          <p:attrName>ppt_x</p:attrName>
                                        </p:attrNameLst>
                                      </p:cBhvr>
                                      <p:tavLst>
                                        <p:tav tm="0">
                                          <p:val>
                                            <p:strVal val="#ppt_x"/>
                                          </p:val>
                                        </p:tav>
                                        <p:tav tm="100000">
                                          <p:val>
                                            <p:strVal val="#ppt_x"/>
                                          </p:val>
                                        </p:tav>
                                      </p:tavLst>
                                    </p:anim>
                                    <p:anim calcmode="lin" valueType="num">
                                      <p:cBhvr additive="base">
                                        <p:cTn id="38" dur="500" fill="hold"/>
                                        <p:tgtEl>
                                          <p:spTgt spid="19764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7641"/>
                                        </p:tgtEl>
                                        <p:attrNameLst>
                                          <p:attrName>style.visibility</p:attrName>
                                        </p:attrNameLst>
                                      </p:cBhvr>
                                      <p:to>
                                        <p:strVal val="visible"/>
                                      </p:to>
                                    </p:set>
                                    <p:anim calcmode="lin" valueType="num">
                                      <p:cBhvr additive="base">
                                        <p:cTn id="43" dur="500" fill="hold"/>
                                        <p:tgtEl>
                                          <p:spTgt spid="197641"/>
                                        </p:tgtEl>
                                        <p:attrNameLst>
                                          <p:attrName>ppt_x</p:attrName>
                                        </p:attrNameLst>
                                      </p:cBhvr>
                                      <p:tavLst>
                                        <p:tav tm="0">
                                          <p:val>
                                            <p:strVal val="#ppt_x"/>
                                          </p:val>
                                        </p:tav>
                                        <p:tav tm="100000">
                                          <p:val>
                                            <p:strVal val="#ppt_x"/>
                                          </p:val>
                                        </p:tav>
                                      </p:tavLst>
                                    </p:anim>
                                    <p:anim calcmode="lin" valueType="num">
                                      <p:cBhvr additive="base">
                                        <p:cTn id="44" dur="500" fill="hold"/>
                                        <p:tgtEl>
                                          <p:spTgt spid="19764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7642"/>
                                        </p:tgtEl>
                                        <p:attrNameLst>
                                          <p:attrName>style.visibility</p:attrName>
                                        </p:attrNameLst>
                                      </p:cBhvr>
                                      <p:to>
                                        <p:strVal val="visible"/>
                                      </p:to>
                                    </p:set>
                                    <p:anim calcmode="lin" valueType="num">
                                      <p:cBhvr additive="base">
                                        <p:cTn id="49" dur="500" fill="hold"/>
                                        <p:tgtEl>
                                          <p:spTgt spid="197642"/>
                                        </p:tgtEl>
                                        <p:attrNameLst>
                                          <p:attrName>ppt_x</p:attrName>
                                        </p:attrNameLst>
                                      </p:cBhvr>
                                      <p:tavLst>
                                        <p:tav tm="0">
                                          <p:val>
                                            <p:strVal val="#ppt_x"/>
                                          </p:val>
                                        </p:tav>
                                        <p:tav tm="100000">
                                          <p:val>
                                            <p:strVal val="#ppt_x"/>
                                          </p:val>
                                        </p:tav>
                                      </p:tavLst>
                                    </p:anim>
                                    <p:anim calcmode="lin" valueType="num">
                                      <p:cBhvr additive="base">
                                        <p:cTn id="50" dur="500" fill="hold"/>
                                        <p:tgtEl>
                                          <p:spTgt spid="19764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97643"/>
                                        </p:tgtEl>
                                        <p:attrNameLst>
                                          <p:attrName>style.visibility</p:attrName>
                                        </p:attrNameLst>
                                      </p:cBhvr>
                                      <p:to>
                                        <p:strVal val="visible"/>
                                      </p:to>
                                    </p:set>
                                    <p:anim calcmode="lin" valueType="num">
                                      <p:cBhvr additive="base">
                                        <p:cTn id="55" dur="500" fill="hold"/>
                                        <p:tgtEl>
                                          <p:spTgt spid="197643"/>
                                        </p:tgtEl>
                                        <p:attrNameLst>
                                          <p:attrName>ppt_x</p:attrName>
                                        </p:attrNameLst>
                                      </p:cBhvr>
                                      <p:tavLst>
                                        <p:tav tm="0">
                                          <p:val>
                                            <p:strVal val="#ppt_x"/>
                                          </p:val>
                                        </p:tav>
                                        <p:tav tm="100000">
                                          <p:val>
                                            <p:strVal val="#ppt_x"/>
                                          </p:val>
                                        </p:tav>
                                      </p:tavLst>
                                    </p:anim>
                                    <p:anim calcmode="lin" valueType="num">
                                      <p:cBhvr additive="base">
                                        <p:cTn id="56" dur="500" fill="hold"/>
                                        <p:tgtEl>
                                          <p:spTgt spid="19764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7644"/>
                                        </p:tgtEl>
                                        <p:attrNameLst>
                                          <p:attrName>style.visibility</p:attrName>
                                        </p:attrNameLst>
                                      </p:cBhvr>
                                      <p:to>
                                        <p:strVal val="visible"/>
                                      </p:to>
                                    </p:set>
                                    <p:anim calcmode="lin" valueType="num">
                                      <p:cBhvr additive="base">
                                        <p:cTn id="61" dur="500" fill="hold"/>
                                        <p:tgtEl>
                                          <p:spTgt spid="197644"/>
                                        </p:tgtEl>
                                        <p:attrNameLst>
                                          <p:attrName>ppt_x</p:attrName>
                                        </p:attrNameLst>
                                      </p:cBhvr>
                                      <p:tavLst>
                                        <p:tav tm="0">
                                          <p:val>
                                            <p:strVal val="#ppt_x"/>
                                          </p:val>
                                        </p:tav>
                                        <p:tav tm="100000">
                                          <p:val>
                                            <p:strVal val="#ppt_x"/>
                                          </p:val>
                                        </p:tav>
                                      </p:tavLst>
                                    </p:anim>
                                    <p:anim calcmode="lin" valueType="num">
                                      <p:cBhvr additive="base">
                                        <p:cTn id="62" dur="500" fill="hold"/>
                                        <p:tgtEl>
                                          <p:spTgt spid="19764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97634"/>
                                        </p:tgtEl>
                                        <p:attrNameLst>
                                          <p:attrName>style.visibility</p:attrName>
                                        </p:attrNameLst>
                                      </p:cBhvr>
                                      <p:to>
                                        <p:strVal val="visible"/>
                                      </p:to>
                                    </p:set>
                                    <p:anim calcmode="lin" valueType="num">
                                      <p:cBhvr additive="base">
                                        <p:cTn id="67" dur="500" fill="hold"/>
                                        <p:tgtEl>
                                          <p:spTgt spid="197634"/>
                                        </p:tgtEl>
                                        <p:attrNameLst>
                                          <p:attrName>ppt_x</p:attrName>
                                        </p:attrNameLst>
                                      </p:cBhvr>
                                      <p:tavLst>
                                        <p:tav tm="0">
                                          <p:val>
                                            <p:strVal val="#ppt_x"/>
                                          </p:val>
                                        </p:tav>
                                        <p:tav tm="100000">
                                          <p:val>
                                            <p:strVal val="#ppt_x"/>
                                          </p:val>
                                        </p:tav>
                                      </p:tavLst>
                                    </p:anim>
                                    <p:anim calcmode="lin" valueType="num">
                                      <p:cBhvr additive="base">
                                        <p:cTn id="68" dur="500" fill="hold"/>
                                        <p:tgtEl>
                                          <p:spTgt spid="1976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p:bldP spid="197635" grpId="0"/>
      <p:bldP spid="197636" grpId="0"/>
      <p:bldP spid="197637" grpId="0"/>
      <p:bldP spid="197638" grpId="0"/>
      <p:bldP spid="197639" grpId="0"/>
      <p:bldP spid="197640" grpId="0"/>
      <p:bldP spid="197641" grpId="0"/>
      <p:bldP spid="197642" grpId="0"/>
      <p:bldP spid="197643" grpId="0"/>
      <p:bldP spid="1976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17090" name="Text Box 2"/>
          <p:cNvSpPr txBox="1">
            <a:spLocks noChangeArrowheads="1"/>
          </p:cNvSpPr>
          <p:nvPr>
            <p:custDataLst>
              <p:tags r:id="rId3"/>
            </p:custDataLst>
          </p:nvPr>
        </p:nvSpPr>
        <p:spPr bwMode="auto">
          <a:xfrm>
            <a:off x="1774825" y="2037398"/>
            <a:ext cx="5716588" cy="235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marR="0" algn="l" defTabSz="914400">
              <a:spcBef>
                <a:spcPct val="20000"/>
              </a:spcBef>
              <a:buClr>
                <a:schemeClr val="tx1"/>
              </a:buClr>
              <a:buSzPct val="70000"/>
              <a:buFont typeface="Wingdings" panose="05000000000000000000" pitchFamily="2" charset="2"/>
              <a:defRPr/>
            </a:pPr>
            <a:r>
              <a:rPr kumimoji="1" lang="zh-CN" altLang="en-US" sz="3200" b="1" kern="1200" cap="none" spc="0" normalizeH="0" baseline="0" noProof="0">
                <a:solidFill>
                  <a:schemeClr val="accent2"/>
                </a:solidFill>
                <a:latin typeface="楷体" panose="02010609060101010101" charset="-122"/>
                <a:ea typeface="楷体" panose="02010609060101010101" charset="-122"/>
                <a:cs typeface="楷体" panose="02010609060101010101" charset="-122"/>
              </a:rPr>
              <a:t>人为什么要从师？</a:t>
            </a:r>
            <a:endParaRPr kumimoji="1" lang="zh-CN" altLang="en-US" sz="3200" b="1" kern="1200" cap="none" spc="0" normalizeH="0" baseline="0" noProof="0">
              <a:solidFill>
                <a:schemeClr val="accent2"/>
              </a:solidFill>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buChar char="£"/>
              <a:defRPr/>
            </a:pPr>
            <a:r>
              <a:rPr kumimoji="1" lang="zh-CN" altLang="en-US" sz="3200" b="1" kern="1200" cap="none" spc="0" normalizeH="0" baseline="0" noProof="0">
                <a:latin typeface="楷体" panose="02010609060101010101" charset="-122"/>
                <a:ea typeface="楷体" panose="02010609060101010101" charset="-122"/>
                <a:cs typeface="楷体" panose="02010609060101010101" charset="-122"/>
              </a:rPr>
              <a:t>古之学者必有师。</a:t>
            </a:r>
            <a:endParaRPr kumimoji="1" lang="zh-CN" altLang="en-US" sz="3200" b="1" kern="1200" cap="none" spc="0" normalizeH="0" baseline="0" noProof="0">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buChar char="£"/>
              <a:defRPr/>
            </a:pPr>
            <a:r>
              <a:rPr kumimoji="1" lang="zh-CN" altLang="en-US" sz="3200" b="1" kern="1200" cap="none" spc="0" normalizeH="0" baseline="0" noProof="0">
                <a:latin typeface="楷体" panose="02010609060101010101" charset="-122"/>
                <a:ea typeface="楷体" panose="02010609060101010101" charset="-122"/>
                <a:cs typeface="楷体" panose="02010609060101010101" charset="-122"/>
              </a:rPr>
              <a:t>师者，所以传道受业解惑也。</a:t>
            </a:r>
            <a:endParaRPr kumimoji="1" lang="zh-CN" altLang="en-US" sz="3200" b="1" kern="1200" cap="none" spc="0" normalizeH="0" baseline="0" noProof="0">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buChar char="£"/>
              <a:defRPr/>
            </a:pPr>
            <a:r>
              <a:rPr kumimoji="1" lang="zh-CN" altLang="en-US" sz="3200" b="1" kern="1200" cap="none" spc="0" normalizeH="0" baseline="0" noProof="0">
                <a:latin typeface="楷体" panose="02010609060101010101" charset="-122"/>
                <a:ea typeface="楷体" panose="02010609060101010101" charset="-122"/>
                <a:cs typeface="楷体" panose="02010609060101010101" charset="-122"/>
              </a:rPr>
              <a:t>人非生而知之者。</a:t>
            </a:r>
            <a:endParaRPr kumimoji="1" lang="zh-CN" altLang="en-US" sz="24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p:txBody>
      </p:sp>
      <p:sp>
        <p:nvSpPr>
          <p:cNvPr id="217091" name="Text Box 3"/>
          <p:cNvSpPr txBox="1">
            <a:spLocks noChangeArrowheads="1"/>
          </p:cNvSpPr>
          <p:nvPr>
            <p:custDataLst>
              <p:tags r:id="rId4"/>
            </p:custDataLst>
          </p:nvPr>
        </p:nvSpPr>
        <p:spPr bwMode="auto">
          <a:xfrm>
            <a:off x="2113602" y="505414"/>
            <a:ext cx="2325370" cy="46037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anchor="b">
            <a:spAutoFit/>
          </a:bodyPr>
          <a:lstStyle/>
          <a:p>
            <a:pPr marR="0" algn="l" defTabSz="914400">
              <a:buClrTx/>
              <a:buSzTx/>
              <a:buFontTx/>
              <a:defRPr/>
            </a:pPr>
            <a:r>
              <a:rPr kumimoji="1" lang="zh-CN" altLang="en-US" sz="2400" b="1" kern="1200" cap="none" spc="0" normalizeH="0" baseline="0" noProof="0">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阅读分析第一段</a:t>
            </a:r>
            <a:endParaRPr kumimoji="1" lang="zh-CN" altLang="en-US" sz="2400" b="1" kern="1200" cap="none" spc="0" normalizeH="0" baseline="0" noProof="0">
              <a:effectLst>
                <a:outerShdw blurRad="38100" dist="38100" dir="2700000" algn="tl">
                  <a:srgbClr val="FFFFFF"/>
                </a:outerShdw>
              </a:effectLst>
              <a:latin typeface="Times New Roman" panose="02020603050405020304" pitchFamily="18" charset="0"/>
              <a:ea typeface="宋体" panose="02010600030101010101" pitchFamily="2" charset="-122"/>
              <a:cs typeface="+mn-cs"/>
            </a:endParaRPr>
          </a:p>
        </p:txBody>
      </p:sp>
      <p:sp>
        <p:nvSpPr>
          <p:cNvPr id="217092" name="Text Box 4"/>
          <p:cNvSpPr txBox="1">
            <a:spLocks noChangeArrowheads="1"/>
          </p:cNvSpPr>
          <p:nvPr>
            <p:custDataLst>
              <p:tags r:id="rId5"/>
            </p:custDataLst>
          </p:nvPr>
        </p:nvSpPr>
        <p:spPr bwMode="auto">
          <a:xfrm>
            <a:off x="1774825" y="4707573"/>
            <a:ext cx="6950075" cy="176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marR="0" algn="l" defTabSz="914400">
              <a:spcBef>
                <a:spcPct val="20000"/>
              </a:spcBef>
              <a:buClr>
                <a:schemeClr val="tx1"/>
              </a:buClr>
              <a:buSzPct val="70000"/>
              <a:buFont typeface="Wingdings" panose="05000000000000000000" pitchFamily="2" charset="2"/>
              <a:defRPr/>
            </a:pPr>
            <a:r>
              <a:rPr kumimoji="1" lang="zh-CN" altLang="en-US" sz="3200" b="1" kern="1200" cap="none" spc="0" normalizeH="0" baseline="0" noProof="0">
                <a:solidFill>
                  <a:schemeClr val="accent2"/>
                </a:solidFill>
                <a:latin typeface="楷体" panose="02010609060101010101" charset="-122"/>
                <a:ea typeface="楷体" panose="02010609060101010101" charset="-122"/>
                <a:cs typeface="楷体" panose="02010609060101010101" charset="-122"/>
              </a:rPr>
              <a:t>作者认为从师的标准是什么？</a:t>
            </a:r>
            <a:endParaRPr kumimoji="1" lang="zh-CN" altLang="en-US" sz="3200" b="1" kern="1200" cap="none" spc="0" normalizeH="0" baseline="0" noProof="0">
              <a:solidFill>
                <a:schemeClr val="accent2"/>
              </a:solidFill>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buChar char="£"/>
              <a:defRPr/>
            </a:pPr>
            <a:r>
              <a:rPr kumimoji="1" lang="zh-CN" altLang="en-US" sz="3200" b="1" kern="1200" cap="none" spc="0" normalizeH="0" baseline="0" noProof="0">
                <a:latin typeface="楷体" panose="02010609060101010101" charset="-122"/>
                <a:ea typeface="楷体" panose="02010609060101010101" charset="-122"/>
                <a:cs typeface="楷体" panose="02010609060101010101" charset="-122"/>
              </a:rPr>
              <a:t>无贵无贱，无长无少，道之所存，</a:t>
            </a:r>
            <a:endParaRPr kumimoji="1" lang="zh-CN" altLang="en-US" sz="3200" b="1" kern="1200" cap="none" spc="0" normalizeH="0" baseline="0" noProof="0">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defRPr/>
            </a:pPr>
            <a:r>
              <a:rPr kumimoji="1" lang="zh-CN" altLang="en-US" sz="3200" b="1" kern="1200" cap="none" spc="0" normalizeH="0" baseline="0" noProof="0">
                <a:latin typeface="楷体" panose="02010609060101010101" charset="-122"/>
                <a:ea typeface="楷体" panose="02010609060101010101" charset="-122"/>
                <a:cs typeface="楷体" panose="02010609060101010101" charset="-122"/>
              </a:rPr>
              <a:t>  师之所存也。</a:t>
            </a:r>
            <a:endParaRPr kumimoji="1" lang="zh-CN" altLang="en-US" sz="24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p:txBody>
      </p:sp>
      <p:sp>
        <p:nvSpPr>
          <p:cNvPr id="217093" name="Text Box 5"/>
          <p:cNvSpPr txBox="1"/>
          <p:nvPr>
            <p:custDataLst>
              <p:tags r:id="rId6"/>
            </p:custDataLst>
          </p:nvPr>
        </p:nvSpPr>
        <p:spPr>
          <a:xfrm>
            <a:off x="8975725" y="1125538"/>
            <a:ext cx="1130300" cy="4739005"/>
          </a:xfrm>
          <a:prstGeom prst="rect">
            <a:avLst/>
          </a:prstGeom>
          <a:noFill/>
          <a:ln w="9525">
            <a:noFill/>
          </a:ln>
        </p:spPr>
        <p:txBody>
          <a:bodyPr vert="eaVert" wrap="none" anchor="b">
            <a:spAutoFit/>
          </a:bodyPr>
          <a:lstStyle/>
          <a:p>
            <a:pPr algn="l">
              <a:spcBef>
                <a:spcPct val="20000"/>
              </a:spcBef>
              <a:buClr>
                <a:schemeClr val="tx1"/>
              </a:buClr>
              <a:buSzPct val="70000"/>
              <a:buFont typeface="Wingdings" panose="05000000000000000000" pitchFamily="2" charset="2"/>
            </a:pPr>
            <a:r>
              <a:rPr lang="zh-CN" altLang="en-US" sz="2800" b="1">
                <a:solidFill>
                  <a:srgbClr val="CC3300"/>
                </a:solidFill>
                <a:latin typeface="楷体" panose="02010609060101010101" charset="-122"/>
                <a:ea typeface="楷体" panose="02010609060101010101" charset="-122"/>
                <a:cs typeface="楷体" panose="02010609060101010101" charset="-122"/>
              </a:rPr>
              <a:t>总论从师的必要性和择师标准</a:t>
            </a:r>
            <a:endParaRPr lang="zh-CN" altLang="en-US" sz="2800" b="1">
              <a:solidFill>
                <a:srgbClr val="CC3300"/>
              </a:solidFill>
              <a:latin typeface="楷体" panose="02010609060101010101" charset="-122"/>
              <a:ea typeface="楷体" panose="02010609060101010101" charset="-122"/>
              <a:cs typeface="楷体" panose="02010609060101010101" charset="-122"/>
            </a:endParaRPr>
          </a:p>
          <a:p>
            <a:pPr algn="l">
              <a:spcBef>
                <a:spcPct val="20000"/>
              </a:spcBef>
              <a:buClr>
                <a:schemeClr val="tx1"/>
              </a:buClr>
              <a:buSzPct val="70000"/>
              <a:buFont typeface="Wingdings" panose="05000000000000000000" pitchFamily="2" charset="2"/>
            </a:pPr>
            <a:r>
              <a:rPr lang="zh-CN" altLang="en-US" sz="2800" b="1">
                <a:solidFill>
                  <a:srgbClr val="CC3300"/>
                </a:solidFill>
                <a:latin typeface="楷体" panose="02010609060101010101" charset="-122"/>
                <a:ea typeface="楷体" panose="02010609060101010101" charset="-122"/>
                <a:cs typeface="楷体" panose="02010609060101010101" charset="-122"/>
              </a:rPr>
              <a:t> 中心论点：学者必有师</a:t>
            </a:r>
            <a:endParaRPr lang="zh-CN" altLang="en-US" sz="2800" b="1">
              <a:solidFill>
                <a:srgbClr val="CC3300"/>
              </a:solidFill>
              <a:latin typeface="楷体" panose="02010609060101010101" charset="-122"/>
              <a:ea typeface="楷体" panose="02010609060101010101" charset="-122"/>
              <a:cs typeface="楷体" panose="02010609060101010101" charset="-122"/>
            </a:endParaRPr>
          </a:p>
        </p:txBody>
      </p:sp>
      <p:sp>
        <p:nvSpPr>
          <p:cNvPr id="217094" name="Text Box 6"/>
          <p:cNvSpPr txBox="1"/>
          <p:nvPr>
            <p:custDataLst>
              <p:tags r:id="rId7"/>
            </p:custDataLst>
          </p:nvPr>
        </p:nvSpPr>
        <p:spPr>
          <a:xfrm>
            <a:off x="1919288" y="1052513"/>
            <a:ext cx="5256212" cy="706755"/>
          </a:xfrm>
          <a:prstGeom prst="rect">
            <a:avLst/>
          </a:prstGeom>
          <a:noFill/>
          <a:ln w="9525">
            <a:noFill/>
          </a:ln>
        </p:spPr>
        <p:txBody>
          <a:bodyPr>
            <a:spAutoFit/>
          </a:bodyPr>
          <a:lstStyle/>
          <a:p>
            <a:pPr algn="l"/>
            <a:r>
              <a:rPr lang="zh-CN" altLang="en-US" sz="4000" b="1">
                <a:solidFill>
                  <a:srgbClr val="A50021"/>
                </a:solidFill>
                <a:latin typeface="楷体" panose="02010609060101010101" charset="-122"/>
                <a:ea typeface="楷体" panose="02010609060101010101" charset="-122"/>
              </a:rPr>
              <a:t>用原文回答下列问题</a:t>
            </a:r>
            <a:r>
              <a:rPr lang="zh-CN" altLang="en-US" sz="3200" b="1">
                <a:solidFill>
                  <a:srgbClr val="A50021"/>
                </a:solidFill>
                <a:latin typeface="楷体" panose="02010609060101010101" charset="-122"/>
                <a:ea typeface="楷体" panose="02010609060101010101" charset="-122"/>
              </a:rPr>
              <a:t>：</a:t>
            </a:r>
            <a:endParaRPr lang="zh-CN" altLang="en-US" sz="3200" b="1">
              <a:solidFill>
                <a:srgbClr val="A50021"/>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7091"/>
                                        </p:tgtEl>
                                        <p:attrNameLst>
                                          <p:attrName>style.visibility</p:attrName>
                                        </p:attrNameLst>
                                      </p:cBhvr>
                                      <p:to>
                                        <p:strVal val="visible"/>
                                      </p:to>
                                    </p:set>
                                    <p:anim calcmode="lin" valueType="num">
                                      <p:cBhvr additive="base">
                                        <p:cTn id="7" dur="500" fill="hold"/>
                                        <p:tgtEl>
                                          <p:spTgt spid="217091"/>
                                        </p:tgtEl>
                                        <p:attrNameLst>
                                          <p:attrName>ppt_x</p:attrName>
                                        </p:attrNameLst>
                                      </p:cBhvr>
                                      <p:tavLst>
                                        <p:tav tm="0">
                                          <p:val>
                                            <p:strVal val="#ppt_x"/>
                                          </p:val>
                                        </p:tav>
                                        <p:tav tm="100000">
                                          <p:val>
                                            <p:strVal val="#ppt_x"/>
                                          </p:val>
                                        </p:tav>
                                      </p:tavLst>
                                    </p:anim>
                                    <p:anim calcmode="lin" valueType="num">
                                      <p:cBhvr additive="base">
                                        <p:cTn id="8" dur="500" fill="hold"/>
                                        <p:tgtEl>
                                          <p:spTgt spid="21709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17094"/>
                                        </p:tgtEl>
                                        <p:attrNameLst>
                                          <p:attrName>style.visibility</p:attrName>
                                        </p:attrNameLst>
                                      </p:cBhvr>
                                      <p:to>
                                        <p:strVal val="visible"/>
                                      </p:to>
                                    </p:set>
                                    <p:animEffect transition="in" filter="blinds(horizontal)">
                                      <p:cBhvr>
                                        <p:cTn id="13" dur="500"/>
                                        <p:tgtEl>
                                          <p:spTgt spid="21709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17090">
                                            <p:txEl>
                                              <p:charRg st="4294967295" end="4294967295"/>
                                            </p:txEl>
                                          </p:spTgt>
                                        </p:tgtEl>
                                        <p:attrNameLst>
                                          <p:attrName>style.visibility</p:attrName>
                                        </p:attrNameLst>
                                      </p:cBhvr>
                                      <p:to>
                                        <p:strVal val="visible"/>
                                      </p:to>
                                    </p:set>
                                    <p:anim calcmode="lin" valueType="num">
                                      <p:cBhvr additive="base">
                                        <p:cTn id="18" dur="500" fill="hold"/>
                                        <p:tgtEl>
                                          <p:spTgt spid="21709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217090">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17090">
                                            <p:txEl>
                                              <p:charRg st="0" end="11"/>
                                            </p:txEl>
                                          </p:spTgt>
                                        </p:tgtEl>
                                        <p:attrNameLst>
                                          <p:attrName>style.visibility</p:attrName>
                                        </p:attrNameLst>
                                      </p:cBhvr>
                                      <p:to>
                                        <p:strVal val="visible"/>
                                      </p:to>
                                    </p:set>
                                    <p:anim calcmode="lin" valueType="num">
                                      <p:cBhvr additive="base">
                                        <p:cTn id="24" dur="500" fill="hold"/>
                                        <p:tgtEl>
                                          <p:spTgt spid="217090">
                                            <p:txEl>
                                              <p:charRg st="0" end="11"/>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217090">
                                            <p:txEl>
                                              <p:charRg st="0" end="1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17090">
                                            <p:txEl>
                                              <p:charRg st="11" end="20"/>
                                            </p:txEl>
                                          </p:spTgt>
                                        </p:tgtEl>
                                        <p:attrNameLst>
                                          <p:attrName>style.visibility</p:attrName>
                                        </p:attrNameLst>
                                      </p:cBhvr>
                                      <p:to>
                                        <p:strVal val="visible"/>
                                      </p:to>
                                    </p:set>
                                    <p:anim calcmode="lin" valueType="num">
                                      <p:cBhvr additive="base">
                                        <p:cTn id="30" dur="500" fill="hold"/>
                                        <p:tgtEl>
                                          <p:spTgt spid="217090">
                                            <p:txEl>
                                              <p:charRg st="11" end="2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17090">
                                            <p:txEl>
                                              <p:charRg st="11" end="2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17090">
                                            <p:txEl>
                                              <p:charRg st="20" end="34"/>
                                            </p:txEl>
                                          </p:spTgt>
                                        </p:tgtEl>
                                        <p:attrNameLst>
                                          <p:attrName>style.visibility</p:attrName>
                                        </p:attrNameLst>
                                      </p:cBhvr>
                                      <p:to>
                                        <p:strVal val="visible"/>
                                      </p:to>
                                    </p:set>
                                    <p:anim calcmode="lin" valueType="num">
                                      <p:cBhvr additive="base">
                                        <p:cTn id="36" dur="500" fill="hold"/>
                                        <p:tgtEl>
                                          <p:spTgt spid="217090">
                                            <p:txEl>
                                              <p:charRg st="20" end="34"/>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217090">
                                            <p:txEl>
                                              <p:charRg st="20" end="34"/>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17090">
                                            <p:txEl>
                                              <p:charRg st="34" end="43"/>
                                            </p:txEl>
                                          </p:spTgt>
                                        </p:tgtEl>
                                        <p:attrNameLst>
                                          <p:attrName>style.visibility</p:attrName>
                                        </p:attrNameLst>
                                      </p:cBhvr>
                                      <p:to>
                                        <p:strVal val="visible"/>
                                      </p:to>
                                    </p:set>
                                    <p:anim calcmode="lin" valueType="num">
                                      <p:cBhvr additive="base">
                                        <p:cTn id="42" dur="500" fill="hold"/>
                                        <p:tgtEl>
                                          <p:spTgt spid="217090">
                                            <p:txEl>
                                              <p:charRg st="34" end="43"/>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217090">
                                            <p:txEl>
                                              <p:charRg st="34" end="43"/>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217092">
                                            <p:txEl>
                                              <p:charRg st="4294967295" end="4294967295"/>
                                            </p:txEl>
                                          </p:spTgt>
                                        </p:tgtEl>
                                        <p:attrNameLst>
                                          <p:attrName>style.visibility</p:attrName>
                                        </p:attrNameLst>
                                      </p:cBhvr>
                                      <p:to>
                                        <p:strVal val="visible"/>
                                      </p:to>
                                    </p:set>
                                    <p:anim calcmode="lin" valueType="num">
                                      <p:cBhvr additive="base">
                                        <p:cTn id="48" dur="500" fill="hold"/>
                                        <p:tgtEl>
                                          <p:spTgt spid="217092">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217092">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217092">
                                            <p:txEl>
                                              <p:charRg st="0" end="16"/>
                                            </p:txEl>
                                          </p:spTgt>
                                        </p:tgtEl>
                                        <p:attrNameLst>
                                          <p:attrName>style.visibility</p:attrName>
                                        </p:attrNameLst>
                                      </p:cBhvr>
                                      <p:to>
                                        <p:strVal val="visible"/>
                                      </p:to>
                                    </p:set>
                                    <p:anim calcmode="lin" valueType="num">
                                      <p:cBhvr additive="base">
                                        <p:cTn id="54" dur="500" fill="hold"/>
                                        <p:tgtEl>
                                          <p:spTgt spid="217092">
                                            <p:txEl>
                                              <p:charRg st="0" end="16"/>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217092">
                                            <p:txEl>
                                              <p:charRg st="0" end="16"/>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217092">
                                            <p:txEl>
                                              <p:charRg st="16" end="32"/>
                                            </p:txEl>
                                          </p:spTgt>
                                        </p:tgtEl>
                                        <p:attrNameLst>
                                          <p:attrName>style.visibility</p:attrName>
                                        </p:attrNameLst>
                                      </p:cBhvr>
                                      <p:to>
                                        <p:strVal val="visible"/>
                                      </p:to>
                                    </p:set>
                                    <p:anim calcmode="lin" valueType="num">
                                      <p:cBhvr additive="base">
                                        <p:cTn id="60" dur="500" fill="hold"/>
                                        <p:tgtEl>
                                          <p:spTgt spid="217092">
                                            <p:txEl>
                                              <p:charRg st="16" end="32"/>
                                            </p:tx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217092">
                                            <p:txEl>
                                              <p:charRg st="16" end="32"/>
                                            </p:txEl>
                                          </p:spTgt>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217092">
                                            <p:txEl>
                                              <p:charRg st="32" end="41"/>
                                            </p:txEl>
                                          </p:spTgt>
                                        </p:tgtEl>
                                        <p:attrNameLst>
                                          <p:attrName>style.visibility</p:attrName>
                                        </p:attrNameLst>
                                      </p:cBhvr>
                                      <p:to>
                                        <p:strVal val="visible"/>
                                      </p:to>
                                    </p:set>
                                    <p:anim calcmode="lin" valueType="num">
                                      <p:cBhvr additive="base">
                                        <p:cTn id="66" dur="500" fill="hold"/>
                                        <p:tgtEl>
                                          <p:spTgt spid="217092">
                                            <p:txEl>
                                              <p:charRg st="32" end="41"/>
                                            </p:txEl>
                                          </p:spTgt>
                                        </p:tgtEl>
                                        <p:attrNameLst>
                                          <p:attrName>ppt_x</p:attrName>
                                        </p:attrNameLst>
                                      </p:cBhvr>
                                      <p:tavLst>
                                        <p:tav tm="0">
                                          <p:val>
                                            <p:strVal val="0-#ppt_w/2"/>
                                          </p:val>
                                        </p:tav>
                                        <p:tav tm="100000">
                                          <p:val>
                                            <p:strVal val="#ppt_x"/>
                                          </p:val>
                                        </p:tav>
                                      </p:tavLst>
                                    </p:anim>
                                    <p:anim calcmode="lin" valueType="num">
                                      <p:cBhvr additive="base">
                                        <p:cTn id="67" dur="500" fill="hold"/>
                                        <p:tgtEl>
                                          <p:spTgt spid="217092">
                                            <p:txEl>
                                              <p:charRg st="32" end="41"/>
                                            </p:txEl>
                                          </p:spTgt>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217093">
                                            <p:txEl>
                                              <p:pRg st="0" end="0"/>
                                            </p:txEl>
                                          </p:spTgt>
                                        </p:tgtEl>
                                        <p:attrNameLst>
                                          <p:attrName>style.visibility</p:attrName>
                                        </p:attrNameLst>
                                      </p:cBhvr>
                                      <p:to>
                                        <p:strVal val="visible"/>
                                      </p:to>
                                    </p:set>
                                    <p:anim calcmode="lin" valueType="num">
                                      <p:cBhvr additive="base">
                                        <p:cTn id="72" dur="500" fill="hold"/>
                                        <p:tgtEl>
                                          <p:spTgt spid="217093">
                                            <p:txEl>
                                              <p:pRg st="0" end="0"/>
                                            </p:txEl>
                                          </p:spTgt>
                                        </p:tgtEl>
                                        <p:attrNameLst>
                                          <p:attrName>ppt_x</p:attrName>
                                        </p:attrNameLst>
                                      </p:cBhvr>
                                      <p:tavLst>
                                        <p:tav tm="0">
                                          <p:val>
                                            <p:strVal val="0-#ppt_w/2"/>
                                          </p:val>
                                        </p:tav>
                                        <p:tav tm="100000">
                                          <p:val>
                                            <p:strVal val="#ppt_x"/>
                                          </p:val>
                                        </p:tav>
                                      </p:tavLst>
                                    </p:anim>
                                    <p:anim calcmode="lin" valueType="num">
                                      <p:cBhvr additive="base">
                                        <p:cTn id="73" dur="500" fill="hold"/>
                                        <p:tgtEl>
                                          <p:spTgt spid="21709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217093">
                                            <p:txEl>
                                              <p:pRg st="1" end="1"/>
                                            </p:txEl>
                                          </p:spTgt>
                                        </p:tgtEl>
                                        <p:attrNameLst>
                                          <p:attrName>style.visibility</p:attrName>
                                        </p:attrNameLst>
                                      </p:cBhvr>
                                      <p:to>
                                        <p:strVal val="visible"/>
                                      </p:to>
                                    </p:set>
                                    <p:anim calcmode="lin" valueType="num">
                                      <p:cBhvr additive="base">
                                        <p:cTn id="78" dur="500" fill="hold"/>
                                        <p:tgtEl>
                                          <p:spTgt spid="217093">
                                            <p:txEl>
                                              <p:pRg st="1" end="1"/>
                                            </p:txEl>
                                          </p:spTgt>
                                        </p:tgtEl>
                                        <p:attrNameLst>
                                          <p:attrName>ppt_x</p:attrName>
                                        </p:attrNameLst>
                                      </p:cBhvr>
                                      <p:tavLst>
                                        <p:tav tm="0">
                                          <p:val>
                                            <p:strVal val="0-#ppt_w/2"/>
                                          </p:val>
                                        </p:tav>
                                        <p:tav tm="100000">
                                          <p:val>
                                            <p:strVal val="#ppt_x"/>
                                          </p:val>
                                        </p:tav>
                                      </p:tavLst>
                                    </p:anim>
                                    <p:anim calcmode="lin" valueType="num">
                                      <p:cBhvr additive="base">
                                        <p:cTn id="79" dur="500" fill="hold"/>
                                        <p:tgtEl>
                                          <p:spTgt spid="21709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0" grpId="0" uiExpand="1" build="p"/>
      <p:bldP spid="217091" grpId="0"/>
      <p:bldP spid="217092" grpId="0" uiExpand="1" build="p"/>
      <p:bldP spid="217093" grpId="0" uiExpand="1" build="p"/>
      <p:bldP spid="21709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199682" name="Text Box 2"/>
          <p:cNvSpPr txBox="1"/>
          <p:nvPr>
            <p:custDataLst>
              <p:tags r:id="rId3"/>
            </p:custDataLst>
          </p:nvPr>
        </p:nvSpPr>
        <p:spPr>
          <a:xfrm>
            <a:off x="1703388" y="260350"/>
            <a:ext cx="8964612" cy="1198880"/>
          </a:xfrm>
          <a:prstGeom prst="rect">
            <a:avLst/>
          </a:prstGeom>
          <a:noFill/>
          <a:ln w="9525">
            <a:noFill/>
          </a:ln>
        </p:spPr>
        <p:txBody>
          <a:bodyPr>
            <a:spAutoFit/>
          </a:bodyPr>
          <a:lstStyle/>
          <a:p>
            <a:pPr algn="l"/>
            <a:r>
              <a:rPr lang="zh-CN" altLang="en-US" sz="3600" b="1" u="sng">
                <a:solidFill>
                  <a:srgbClr val="A50021"/>
                </a:solidFill>
                <a:latin typeface="楷体" panose="02010609060101010101" charset="-122"/>
                <a:ea typeface="楷体" panose="02010609060101010101" charset="-122"/>
                <a:cs typeface="楷体" panose="02010609060101010101" charset="-122"/>
              </a:rPr>
              <a:t>总结</a:t>
            </a:r>
            <a:r>
              <a:rPr lang="zh-CN" altLang="en-US" sz="3600" b="1">
                <a:solidFill>
                  <a:srgbClr val="A50021"/>
                </a:solidFill>
                <a:latin typeface="楷体" panose="02010609060101010101" charset="-122"/>
                <a:ea typeface="楷体" panose="02010609060101010101" charset="-122"/>
                <a:cs typeface="楷体" panose="02010609060101010101" charset="-122"/>
              </a:rPr>
              <a:t>：第一自然段提出了怎样的中心论点？             从哪几个角度对中心论点进行阐释？</a:t>
            </a:r>
            <a:endParaRPr lang="zh-CN" altLang="en-US" sz="3600" b="1">
              <a:solidFill>
                <a:srgbClr val="A50021"/>
              </a:solidFill>
              <a:latin typeface="楷体" panose="02010609060101010101" charset="-122"/>
              <a:ea typeface="楷体" panose="02010609060101010101" charset="-122"/>
              <a:cs typeface="楷体" panose="02010609060101010101" charset="-122"/>
            </a:endParaRPr>
          </a:p>
        </p:txBody>
      </p:sp>
      <p:sp>
        <p:nvSpPr>
          <p:cNvPr id="199683" name="Text Box 3"/>
          <p:cNvSpPr txBox="1"/>
          <p:nvPr>
            <p:custDataLst>
              <p:tags r:id="rId4"/>
            </p:custDataLst>
          </p:nvPr>
        </p:nvSpPr>
        <p:spPr>
          <a:xfrm>
            <a:off x="2135188" y="1773238"/>
            <a:ext cx="2665412"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提出中心论点：</a:t>
            </a:r>
            <a:endParaRPr lang="zh-CN" altLang="en-US" sz="2800">
              <a:latin typeface="Arial" panose="020B0604020202020204" pitchFamily="34" charset="0"/>
            </a:endParaRPr>
          </a:p>
        </p:txBody>
      </p:sp>
      <p:sp>
        <p:nvSpPr>
          <p:cNvPr id="199684" name="Text Box 4"/>
          <p:cNvSpPr txBox="1"/>
          <p:nvPr>
            <p:custDataLst>
              <p:tags r:id="rId5"/>
            </p:custDataLst>
          </p:nvPr>
        </p:nvSpPr>
        <p:spPr>
          <a:xfrm>
            <a:off x="5087938" y="1773238"/>
            <a:ext cx="2881312" cy="521970"/>
          </a:xfrm>
          <a:prstGeom prst="rect">
            <a:avLst/>
          </a:prstGeom>
          <a:solidFill>
            <a:schemeClr val="folHlink"/>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古之学者必有师</a:t>
            </a:r>
            <a:endParaRPr lang="zh-CN" altLang="en-US" sz="2800">
              <a:latin typeface="Arial" panose="020B0604020202020204" pitchFamily="34" charset="0"/>
            </a:endParaRPr>
          </a:p>
        </p:txBody>
      </p:sp>
      <p:sp>
        <p:nvSpPr>
          <p:cNvPr id="199685" name="Text Box 5"/>
          <p:cNvSpPr txBox="1"/>
          <p:nvPr>
            <p:custDataLst>
              <p:tags r:id="rId6"/>
            </p:custDataLst>
          </p:nvPr>
        </p:nvSpPr>
        <p:spPr>
          <a:xfrm>
            <a:off x="3143250" y="2852738"/>
            <a:ext cx="2468563"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从师的必要性</a:t>
            </a:r>
            <a:endParaRPr lang="zh-CN" altLang="en-US" sz="2800">
              <a:latin typeface="Arial" panose="020B0604020202020204" pitchFamily="34" charset="0"/>
            </a:endParaRPr>
          </a:p>
        </p:txBody>
      </p:sp>
      <p:sp>
        <p:nvSpPr>
          <p:cNvPr id="199686" name="AutoShape 6"/>
          <p:cNvSpPr/>
          <p:nvPr>
            <p:custDataLst>
              <p:tags r:id="rId7"/>
            </p:custDataLst>
          </p:nvPr>
        </p:nvSpPr>
        <p:spPr>
          <a:xfrm>
            <a:off x="5664200" y="2781300"/>
            <a:ext cx="144463" cy="792163"/>
          </a:xfrm>
          <a:prstGeom prst="leftBrace">
            <a:avLst>
              <a:gd name="adj1" fmla="val 45695"/>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199687" name="Text Box 7"/>
          <p:cNvSpPr txBox="1"/>
          <p:nvPr>
            <p:custDataLst>
              <p:tags r:id="rId8"/>
            </p:custDataLst>
          </p:nvPr>
        </p:nvSpPr>
        <p:spPr>
          <a:xfrm>
            <a:off x="5880100" y="2492375"/>
            <a:ext cx="4537075" cy="521970"/>
          </a:xfrm>
          <a:prstGeom prst="rect">
            <a:avLst/>
          </a:prstGeom>
          <a:solidFill>
            <a:schemeClr val="folHlink"/>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老师的作用：传道受业解惑</a:t>
            </a:r>
            <a:endParaRPr lang="zh-CN" altLang="en-US" sz="2800">
              <a:latin typeface="Arial" panose="020B0604020202020204" pitchFamily="34" charset="0"/>
            </a:endParaRPr>
          </a:p>
        </p:txBody>
      </p:sp>
      <p:sp>
        <p:nvSpPr>
          <p:cNvPr id="199688" name="Text Box 8"/>
          <p:cNvSpPr txBox="1"/>
          <p:nvPr>
            <p:custDataLst>
              <p:tags r:id="rId9"/>
            </p:custDataLst>
          </p:nvPr>
        </p:nvSpPr>
        <p:spPr>
          <a:xfrm>
            <a:off x="6024563" y="3141663"/>
            <a:ext cx="3095625" cy="521970"/>
          </a:xfrm>
          <a:prstGeom prst="rect">
            <a:avLst/>
          </a:prstGeom>
          <a:solidFill>
            <a:schemeClr val="folHlink"/>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人非生而知之者</a:t>
            </a:r>
            <a:endParaRPr lang="zh-CN" altLang="en-US" sz="2800">
              <a:latin typeface="Arial" panose="020B0604020202020204" pitchFamily="34" charset="0"/>
            </a:endParaRPr>
          </a:p>
        </p:txBody>
      </p:sp>
      <p:sp>
        <p:nvSpPr>
          <p:cNvPr id="199689" name="Text Box 9"/>
          <p:cNvSpPr txBox="1"/>
          <p:nvPr>
            <p:custDataLst>
              <p:tags r:id="rId10"/>
            </p:custDataLst>
          </p:nvPr>
        </p:nvSpPr>
        <p:spPr>
          <a:xfrm>
            <a:off x="3071813" y="5157788"/>
            <a:ext cx="2016125"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择师的原则</a:t>
            </a:r>
            <a:endParaRPr lang="zh-CN" altLang="en-US" sz="2800">
              <a:latin typeface="Arial" panose="020B0604020202020204" pitchFamily="34" charset="0"/>
            </a:endParaRPr>
          </a:p>
        </p:txBody>
      </p:sp>
      <p:sp>
        <p:nvSpPr>
          <p:cNvPr id="199690" name="Line 10"/>
          <p:cNvSpPr/>
          <p:nvPr>
            <p:custDataLst>
              <p:tags r:id="rId11"/>
            </p:custDataLst>
          </p:nvPr>
        </p:nvSpPr>
        <p:spPr>
          <a:xfrm>
            <a:off x="5303838" y="5445125"/>
            <a:ext cx="647700" cy="0"/>
          </a:xfrm>
          <a:prstGeom prst="line">
            <a:avLst/>
          </a:prstGeom>
          <a:ln w="9525" cap="flat" cmpd="sng">
            <a:solidFill>
              <a:schemeClr val="tx1"/>
            </a:solidFill>
            <a:prstDash val="solid"/>
            <a:headEnd type="none" w="med" len="med"/>
            <a:tailEnd type="none" w="med" len="med"/>
          </a:ln>
        </p:spPr>
        <p:txBody>
          <a:bodyPr/>
          <a:lstStyle/>
          <a:p/>
        </p:txBody>
      </p:sp>
      <p:sp>
        <p:nvSpPr>
          <p:cNvPr id="23563" name="Text Box 11"/>
          <p:cNvSpPr txBox="1"/>
          <p:nvPr>
            <p:custDataLst>
              <p:tags r:id="rId12"/>
            </p:custDataLst>
          </p:nvPr>
        </p:nvSpPr>
        <p:spPr>
          <a:xfrm>
            <a:off x="6003925" y="4225925"/>
            <a:ext cx="309880" cy="368300"/>
          </a:xfrm>
          <a:prstGeom prst="rect">
            <a:avLst/>
          </a:prstGeom>
          <a:noFill/>
          <a:ln w="9525">
            <a:noFill/>
          </a:ln>
        </p:spPr>
        <p:txBody>
          <a:bodyPr wrap="none">
            <a:spAutoFit/>
          </a:bodyPr>
          <a:lstStyle/>
          <a:p>
            <a:pPr algn="l"/>
            <a:endParaRPr lang="zh-CN" altLang="zh-CN" b="0">
              <a:latin typeface="Arial" panose="020B0604020202020204" pitchFamily="34" charset="0"/>
            </a:endParaRPr>
          </a:p>
        </p:txBody>
      </p:sp>
      <p:sp>
        <p:nvSpPr>
          <p:cNvPr id="199692" name="Text Box 12"/>
          <p:cNvSpPr txBox="1"/>
          <p:nvPr>
            <p:custDataLst>
              <p:tags r:id="rId13"/>
            </p:custDataLst>
          </p:nvPr>
        </p:nvSpPr>
        <p:spPr>
          <a:xfrm>
            <a:off x="6096000" y="4941888"/>
            <a:ext cx="3889375" cy="953135"/>
          </a:xfrm>
          <a:prstGeom prst="rect">
            <a:avLst/>
          </a:prstGeom>
          <a:solidFill>
            <a:schemeClr val="folHlink"/>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无贵无贱，无长无少，道之所存，师之所存</a:t>
            </a:r>
            <a:endParaRPr lang="zh-CN" altLang="en-US" sz="2800">
              <a:latin typeface="Arial" panose="020B0604020202020204" pitchFamily="34" charset="0"/>
            </a:endParaRPr>
          </a:p>
        </p:txBody>
      </p:sp>
      <p:sp>
        <p:nvSpPr>
          <p:cNvPr id="23565" name="Text Box 13"/>
          <p:cNvSpPr txBox="1"/>
          <p:nvPr>
            <p:custDataLst>
              <p:tags r:id="rId14"/>
            </p:custDataLst>
          </p:nvPr>
        </p:nvSpPr>
        <p:spPr>
          <a:xfrm>
            <a:off x="5643563" y="5018088"/>
            <a:ext cx="309880" cy="368300"/>
          </a:xfrm>
          <a:prstGeom prst="rect">
            <a:avLst/>
          </a:prstGeom>
          <a:noFill/>
          <a:ln w="9525">
            <a:noFill/>
          </a:ln>
        </p:spPr>
        <p:txBody>
          <a:bodyPr wrap="none">
            <a:spAutoFit/>
          </a:bodyPr>
          <a:lstStyle/>
          <a:p>
            <a:pPr algn="l"/>
            <a:endParaRPr lang="zh-CN" altLang="zh-CN" b="0">
              <a:latin typeface="Arial" panose="020B0604020202020204" pitchFamily="34" charset="0"/>
            </a:endParaRPr>
          </a:p>
        </p:txBody>
      </p:sp>
      <p:sp>
        <p:nvSpPr>
          <p:cNvPr id="199694" name="AutoShape 14"/>
          <p:cNvSpPr/>
          <p:nvPr>
            <p:custDataLst>
              <p:tags r:id="rId15"/>
            </p:custDataLst>
          </p:nvPr>
        </p:nvSpPr>
        <p:spPr>
          <a:xfrm>
            <a:off x="2566988" y="2997200"/>
            <a:ext cx="360362" cy="2663825"/>
          </a:xfrm>
          <a:prstGeom prst="leftBrace">
            <a:avLst>
              <a:gd name="adj1" fmla="val 61600"/>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199695" name="Text Box 15"/>
          <p:cNvSpPr txBox="1"/>
          <p:nvPr>
            <p:custDataLst>
              <p:tags r:id="rId16"/>
            </p:custDataLst>
          </p:nvPr>
        </p:nvSpPr>
        <p:spPr>
          <a:xfrm>
            <a:off x="1845628" y="2997200"/>
            <a:ext cx="613410" cy="2580640"/>
          </a:xfrm>
          <a:prstGeom prst="rect">
            <a:avLst/>
          </a:prstGeom>
          <a:solidFill>
            <a:schemeClr val="accent1"/>
          </a:solidFill>
          <a:ln w="9525" cap="flat" cmpd="sng">
            <a:solidFill>
              <a:schemeClr val="tx1"/>
            </a:solidFill>
            <a:prstDash val="solid"/>
            <a:miter/>
            <a:headEnd type="none" w="med" len="med"/>
            <a:tailEnd type="none" w="med" len="med"/>
          </a:ln>
        </p:spPr>
        <p:txBody>
          <a:bodyPr vert="eaVert" wrap="none">
            <a:spAutoFit/>
          </a:bodyPr>
          <a:lstStyle/>
          <a:p>
            <a:pPr algn="l"/>
            <a:r>
              <a:rPr lang="zh-CN" altLang="en-US" sz="2800">
                <a:latin typeface="Arial" panose="020B0604020202020204" pitchFamily="34" charset="0"/>
              </a:rPr>
              <a:t>从两个角度阐释</a:t>
            </a:r>
            <a:endParaRPr lang="zh-CN" altLang="en-US" sz="280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9682"/>
                                        </p:tgtEl>
                                        <p:attrNameLst>
                                          <p:attrName>style.visibility</p:attrName>
                                        </p:attrNameLst>
                                      </p:cBhvr>
                                      <p:to>
                                        <p:strVal val="visible"/>
                                      </p:to>
                                    </p:set>
                                    <p:animEffect transition="in" filter="blinds(horizontal)">
                                      <p:cBhvr>
                                        <p:cTn id="7" dur="500"/>
                                        <p:tgtEl>
                                          <p:spTgt spid="19968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9683"/>
                                        </p:tgtEl>
                                        <p:attrNameLst>
                                          <p:attrName>style.visibility</p:attrName>
                                        </p:attrNameLst>
                                      </p:cBhvr>
                                      <p:to>
                                        <p:strVal val="visible"/>
                                      </p:to>
                                    </p:set>
                                    <p:animEffect transition="in" filter="blinds(horizontal)">
                                      <p:cBhvr>
                                        <p:cTn id="12" dur="500"/>
                                        <p:tgtEl>
                                          <p:spTgt spid="19968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9684"/>
                                        </p:tgtEl>
                                        <p:attrNameLst>
                                          <p:attrName>style.visibility</p:attrName>
                                        </p:attrNameLst>
                                      </p:cBhvr>
                                      <p:to>
                                        <p:strVal val="visible"/>
                                      </p:to>
                                    </p:set>
                                    <p:animEffect transition="in" filter="blinds(horizontal)">
                                      <p:cBhvr>
                                        <p:cTn id="17" dur="500"/>
                                        <p:tgtEl>
                                          <p:spTgt spid="19968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9685"/>
                                        </p:tgtEl>
                                        <p:attrNameLst>
                                          <p:attrName>style.visibility</p:attrName>
                                        </p:attrNameLst>
                                      </p:cBhvr>
                                      <p:to>
                                        <p:strVal val="visible"/>
                                      </p:to>
                                    </p:set>
                                    <p:animEffect transition="in" filter="blinds(horizontal)">
                                      <p:cBhvr>
                                        <p:cTn id="22" dur="500"/>
                                        <p:tgtEl>
                                          <p:spTgt spid="19968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9687"/>
                                        </p:tgtEl>
                                        <p:attrNameLst>
                                          <p:attrName>style.visibility</p:attrName>
                                        </p:attrNameLst>
                                      </p:cBhvr>
                                      <p:to>
                                        <p:strVal val="visible"/>
                                      </p:to>
                                    </p:set>
                                    <p:animEffect transition="in" filter="blinds(horizontal)">
                                      <p:cBhvr>
                                        <p:cTn id="27" dur="500"/>
                                        <p:tgtEl>
                                          <p:spTgt spid="19968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9688"/>
                                        </p:tgtEl>
                                        <p:attrNameLst>
                                          <p:attrName>style.visibility</p:attrName>
                                        </p:attrNameLst>
                                      </p:cBhvr>
                                      <p:to>
                                        <p:strVal val="visible"/>
                                      </p:to>
                                    </p:set>
                                    <p:animEffect transition="in" filter="blinds(horizontal)">
                                      <p:cBhvr>
                                        <p:cTn id="32" dur="500"/>
                                        <p:tgtEl>
                                          <p:spTgt spid="19968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9686"/>
                                        </p:tgtEl>
                                        <p:attrNameLst>
                                          <p:attrName>style.visibility</p:attrName>
                                        </p:attrNameLst>
                                      </p:cBhvr>
                                      <p:to>
                                        <p:strVal val="visible"/>
                                      </p:to>
                                    </p:set>
                                    <p:animEffect transition="in" filter="blinds(horizontal)">
                                      <p:cBhvr>
                                        <p:cTn id="37" dur="500"/>
                                        <p:tgtEl>
                                          <p:spTgt spid="19968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99689"/>
                                        </p:tgtEl>
                                        <p:attrNameLst>
                                          <p:attrName>style.visibility</p:attrName>
                                        </p:attrNameLst>
                                      </p:cBhvr>
                                      <p:to>
                                        <p:strVal val="visible"/>
                                      </p:to>
                                    </p:set>
                                    <p:animEffect transition="in" filter="blinds(horizontal)">
                                      <p:cBhvr>
                                        <p:cTn id="42" dur="500"/>
                                        <p:tgtEl>
                                          <p:spTgt spid="19968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99690"/>
                                        </p:tgtEl>
                                        <p:attrNameLst>
                                          <p:attrName>style.visibility</p:attrName>
                                        </p:attrNameLst>
                                      </p:cBhvr>
                                      <p:to>
                                        <p:strVal val="visible"/>
                                      </p:to>
                                    </p:set>
                                    <p:animEffect transition="in" filter="blinds(horizontal)">
                                      <p:cBhvr>
                                        <p:cTn id="47" dur="500"/>
                                        <p:tgtEl>
                                          <p:spTgt spid="19969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99692"/>
                                        </p:tgtEl>
                                        <p:attrNameLst>
                                          <p:attrName>style.visibility</p:attrName>
                                        </p:attrNameLst>
                                      </p:cBhvr>
                                      <p:to>
                                        <p:strVal val="visible"/>
                                      </p:to>
                                    </p:set>
                                    <p:animEffect transition="in" filter="blinds(horizontal)">
                                      <p:cBhvr>
                                        <p:cTn id="52" dur="500"/>
                                        <p:tgtEl>
                                          <p:spTgt spid="19969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99694"/>
                                        </p:tgtEl>
                                        <p:attrNameLst>
                                          <p:attrName>style.visibility</p:attrName>
                                        </p:attrNameLst>
                                      </p:cBhvr>
                                      <p:to>
                                        <p:strVal val="visible"/>
                                      </p:to>
                                    </p:set>
                                    <p:animEffect transition="in" filter="blinds(horizontal)">
                                      <p:cBhvr>
                                        <p:cTn id="57" dur="500"/>
                                        <p:tgtEl>
                                          <p:spTgt spid="19969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99695"/>
                                        </p:tgtEl>
                                        <p:attrNameLst>
                                          <p:attrName>style.visibility</p:attrName>
                                        </p:attrNameLst>
                                      </p:cBhvr>
                                      <p:to>
                                        <p:strVal val="visible"/>
                                      </p:to>
                                    </p:set>
                                    <p:animEffect transition="in" filter="blinds(horizontal)">
                                      <p:cBhvr>
                                        <p:cTn id="62" dur="500"/>
                                        <p:tgtEl>
                                          <p:spTgt spid="1996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p:bldP spid="199683" grpId="0"/>
      <p:bldP spid="199684" grpId="0"/>
      <p:bldP spid="199685" grpId="0"/>
      <p:bldP spid="199686" grpId="0"/>
      <p:bldP spid="199687" grpId="0"/>
      <p:bldP spid="199688" grpId="0"/>
      <p:bldP spid="199689" grpId="0"/>
      <p:bldP spid="199692" grpId="0"/>
      <p:bldP spid="199694" grpId="0"/>
      <p:bldP spid="19969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7" name="矩形 11"/>
          <p:cNvSpPr>
            <a:spLocks noChangeArrowheads="1"/>
          </p:cNvSpPr>
          <p:nvPr>
            <p:custDataLst>
              <p:tags r:id="rId3"/>
            </p:custDataLst>
          </p:nvPr>
        </p:nvSpPr>
        <p:spPr bwMode="auto">
          <a:xfrm>
            <a:off x="4502112" y="2569455"/>
            <a:ext cx="3484880"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a:solidFill>
                  <a:srgbClr val="433A4B"/>
                </a:solidFill>
                <a:latin typeface="华文新魏" panose="02010800040101010101" pitchFamily="2" charset="-122"/>
                <a:ea typeface="华文新魏" panose="02010800040101010101" pitchFamily="2" charset="-122"/>
                <a:sym typeface="迷你简剪纸"/>
              </a:rPr>
              <a:t>研读第二段</a:t>
            </a:r>
            <a:endParaRPr lang="zh-CN" altLang="en-US" sz="5200">
              <a:solidFill>
                <a:srgbClr val="433A4B"/>
              </a:solidFill>
              <a:latin typeface="华文新魏" panose="02010800040101010101" pitchFamily="2" charset="-122"/>
              <a:ea typeface="华文新魏" panose="02010800040101010101" pitchFamily="2" charset="-122"/>
              <a:sym typeface="迷你简剪纸"/>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5602" name="AutoShape 2"/>
          <p:cNvSpPr/>
          <p:nvPr>
            <p:custDataLst>
              <p:tags r:id="rId3"/>
            </p:custDataLst>
          </p:nvPr>
        </p:nvSpPr>
        <p:spPr>
          <a:xfrm>
            <a:off x="7680325" y="115888"/>
            <a:ext cx="1944688" cy="360362"/>
          </a:xfrm>
          <a:prstGeom prst="wedgeRectCallout">
            <a:avLst>
              <a:gd name="adj1" fmla="val -43750"/>
              <a:gd name="adj2" fmla="val 70000"/>
            </a:avLst>
          </a:prstGeom>
          <a:noFill/>
          <a:ln w="9525">
            <a:noFill/>
          </a:ln>
        </p:spPr>
        <p:txBody>
          <a:bodyPr anchor="ctr"/>
          <a:lstStyle/>
          <a:p>
            <a:endParaRPr lang="zh-CN" altLang="zh-CN" sz="2800" b="0">
              <a:latin typeface="黑体" panose="02010609060101010101" charset="-122"/>
              <a:ea typeface="黑体" panose="02010609060101010101" charset="-122"/>
            </a:endParaRPr>
          </a:p>
        </p:txBody>
      </p:sp>
      <p:sp>
        <p:nvSpPr>
          <p:cNvPr id="201731" name="Rectangle 3"/>
          <p:cNvSpPr/>
          <p:nvPr>
            <p:custDataLst>
              <p:tags r:id="rId4"/>
            </p:custDataLst>
          </p:nvPr>
        </p:nvSpPr>
        <p:spPr>
          <a:xfrm>
            <a:off x="1524000" y="255588"/>
            <a:ext cx="9144000" cy="2676525"/>
          </a:xfrm>
          <a:prstGeom prst="rect">
            <a:avLst/>
          </a:prstGeom>
          <a:noFill/>
          <a:ln w="9525">
            <a:noFill/>
          </a:ln>
        </p:spPr>
        <p:txBody>
          <a:bodyPr anchor="ctr">
            <a:spAutoFit/>
          </a:bodyPr>
          <a:lstStyle/>
          <a:p>
            <a:pPr algn="l"/>
            <a:r>
              <a:rPr lang="zh-CN" altLang="en-US" sz="2800" b="0">
                <a:latin typeface="黑体" panose="02010609060101010101" charset="-122"/>
                <a:ea typeface="黑体" panose="02010609060101010101" charset="-122"/>
              </a:rPr>
              <a:t>　　嗟乎！</a:t>
            </a:r>
            <a:r>
              <a:rPr lang="zh-CN" altLang="en-US" sz="2800" b="0">
                <a:solidFill>
                  <a:srgbClr val="FF3300"/>
                </a:solidFill>
                <a:latin typeface="黑体" panose="02010609060101010101" charset="-122"/>
                <a:ea typeface="黑体" panose="02010609060101010101" charset="-122"/>
              </a:rPr>
              <a:t>师道</a:t>
            </a:r>
            <a:r>
              <a:rPr lang="zh-CN" altLang="en-US" sz="2800" b="0">
                <a:solidFill>
                  <a:srgbClr val="0000FF"/>
                </a:solidFill>
                <a:latin typeface="黑体" panose="02010609060101010101" charset="-122"/>
                <a:ea typeface="黑体" panose="02010609060101010101" charset="-122"/>
              </a:rPr>
              <a:t>之</a:t>
            </a:r>
            <a:r>
              <a:rPr lang="zh-CN" altLang="en-US" sz="2800" b="0">
                <a:latin typeface="黑体" panose="02010609060101010101" charset="-122"/>
                <a:ea typeface="黑体" panose="02010609060101010101" charset="-122"/>
              </a:rPr>
              <a:t>不传也久矣！欲人之无惑也难矣！古之</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圣人，其</a:t>
            </a:r>
            <a:r>
              <a:rPr lang="zh-CN" altLang="en-US" sz="2800" b="0">
                <a:solidFill>
                  <a:srgbClr val="FF3300"/>
                </a:solidFill>
                <a:latin typeface="黑体" panose="02010609060101010101" charset="-122"/>
                <a:ea typeface="黑体" panose="02010609060101010101" charset="-122"/>
              </a:rPr>
              <a:t>出人</a:t>
            </a:r>
            <a:r>
              <a:rPr lang="zh-CN" altLang="en-US" sz="2800" b="0">
                <a:latin typeface="黑体" panose="02010609060101010101" charset="-122"/>
                <a:ea typeface="黑体" panose="02010609060101010101" charset="-122"/>
              </a:rPr>
              <a:t>也远矣，</a:t>
            </a:r>
            <a:r>
              <a:rPr lang="zh-CN" altLang="en-US" sz="2800" b="0">
                <a:solidFill>
                  <a:srgbClr val="FF3300"/>
                </a:solidFill>
                <a:latin typeface="黑体" panose="02010609060101010101" charset="-122"/>
                <a:ea typeface="黑体" panose="02010609060101010101" charset="-122"/>
              </a:rPr>
              <a:t>犹且</a:t>
            </a:r>
            <a:r>
              <a:rPr lang="zh-CN" altLang="en-US" sz="2800" b="0">
                <a:latin typeface="黑体" panose="02010609060101010101" charset="-122"/>
                <a:ea typeface="黑体" panose="02010609060101010101" charset="-122"/>
              </a:rPr>
              <a:t>从师</a:t>
            </a:r>
            <a:r>
              <a:rPr lang="zh-CN" altLang="en-US" sz="2800" b="0">
                <a:solidFill>
                  <a:srgbClr val="FF3300"/>
                </a:solidFill>
                <a:latin typeface="黑体" panose="02010609060101010101" charset="-122"/>
                <a:ea typeface="黑体" panose="02010609060101010101" charset="-122"/>
              </a:rPr>
              <a:t>而</a:t>
            </a:r>
            <a:r>
              <a:rPr lang="zh-CN" altLang="en-US" sz="2800" b="0">
                <a:latin typeface="黑体" panose="02010609060101010101" charset="-122"/>
                <a:ea typeface="黑体" panose="02010609060101010101" charset="-122"/>
              </a:rPr>
              <a:t>问焉；今之众人，其</a:t>
            </a:r>
            <a:r>
              <a:rPr lang="zh-CN" altLang="en-US" sz="2800" b="0">
                <a:solidFill>
                  <a:srgbClr val="FF3300"/>
                </a:solidFill>
                <a:latin typeface="黑体" panose="02010609060101010101" charset="-122"/>
                <a:ea typeface="黑体" panose="02010609060101010101" charset="-122"/>
              </a:rPr>
              <a:t>下</a:t>
            </a:r>
            <a:r>
              <a:rPr lang="zh-CN" altLang="en-US" sz="2800" b="0">
                <a:latin typeface="黑体" panose="02010609060101010101" charset="-122"/>
                <a:ea typeface="黑体" panose="02010609060101010101" charset="-122"/>
              </a:rPr>
              <a:t>圣人也亦远矣，而</a:t>
            </a:r>
            <a:r>
              <a:rPr lang="zh-CN" altLang="en-US" sz="2800" b="0">
                <a:solidFill>
                  <a:srgbClr val="FF3300"/>
                </a:solidFill>
                <a:latin typeface="黑体" panose="02010609060101010101" charset="-122"/>
                <a:ea typeface="黑体" panose="02010609060101010101" charset="-122"/>
              </a:rPr>
              <a:t>耻</a:t>
            </a:r>
            <a:r>
              <a:rPr lang="zh-CN" altLang="en-US" sz="2800" b="0">
                <a:latin typeface="黑体" panose="02010609060101010101" charset="-122"/>
                <a:ea typeface="黑体" panose="02010609060101010101" charset="-122"/>
              </a:rPr>
              <a:t>学于师。是故圣益圣，愚益愚。圣人</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之</a:t>
            </a:r>
            <a:r>
              <a:rPr lang="zh-CN" altLang="en-US" sz="2800" b="0">
                <a:solidFill>
                  <a:srgbClr val="FF3300"/>
                </a:solidFill>
                <a:latin typeface="黑体" panose="02010609060101010101" charset="-122"/>
                <a:ea typeface="黑体" panose="02010609060101010101" charset="-122"/>
              </a:rPr>
              <a:t>所以</a:t>
            </a:r>
            <a:r>
              <a:rPr lang="zh-CN" altLang="en-US" sz="2800" b="0">
                <a:latin typeface="黑体" panose="02010609060101010101" charset="-122"/>
                <a:ea typeface="黑体" panose="02010609060101010101" charset="-122"/>
              </a:rPr>
              <a:t>为圣，愚人之所以为愚，</a:t>
            </a:r>
            <a:r>
              <a:rPr lang="zh-CN" altLang="en-US" sz="2800" b="0">
                <a:solidFill>
                  <a:srgbClr val="FF3300"/>
                </a:solidFill>
                <a:latin typeface="黑体" panose="02010609060101010101" charset="-122"/>
                <a:ea typeface="黑体" panose="02010609060101010101" charset="-122"/>
              </a:rPr>
              <a:t>其</a:t>
            </a:r>
            <a:r>
              <a:rPr lang="zh-CN" altLang="en-US" sz="2800" b="0">
                <a:latin typeface="黑体" panose="02010609060101010101" charset="-122"/>
                <a:ea typeface="黑体" panose="02010609060101010101" charset="-122"/>
              </a:rPr>
              <a:t>皆出于此乎？ </a:t>
            </a:r>
            <a:endParaRPr lang="zh-CN" altLang="en-US" sz="2800" b="0">
              <a:latin typeface="黑体" panose="02010609060101010101" charset="-122"/>
              <a:ea typeface="黑体" panose="02010609060101010101" charset="-122"/>
            </a:endParaRPr>
          </a:p>
        </p:txBody>
      </p:sp>
      <p:sp>
        <p:nvSpPr>
          <p:cNvPr id="201732" name="Rectangle 4"/>
          <p:cNvSpPr/>
          <p:nvPr>
            <p:custDataLst>
              <p:tags r:id="rId5"/>
            </p:custDataLst>
          </p:nvPr>
        </p:nvSpPr>
        <p:spPr>
          <a:xfrm>
            <a:off x="1524000" y="3702884"/>
            <a:ext cx="9144000" cy="2676525"/>
          </a:xfrm>
          <a:prstGeom prst="rect">
            <a:avLst/>
          </a:prstGeom>
          <a:noFill/>
          <a:ln w="9525">
            <a:noFill/>
          </a:ln>
        </p:spPr>
        <p:txBody>
          <a:bodyPr anchor="ctr">
            <a:spAutoFit/>
          </a:bodyPr>
          <a:lstStyle/>
          <a:p>
            <a:pPr algn="l"/>
            <a:r>
              <a:rPr lang="zh-CN" altLang="en-US" sz="2800">
                <a:latin typeface="楷体_GB2312" pitchFamily="1" charset="-122"/>
                <a:ea typeface="楷体_GB2312" pitchFamily="1" charset="-122"/>
              </a:rPr>
              <a:t>　　</a:t>
            </a:r>
            <a:r>
              <a:rPr lang="zh-CN" altLang="en-US" sz="2800" b="1">
                <a:latin typeface="楷体" panose="02010609060101010101" charset="-122"/>
                <a:ea typeface="楷体" panose="02010609060101010101" charset="-122"/>
              </a:rPr>
              <a:t>唉，（古代）从师（学习）的风尚不流传已经很久了，要人没有疑惑就难了！古代的圣人，他们超出一般人很远，尚且（要）跟从老师请教；现在的一般人，他们（的才智）低于圣人很远，却以向老师学习为耻。因此，圣人（就）更加圣明，愚人（就）更加愚昧。圣人之所以（能）成为圣人，愚人之所以成为愚人，（原因）大概都出在这里吧！</a:t>
            </a:r>
            <a:r>
              <a:rPr lang="zh-CN" altLang="en-US" sz="2800">
                <a:latin typeface="楷体_GB2312" pitchFamily="1" charset="-122"/>
                <a:ea typeface="楷体_GB2312" pitchFamily="1" charset="-122"/>
              </a:rPr>
              <a:t> </a:t>
            </a:r>
            <a:endParaRPr lang="zh-CN" altLang="en-US" sz="2800">
              <a:latin typeface="楷体_GB2312" pitchFamily="1" charset="-122"/>
              <a:ea typeface="楷体_GB2312" pitchFamily="1" charset="-122"/>
            </a:endParaRPr>
          </a:p>
        </p:txBody>
      </p:sp>
      <p:sp>
        <p:nvSpPr>
          <p:cNvPr id="201733" name="AutoShape 5"/>
          <p:cNvSpPr/>
          <p:nvPr>
            <p:custDataLst>
              <p:tags r:id="rId6"/>
            </p:custDataLst>
          </p:nvPr>
        </p:nvSpPr>
        <p:spPr>
          <a:xfrm>
            <a:off x="1847850" y="836613"/>
            <a:ext cx="2087563" cy="360362"/>
          </a:xfrm>
          <a:prstGeom prst="wedgeRoundRectCallout">
            <a:avLst>
              <a:gd name="adj1" fmla="val 38593"/>
              <a:gd name="adj2" fmla="val -6850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从师的风尚</a:t>
            </a:r>
            <a:endParaRPr lang="zh-CN" altLang="en-US" sz="2400">
              <a:latin typeface="楷体_GB2312" pitchFamily="1" charset="-122"/>
              <a:ea typeface="楷体_GB2312" pitchFamily="1" charset="-122"/>
            </a:endParaRPr>
          </a:p>
        </p:txBody>
      </p:sp>
      <p:sp>
        <p:nvSpPr>
          <p:cNvPr id="201734" name="AutoShape 6"/>
          <p:cNvSpPr/>
          <p:nvPr>
            <p:custDataLst>
              <p:tags r:id="rId7"/>
            </p:custDataLst>
          </p:nvPr>
        </p:nvSpPr>
        <p:spPr>
          <a:xfrm>
            <a:off x="4440238" y="836613"/>
            <a:ext cx="1008062" cy="360362"/>
          </a:xfrm>
          <a:prstGeom prst="wedgeRoundRectCallout">
            <a:avLst>
              <a:gd name="adj1" fmla="val -67009"/>
              <a:gd name="adj2" fmla="val -83042"/>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取独</a:t>
            </a:r>
            <a:endParaRPr lang="zh-CN" altLang="en-US" sz="2400">
              <a:latin typeface="楷体_GB2312" pitchFamily="1" charset="-122"/>
              <a:ea typeface="楷体_GB2312" pitchFamily="1" charset="-122"/>
            </a:endParaRPr>
          </a:p>
        </p:txBody>
      </p:sp>
      <p:sp>
        <p:nvSpPr>
          <p:cNvPr id="201735" name="AutoShape 7"/>
          <p:cNvSpPr/>
          <p:nvPr>
            <p:custDataLst>
              <p:tags r:id="rId8"/>
            </p:custDataLst>
          </p:nvPr>
        </p:nvSpPr>
        <p:spPr>
          <a:xfrm>
            <a:off x="1631950" y="2060575"/>
            <a:ext cx="2519363" cy="360363"/>
          </a:xfrm>
          <a:prstGeom prst="wedgeRoundRectCallout">
            <a:avLst>
              <a:gd name="adj1" fmla="val 19250"/>
              <a:gd name="adj2" fmla="val -18127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超出（一般人）</a:t>
            </a:r>
            <a:endParaRPr lang="zh-CN" altLang="en-US" sz="2400">
              <a:latin typeface="楷体_GB2312" pitchFamily="1" charset="-122"/>
              <a:ea typeface="楷体_GB2312" pitchFamily="1" charset="-122"/>
            </a:endParaRPr>
          </a:p>
        </p:txBody>
      </p:sp>
      <p:sp>
        <p:nvSpPr>
          <p:cNvPr id="201736" name="AutoShape 8"/>
          <p:cNvSpPr/>
          <p:nvPr>
            <p:custDataLst>
              <p:tags r:id="rId9"/>
            </p:custDataLst>
          </p:nvPr>
        </p:nvSpPr>
        <p:spPr>
          <a:xfrm>
            <a:off x="4583113" y="2060575"/>
            <a:ext cx="1873250" cy="360363"/>
          </a:xfrm>
          <a:prstGeom prst="wedgeRoundRectCallout">
            <a:avLst>
              <a:gd name="adj1" fmla="val -40426"/>
              <a:gd name="adj2" fmla="val -94935"/>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以</a:t>
            </a:r>
            <a:r>
              <a:rPr lang="en-US" altLang="zh-CN" sz="2400">
                <a:latin typeface="宋体" panose="02010600030101010101" pitchFamily="2" charset="-122"/>
                <a:ea typeface="楷体_GB2312" pitchFamily="1" charset="-122"/>
              </a:rPr>
              <a:t>……</a:t>
            </a:r>
            <a:r>
              <a:rPr lang="zh-CN" altLang="en-US" sz="2400">
                <a:latin typeface="楷体_GB2312" pitchFamily="1" charset="-122"/>
                <a:ea typeface="楷体_GB2312" pitchFamily="1" charset="-122"/>
              </a:rPr>
              <a:t>为耻</a:t>
            </a:r>
            <a:endParaRPr lang="zh-CN" altLang="en-US" sz="2400">
              <a:latin typeface="楷体_GB2312" pitchFamily="1" charset="-122"/>
              <a:ea typeface="楷体_GB2312" pitchFamily="1" charset="-122"/>
            </a:endParaRPr>
          </a:p>
        </p:txBody>
      </p:sp>
      <p:sp>
        <p:nvSpPr>
          <p:cNvPr id="201737" name="AutoShape 9"/>
          <p:cNvSpPr/>
          <p:nvPr>
            <p:custDataLst>
              <p:tags r:id="rId10"/>
            </p:custDataLst>
          </p:nvPr>
        </p:nvSpPr>
        <p:spPr>
          <a:xfrm>
            <a:off x="7104063" y="2060575"/>
            <a:ext cx="1584325" cy="360363"/>
          </a:xfrm>
          <a:prstGeom prst="wedgeRoundRectCallout">
            <a:avLst>
              <a:gd name="adj1" fmla="val -150704"/>
              <a:gd name="adj2" fmla="val -18127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尚且，还</a:t>
            </a:r>
            <a:endParaRPr lang="zh-CN" altLang="en-US" sz="2400">
              <a:latin typeface="楷体_GB2312" pitchFamily="1" charset="-122"/>
              <a:ea typeface="楷体_GB2312" pitchFamily="1" charset="-122"/>
            </a:endParaRPr>
          </a:p>
        </p:txBody>
      </p:sp>
      <p:sp>
        <p:nvSpPr>
          <p:cNvPr id="201738" name="AutoShape 10"/>
          <p:cNvSpPr/>
          <p:nvPr>
            <p:custDataLst>
              <p:tags r:id="rId11"/>
            </p:custDataLst>
          </p:nvPr>
        </p:nvSpPr>
        <p:spPr>
          <a:xfrm>
            <a:off x="6240463" y="836613"/>
            <a:ext cx="1584325" cy="360362"/>
          </a:xfrm>
          <a:prstGeom prst="wedgeRoundRectCallout">
            <a:avLst>
              <a:gd name="adj1" fmla="val -16231"/>
              <a:gd name="adj2" fmla="val 6013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承接连词</a:t>
            </a:r>
            <a:endParaRPr lang="zh-CN" altLang="en-US" sz="2400">
              <a:latin typeface="楷体_GB2312" pitchFamily="1" charset="-122"/>
              <a:ea typeface="楷体_GB2312" pitchFamily="1" charset="-122"/>
            </a:endParaRPr>
          </a:p>
        </p:txBody>
      </p:sp>
      <p:sp>
        <p:nvSpPr>
          <p:cNvPr id="201739" name="AutoShape 11"/>
          <p:cNvSpPr/>
          <p:nvPr>
            <p:custDataLst>
              <p:tags r:id="rId12"/>
            </p:custDataLst>
          </p:nvPr>
        </p:nvSpPr>
        <p:spPr>
          <a:xfrm>
            <a:off x="8904288" y="836613"/>
            <a:ext cx="1008062" cy="360362"/>
          </a:xfrm>
          <a:prstGeom prst="wedgeRoundRectCallout">
            <a:avLst>
              <a:gd name="adj1" fmla="val 89843"/>
              <a:gd name="adj2" fmla="val 5088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低于</a:t>
            </a:r>
            <a:endParaRPr lang="zh-CN" altLang="en-US" sz="2400">
              <a:latin typeface="楷体_GB2312" pitchFamily="1" charset="-122"/>
              <a:ea typeface="楷体_GB2312" pitchFamily="1" charset="-122"/>
            </a:endParaRPr>
          </a:p>
        </p:txBody>
      </p:sp>
      <p:sp>
        <p:nvSpPr>
          <p:cNvPr id="201740" name="AutoShape 12"/>
          <p:cNvSpPr/>
          <p:nvPr>
            <p:custDataLst>
              <p:tags r:id="rId13"/>
            </p:custDataLst>
          </p:nvPr>
        </p:nvSpPr>
        <p:spPr>
          <a:xfrm>
            <a:off x="1703388" y="2997200"/>
            <a:ext cx="1871662" cy="360363"/>
          </a:xfrm>
          <a:prstGeom prst="wedgeRoundRectCallout">
            <a:avLst>
              <a:gd name="adj1" fmla="val -14546"/>
              <a:gd name="adj2" fmla="val -97579"/>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en-US" altLang="zh-CN" sz="2400">
                <a:latin typeface="宋体" panose="02010600030101010101" pitchFamily="2" charset="-122"/>
                <a:ea typeface="楷体_GB2312" pitchFamily="1" charset="-122"/>
              </a:rPr>
              <a:t>……</a:t>
            </a:r>
            <a:r>
              <a:rPr lang="zh-CN" altLang="en-US" sz="2400">
                <a:latin typeface="楷体_GB2312" pitchFamily="1" charset="-122"/>
                <a:ea typeface="楷体_GB2312" pitchFamily="1" charset="-122"/>
              </a:rPr>
              <a:t>的原因</a:t>
            </a:r>
            <a:endParaRPr lang="zh-CN" altLang="en-US" sz="2400">
              <a:latin typeface="楷体_GB2312" pitchFamily="1" charset="-122"/>
              <a:ea typeface="楷体_GB2312" pitchFamily="1" charset="-122"/>
            </a:endParaRPr>
          </a:p>
        </p:txBody>
      </p:sp>
      <p:sp>
        <p:nvSpPr>
          <p:cNvPr id="201741" name="AutoShape 13"/>
          <p:cNvSpPr/>
          <p:nvPr>
            <p:custDataLst>
              <p:tags r:id="rId14"/>
            </p:custDataLst>
          </p:nvPr>
        </p:nvSpPr>
        <p:spPr>
          <a:xfrm>
            <a:off x="5951538" y="2997200"/>
            <a:ext cx="4392612" cy="360363"/>
          </a:xfrm>
          <a:prstGeom prst="wedgeRoundRectCallout">
            <a:avLst>
              <a:gd name="adj1" fmla="val -30486"/>
              <a:gd name="adj2" fmla="val -8568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揣度语气副词，大约，大概</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1731"/>
                                        </p:tgtEl>
                                        <p:attrNameLst>
                                          <p:attrName>style.visibility</p:attrName>
                                        </p:attrNameLst>
                                      </p:cBhvr>
                                      <p:to>
                                        <p:strVal val="visible"/>
                                      </p:to>
                                    </p:set>
                                    <p:anim calcmode="lin" valueType="num">
                                      <p:cBhvr additive="base">
                                        <p:cTn id="7" dur="500" fill="hold"/>
                                        <p:tgtEl>
                                          <p:spTgt spid="201731"/>
                                        </p:tgtEl>
                                        <p:attrNameLst>
                                          <p:attrName>ppt_x</p:attrName>
                                        </p:attrNameLst>
                                      </p:cBhvr>
                                      <p:tavLst>
                                        <p:tav tm="0">
                                          <p:val>
                                            <p:strVal val="#ppt_x"/>
                                          </p:val>
                                        </p:tav>
                                        <p:tav tm="100000">
                                          <p:val>
                                            <p:strVal val="#ppt_x"/>
                                          </p:val>
                                        </p:tav>
                                      </p:tavLst>
                                    </p:anim>
                                    <p:anim calcmode="lin" valueType="num">
                                      <p:cBhvr additive="base">
                                        <p:cTn id="8" dur="500" fill="hold"/>
                                        <p:tgtEl>
                                          <p:spTgt spid="2017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1733"/>
                                        </p:tgtEl>
                                        <p:attrNameLst>
                                          <p:attrName>style.visibility</p:attrName>
                                        </p:attrNameLst>
                                      </p:cBhvr>
                                      <p:to>
                                        <p:strVal val="visible"/>
                                      </p:to>
                                    </p:set>
                                    <p:anim calcmode="lin" valueType="num">
                                      <p:cBhvr additive="base">
                                        <p:cTn id="13" dur="500" fill="hold"/>
                                        <p:tgtEl>
                                          <p:spTgt spid="201733"/>
                                        </p:tgtEl>
                                        <p:attrNameLst>
                                          <p:attrName>ppt_x</p:attrName>
                                        </p:attrNameLst>
                                      </p:cBhvr>
                                      <p:tavLst>
                                        <p:tav tm="0">
                                          <p:val>
                                            <p:strVal val="#ppt_x"/>
                                          </p:val>
                                        </p:tav>
                                        <p:tav tm="100000">
                                          <p:val>
                                            <p:strVal val="#ppt_x"/>
                                          </p:val>
                                        </p:tav>
                                      </p:tavLst>
                                    </p:anim>
                                    <p:anim calcmode="lin" valueType="num">
                                      <p:cBhvr additive="base">
                                        <p:cTn id="14" dur="500" fill="hold"/>
                                        <p:tgtEl>
                                          <p:spTgt spid="2017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1734"/>
                                        </p:tgtEl>
                                        <p:attrNameLst>
                                          <p:attrName>style.visibility</p:attrName>
                                        </p:attrNameLst>
                                      </p:cBhvr>
                                      <p:to>
                                        <p:strVal val="visible"/>
                                      </p:to>
                                    </p:set>
                                    <p:anim calcmode="lin" valueType="num">
                                      <p:cBhvr additive="base">
                                        <p:cTn id="19" dur="500" fill="hold"/>
                                        <p:tgtEl>
                                          <p:spTgt spid="201734"/>
                                        </p:tgtEl>
                                        <p:attrNameLst>
                                          <p:attrName>ppt_x</p:attrName>
                                        </p:attrNameLst>
                                      </p:cBhvr>
                                      <p:tavLst>
                                        <p:tav tm="0">
                                          <p:val>
                                            <p:strVal val="#ppt_x"/>
                                          </p:val>
                                        </p:tav>
                                        <p:tav tm="100000">
                                          <p:val>
                                            <p:strVal val="#ppt_x"/>
                                          </p:val>
                                        </p:tav>
                                      </p:tavLst>
                                    </p:anim>
                                    <p:anim calcmode="lin" valueType="num">
                                      <p:cBhvr additive="base">
                                        <p:cTn id="20" dur="500" fill="hold"/>
                                        <p:tgtEl>
                                          <p:spTgt spid="2017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1735"/>
                                        </p:tgtEl>
                                        <p:attrNameLst>
                                          <p:attrName>style.visibility</p:attrName>
                                        </p:attrNameLst>
                                      </p:cBhvr>
                                      <p:to>
                                        <p:strVal val="visible"/>
                                      </p:to>
                                    </p:set>
                                    <p:anim calcmode="lin" valueType="num">
                                      <p:cBhvr additive="base">
                                        <p:cTn id="25" dur="500" fill="hold"/>
                                        <p:tgtEl>
                                          <p:spTgt spid="201735"/>
                                        </p:tgtEl>
                                        <p:attrNameLst>
                                          <p:attrName>ppt_x</p:attrName>
                                        </p:attrNameLst>
                                      </p:cBhvr>
                                      <p:tavLst>
                                        <p:tav tm="0">
                                          <p:val>
                                            <p:strVal val="#ppt_x"/>
                                          </p:val>
                                        </p:tav>
                                        <p:tav tm="100000">
                                          <p:val>
                                            <p:strVal val="#ppt_x"/>
                                          </p:val>
                                        </p:tav>
                                      </p:tavLst>
                                    </p:anim>
                                    <p:anim calcmode="lin" valueType="num">
                                      <p:cBhvr additive="base">
                                        <p:cTn id="26" dur="500" fill="hold"/>
                                        <p:tgtEl>
                                          <p:spTgt spid="20173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1737"/>
                                        </p:tgtEl>
                                        <p:attrNameLst>
                                          <p:attrName>style.visibility</p:attrName>
                                        </p:attrNameLst>
                                      </p:cBhvr>
                                      <p:to>
                                        <p:strVal val="visible"/>
                                      </p:to>
                                    </p:set>
                                    <p:anim calcmode="lin" valueType="num">
                                      <p:cBhvr additive="base">
                                        <p:cTn id="31" dur="500" fill="hold"/>
                                        <p:tgtEl>
                                          <p:spTgt spid="201737"/>
                                        </p:tgtEl>
                                        <p:attrNameLst>
                                          <p:attrName>ppt_x</p:attrName>
                                        </p:attrNameLst>
                                      </p:cBhvr>
                                      <p:tavLst>
                                        <p:tav tm="0">
                                          <p:val>
                                            <p:strVal val="#ppt_x"/>
                                          </p:val>
                                        </p:tav>
                                        <p:tav tm="100000">
                                          <p:val>
                                            <p:strVal val="#ppt_x"/>
                                          </p:val>
                                        </p:tav>
                                      </p:tavLst>
                                    </p:anim>
                                    <p:anim calcmode="lin" valueType="num">
                                      <p:cBhvr additive="base">
                                        <p:cTn id="32" dur="500" fill="hold"/>
                                        <p:tgtEl>
                                          <p:spTgt spid="20173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1738"/>
                                        </p:tgtEl>
                                        <p:attrNameLst>
                                          <p:attrName>style.visibility</p:attrName>
                                        </p:attrNameLst>
                                      </p:cBhvr>
                                      <p:to>
                                        <p:strVal val="visible"/>
                                      </p:to>
                                    </p:set>
                                    <p:anim calcmode="lin" valueType="num">
                                      <p:cBhvr additive="base">
                                        <p:cTn id="37" dur="500" fill="hold"/>
                                        <p:tgtEl>
                                          <p:spTgt spid="201738"/>
                                        </p:tgtEl>
                                        <p:attrNameLst>
                                          <p:attrName>ppt_x</p:attrName>
                                        </p:attrNameLst>
                                      </p:cBhvr>
                                      <p:tavLst>
                                        <p:tav tm="0">
                                          <p:val>
                                            <p:strVal val="#ppt_x"/>
                                          </p:val>
                                        </p:tav>
                                        <p:tav tm="100000">
                                          <p:val>
                                            <p:strVal val="#ppt_x"/>
                                          </p:val>
                                        </p:tav>
                                      </p:tavLst>
                                    </p:anim>
                                    <p:anim calcmode="lin" valueType="num">
                                      <p:cBhvr additive="base">
                                        <p:cTn id="38" dur="500" fill="hold"/>
                                        <p:tgtEl>
                                          <p:spTgt spid="20173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1739"/>
                                        </p:tgtEl>
                                        <p:attrNameLst>
                                          <p:attrName>style.visibility</p:attrName>
                                        </p:attrNameLst>
                                      </p:cBhvr>
                                      <p:to>
                                        <p:strVal val="visible"/>
                                      </p:to>
                                    </p:set>
                                    <p:anim calcmode="lin" valueType="num">
                                      <p:cBhvr additive="base">
                                        <p:cTn id="43" dur="500" fill="hold"/>
                                        <p:tgtEl>
                                          <p:spTgt spid="201739"/>
                                        </p:tgtEl>
                                        <p:attrNameLst>
                                          <p:attrName>ppt_x</p:attrName>
                                        </p:attrNameLst>
                                      </p:cBhvr>
                                      <p:tavLst>
                                        <p:tav tm="0">
                                          <p:val>
                                            <p:strVal val="#ppt_x"/>
                                          </p:val>
                                        </p:tav>
                                        <p:tav tm="100000">
                                          <p:val>
                                            <p:strVal val="#ppt_x"/>
                                          </p:val>
                                        </p:tav>
                                      </p:tavLst>
                                    </p:anim>
                                    <p:anim calcmode="lin" valueType="num">
                                      <p:cBhvr additive="base">
                                        <p:cTn id="44" dur="500" fill="hold"/>
                                        <p:tgtEl>
                                          <p:spTgt spid="20173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1736"/>
                                        </p:tgtEl>
                                        <p:attrNameLst>
                                          <p:attrName>style.visibility</p:attrName>
                                        </p:attrNameLst>
                                      </p:cBhvr>
                                      <p:to>
                                        <p:strVal val="visible"/>
                                      </p:to>
                                    </p:set>
                                    <p:anim calcmode="lin" valueType="num">
                                      <p:cBhvr additive="base">
                                        <p:cTn id="49" dur="500" fill="hold"/>
                                        <p:tgtEl>
                                          <p:spTgt spid="201736"/>
                                        </p:tgtEl>
                                        <p:attrNameLst>
                                          <p:attrName>ppt_x</p:attrName>
                                        </p:attrNameLst>
                                      </p:cBhvr>
                                      <p:tavLst>
                                        <p:tav tm="0">
                                          <p:val>
                                            <p:strVal val="#ppt_x"/>
                                          </p:val>
                                        </p:tav>
                                        <p:tav tm="100000">
                                          <p:val>
                                            <p:strVal val="#ppt_x"/>
                                          </p:val>
                                        </p:tav>
                                      </p:tavLst>
                                    </p:anim>
                                    <p:anim calcmode="lin" valueType="num">
                                      <p:cBhvr additive="base">
                                        <p:cTn id="50" dur="500" fill="hold"/>
                                        <p:tgtEl>
                                          <p:spTgt spid="20173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1740"/>
                                        </p:tgtEl>
                                        <p:attrNameLst>
                                          <p:attrName>style.visibility</p:attrName>
                                        </p:attrNameLst>
                                      </p:cBhvr>
                                      <p:to>
                                        <p:strVal val="visible"/>
                                      </p:to>
                                    </p:set>
                                    <p:anim calcmode="lin" valueType="num">
                                      <p:cBhvr additive="base">
                                        <p:cTn id="55" dur="500" fill="hold"/>
                                        <p:tgtEl>
                                          <p:spTgt spid="201740"/>
                                        </p:tgtEl>
                                        <p:attrNameLst>
                                          <p:attrName>ppt_x</p:attrName>
                                        </p:attrNameLst>
                                      </p:cBhvr>
                                      <p:tavLst>
                                        <p:tav tm="0">
                                          <p:val>
                                            <p:strVal val="#ppt_x"/>
                                          </p:val>
                                        </p:tav>
                                        <p:tav tm="100000">
                                          <p:val>
                                            <p:strVal val="#ppt_x"/>
                                          </p:val>
                                        </p:tav>
                                      </p:tavLst>
                                    </p:anim>
                                    <p:anim calcmode="lin" valueType="num">
                                      <p:cBhvr additive="base">
                                        <p:cTn id="56" dur="500" fill="hold"/>
                                        <p:tgtEl>
                                          <p:spTgt spid="20174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1741"/>
                                        </p:tgtEl>
                                        <p:attrNameLst>
                                          <p:attrName>style.visibility</p:attrName>
                                        </p:attrNameLst>
                                      </p:cBhvr>
                                      <p:to>
                                        <p:strVal val="visible"/>
                                      </p:to>
                                    </p:set>
                                    <p:anim calcmode="lin" valueType="num">
                                      <p:cBhvr additive="base">
                                        <p:cTn id="61" dur="500" fill="hold"/>
                                        <p:tgtEl>
                                          <p:spTgt spid="201741"/>
                                        </p:tgtEl>
                                        <p:attrNameLst>
                                          <p:attrName>ppt_x</p:attrName>
                                        </p:attrNameLst>
                                      </p:cBhvr>
                                      <p:tavLst>
                                        <p:tav tm="0">
                                          <p:val>
                                            <p:strVal val="#ppt_x"/>
                                          </p:val>
                                        </p:tav>
                                        <p:tav tm="100000">
                                          <p:val>
                                            <p:strVal val="#ppt_x"/>
                                          </p:val>
                                        </p:tav>
                                      </p:tavLst>
                                    </p:anim>
                                    <p:anim calcmode="lin" valueType="num">
                                      <p:cBhvr additive="base">
                                        <p:cTn id="62" dur="500" fill="hold"/>
                                        <p:tgtEl>
                                          <p:spTgt spid="20174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1732"/>
                                        </p:tgtEl>
                                        <p:attrNameLst>
                                          <p:attrName>style.visibility</p:attrName>
                                        </p:attrNameLst>
                                      </p:cBhvr>
                                      <p:to>
                                        <p:strVal val="visible"/>
                                      </p:to>
                                    </p:set>
                                    <p:anim calcmode="lin" valueType="num">
                                      <p:cBhvr additive="base">
                                        <p:cTn id="67" dur="500" fill="hold"/>
                                        <p:tgtEl>
                                          <p:spTgt spid="201732"/>
                                        </p:tgtEl>
                                        <p:attrNameLst>
                                          <p:attrName>ppt_x</p:attrName>
                                        </p:attrNameLst>
                                      </p:cBhvr>
                                      <p:tavLst>
                                        <p:tav tm="0">
                                          <p:val>
                                            <p:strVal val="#ppt_x"/>
                                          </p:val>
                                        </p:tav>
                                        <p:tav tm="100000">
                                          <p:val>
                                            <p:strVal val="#ppt_x"/>
                                          </p:val>
                                        </p:tav>
                                      </p:tavLst>
                                    </p:anim>
                                    <p:anim calcmode="lin" valueType="num">
                                      <p:cBhvr additive="base">
                                        <p:cTn id="68" dur="500" fill="hold"/>
                                        <p:tgtEl>
                                          <p:spTgt spid="2017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p:bldP spid="201732" grpId="0"/>
      <p:bldP spid="201733" grpId="0"/>
      <p:bldP spid="201734" grpId="0"/>
      <p:bldP spid="201735" grpId="0"/>
      <p:bldP spid="201736" grpId="0"/>
      <p:bldP spid="201737" grpId="0"/>
      <p:bldP spid="201738" grpId="0"/>
      <p:bldP spid="201739" grpId="0"/>
      <p:bldP spid="201740" grpId="0"/>
      <p:bldP spid="2017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2754" name="Text Box 2"/>
          <p:cNvSpPr txBox="1"/>
          <p:nvPr>
            <p:custDataLst>
              <p:tags r:id="rId3"/>
            </p:custDataLst>
          </p:nvPr>
        </p:nvSpPr>
        <p:spPr>
          <a:xfrm>
            <a:off x="1449613" y="1349125"/>
            <a:ext cx="9631166" cy="1322070"/>
          </a:xfrm>
          <a:prstGeom prst="rect">
            <a:avLst/>
          </a:prstGeom>
          <a:noFill/>
          <a:ln w="9525">
            <a:noFill/>
          </a:ln>
        </p:spPr>
        <p:txBody>
          <a:bodyPr wrap="square">
            <a:spAutoFit/>
          </a:bodyPr>
          <a:lstStyle/>
          <a:p>
            <a:pPr algn="l"/>
            <a:r>
              <a:rPr lang="zh-CN" altLang="en-US" sz="4000" b="1">
                <a:solidFill>
                  <a:srgbClr val="A50021"/>
                </a:solidFill>
                <a:latin typeface="楷体" panose="02010609060101010101" charset="-122"/>
                <a:ea typeface="楷体" panose="02010609060101010101" charset="-122"/>
                <a:cs typeface="楷体" panose="02010609060101010101" charset="-122"/>
              </a:rPr>
              <a:t>本段对“古之圣人”“从师”与 “今之众人”“耻师”相对比后得出了怎样的结论？</a:t>
            </a:r>
            <a:endParaRPr lang="zh-CN" altLang="en-US" sz="4000" b="1">
              <a:solidFill>
                <a:srgbClr val="A50021"/>
              </a:solidFill>
              <a:latin typeface="楷体" panose="02010609060101010101" charset="-122"/>
              <a:ea typeface="楷体" panose="02010609060101010101" charset="-122"/>
              <a:cs typeface="楷体" panose="02010609060101010101" charset="-122"/>
            </a:endParaRPr>
          </a:p>
        </p:txBody>
      </p:sp>
      <p:sp>
        <p:nvSpPr>
          <p:cNvPr id="202755" name="Text Box 3"/>
          <p:cNvSpPr txBox="1"/>
          <p:nvPr>
            <p:custDataLst>
              <p:tags r:id="rId4"/>
            </p:custDataLst>
          </p:nvPr>
        </p:nvSpPr>
        <p:spPr>
          <a:xfrm>
            <a:off x="1449613" y="3306468"/>
            <a:ext cx="9450225" cy="2306955"/>
          </a:xfrm>
          <a:prstGeom prst="rect">
            <a:avLst/>
          </a:prstGeom>
          <a:noFill/>
          <a:ln w="9525">
            <a:noFill/>
          </a:ln>
        </p:spPr>
        <p:txBody>
          <a:bodyPr wrap="square">
            <a:spAutoFit/>
          </a:bodyPr>
          <a:lstStyle/>
          <a:p>
            <a:pPr algn="l"/>
            <a:r>
              <a:rPr lang="en-US" altLang="zh-CN" sz="4400">
                <a:solidFill>
                  <a:srgbClr val="FF6600"/>
                </a:solidFill>
                <a:latin typeface="Arial" panose="020B0604020202020204" pitchFamily="34" charset="0"/>
              </a:rPr>
              <a:t>    </a:t>
            </a:r>
            <a:r>
              <a:rPr lang="en-US" altLang="zh-CN" sz="4400" b="1">
                <a:solidFill>
                  <a:srgbClr val="FF6600"/>
                </a:solidFill>
                <a:latin typeface="楷体" panose="02010609060101010101" charset="-122"/>
                <a:ea typeface="楷体" panose="02010609060101010101" charset="-122"/>
                <a:cs typeface="楷体" panose="02010609060101010101" charset="-122"/>
              </a:rPr>
              <a:t> </a:t>
            </a:r>
            <a:r>
              <a:rPr lang="en-US" altLang="zh-CN" sz="4800" b="1">
                <a:latin typeface="楷体" panose="02010609060101010101" charset="-122"/>
                <a:ea typeface="楷体" panose="02010609060101010101" charset="-122"/>
                <a:cs typeface="楷体" panose="02010609060101010101" charset="-122"/>
              </a:rPr>
              <a:t>“</a:t>
            </a:r>
            <a:r>
              <a:rPr lang="zh-CN" altLang="en-US" sz="4800" b="1">
                <a:latin typeface="楷体" panose="02010609060101010101" charset="-122"/>
                <a:ea typeface="楷体" panose="02010609060101010101" charset="-122"/>
                <a:cs typeface="楷体" panose="02010609060101010101" charset="-122"/>
              </a:rPr>
              <a:t>圣益圣，愚益愚。圣人之所以为圣，愚人之所以为愚，其皆出于此乎？”</a:t>
            </a:r>
            <a:endParaRPr lang="zh-CN" altLang="en-US" sz="4800" b="1">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02754"/>
                                        </p:tgtEl>
                                        <p:attrNameLst>
                                          <p:attrName>style.visibility</p:attrName>
                                        </p:attrNameLst>
                                      </p:cBhvr>
                                      <p:to>
                                        <p:strVal val="visible"/>
                                      </p:to>
                                    </p:set>
                                    <p:animEffect transition="in" filter="wheel(4)">
                                      <p:cBhvr>
                                        <p:cTn id="7" dur="2000"/>
                                        <p:tgtEl>
                                          <p:spTgt spid="2027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2755"/>
                                        </p:tgtEl>
                                        <p:attrNameLst>
                                          <p:attrName>style.visibility</p:attrName>
                                        </p:attrNameLst>
                                      </p:cBhvr>
                                      <p:to>
                                        <p:strVal val="visible"/>
                                      </p:to>
                                    </p:set>
                                    <p:anim calcmode="lin" valueType="num">
                                      <p:cBhvr additive="base">
                                        <p:cTn id="12" dur="500" fill="hold"/>
                                        <p:tgtEl>
                                          <p:spTgt spid="202755"/>
                                        </p:tgtEl>
                                        <p:attrNameLst>
                                          <p:attrName>ppt_x</p:attrName>
                                        </p:attrNameLst>
                                      </p:cBhvr>
                                      <p:tavLst>
                                        <p:tav tm="0">
                                          <p:val>
                                            <p:strVal val="#ppt_x"/>
                                          </p:val>
                                        </p:tav>
                                        <p:tav tm="100000">
                                          <p:val>
                                            <p:strVal val="#ppt_x"/>
                                          </p:val>
                                        </p:tav>
                                      </p:tavLst>
                                    </p:anim>
                                    <p:anim calcmode="lin" valueType="num">
                                      <p:cBhvr additive="base">
                                        <p:cTn id="13" dur="500" fill="hold"/>
                                        <p:tgtEl>
                                          <p:spTgt spid="2027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p:bldP spid="2027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3778" name="Rectangle 2"/>
          <p:cNvSpPr/>
          <p:nvPr>
            <p:custDataLst>
              <p:tags r:id="rId3"/>
            </p:custDataLst>
          </p:nvPr>
        </p:nvSpPr>
        <p:spPr>
          <a:xfrm>
            <a:off x="1524000" y="327501"/>
            <a:ext cx="9144000" cy="2245360"/>
          </a:xfrm>
          <a:prstGeom prst="rect">
            <a:avLst/>
          </a:prstGeom>
          <a:noFill/>
          <a:ln w="9525">
            <a:noFill/>
          </a:ln>
        </p:spPr>
        <p:txBody>
          <a:bodyPr anchor="ctr">
            <a:spAutoFit/>
          </a:bodyPr>
          <a:lstStyle/>
          <a:p>
            <a:pPr algn="l"/>
            <a:r>
              <a:rPr lang="zh-CN" altLang="en-US" sz="2800" b="0">
                <a:latin typeface="黑体" panose="02010609060101010101" charset="-122"/>
                <a:ea typeface="黑体" panose="02010609060101010101" charset="-122"/>
              </a:rPr>
              <a:t>　　爱其子，择师而教之；</a:t>
            </a:r>
            <a:r>
              <a:rPr lang="zh-CN" altLang="en-US" sz="2800" b="0">
                <a:solidFill>
                  <a:srgbClr val="FF3300"/>
                </a:solidFill>
                <a:latin typeface="黑体" panose="02010609060101010101" charset="-122"/>
                <a:ea typeface="黑体" panose="02010609060101010101" charset="-122"/>
              </a:rPr>
              <a:t>于</a:t>
            </a:r>
            <a:r>
              <a:rPr lang="zh-CN" altLang="en-US" sz="2800" b="0">
                <a:latin typeface="黑体" panose="02010609060101010101" charset="-122"/>
                <a:ea typeface="黑体" panose="02010609060101010101" charset="-122"/>
              </a:rPr>
              <a:t>其身也，则</a:t>
            </a:r>
            <a:r>
              <a:rPr lang="zh-CN" altLang="en-US" sz="2800" b="0">
                <a:solidFill>
                  <a:srgbClr val="FF3300"/>
                </a:solidFill>
                <a:latin typeface="黑体" panose="02010609060101010101" charset="-122"/>
                <a:ea typeface="黑体" panose="02010609060101010101" charset="-122"/>
              </a:rPr>
              <a:t>耻</a:t>
            </a:r>
            <a:r>
              <a:rPr lang="zh-CN" altLang="en-US" sz="2800" b="0">
                <a:latin typeface="黑体" panose="02010609060101010101" charset="-122"/>
                <a:ea typeface="黑体" panose="02010609060101010101" charset="-122"/>
              </a:rPr>
              <a:t>师焉，惑矣。</a:t>
            </a:r>
            <a:r>
              <a:rPr lang="zh-CN" altLang="en-US" sz="2800" b="0">
                <a:solidFill>
                  <a:srgbClr val="FF3300"/>
                </a:solidFill>
                <a:latin typeface="黑体" panose="02010609060101010101" charset="-122"/>
                <a:ea typeface="黑体" panose="02010609060101010101" charset="-122"/>
              </a:rPr>
              <a:t>彼</a:t>
            </a:r>
            <a:r>
              <a:rPr lang="zh-CN" altLang="en-US" sz="2800" b="0">
                <a:latin typeface="黑体" panose="02010609060101010101" charset="-122"/>
                <a:ea typeface="黑体" panose="02010609060101010101" charset="-122"/>
              </a:rPr>
              <a:t>童子之师，授之书而习</a:t>
            </a:r>
            <a:r>
              <a:rPr lang="zh-CN" altLang="en-US" sz="2800" b="0">
                <a:solidFill>
                  <a:srgbClr val="FF3300"/>
                </a:solidFill>
                <a:latin typeface="黑体" panose="02010609060101010101" charset="-122"/>
                <a:ea typeface="黑体" panose="02010609060101010101" charset="-122"/>
              </a:rPr>
              <a:t>其</a:t>
            </a:r>
            <a:r>
              <a:rPr lang="zh-CN" altLang="en-US" sz="2800" b="0">
                <a:solidFill>
                  <a:srgbClr val="0000FF"/>
                </a:solidFill>
                <a:latin typeface="黑体" panose="02010609060101010101" charset="-122"/>
                <a:ea typeface="黑体" panose="02010609060101010101" charset="-122"/>
              </a:rPr>
              <a:t>句读</a:t>
            </a:r>
            <a:r>
              <a:rPr lang="zh-CN" altLang="en-US" sz="2800" b="0">
                <a:latin typeface="黑体" panose="02010609060101010101" charset="-122"/>
                <a:ea typeface="黑体" panose="02010609060101010101" charset="-122"/>
              </a:rPr>
              <a:t>者也，非吾所谓传</a:t>
            </a:r>
            <a:r>
              <a:rPr lang="zh-CN" altLang="en-US" sz="2800" b="0">
                <a:solidFill>
                  <a:srgbClr val="FF3300"/>
                </a:solidFill>
                <a:latin typeface="黑体" panose="02010609060101010101" charset="-122"/>
                <a:ea typeface="黑体" panose="02010609060101010101" charset="-122"/>
              </a:rPr>
              <a:t>其</a:t>
            </a:r>
            <a:r>
              <a:rPr lang="zh-CN" altLang="en-US" sz="2800" b="0">
                <a:latin typeface="黑体" panose="02010609060101010101" charset="-122"/>
                <a:ea typeface="黑体" panose="02010609060101010101" charset="-122"/>
              </a:rPr>
              <a:t>道解</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其惑者也。</a:t>
            </a:r>
            <a:r>
              <a:rPr lang="zh-CN" altLang="en-US" sz="2800" b="0">
                <a:solidFill>
                  <a:srgbClr val="FF3300"/>
                </a:solidFill>
                <a:latin typeface="黑体" panose="02010609060101010101" charset="-122"/>
                <a:ea typeface="黑体" panose="02010609060101010101" charset="-122"/>
              </a:rPr>
              <a:t>句读之不知</a:t>
            </a:r>
            <a:r>
              <a:rPr lang="zh-CN" altLang="en-US" sz="2800" b="0">
                <a:latin typeface="黑体" panose="02010609060101010101" charset="-122"/>
                <a:ea typeface="黑体" panose="02010609060101010101" charset="-122"/>
              </a:rPr>
              <a:t>，惑之不解，或师焉，或</a:t>
            </a:r>
            <a:r>
              <a:rPr lang="zh-CN" altLang="en-US" sz="2800" b="0">
                <a:solidFill>
                  <a:srgbClr val="FF3300"/>
                </a:solidFill>
                <a:latin typeface="黑体" panose="02010609060101010101" charset="-122"/>
                <a:ea typeface="黑体" panose="02010609060101010101" charset="-122"/>
              </a:rPr>
              <a:t>不</a:t>
            </a:r>
            <a:r>
              <a:rPr lang="zh-CN" altLang="en-US" sz="2800" b="0">
                <a:latin typeface="黑体" panose="02010609060101010101" charset="-122"/>
                <a:ea typeface="黑体" panose="02010609060101010101" charset="-122"/>
              </a:rPr>
              <a:t>焉，小学而大遗，吾未见其明也。 </a:t>
            </a:r>
            <a:endParaRPr lang="zh-CN" altLang="en-US" sz="2800" b="0">
              <a:latin typeface="黑体" panose="02010609060101010101" charset="-122"/>
              <a:ea typeface="黑体" panose="02010609060101010101" charset="-122"/>
            </a:endParaRPr>
          </a:p>
        </p:txBody>
      </p:sp>
      <p:sp>
        <p:nvSpPr>
          <p:cNvPr id="203779" name="Rectangle 3"/>
          <p:cNvSpPr/>
          <p:nvPr>
            <p:custDataLst>
              <p:tags r:id="rId4"/>
            </p:custDataLst>
          </p:nvPr>
        </p:nvSpPr>
        <p:spPr>
          <a:xfrm>
            <a:off x="795684" y="2638204"/>
            <a:ext cx="10888234" cy="3969385"/>
          </a:xfrm>
          <a:prstGeom prst="rect">
            <a:avLst/>
          </a:prstGeom>
          <a:noFill/>
          <a:ln w="9525">
            <a:noFill/>
          </a:ln>
        </p:spPr>
        <p:txBody>
          <a:bodyPr wrap="square" anchor="ctr">
            <a:spAutoFit/>
          </a:bodyPr>
          <a:lstStyle/>
          <a:p>
            <a:pPr algn="l"/>
            <a:r>
              <a:rPr lang="zh-CN" altLang="en-US" sz="2800">
                <a:latin typeface="楷体_GB2312" pitchFamily="1" charset="-122"/>
                <a:ea typeface="楷体_GB2312" pitchFamily="1" charset="-122"/>
              </a:rPr>
              <a:t>　　</a:t>
            </a:r>
            <a:r>
              <a:rPr lang="zh-CN" altLang="en-US" sz="2800" b="1">
                <a:latin typeface="楷体" panose="02010609060101010101" charset="-122"/>
                <a:ea typeface="楷体" panose="02010609060101010101" charset="-122"/>
                <a:cs typeface="楷体" panose="02010609060101010101" charset="-122"/>
              </a:rPr>
              <a:t>（人们）爱他的孩子，（就）选择老师来教他。（但是）对他自己呢，却以跟从老师（学习）为可耻，（真是）糊涂啊！那些孩子们的老师，（是）教孩子们文字，（帮助他们）学习断句的（老师），不是我所说的（能）传授那些（大）道理，解答那些（有关大道理的）疑难问题的（老师）。不理解（书本上的）字句，不能解决（大道理的）疑难问题，有的（书本上的字句）向老师学习，有的（大道理的疑难）不向老师学习；小的方面（倒要）学习，大的方面（却反而）放弃（不学），我未能看出那种人（是）明白（事理）的！  </a:t>
            </a:r>
            <a:endParaRPr lang="zh-CN" altLang="en-US" sz="2800" b="1">
              <a:latin typeface="楷体" panose="02010609060101010101" charset="-122"/>
              <a:ea typeface="楷体" panose="02010609060101010101" charset="-122"/>
              <a:cs typeface="楷体" panose="02010609060101010101" charset="-122"/>
            </a:endParaRPr>
          </a:p>
        </p:txBody>
      </p:sp>
      <p:sp>
        <p:nvSpPr>
          <p:cNvPr id="203780" name="AutoShape 4"/>
          <p:cNvSpPr/>
          <p:nvPr>
            <p:custDataLst>
              <p:tags r:id="rId5"/>
            </p:custDataLst>
          </p:nvPr>
        </p:nvSpPr>
        <p:spPr>
          <a:xfrm>
            <a:off x="5448300" y="0"/>
            <a:ext cx="1584325" cy="360363"/>
          </a:xfrm>
          <a:prstGeom prst="wedgeRoundRectCallout">
            <a:avLst>
              <a:gd name="adj1" fmla="val -9718"/>
              <a:gd name="adj2" fmla="val 7467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对于</a:t>
            </a:r>
            <a:endParaRPr lang="zh-CN" altLang="en-US" sz="2400">
              <a:latin typeface="楷体_GB2312" pitchFamily="1" charset="-122"/>
              <a:ea typeface="楷体_GB2312" pitchFamily="1" charset="-122"/>
            </a:endParaRPr>
          </a:p>
        </p:txBody>
      </p:sp>
      <p:sp>
        <p:nvSpPr>
          <p:cNvPr id="203781" name="AutoShape 5"/>
          <p:cNvSpPr/>
          <p:nvPr>
            <p:custDataLst>
              <p:tags r:id="rId6"/>
            </p:custDataLst>
          </p:nvPr>
        </p:nvSpPr>
        <p:spPr>
          <a:xfrm>
            <a:off x="8616950" y="0"/>
            <a:ext cx="1871663" cy="360363"/>
          </a:xfrm>
          <a:prstGeom prst="wedgeRoundRectCallout">
            <a:avLst>
              <a:gd name="adj1" fmla="val -74852"/>
              <a:gd name="adj2" fmla="val 7158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以</a:t>
            </a:r>
            <a:r>
              <a:rPr lang="en-US" altLang="zh-CN" sz="2400">
                <a:latin typeface="宋体" panose="02010600030101010101" pitchFamily="2" charset="-122"/>
                <a:ea typeface="楷体_GB2312" pitchFamily="1" charset="-122"/>
              </a:rPr>
              <a:t>……</a:t>
            </a:r>
            <a:r>
              <a:rPr lang="zh-CN" altLang="en-US" sz="2400">
                <a:latin typeface="楷体_GB2312" pitchFamily="1" charset="-122"/>
                <a:ea typeface="楷体_GB2312" pitchFamily="1" charset="-122"/>
              </a:rPr>
              <a:t>为耻</a:t>
            </a:r>
            <a:endParaRPr lang="zh-CN" altLang="en-US" sz="2400">
              <a:latin typeface="楷体_GB2312" pitchFamily="1" charset="-122"/>
              <a:ea typeface="楷体_GB2312" pitchFamily="1" charset="-122"/>
            </a:endParaRPr>
          </a:p>
        </p:txBody>
      </p:sp>
      <p:sp>
        <p:nvSpPr>
          <p:cNvPr id="203782" name="AutoShape 6"/>
          <p:cNvSpPr/>
          <p:nvPr>
            <p:custDataLst>
              <p:tags r:id="rId7"/>
            </p:custDataLst>
          </p:nvPr>
        </p:nvSpPr>
        <p:spPr>
          <a:xfrm>
            <a:off x="1524000" y="0"/>
            <a:ext cx="2627313" cy="360363"/>
          </a:xfrm>
          <a:prstGeom prst="wedgeRoundRectCallout">
            <a:avLst>
              <a:gd name="adj1" fmla="val -39968"/>
              <a:gd name="adj2" fmla="val 17907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指示代词，那些</a:t>
            </a:r>
            <a:endParaRPr lang="zh-CN" altLang="en-US" sz="2400">
              <a:latin typeface="楷体_GB2312" pitchFamily="1" charset="-122"/>
              <a:ea typeface="楷体_GB2312" pitchFamily="1" charset="-122"/>
            </a:endParaRPr>
          </a:p>
        </p:txBody>
      </p:sp>
      <p:sp>
        <p:nvSpPr>
          <p:cNvPr id="203783" name="AutoShape 7"/>
          <p:cNvSpPr/>
          <p:nvPr>
            <p:custDataLst>
              <p:tags r:id="rId8"/>
            </p:custDataLst>
          </p:nvPr>
        </p:nvSpPr>
        <p:spPr>
          <a:xfrm>
            <a:off x="1631950" y="1341438"/>
            <a:ext cx="2016125" cy="360362"/>
          </a:xfrm>
          <a:prstGeom prst="wedgeRoundRectCallout">
            <a:avLst>
              <a:gd name="adj1" fmla="val 151889"/>
              <a:gd name="adj2" fmla="val -8127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代词，指书</a:t>
            </a:r>
            <a:endParaRPr lang="zh-CN" altLang="en-US" sz="2400">
              <a:latin typeface="楷体_GB2312" pitchFamily="1" charset="-122"/>
              <a:ea typeface="楷体_GB2312" pitchFamily="1" charset="-122"/>
            </a:endParaRPr>
          </a:p>
        </p:txBody>
      </p:sp>
      <p:sp>
        <p:nvSpPr>
          <p:cNvPr id="203784" name="AutoShape 8"/>
          <p:cNvSpPr/>
          <p:nvPr>
            <p:custDataLst>
              <p:tags r:id="rId9"/>
            </p:custDataLst>
          </p:nvPr>
        </p:nvSpPr>
        <p:spPr>
          <a:xfrm>
            <a:off x="4656138" y="1341438"/>
            <a:ext cx="2881312" cy="360362"/>
          </a:xfrm>
          <a:prstGeom prst="wedgeRoundRectCallout">
            <a:avLst>
              <a:gd name="adj1" fmla="val 3995"/>
              <a:gd name="adj2" fmla="val -8788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文辞的休止和停顿</a:t>
            </a:r>
            <a:endParaRPr lang="zh-CN" altLang="en-US" sz="2400">
              <a:latin typeface="楷体_GB2312" pitchFamily="1" charset="-122"/>
              <a:ea typeface="楷体_GB2312" pitchFamily="1" charset="-122"/>
            </a:endParaRPr>
          </a:p>
        </p:txBody>
      </p:sp>
      <p:sp>
        <p:nvSpPr>
          <p:cNvPr id="203785" name="AutoShape 9"/>
          <p:cNvSpPr/>
          <p:nvPr>
            <p:custDataLst>
              <p:tags r:id="rId10"/>
            </p:custDataLst>
          </p:nvPr>
        </p:nvSpPr>
        <p:spPr>
          <a:xfrm>
            <a:off x="7967663" y="1341438"/>
            <a:ext cx="2519362" cy="360362"/>
          </a:xfrm>
          <a:prstGeom prst="wedgeRoundRectCallout">
            <a:avLst>
              <a:gd name="adj1" fmla="val 16542"/>
              <a:gd name="adj2" fmla="val -8832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指示代词，那些</a:t>
            </a:r>
            <a:endParaRPr lang="zh-CN" altLang="en-US" sz="2400">
              <a:latin typeface="楷体_GB2312" pitchFamily="1" charset="-122"/>
              <a:ea typeface="楷体_GB2312" pitchFamily="1" charset="-122"/>
            </a:endParaRPr>
          </a:p>
        </p:txBody>
      </p:sp>
      <p:sp>
        <p:nvSpPr>
          <p:cNvPr id="203786" name="AutoShape 10"/>
          <p:cNvSpPr/>
          <p:nvPr>
            <p:custDataLst>
              <p:tags r:id="rId11"/>
            </p:custDataLst>
          </p:nvPr>
        </p:nvSpPr>
        <p:spPr>
          <a:xfrm>
            <a:off x="5808663" y="2205038"/>
            <a:ext cx="2519362" cy="360362"/>
          </a:xfrm>
          <a:prstGeom prst="wedgeRoundRectCallout">
            <a:avLst>
              <a:gd name="adj1" fmla="val -116102"/>
              <a:gd name="adj2" fmla="val -8127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宾前，不知句读</a:t>
            </a:r>
            <a:endParaRPr lang="zh-CN" altLang="en-US" sz="2400">
              <a:latin typeface="楷体_GB2312" pitchFamily="1" charset="-122"/>
              <a:ea typeface="楷体_GB2312" pitchFamily="1" charset="-122"/>
            </a:endParaRPr>
          </a:p>
        </p:txBody>
      </p:sp>
      <p:sp>
        <p:nvSpPr>
          <p:cNvPr id="203787" name="AutoShape 11"/>
          <p:cNvSpPr/>
          <p:nvPr>
            <p:custDataLst>
              <p:tags r:id="rId12"/>
            </p:custDataLst>
          </p:nvPr>
        </p:nvSpPr>
        <p:spPr>
          <a:xfrm>
            <a:off x="8759825" y="2205038"/>
            <a:ext cx="1584325" cy="360362"/>
          </a:xfrm>
          <a:prstGeom prst="wedgeRoundRectCallout">
            <a:avLst>
              <a:gd name="adj1" fmla="val -17634"/>
              <a:gd name="adj2" fmla="val -7907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通否</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3778"/>
                                        </p:tgtEl>
                                        <p:attrNameLst>
                                          <p:attrName>style.visibility</p:attrName>
                                        </p:attrNameLst>
                                      </p:cBhvr>
                                      <p:to>
                                        <p:strVal val="visible"/>
                                      </p:to>
                                    </p:set>
                                    <p:anim calcmode="lin" valueType="num">
                                      <p:cBhvr additive="base">
                                        <p:cTn id="7" dur="500" fill="hold"/>
                                        <p:tgtEl>
                                          <p:spTgt spid="203778"/>
                                        </p:tgtEl>
                                        <p:attrNameLst>
                                          <p:attrName>ppt_x</p:attrName>
                                        </p:attrNameLst>
                                      </p:cBhvr>
                                      <p:tavLst>
                                        <p:tav tm="0">
                                          <p:val>
                                            <p:strVal val="#ppt_x"/>
                                          </p:val>
                                        </p:tav>
                                        <p:tav tm="100000">
                                          <p:val>
                                            <p:strVal val="#ppt_x"/>
                                          </p:val>
                                        </p:tav>
                                      </p:tavLst>
                                    </p:anim>
                                    <p:anim calcmode="lin" valueType="num">
                                      <p:cBhvr additive="base">
                                        <p:cTn id="8" dur="500" fill="hold"/>
                                        <p:tgtEl>
                                          <p:spTgt spid="2037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3780"/>
                                        </p:tgtEl>
                                        <p:attrNameLst>
                                          <p:attrName>style.visibility</p:attrName>
                                        </p:attrNameLst>
                                      </p:cBhvr>
                                      <p:to>
                                        <p:strVal val="visible"/>
                                      </p:to>
                                    </p:set>
                                    <p:anim calcmode="lin" valueType="num">
                                      <p:cBhvr additive="base">
                                        <p:cTn id="13" dur="500" fill="hold"/>
                                        <p:tgtEl>
                                          <p:spTgt spid="203780"/>
                                        </p:tgtEl>
                                        <p:attrNameLst>
                                          <p:attrName>ppt_x</p:attrName>
                                        </p:attrNameLst>
                                      </p:cBhvr>
                                      <p:tavLst>
                                        <p:tav tm="0">
                                          <p:val>
                                            <p:strVal val="#ppt_x"/>
                                          </p:val>
                                        </p:tav>
                                        <p:tav tm="100000">
                                          <p:val>
                                            <p:strVal val="#ppt_x"/>
                                          </p:val>
                                        </p:tav>
                                      </p:tavLst>
                                    </p:anim>
                                    <p:anim calcmode="lin" valueType="num">
                                      <p:cBhvr additive="base">
                                        <p:cTn id="14" dur="500" fill="hold"/>
                                        <p:tgtEl>
                                          <p:spTgt spid="20378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3781"/>
                                        </p:tgtEl>
                                        <p:attrNameLst>
                                          <p:attrName>style.visibility</p:attrName>
                                        </p:attrNameLst>
                                      </p:cBhvr>
                                      <p:to>
                                        <p:strVal val="visible"/>
                                      </p:to>
                                    </p:set>
                                    <p:anim calcmode="lin" valueType="num">
                                      <p:cBhvr additive="base">
                                        <p:cTn id="19" dur="500" fill="hold"/>
                                        <p:tgtEl>
                                          <p:spTgt spid="203781"/>
                                        </p:tgtEl>
                                        <p:attrNameLst>
                                          <p:attrName>ppt_x</p:attrName>
                                        </p:attrNameLst>
                                      </p:cBhvr>
                                      <p:tavLst>
                                        <p:tav tm="0">
                                          <p:val>
                                            <p:strVal val="#ppt_x"/>
                                          </p:val>
                                        </p:tav>
                                        <p:tav tm="100000">
                                          <p:val>
                                            <p:strVal val="#ppt_x"/>
                                          </p:val>
                                        </p:tav>
                                      </p:tavLst>
                                    </p:anim>
                                    <p:anim calcmode="lin" valueType="num">
                                      <p:cBhvr additive="base">
                                        <p:cTn id="20" dur="500" fill="hold"/>
                                        <p:tgtEl>
                                          <p:spTgt spid="20378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3782"/>
                                        </p:tgtEl>
                                        <p:attrNameLst>
                                          <p:attrName>style.visibility</p:attrName>
                                        </p:attrNameLst>
                                      </p:cBhvr>
                                      <p:to>
                                        <p:strVal val="visible"/>
                                      </p:to>
                                    </p:set>
                                    <p:anim calcmode="lin" valueType="num">
                                      <p:cBhvr additive="base">
                                        <p:cTn id="25" dur="500" fill="hold"/>
                                        <p:tgtEl>
                                          <p:spTgt spid="203782"/>
                                        </p:tgtEl>
                                        <p:attrNameLst>
                                          <p:attrName>ppt_x</p:attrName>
                                        </p:attrNameLst>
                                      </p:cBhvr>
                                      <p:tavLst>
                                        <p:tav tm="0">
                                          <p:val>
                                            <p:strVal val="#ppt_x"/>
                                          </p:val>
                                        </p:tav>
                                        <p:tav tm="100000">
                                          <p:val>
                                            <p:strVal val="#ppt_x"/>
                                          </p:val>
                                        </p:tav>
                                      </p:tavLst>
                                    </p:anim>
                                    <p:anim calcmode="lin" valueType="num">
                                      <p:cBhvr additive="base">
                                        <p:cTn id="26" dur="500" fill="hold"/>
                                        <p:tgtEl>
                                          <p:spTgt spid="20378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3783"/>
                                        </p:tgtEl>
                                        <p:attrNameLst>
                                          <p:attrName>style.visibility</p:attrName>
                                        </p:attrNameLst>
                                      </p:cBhvr>
                                      <p:to>
                                        <p:strVal val="visible"/>
                                      </p:to>
                                    </p:set>
                                    <p:anim calcmode="lin" valueType="num">
                                      <p:cBhvr additive="base">
                                        <p:cTn id="31" dur="500" fill="hold"/>
                                        <p:tgtEl>
                                          <p:spTgt spid="203783"/>
                                        </p:tgtEl>
                                        <p:attrNameLst>
                                          <p:attrName>ppt_x</p:attrName>
                                        </p:attrNameLst>
                                      </p:cBhvr>
                                      <p:tavLst>
                                        <p:tav tm="0">
                                          <p:val>
                                            <p:strVal val="#ppt_x"/>
                                          </p:val>
                                        </p:tav>
                                        <p:tav tm="100000">
                                          <p:val>
                                            <p:strVal val="#ppt_x"/>
                                          </p:val>
                                        </p:tav>
                                      </p:tavLst>
                                    </p:anim>
                                    <p:anim calcmode="lin" valueType="num">
                                      <p:cBhvr additive="base">
                                        <p:cTn id="32" dur="500" fill="hold"/>
                                        <p:tgtEl>
                                          <p:spTgt spid="20378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3784"/>
                                        </p:tgtEl>
                                        <p:attrNameLst>
                                          <p:attrName>style.visibility</p:attrName>
                                        </p:attrNameLst>
                                      </p:cBhvr>
                                      <p:to>
                                        <p:strVal val="visible"/>
                                      </p:to>
                                    </p:set>
                                    <p:anim calcmode="lin" valueType="num">
                                      <p:cBhvr additive="base">
                                        <p:cTn id="37" dur="500" fill="hold"/>
                                        <p:tgtEl>
                                          <p:spTgt spid="203784"/>
                                        </p:tgtEl>
                                        <p:attrNameLst>
                                          <p:attrName>ppt_x</p:attrName>
                                        </p:attrNameLst>
                                      </p:cBhvr>
                                      <p:tavLst>
                                        <p:tav tm="0">
                                          <p:val>
                                            <p:strVal val="#ppt_x"/>
                                          </p:val>
                                        </p:tav>
                                        <p:tav tm="100000">
                                          <p:val>
                                            <p:strVal val="#ppt_x"/>
                                          </p:val>
                                        </p:tav>
                                      </p:tavLst>
                                    </p:anim>
                                    <p:anim calcmode="lin" valueType="num">
                                      <p:cBhvr additive="base">
                                        <p:cTn id="38" dur="500" fill="hold"/>
                                        <p:tgtEl>
                                          <p:spTgt spid="20378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3785"/>
                                        </p:tgtEl>
                                        <p:attrNameLst>
                                          <p:attrName>style.visibility</p:attrName>
                                        </p:attrNameLst>
                                      </p:cBhvr>
                                      <p:to>
                                        <p:strVal val="visible"/>
                                      </p:to>
                                    </p:set>
                                    <p:anim calcmode="lin" valueType="num">
                                      <p:cBhvr additive="base">
                                        <p:cTn id="43" dur="500" fill="hold"/>
                                        <p:tgtEl>
                                          <p:spTgt spid="203785"/>
                                        </p:tgtEl>
                                        <p:attrNameLst>
                                          <p:attrName>ppt_x</p:attrName>
                                        </p:attrNameLst>
                                      </p:cBhvr>
                                      <p:tavLst>
                                        <p:tav tm="0">
                                          <p:val>
                                            <p:strVal val="#ppt_x"/>
                                          </p:val>
                                        </p:tav>
                                        <p:tav tm="100000">
                                          <p:val>
                                            <p:strVal val="#ppt_x"/>
                                          </p:val>
                                        </p:tav>
                                      </p:tavLst>
                                    </p:anim>
                                    <p:anim calcmode="lin" valueType="num">
                                      <p:cBhvr additive="base">
                                        <p:cTn id="44" dur="500" fill="hold"/>
                                        <p:tgtEl>
                                          <p:spTgt spid="20378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3786"/>
                                        </p:tgtEl>
                                        <p:attrNameLst>
                                          <p:attrName>style.visibility</p:attrName>
                                        </p:attrNameLst>
                                      </p:cBhvr>
                                      <p:to>
                                        <p:strVal val="visible"/>
                                      </p:to>
                                    </p:set>
                                    <p:anim calcmode="lin" valueType="num">
                                      <p:cBhvr additive="base">
                                        <p:cTn id="49" dur="500" fill="hold"/>
                                        <p:tgtEl>
                                          <p:spTgt spid="203786"/>
                                        </p:tgtEl>
                                        <p:attrNameLst>
                                          <p:attrName>ppt_x</p:attrName>
                                        </p:attrNameLst>
                                      </p:cBhvr>
                                      <p:tavLst>
                                        <p:tav tm="0">
                                          <p:val>
                                            <p:strVal val="#ppt_x"/>
                                          </p:val>
                                        </p:tav>
                                        <p:tav tm="100000">
                                          <p:val>
                                            <p:strVal val="#ppt_x"/>
                                          </p:val>
                                        </p:tav>
                                      </p:tavLst>
                                    </p:anim>
                                    <p:anim calcmode="lin" valueType="num">
                                      <p:cBhvr additive="base">
                                        <p:cTn id="50" dur="500" fill="hold"/>
                                        <p:tgtEl>
                                          <p:spTgt spid="20378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3787"/>
                                        </p:tgtEl>
                                        <p:attrNameLst>
                                          <p:attrName>style.visibility</p:attrName>
                                        </p:attrNameLst>
                                      </p:cBhvr>
                                      <p:to>
                                        <p:strVal val="visible"/>
                                      </p:to>
                                    </p:set>
                                    <p:anim calcmode="lin" valueType="num">
                                      <p:cBhvr additive="base">
                                        <p:cTn id="55" dur="500" fill="hold"/>
                                        <p:tgtEl>
                                          <p:spTgt spid="203787"/>
                                        </p:tgtEl>
                                        <p:attrNameLst>
                                          <p:attrName>ppt_x</p:attrName>
                                        </p:attrNameLst>
                                      </p:cBhvr>
                                      <p:tavLst>
                                        <p:tav tm="0">
                                          <p:val>
                                            <p:strVal val="#ppt_x"/>
                                          </p:val>
                                        </p:tav>
                                        <p:tav tm="100000">
                                          <p:val>
                                            <p:strVal val="#ppt_x"/>
                                          </p:val>
                                        </p:tav>
                                      </p:tavLst>
                                    </p:anim>
                                    <p:anim calcmode="lin" valueType="num">
                                      <p:cBhvr additive="base">
                                        <p:cTn id="56" dur="500" fill="hold"/>
                                        <p:tgtEl>
                                          <p:spTgt spid="20378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3779"/>
                                        </p:tgtEl>
                                        <p:attrNameLst>
                                          <p:attrName>style.visibility</p:attrName>
                                        </p:attrNameLst>
                                      </p:cBhvr>
                                      <p:to>
                                        <p:strVal val="visible"/>
                                      </p:to>
                                    </p:set>
                                    <p:anim calcmode="lin" valueType="num">
                                      <p:cBhvr additive="base">
                                        <p:cTn id="61" dur="500" fill="hold"/>
                                        <p:tgtEl>
                                          <p:spTgt spid="203779"/>
                                        </p:tgtEl>
                                        <p:attrNameLst>
                                          <p:attrName>ppt_x</p:attrName>
                                        </p:attrNameLst>
                                      </p:cBhvr>
                                      <p:tavLst>
                                        <p:tav tm="0">
                                          <p:val>
                                            <p:strVal val="#ppt_x"/>
                                          </p:val>
                                        </p:tav>
                                        <p:tav tm="100000">
                                          <p:val>
                                            <p:strVal val="#ppt_x"/>
                                          </p:val>
                                        </p:tav>
                                      </p:tavLst>
                                    </p:anim>
                                    <p:anim calcmode="lin" valueType="num">
                                      <p:cBhvr additive="base">
                                        <p:cTn id="62" dur="500" fill="hold"/>
                                        <p:tgtEl>
                                          <p:spTgt spid="2037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p:bldP spid="203779" grpId="0"/>
      <p:bldP spid="203780" grpId="0"/>
      <p:bldP spid="203781" grpId="0"/>
      <p:bldP spid="203782" grpId="0"/>
      <p:bldP spid="203783" grpId="0"/>
      <p:bldP spid="203784" grpId="0"/>
      <p:bldP spid="203785" grpId="0"/>
      <p:bldP spid="203786" grpId="0"/>
      <p:bldP spid="20378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4802" name="Text Box 2"/>
          <p:cNvSpPr txBox="1"/>
          <p:nvPr>
            <p:custDataLst>
              <p:tags r:id="rId3"/>
            </p:custDataLst>
          </p:nvPr>
        </p:nvSpPr>
        <p:spPr>
          <a:xfrm>
            <a:off x="1490245" y="1072951"/>
            <a:ext cx="9211509" cy="1198880"/>
          </a:xfrm>
          <a:prstGeom prst="rect">
            <a:avLst/>
          </a:prstGeom>
          <a:noFill/>
          <a:ln w="9525">
            <a:noFill/>
          </a:ln>
        </p:spPr>
        <p:txBody>
          <a:bodyPr wrap="square">
            <a:spAutoFit/>
          </a:bodyPr>
          <a:lstStyle/>
          <a:p>
            <a:pPr algn="l"/>
            <a:r>
              <a:rPr lang="zh-CN" altLang="en-US" sz="3600" b="1">
                <a:solidFill>
                  <a:srgbClr val="A50021"/>
                </a:solidFill>
                <a:latin typeface="楷体" panose="02010609060101010101" charset="-122"/>
                <a:ea typeface="楷体" panose="02010609060101010101" charset="-122"/>
                <a:cs typeface="楷体" panose="02010609060101010101" charset="-122"/>
              </a:rPr>
              <a:t>第二自然段中“今之众人”在从师一事上存在自相矛盾的事实，这是怎样的一个事实？</a:t>
            </a:r>
            <a:endParaRPr lang="zh-CN" altLang="en-US" sz="3600" b="1">
              <a:solidFill>
                <a:srgbClr val="A50021"/>
              </a:solidFill>
              <a:latin typeface="楷体" panose="02010609060101010101" charset="-122"/>
              <a:ea typeface="楷体" panose="02010609060101010101" charset="-122"/>
              <a:cs typeface="楷体" panose="02010609060101010101" charset="-122"/>
            </a:endParaRPr>
          </a:p>
        </p:txBody>
      </p:sp>
      <p:sp>
        <p:nvSpPr>
          <p:cNvPr id="204803" name="Text Box 3"/>
          <p:cNvSpPr txBox="1"/>
          <p:nvPr>
            <p:custDataLst>
              <p:tags r:id="rId4"/>
            </p:custDataLst>
          </p:nvPr>
        </p:nvSpPr>
        <p:spPr>
          <a:xfrm>
            <a:off x="1992313" y="2781300"/>
            <a:ext cx="3598862"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爱其子，择师而教之</a:t>
            </a:r>
            <a:endParaRPr lang="zh-CN" altLang="en-US" sz="2800">
              <a:latin typeface="Arial" panose="020B0604020202020204" pitchFamily="34" charset="0"/>
            </a:endParaRPr>
          </a:p>
        </p:txBody>
      </p:sp>
      <p:sp>
        <p:nvSpPr>
          <p:cNvPr id="204804" name="Text Box 4"/>
          <p:cNvSpPr txBox="1"/>
          <p:nvPr>
            <p:custDataLst>
              <p:tags r:id="rId5"/>
            </p:custDataLst>
          </p:nvPr>
        </p:nvSpPr>
        <p:spPr>
          <a:xfrm>
            <a:off x="1992313" y="3860800"/>
            <a:ext cx="3527425"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于其身也，则耻师焉</a:t>
            </a:r>
            <a:endParaRPr lang="zh-CN" altLang="en-US" sz="2800">
              <a:latin typeface="Arial" panose="020B0604020202020204" pitchFamily="34" charset="0"/>
            </a:endParaRPr>
          </a:p>
        </p:txBody>
      </p:sp>
      <p:sp>
        <p:nvSpPr>
          <p:cNvPr id="204805" name="Text Box 5"/>
          <p:cNvSpPr txBox="1"/>
          <p:nvPr>
            <p:custDataLst>
              <p:tags r:id="rId6"/>
            </p:custDataLst>
          </p:nvPr>
        </p:nvSpPr>
        <p:spPr>
          <a:xfrm>
            <a:off x="6600825" y="2781300"/>
            <a:ext cx="1366838"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习句读</a:t>
            </a:r>
            <a:endParaRPr lang="zh-CN" altLang="en-US" sz="2800">
              <a:latin typeface="Arial" panose="020B0604020202020204" pitchFamily="34" charset="0"/>
            </a:endParaRPr>
          </a:p>
        </p:txBody>
      </p:sp>
      <p:sp>
        <p:nvSpPr>
          <p:cNvPr id="204806" name="Text Box 6"/>
          <p:cNvSpPr txBox="1"/>
          <p:nvPr>
            <p:custDataLst>
              <p:tags r:id="rId7"/>
            </p:custDataLst>
          </p:nvPr>
        </p:nvSpPr>
        <p:spPr>
          <a:xfrm>
            <a:off x="6672263" y="3860800"/>
            <a:ext cx="1249680" cy="521970"/>
          </a:xfrm>
          <a:prstGeom prst="rect">
            <a:avLst/>
          </a:prstGeom>
          <a:solidFill>
            <a:schemeClr val="accent1"/>
          </a:solidFill>
          <a:ln w="9525" cap="flat" cmpd="sng">
            <a:solidFill>
              <a:schemeClr val="tx1"/>
            </a:solidFill>
            <a:prstDash val="solid"/>
            <a:miter/>
            <a:headEnd type="none" w="med" len="med"/>
            <a:tailEnd type="none" w="med" len="med"/>
          </a:ln>
        </p:spPr>
        <p:txBody>
          <a:bodyPr wrap="none">
            <a:spAutoFit/>
          </a:bodyPr>
          <a:lstStyle/>
          <a:p>
            <a:pPr algn="l"/>
            <a:r>
              <a:rPr lang="zh-CN" altLang="en-US" sz="2800">
                <a:latin typeface="Arial" panose="020B0604020202020204" pitchFamily="34" charset="0"/>
              </a:rPr>
              <a:t>惑不解</a:t>
            </a:r>
            <a:endParaRPr lang="zh-CN" altLang="en-US" sz="2800">
              <a:latin typeface="Arial" panose="020B0604020202020204" pitchFamily="34" charset="0"/>
            </a:endParaRPr>
          </a:p>
        </p:txBody>
      </p:sp>
      <p:sp>
        <p:nvSpPr>
          <p:cNvPr id="204807" name="AutoShape 7"/>
          <p:cNvSpPr/>
          <p:nvPr>
            <p:custDataLst>
              <p:tags r:id="rId8"/>
            </p:custDataLst>
          </p:nvPr>
        </p:nvSpPr>
        <p:spPr>
          <a:xfrm>
            <a:off x="5808663" y="2997200"/>
            <a:ext cx="719137" cy="215900"/>
          </a:xfrm>
          <a:prstGeom prst="rightArrow">
            <a:avLst>
              <a:gd name="adj1" fmla="val 50000"/>
              <a:gd name="adj2" fmla="val 83272"/>
            </a:avLst>
          </a:prstGeom>
          <a:solidFill>
            <a:schemeClr val="accent1"/>
          </a:solidFill>
          <a:ln w="9525" cap="flat" cmpd="sng">
            <a:solidFill>
              <a:schemeClr val="tx1"/>
            </a:solidFill>
            <a:prstDash val="solid"/>
            <a:miter/>
            <a:headEnd type="none" w="med" len="med"/>
            <a:tailEnd type="none" w="med" len="med"/>
          </a:ln>
        </p:spPr>
        <p:txBody>
          <a:bodyPr wrap="none" anchor="ctr"/>
          <a:lstStyle/>
          <a:p>
            <a:endParaRPr lang="zh-CN" altLang="en-US">
              <a:latin typeface="Arial" panose="020B0604020202020204" pitchFamily="34" charset="0"/>
            </a:endParaRPr>
          </a:p>
        </p:txBody>
      </p:sp>
      <p:sp>
        <p:nvSpPr>
          <p:cNvPr id="204808" name="AutoShape 8"/>
          <p:cNvSpPr/>
          <p:nvPr>
            <p:custDataLst>
              <p:tags r:id="rId9"/>
            </p:custDataLst>
          </p:nvPr>
        </p:nvSpPr>
        <p:spPr>
          <a:xfrm>
            <a:off x="5808663" y="4005263"/>
            <a:ext cx="719137" cy="215900"/>
          </a:xfrm>
          <a:prstGeom prst="rightArrow">
            <a:avLst>
              <a:gd name="adj1" fmla="val 50000"/>
              <a:gd name="adj2" fmla="val 83272"/>
            </a:avLst>
          </a:prstGeom>
          <a:solidFill>
            <a:schemeClr val="accent1"/>
          </a:solidFill>
          <a:ln w="9525" cap="flat" cmpd="sng">
            <a:solidFill>
              <a:schemeClr val="tx1"/>
            </a:solidFill>
            <a:prstDash val="solid"/>
            <a:miter/>
            <a:headEnd type="none" w="med" len="med"/>
            <a:tailEnd type="none" w="med" len="med"/>
          </a:ln>
        </p:spPr>
        <p:txBody>
          <a:bodyPr wrap="none" anchor="ctr"/>
          <a:lstStyle/>
          <a:p>
            <a:endParaRPr lang="zh-CN" altLang="en-US">
              <a:latin typeface="Arial" panose="020B0604020202020204" pitchFamily="34" charset="0"/>
            </a:endParaRPr>
          </a:p>
        </p:txBody>
      </p:sp>
      <p:sp>
        <p:nvSpPr>
          <p:cNvPr id="204809" name="AutoShape 9"/>
          <p:cNvSpPr/>
          <p:nvPr>
            <p:custDataLst>
              <p:tags r:id="rId10"/>
            </p:custDataLst>
          </p:nvPr>
        </p:nvSpPr>
        <p:spPr>
          <a:xfrm>
            <a:off x="8040688" y="2997200"/>
            <a:ext cx="360362" cy="1441450"/>
          </a:xfrm>
          <a:prstGeom prst="rightBrace">
            <a:avLst>
              <a:gd name="adj1" fmla="val 33333"/>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zh-CN" b="0">
              <a:solidFill>
                <a:srgbClr val="FF6600"/>
              </a:solidFill>
              <a:latin typeface="Arial" panose="020B0604020202020204" pitchFamily="34" charset="0"/>
            </a:endParaRPr>
          </a:p>
        </p:txBody>
      </p:sp>
      <p:sp>
        <p:nvSpPr>
          <p:cNvPr id="204810" name="Text Box 10"/>
          <p:cNvSpPr txBox="1"/>
          <p:nvPr>
            <p:custDataLst>
              <p:tags r:id="rId11"/>
            </p:custDataLst>
          </p:nvPr>
        </p:nvSpPr>
        <p:spPr>
          <a:xfrm>
            <a:off x="8543925" y="3213100"/>
            <a:ext cx="1727200" cy="953135"/>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小学大遗未见其明</a:t>
            </a:r>
            <a:endParaRPr lang="zh-CN" altLang="en-US" sz="2800">
              <a:latin typeface="Arial" panose="020B0604020202020204" pitchFamily="34" charset="0"/>
            </a:endParaRPr>
          </a:p>
        </p:txBody>
      </p:sp>
      <p:sp>
        <p:nvSpPr>
          <p:cNvPr id="204811" name="Text Box 11"/>
          <p:cNvSpPr txBox="1"/>
          <p:nvPr>
            <p:custDataLst>
              <p:tags r:id="rId12"/>
            </p:custDataLst>
          </p:nvPr>
        </p:nvSpPr>
        <p:spPr>
          <a:xfrm>
            <a:off x="2567006" y="5300633"/>
            <a:ext cx="6280257" cy="521970"/>
          </a:xfrm>
          <a:prstGeom prst="rect">
            <a:avLst/>
          </a:prstGeom>
          <a:solidFill>
            <a:schemeClr val="accent1"/>
          </a:solidFill>
          <a:ln w="9525" cap="flat" cmpd="sng">
            <a:solidFill>
              <a:schemeClr val="tx1"/>
            </a:solidFill>
            <a:prstDash val="solid"/>
            <a:miter/>
            <a:headEnd type="none" w="med" len="med"/>
            <a:tailEnd type="none" w="med" len="med"/>
          </a:ln>
        </p:spPr>
        <p:txBody>
          <a:bodyPr wrap="square">
            <a:spAutoFit/>
          </a:bodyPr>
          <a:lstStyle/>
          <a:p>
            <a:pPr algn="l"/>
            <a:r>
              <a:rPr lang="zh-CN" altLang="en-US" sz="2800">
                <a:solidFill>
                  <a:srgbClr val="A50021"/>
                </a:solidFill>
                <a:latin typeface="Arial" panose="020B0604020202020204" pitchFamily="34" charset="0"/>
              </a:rPr>
              <a:t>在对比中论证“学者必有师”的重要性</a:t>
            </a:r>
            <a:endParaRPr lang="zh-CN" altLang="en-US" sz="2800">
              <a:solidFill>
                <a:srgbClr val="A50021"/>
              </a:solidFill>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02"/>
                                        </p:tgtEl>
                                        <p:attrNameLst>
                                          <p:attrName>style.visibility</p:attrName>
                                        </p:attrNameLst>
                                      </p:cBhvr>
                                      <p:to>
                                        <p:strVal val="visible"/>
                                      </p:to>
                                    </p:set>
                                    <p:animEffect transition="in" filter="blinds(horizontal)">
                                      <p:cBhvr>
                                        <p:cTn id="7" dur="500"/>
                                        <p:tgtEl>
                                          <p:spTgt spid="20480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03"/>
                                        </p:tgtEl>
                                        <p:attrNameLst>
                                          <p:attrName>style.visibility</p:attrName>
                                        </p:attrNameLst>
                                      </p:cBhvr>
                                      <p:to>
                                        <p:strVal val="visible"/>
                                      </p:to>
                                    </p:set>
                                    <p:animEffect transition="in" filter="blinds(horizontal)">
                                      <p:cBhvr>
                                        <p:cTn id="12" dur="500"/>
                                        <p:tgtEl>
                                          <p:spTgt spid="20480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04"/>
                                        </p:tgtEl>
                                        <p:attrNameLst>
                                          <p:attrName>style.visibility</p:attrName>
                                        </p:attrNameLst>
                                      </p:cBhvr>
                                      <p:to>
                                        <p:strVal val="visible"/>
                                      </p:to>
                                    </p:set>
                                    <p:animEffect transition="in" filter="blinds(horizontal)">
                                      <p:cBhvr>
                                        <p:cTn id="17" dur="500"/>
                                        <p:tgtEl>
                                          <p:spTgt spid="20480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807"/>
                                        </p:tgtEl>
                                        <p:attrNameLst>
                                          <p:attrName>style.visibility</p:attrName>
                                        </p:attrNameLst>
                                      </p:cBhvr>
                                      <p:to>
                                        <p:strVal val="visible"/>
                                      </p:to>
                                    </p:set>
                                    <p:animEffect transition="in" filter="blinds(horizontal)">
                                      <p:cBhvr>
                                        <p:cTn id="22" dur="500"/>
                                        <p:tgtEl>
                                          <p:spTgt spid="20480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4805"/>
                                        </p:tgtEl>
                                        <p:attrNameLst>
                                          <p:attrName>style.visibility</p:attrName>
                                        </p:attrNameLst>
                                      </p:cBhvr>
                                      <p:to>
                                        <p:strVal val="visible"/>
                                      </p:to>
                                    </p:set>
                                    <p:animEffect transition="in" filter="blinds(horizontal)">
                                      <p:cBhvr>
                                        <p:cTn id="27" dur="500"/>
                                        <p:tgtEl>
                                          <p:spTgt spid="20480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4808"/>
                                        </p:tgtEl>
                                        <p:attrNameLst>
                                          <p:attrName>style.visibility</p:attrName>
                                        </p:attrNameLst>
                                      </p:cBhvr>
                                      <p:to>
                                        <p:strVal val="visible"/>
                                      </p:to>
                                    </p:set>
                                    <p:animEffect transition="in" filter="blinds(horizontal)">
                                      <p:cBhvr>
                                        <p:cTn id="32" dur="500"/>
                                        <p:tgtEl>
                                          <p:spTgt spid="20480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4806"/>
                                        </p:tgtEl>
                                        <p:attrNameLst>
                                          <p:attrName>style.visibility</p:attrName>
                                        </p:attrNameLst>
                                      </p:cBhvr>
                                      <p:to>
                                        <p:strVal val="visible"/>
                                      </p:to>
                                    </p:set>
                                    <p:animEffect transition="in" filter="blinds(horizontal)">
                                      <p:cBhvr>
                                        <p:cTn id="37" dur="500"/>
                                        <p:tgtEl>
                                          <p:spTgt spid="20480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4809"/>
                                        </p:tgtEl>
                                        <p:attrNameLst>
                                          <p:attrName>style.visibility</p:attrName>
                                        </p:attrNameLst>
                                      </p:cBhvr>
                                      <p:to>
                                        <p:strVal val="visible"/>
                                      </p:to>
                                    </p:set>
                                    <p:animEffect transition="in" filter="blinds(horizontal)">
                                      <p:cBhvr>
                                        <p:cTn id="42" dur="500"/>
                                        <p:tgtEl>
                                          <p:spTgt spid="20480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4810"/>
                                        </p:tgtEl>
                                        <p:attrNameLst>
                                          <p:attrName>style.visibility</p:attrName>
                                        </p:attrNameLst>
                                      </p:cBhvr>
                                      <p:to>
                                        <p:strVal val="visible"/>
                                      </p:to>
                                    </p:set>
                                    <p:animEffect transition="in" filter="blinds(horizontal)">
                                      <p:cBhvr>
                                        <p:cTn id="47" dur="500"/>
                                        <p:tgtEl>
                                          <p:spTgt spid="20481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4811"/>
                                        </p:tgtEl>
                                        <p:attrNameLst>
                                          <p:attrName>style.visibility</p:attrName>
                                        </p:attrNameLst>
                                      </p:cBhvr>
                                      <p:to>
                                        <p:strVal val="visible"/>
                                      </p:to>
                                    </p:set>
                                    <p:animEffect transition="in" filter="blinds(horizontal)">
                                      <p:cBhvr>
                                        <p:cTn id="52" dur="500"/>
                                        <p:tgtEl>
                                          <p:spTgt spid="204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p:bldP spid="204803" grpId="0"/>
      <p:bldP spid="204804" grpId="0"/>
      <p:bldP spid="204805" grpId="0"/>
      <p:bldP spid="204806" grpId="0"/>
      <p:bldP spid="204807" grpId="0"/>
      <p:bldP spid="204808" grpId="0"/>
      <p:bldP spid="204809" grpId="0"/>
      <p:bldP spid="204810" grpId="0"/>
      <p:bldP spid="2048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5826" name="Rectangle 2"/>
          <p:cNvSpPr/>
          <p:nvPr>
            <p:custDataLst>
              <p:tags r:id="rId3"/>
            </p:custDataLst>
          </p:nvPr>
        </p:nvSpPr>
        <p:spPr>
          <a:xfrm>
            <a:off x="1524000" y="463074"/>
            <a:ext cx="9144000" cy="3107690"/>
          </a:xfrm>
          <a:prstGeom prst="rect">
            <a:avLst/>
          </a:prstGeom>
          <a:noFill/>
          <a:ln w="9525">
            <a:noFill/>
          </a:ln>
        </p:spPr>
        <p:txBody>
          <a:bodyPr anchor="ctr">
            <a:spAutoFit/>
          </a:bodyPr>
          <a:lstStyle/>
          <a:p>
            <a:pPr algn="l"/>
            <a:r>
              <a:rPr lang="zh-CN" altLang="en-US" sz="2800" b="0">
                <a:latin typeface="黑体" panose="02010609060101010101" charset="-122"/>
                <a:ea typeface="黑体" panose="02010609060101010101" charset="-122"/>
              </a:rPr>
              <a:t>　　巫医乐师百工</a:t>
            </a:r>
            <a:r>
              <a:rPr lang="zh-CN" altLang="en-US" sz="2800" b="0">
                <a:solidFill>
                  <a:srgbClr val="FF3300"/>
                </a:solidFill>
                <a:latin typeface="黑体" panose="02010609060101010101" charset="-122"/>
                <a:ea typeface="黑体" panose="02010609060101010101" charset="-122"/>
              </a:rPr>
              <a:t>之</a:t>
            </a:r>
            <a:r>
              <a:rPr lang="zh-CN" altLang="en-US" sz="2800" b="0">
                <a:latin typeface="黑体" panose="02010609060101010101" charset="-122"/>
                <a:ea typeface="黑体" panose="02010609060101010101" charset="-122"/>
              </a:rPr>
              <a:t>人，不</a:t>
            </a:r>
            <a:r>
              <a:rPr lang="zh-CN" altLang="en-US" sz="2800" b="0">
                <a:solidFill>
                  <a:srgbClr val="FF3300"/>
                </a:solidFill>
                <a:latin typeface="黑体" panose="02010609060101010101" charset="-122"/>
                <a:ea typeface="黑体" panose="02010609060101010101" charset="-122"/>
              </a:rPr>
              <a:t>耻</a:t>
            </a:r>
            <a:r>
              <a:rPr lang="zh-CN" altLang="en-US" sz="2800" b="0">
                <a:solidFill>
                  <a:srgbClr val="0000FF"/>
                </a:solidFill>
                <a:latin typeface="黑体" panose="02010609060101010101" charset="-122"/>
                <a:ea typeface="黑体" panose="02010609060101010101" charset="-122"/>
              </a:rPr>
              <a:t>相师</a:t>
            </a:r>
            <a:r>
              <a:rPr lang="zh-CN" altLang="en-US" sz="2800" b="0">
                <a:latin typeface="黑体" panose="02010609060101010101" charset="-122"/>
                <a:ea typeface="黑体" panose="02010609060101010101" charset="-122"/>
              </a:rPr>
              <a:t>。士大夫</a:t>
            </a:r>
            <a:r>
              <a:rPr lang="zh-CN" altLang="en-US" sz="2800" b="0">
                <a:solidFill>
                  <a:srgbClr val="FF3300"/>
                </a:solidFill>
                <a:latin typeface="黑体" panose="02010609060101010101" charset="-122"/>
                <a:ea typeface="黑体" panose="02010609060101010101" charset="-122"/>
              </a:rPr>
              <a:t>之族</a:t>
            </a:r>
            <a:r>
              <a:rPr lang="zh-CN" altLang="en-US" sz="2800" b="0">
                <a:latin typeface="黑体" panose="02010609060101010101" charset="-122"/>
                <a:ea typeface="黑体" panose="02010609060101010101" charset="-122"/>
              </a:rPr>
              <a:t>，曰师曰</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弟子</a:t>
            </a:r>
            <a:r>
              <a:rPr lang="zh-CN" altLang="en-US" sz="2800" b="0">
                <a:solidFill>
                  <a:srgbClr val="FF3300"/>
                </a:solidFill>
                <a:latin typeface="黑体" panose="02010609060101010101" charset="-122"/>
                <a:ea typeface="黑体" panose="02010609060101010101" charset="-122"/>
              </a:rPr>
              <a:t>云者</a:t>
            </a:r>
            <a:r>
              <a:rPr lang="zh-CN" altLang="en-US" sz="2800" b="0">
                <a:latin typeface="黑体" panose="02010609060101010101" charset="-122"/>
                <a:ea typeface="黑体" panose="02010609060101010101" charset="-122"/>
              </a:rPr>
              <a:t>，则</a:t>
            </a:r>
            <a:r>
              <a:rPr lang="zh-CN" altLang="en-US" sz="2800" b="0">
                <a:solidFill>
                  <a:srgbClr val="FF3300"/>
                </a:solidFill>
                <a:latin typeface="黑体" panose="02010609060101010101" charset="-122"/>
                <a:ea typeface="黑体" panose="02010609060101010101" charset="-122"/>
              </a:rPr>
              <a:t>群</a:t>
            </a:r>
            <a:r>
              <a:rPr lang="zh-CN" altLang="en-US" sz="2800" b="0">
                <a:latin typeface="黑体" panose="02010609060101010101" charset="-122"/>
                <a:ea typeface="黑体" panose="02010609060101010101" charset="-122"/>
              </a:rPr>
              <a:t>聚而笑之。问之，则曰：</a:t>
            </a:r>
            <a:r>
              <a:rPr lang="zh-CN" altLang="en-US" sz="2800" b="0">
                <a:latin typeface="宋体" panose="02010600030101010101" pitchFamily="2" charset="-122"/>
                <a:ea typeface="黑体" panose="02010609060101010101" charset="-122"/>
              </a:rPr>
              <a:t>“</a:t>
            </a:r>
            <a:r>
              <a:rPr lang="zh-CN" altLang="en-US" sz="2800" b="0">
                <a:latin typeface="黑体" panose="02010609060101010101" charset="-122"/>
                <a:ea typeface="黑体" panose="02010609060101010101" charset="-122"/>
              </a:rPr>
              <a:t>彼与彼年相若也，道相似也，位卑则足羞，官盛则近谀。</a:t>
            </a:r>
            <a:r>
              <a:rPr lang="zh-CN" altLang="en-US" sz="2800" b="0">
                <a:latin typeface="宋体" panose="02010600030101010101" pitchFamily="2" charset="-122"/>
                <a:ea typeface="黑体" panose="02010609060101010101" charset="-122"/>
              </a:rPr>
              <a:t>”</a:t>
            </a:r>
            <a:r>
              <a:rPr lang="zh-CN" altLang="en-US" sz="2800" b="0">
                <a:latin typeface="黑体" panose="02010609060101010101" charset="-122"/>
                <a:ea typeface="黑体" panose="02010609060101010101" charset="-122"/>
              </a:rPr>
              <a:t>呜呼！师道之不</a:t>
            </a:r>
            <a:r>
              <a:rPr lang="zh-CN" altLang="en-US" sz="2800" b="0">
                <a:solidFill>
                  <a:srgbClr val="FF3300"/>
                </a:solidFill>
                <a:latin typeface="黑体" panose="02010609060101010101" charset="-122"/>
                <a:ea typeface="黑体" panose="02010609060101010101" charset="-122"/>
              </a:rPr>
              <a:t>复</a:t>
            </a:r>
            <a:r>
              <a:rPr lang="zh-CN" altLang="en-US" sz="2800" b="0">
                <a:latin typeface="黑体" panose="02010609060101010101" charset="-122"/>
                <a:ea typeface="黑体" panose="02010609060101010101" charset="-122"/>
              </a:rPr>
              <a:t>，可知矣。巫医乐师百工之人，君子</a:t>
            </a:r>
            <a:r>
              <a:rPr lang="zh-CN" altLang="en-US" sz="2800" b="0">
                <a:solidFill>
                  <a:srgbClr val="FF3300"/>
                </a:solidFill>
                <a:latin typeface="黑体" panose="02010609060101010101" charset="-122"/>
                <a:ea typeface="黑体" panose="02010609060101010101" charset="-122"/>
              </a:rPr>
              <a:t>不齿</a:t>
            </a:r>
            <a:r>
              <a:rPr lang="zh-CN" altLang="en-US" sz="2800" b="0">
                <a:latin typeface="黑体" panose="02010609060101010101" charset="-122"/>
                <a:ea typeface="黑体" panose="02010609060101010101" charset="-122"/>
              </a:rPr>
              <a:t>，今其智</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solidFill>
                  <a:srgbClr val="FF3300"/>
                </a:solidFill>
                <a:latin typeface="黑体" panose="02010609060101010101" charset="-122"/>
                <a:ea typeface="黑体" panose="02010609060101010101" charset="-122"/>
              </a:rPr>
              <a:t>乃</a:t>
            </a:r>
            <a:r>
              <a:rPr lang="zh-CN" altLang="en-US" sz="2800" b="0">
                <a:latin typeface="黑体" panose="02010609060101010101" charset="-122"/>
                <a:ea typeface="黑体" panose="02010609060101010101" charset="-122"/>
              </a:rPr>
              <a:t>反不能及，</a:t>
            </a:r>
            <a:r>
              <a:rPr lang="zh-CN" altLang="en-US" sz="2800" b="0">
                <a:solidFill>
                  <a:srgbClr val="FF3300"/>
                </a:solidFill>
                <a:latin typeface="黑体" panose="02010609060101010101" charset="-122"/>
                <a:ea typeface="黑体" panose="02010609060101010101" charset="-122"/>
              </a:rPr>
              <a:t>其</a:t>
            </a:r>
            <a:r>
              <a:rPr lang="zh-CN" altLang="en-US" sz="2800" b="0">
                <a:latin typeface="黑体" panose="02010609060101010101" charset="-122"/>
                <a:ea typeface="黑体" panose="02010609060101010101" charset="-122"/>
              </a:rPr>
              <a:t>可怪也欤！ </a:t>
            </a:r>
            <a:endParaRPr lang="zh-CN" altLang="en-US" sz="2800" b="0">
              <a:latin typeface="黑体" panose="02010609060101010101" charset="-122"/>
              <a:ea typeface="黑体" panose="02010609060101010101" charset="-122"/>
            </a:endParaRPr>
          </a:p>
        </p:txBody>
      </p:sp>
      <p:sp>
        <p:nvSpPr>
          <p:cNvPr id="205827" name="Rectangle 3"/>
          <p:cNvSpPr/>
          <p:nvPr>
            <p:custDataLst>
              <p:tags r:id="rId4"/>
            </p:custDataLst>
          </p:nvPr>
        </p:nvSpPr>
        <p:spPr>
          <a:xfrm>
            <a:off x="883298" y="3569980"/>
            <a:ext cx="10426039" cy="3046095"/>
          </a:xfrm>
          <a:prstGeom prst="rect">
            <a:avLst/>
          </a:prstGeom>
          <a:noFill/>
          <a:ln w="9525">
            <a:noFill/>
          </a:ln>
        </p:spPr>
        <p:txBody>
          <a:bodyPr wrap="square" anchor="ctr">
            <a:spAutoFit/>
          </a:bodyPr>
          <a:lstStyle/>
          <a:p>
            <a:pPr algn="l"/>
            <a:r>
              <a:rPr lang="zh-CN" altLang="en-US" sz="2400">
                <a:latin typeface="楷体_GB2312" pitchFamily="1" charset="-122"/>
                <a:ea typeface="楷体_GB2312" pitchFamily="1" charset="-122"/>
              </a:rPr>
              <a:t>　　</a:t>
            </a:r>
            <a:r>
              <a:rPr lang="zh-CN" altLang="en-US" sz="2400" b="1">
                <a:latin typeface="楷体" panose="02010609060101010101" charset="-122"/>
                <a:ea typeface="楷体" panose="02010609060101010101" charset="-122"/>
                <a:cs typeface="楷体" panose="02010609060101010101" charset="-122"/>
              </a:rPr>
              <a:t>巫医乐师和各种工匠，（他们）不以互相学习为耻。士大夫这一类（人），（一听到有人）称“老师”称“弟子”等等，就许多人聚（在一块儿）讥笑人家。问他们（为什么讥笑），（他们）就说：“那个（人）同那个（人）（指老师和学生）年龄差不多，道德学问也差不多啊，（以）地位低（的人为师），就可羞耻，（以）官职高（的人为师），就近乎谄媚！”唉！（古代那种）跟从老师（学习）的好风尚不能恢复，（从这些话里就）可以明白了。巫医乐师和各种工匠，君子们认为（是）不值得一提的，现在君子们的见识竟反而比不上（他们），可真奇怪啊！ </a:t>
            </a:r>
            <a:endParaRPr lang="zh-CN" altLang="en-US" sz="2400" b="1">
              <a:latin typeface="楷体" panose="02010609060101010101" charset="-122"/>
              <a:ea typeface="楷体" panose="02010609060101010101" charset="-122"/>
              <a:cs typeface="楷体" panose="02010609060101010101" charset="-122"/>
            </a:endParaRPr>
          </a:p>
        </p:txBody>
      </p:sp>
      <p:sp>
        <p:nvSpPr>
          <p:cNvPr id="205828" name="AutoShape 4"/>
          <p:cNvSpPr/>
          <p:nvPr>
            <p:custDataLst>
              <p:tags r:id="rId5"/>
            </p:custDataLst>
          </p:nvPr>
        </p:nvSpPr>
        <p:spPr>
          <a:xfrm>
            <a:off x="1703388" y="115888"/>
            <a:ext cx="1908175" cy="360362"/>
          </a:xfrm>
          <a:prstGeom prst="wedgeRoundRectCallout">
            <a:avLst>
              <a:gd name="adj1" fmla="val 102662"/>
              <a:gd name="adj2" fmla="val 8436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代词，这些</a:t>
            </a:r>
            <a:endParaRPr lang="zh-CN" altLang="en-US" sz="2400">
              <a:latin typeface="楷体_GB2312" pitchFamily="1" charset="-122"/>
              <a:ea typeface="楷体_GB2312" pitchFamily="1" charset="-122"/>
            </a:endParaRPr>
          </a:p>
        </p:txBody>
      </p:sp>
      <p:sp>
        <p:nvSpPr>
          <p:cNvPr id="205829" name="AutoShape 5"/>
          <p:cNvSpPr/>
          <p:nvPr>
            <p:custDataLst>
              <p:tags r:id="rId6"/>
            </p:custDataLst>
          </p:nvPr>
        </p:nvSpPr>
        <p:spPr>
          <a:xfrm>
            <a:off x="4008438" y="115888"/>
            <a:ext cx="1943100" cy="360362"/>
          </a:xfrm>
          <a:prstGeom prst="wedgeRoundRectCallout">
            <a:avLst>
              <a:gd name="adj1" fmla="val 55718"/>
              <a:gd name="adj2" fmla="val 7467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以</a:t>
            </a:r>
            <a:r>
              <a:rPr lang="en-US" altLang="zh-CN" sz="2400">
                <a:latin typeface="宋体" panose="02010600030101010101" pitchFamily="2" charset="-122"/>
                <a:ea typeface="楷体_GB2312" pitchFamily="1" charset="-122"/>
              </a:rPr>
              <a:t>……</a:t>
            </a:r>
            <a:r>
              <a:rPr lang="zh-CN" altLang="en-US" sz="2400">
                <a:latin typeface="楷体_GB2312" pitchFamily="1" charset="-122"/>
                <a:ea typeface="楷体_GB2312" pitchFamily="1" charset="-122"/>
              </a:rPr>
              <a:t>为耻</a:t>
            </a:r>
            <a:endParaRPr lang="zh-CN" altLang="en-US" sz="2400">
              <a:latin typeface="楷体_GB2312" pitchFamily="1" charset="-122"/>
              <a:ea typeface="楷体_GB2312" pitchFamily="1" charset="-122"/>
            </a:endParaRPr>
          </a:p>
        </p:txBody>
      </p:sp>
      <p:sp>
        <p:nvSpPr>
          <p:cNvPr id="205830" name="AutoShape 6"/>
          <p:cNvSpPr/>
          <p:nvPr>
            <p:custDataLst>
              <p:tags r:id="rId7"/>
            </p:custDataLst>
          </p:nvPr>
        </p:nvSpPr>
        <p:spPr>
          <a:xfrm>
            <a:off x="6024563" y="115888"/>
            <a:ext cx="1873250" cy="360362"/>
          </a:xfrm>
          <a:prstGeom prst="wedgeRoundRectCallout">
            <a:avLst>
              <a:gd name="adj1" fmla="val -19491"/>
              <a:gd name="adj2" fmla="val 68944"/>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拜别人为师</a:t>
            </a:r>
            <a:endParaRPr lang="zh-CN" altLang="en-US" sz="2400">
              <a:latin typeface="楷体_GB2312" pitchFamily="1" charset="-122"/>
              <a:ea typeface="楷体_GB2312" pitchFamily="1" charset="-122"/>
            </a:endParaRPr>
          </a:p>
        </p:txBody>
      </p:sp>
      <p:sp>
        <p:nvSpPr>
          <p:cNvPr id="205831" name="AutoShape 7"/>
          <p:cNvSpPr/>
          <p:nvPr>
            <p:custDataLst>
              <p:tags r:id="rId8"/>
            </p:custDataLst>
          </p:nvPr>
        </p:nvSpPr>
        <p:spPr>
          <a:xfrm>
            <a:off x="8401050" y="115888"/>
            <a:ext cx="1366838" cy="360362"/>
          </a:xfrm>
          <a:prstGeom prst="wedgeRoundRectCallout">
            <a:avLst>
              <a:gd name="adj1" fmla="val -24796"/>
              <a:gd name="adj2" fmla="val 7511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这类人</a:t>
            </a:r>
            <a:endParaRPr lang="zh-CN" altLang="en-US" sz="2400">
              <a:latin typeface="楷体_GB2312" pitchFamily="1" charset="-122"/>
              <a:ea typeface="楷体_GB2312" pitchFamily="1" charset="-122"/>
            </a:endParaRPr>
          </a:p>
        </p:txBody>
      </p:sp>
      <p:sp>
        <p:nvSpPr>
          <p:cNvPr id="205832" name="AutoShape 8"/>
          <p:cNvSpPr/>
          <p:nvPr>
            <p:custDataLst>
              <p:tags r:id="rId9"/>
            </p:custDataLst>
          </p:nvPr>
        </p:nvSpPr>
        <p:spPr>
          <a:xfrm>
            <a:off x="1524000" y="981075"/>
            <a:ext cx="1979613" cy="360363"/>
          </a:xfrm>
          <a:prstGeom prst="wedgeRoundRectCallout">
            <a:avLst>
              <a:gd name="adj1" fmla="val 12630"/>
              <a:gd name="adj2" fmla="val 8083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代词，那些</a:t>
            </a:r>
            <a:endParaRPr lang="zh-CN" altLang="en-US" sz="2400">
              <a:latin typeface="楷体_GB2312" pitchFamily="1" charset="-122"/>
              <a:ea typeface="楷体_GB2312" pitchFamily="1" charset="-122"/>
            </a:endParaRPr>
          </a:p>
        </p:txBody>
      </p:sp>
      <p:sp>
        <p:nvSpPr>
          <p:cNvPr id="205833" name="AutoShape 9"/>
          <p:cNvSpPr/>
          <p:nvPr>
            <p:custDataLst>
              <p:tags r:id="rId10"/>
            </p:custDataLst>
          </p:nvPr>
        </p:nvSpPr>
        <p:spPr>
          <a:xfrm>
            <a:off x="4295775" y="981075"/>
            <a:ext cx="2879725" cy="360363"/>
          </a:xfrm>
          <a:prstGeom prst="wedgeRoundRectCallout">
            <a:avLst>
              <a:gd name="adj1" fmla="val -60639"/>
              <a:gd name="adj2" fmla="val 7467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名词作状语，成群</a:t>
            </a:r>
            <a:endParaRPr lang="zh-CN" altLang="en-US" sz="2400">
              <a:latin typeface="楷体_GB2312" pitchFamily="1" charset="-122"/>
              <a:ea typeface="楷体_GB2312" pitchFamily="1" charset="-122"/>
            </a:endParaRPr>
          </a:p>
        </p:txBody>
      </p:sp>
      <p:sp>
        <p:nvSpPr>
          <p:cNvPr id="205834" name="AutoShape 10"/>
          <p:cNvSpPr/>
          <p:nvPr>
            <p:custDataLst>
              <p:tags r:id="rId11"/>
            </p:custDataLst>
          </p:nvPr>
        </p:nvSpPr>
        <p:spPr>
          <a:xfrm>
            <a:off x="2495550" y="2781300"/>
            <a:ext cx="1223963" cy="360363"/>
          </a:xfrm>
          <a:prstGeom prst="wedgeRoundRectCallout">
            <a:avLst>
              <a:gd name="adj1" fmla="val -51426"/>
              <a:gd name="adj2" fmla="val -8964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恢复</a:t>
            </a:r>
            <a:endParaRPr lang="zh-CN" altLang="en-US" sz="2400">
              <a:latin typeface="楷体_GB2312" pitchFamily="1" charset="-122"/>
              <a:ea typeface="楷体_GB2312" pitchFamily="1" charset="-122"/>
            </a:endParaRPr>
          </a:p>
        </p:txBody>
      </p:sp>
      <p:sp>
        <p:nvSpPr>
          <p:cNvPr id="205835" name="AutoShape 11"/>
          <p:cNvSpPr/>
          <p:nvPr>
            <p:custDataLst>
              <p:tags r:id="rId12"/>
            </p:custDataLst>
          </p:nvPr>
        </p:nvSpPr>
        <p:spPr>
          <a:xfrm>
            <a:off x="8256588" y="2852738"/>
            <a:ext cx="2266950" cy="360362"/>
          </a:xfrm>
          <a:prstGeom prst="wedgeRoundRectCallout">
            <a:avLst>
              <a:gd name="adj1" fmla="val -32912"/>
              <a:gd name="adj2" fmla="val -120486"/>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不屑与之同列</a:t>
            </a:r>
            <a:endParaRPr lang="zh-CN" altLang="en-US" sz="2400">
              <a:latin typeface="楷体_GB2312" pitchFamily="1" charset="-122"/>
              <a:ea typeface="楷体_GB2312" pitchFamily="1" charset="-122"/>
            </a:endParaRPr>
          </a:p>
        </p:txBody>
      </p:sp>
      <p:sp>
        <p:nvSpPr>
          <p:cNvPr id="205836" name="AutoShape 12"/>
          <p:cNvSpPr/>
          <p:nvPr>
            <p:custDataLst>
              <p:tags r:id="rId13"/>
            </p:custDataLst>
          </p:nvPr>
        </p:nvSpPr>
        <p:spPr>
          <a:xfrm>
            <a:off x="1524000" y="2708275"/>
            <a:ext cx="611188" cy="360363"/>
          </a:xfrm>
          <a:prstGeom prst="wedgeRoundRectCallout">
            <a:avLst>
              <a:gd name="adj1" fmla="val -5065"/>
              <a:gd name="adj2" fmla="val 5969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竟</a:t>
            </a:r>
            <a:endParaRPr lang="zh-CN" altLang="en-US" sz="2400">
              <a:latin typeface="楷体_GB2312" pitchFamily="1" charset="-122"/>
              <a:ea typeface="楷体_GB2312" pitchFamily="1" charset="-122"/>
            </a:endParaRPr>
          </a:p>
        </p:txBody>
      </p:sp>
      <p:sp>
        <p:nvSpPr>
          <p:cNvPr id="205837" name="AutoShape 13"/>
          <p:cNvSpPr/>
          <p:nvPr>
            <p:custDataLst>
              <p:tags r:id="rId14"/>
            </p:custDataLst>
          </p:nvPr>
        </p:nvSpPr>
        <p:spPr>
          <a:xfrm>
            <a:off x="4367213" y="2708275"/>
            <a:ext cx="1873250" cy="360363"/>
          </a:xfrm>
          <a:prstGeom prst="wedgeRoundRectCallout">
            <a:avLst>
              <a:gd name="adj1" fmla="val -75931"/>
              <a:gd name="adj2" fmla="val 56167"/>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反问语气词</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826"/>
                                        </p:tgtEl>
                                        <p:attrNameLst>
                                          <p:attrName>style.visibility</p:attrName>
                                        </p:attrNameLst>
                                      </p:cBhvr>
                                      <p:to>
                                        <p:strVal val="visible"/>
                                      </p:to>
                                    </p:set>
                                    <p:anim calcmode="lin" valueType="num">
                                      <p:cBhvr additive="base">
                                        <p:cTn id="7" dur="500" fill="hold"/>
                                        <p:tgtEl>
                                          <p:spTgt spid="205826"/>
                                        </p:tgtEl>
                                        <p:attrNameLst>
                                          <p:attrName>ppt_x</p:attrName>
                                        </p:attrNameLst>
                                      </p:cBhvr>
                                      <p:tavLst>
                                        <p:tav tm="0">
                                          <p:val>
                                            <p:strVal val="#ppt_x"/>
                                          </p:val>
                                        </p:tav>
                                        <p:tav tm="100000">
                                          <p:val>
                                            <p:strVal val="#ppt_x"/>
                                          </p:val>
                                        </p:tav>
                                      </p:tavLst>
                                    </p:anim>
                                    <p:anim calcmode="lin" valueType="num">
                                      <p:cBhvr additive="base">
                                        <p:cTn id="8" dur="500" fill="hold"/>
                                        <p:tgtEl>
                                          <p:spTgt spid="2058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828"/>
                                        </p:tgtEl>
                                        <p:attrNameLst>
                                          <p:attrName>style.visibility</p:attrName>
                                        </p:attrNameLst>
                                      </p:cBhvr>
                                      <p:to>
                                        <p:strVal val="visible"/>
                                      </p:to>
                                    </p:set>
                                    <p:anim calcmode="lin" valueType="num">
                                      <p:cBhvr additive="base">
                                        <p:cTn id="13" dur="500" fill="hold"/>
                                        <p:tgtEl>
                                          <p:spTgt spid="205828"/>
                                        </p:tgtEl>
                                        <p:attrNameLst>
                                          <p:attrName>ppt_x</p:attrName>
                                        </p:attrNameLst>
                                      </p:cBhvr>
                                      <p:tavLst>
                                        <p:tav tm="0">
                                          <p:val>
                                            <p:strVal val="#ppt_x"/>
                                          </p:val>
                                        </p:tav>
                                        <p:tav tm="100000">
                                          <p:val>
                                            <p:strVal val="#ppt_x"/>
                                          </p:val>
                                        </p:tav>
                                      </p:tavLst>
                                    </p:anim>
                                    <p:anim calcmode="lin" valueType="num">
                                      <p:cBhvr additive="base">
                                        <p:cTn id="14" dur="500" fill="hold"/>
                                        <p:tgtEl>
                                          <p:spTgt spid="2058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829"/>
                                        </p:tgtEl>
                                        <p:attrNameLst>
                                          <p:attrName>style.visibility</p:attrName>
                                        </p:attrNameLst>
                                      </p:cBhvr>
                                      <p:to>
                                        <p:strVal val="visible"/>
                                      </p:to>
                                    </p:set>
                                    <p:anim calcmode="lin" valueType="num">
                                      <p:cBhvr additive="base">
                                        <p:cTn id="19" dur="500" fill="hold"/>
                                        <p:tgtEl>
                                          <p:spTgt spid="205829"/>
                                        </p:tgtEl>
                                        <p:attrNameLst>
                                          <p:attrName>ppt_x</p:attrName>
                                        </p:attrNameLst>
                                      </p:cBhvr>
                                      <p:tavLst>
                                        <p:tav tm="0">
                                          <p:val>
                                            <p:strVal val="#ppt_x"/>
                                          </p:val>
                                        </p:tav>
                                        <p:tav tm="100000">
                                          <p:val>
                                            <p:strVal val="#ppt_x"/>
                                          </p:val>
                                        </p:tav>
                                      </p:tavLst>
                                    </p:anim>
                                    <p:anim calcmode="lin" valueType="num">
                                      <p:cBhvr additive="base">
                                        <p:cTn id="20" dur="500" fill="hold"/>
                                        <p:tgtEl>
                                          <p:spTgt spid="2058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5830"/>
                                        </p:tgtEl>
                                        <p:attrNameLst>
                                          <p:attrName>style.visibility</p:attrName>
                                        </p:attrNameLst>
                                      </p:cBhvr>
                                      <p:to>
                                        <p:strVal val="visible"/>
                                      </p:to>
                                    </p:set>
                                    <p:anim calcmode="lin" valueType="num">
                                      <p:cBhvr additive="base">
                                        <p:cTn id="25" dur="500" fill="hold"/>
                                        <p:tgtEl>
                                          <p:spTgt spid="205830"/>
                                        </p:tgtEl>
                                        <p:attrNameLst>
                                          <p:attrName>ppt_x</p:attrName>
                                        </p:attrNameLst>
                                      </p:cBhvr>
                                      <p:tavLst>
                                        <p:tav tm="0">
                                          <p:val>
                                            <p:strVal val="#ppt_x"/>
                                          </p:val>
                                        </p:tav>
                                        <p:tav tm="100000">
                                          <p:val>
                                            <p:strVal val="#ppt_x"/>
                                          </p:val>
                                        </p:tav>
                                      </p:tavLst>
                                    </p:anim>
                                    <p:anim calcmode="lin" valueType="num">
                                      <p:cBhvr additive="base">
                                        <p:cTn id="26" dur="500" fill="hold"/>
                                        <p:tgtEl>
                                          <p:spTgt spid="2058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5831"/>
                                        </p:tgtEl>
                                        <p:attrNameLst>
                                          <p:attrName>style.visibility</p:attrName>
                                        </p:attrNameLst>
                                      </p:cBhvr>
                                      <p:to>
                                        <p:strVal val="visible"/>
                                      </p:to>
                                    </p:set>
                                    <p:anim calcmode="lin" valueType="num">
                                      <p:cBhvr additive="base">
                                        <p:cTn id="31" dur="500" fill="hold"/>
                                        <p:tgtEl>
                                          <p:spTgt spid="205831"/>
                                        </p:tgtEl>
                                        <p:attrNameLst>
                                          <p:attrName>ppt_x</p:attrName>
                                        </p:attrNameLst>
                                      </p:cBhvr>
                                      <p:tavLst>
                                        <p:tav tm="0">
                                          <p:val>
                                            <p:strVal val="#ppt_x"/>
                                          </p:val>
                                        </p:tav>
                                        <p:tav tm="100000">
                                          <p:val>
                                            <p:strVal val="#ppt_x"/>
                                          </p:val>
                                        </p:tav>
                                      </p:tavLst>
                                    </p:anim>
                                    <p:anim calcmode="lin" valueType="num">
                                      <p:cBhvr additive="base">
                                        <p:cTn id="32" dur="500" fill="hold"/>
                                        <p:tgtEl>
                                          <p:spTgt spid="2058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5832"/>
                                        </p:tgtEl>
                                        <p:attrNameLst>
                                          <p:attrName>style.visibility</p:attrName>
                                        </p:attrNameLst>
                                      </p:cBhvr>
                                      <p:to>
                                        <p:strVal val="visible"/>
                                      </p:to>
                                    </p:set>
                                    <p:anim calcmode="lin" valueType="num">
                                      <p:cBhvr additive="base">
                                        <p:cTn id="37" dur="500" fill="hold"/>
                                        <p:tgtEl>
                                          <p:spTgt spid="205832"/>
                                        </p:tgtEl>
                                        <p:attrNameLst>
                                          <p:attrName>ppt_x</p:attrName>
                                        </p:attrNameLst>
                                      </p:cBhvr>
                                      <p:tavLst>
                                        <p:tav tm="0">
                                          <p:val>
                                            <p:strVal val="#ppt_x"/>
                                          </p:val>
                                        </p:tav>
                                        <p:tav tm="100000">
                                          <p:val>
                                            <p:strVal val="#ppt_x"/>
                                          </p:val>
                                        </p:tav>
                                      </p:tavLst>
                                    </p:anim>
                                    <p:anim calcmode="lin" valueType="num">
                                      <p:cBhvr additive="base">
                                        <p:cTn id="38" dur="500" fill="hold"/>
                                        <p:tgtEl>
                                          <p:spTgt spid="2058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5833"/>
                                        </p:tgtEl>
                                        <p:attrNameLst>
                                          <p:attrName>style.visibility</p:attrName>
                                        </p:attrNameLst>
                                      </p:cBhvr>
                                      <p:to>
                                        <p:strVal val="visible"/>
                                      </p:to>
                                    </p:set>
                                    <p:anim calcmode="lin" valueType="num">
                                      <p:cBhvr additive="base">
                                        <p:cTn id="43" dur="500" fill="hold"/>
                                        <p:tgtEl>
                                          <p:spTgt spid="205833"/>
                                        </p:tgtEl>
                                        <p:attrNameLst>
                                          <p:attrName>ppt_x</p:attrName>
                                        </p:attrNameLst>
                                      </p:cBhvr>
                                      <p:tavLst>
                                        <p:tav tm="0">
                                          <p:val>
                                            <p:strVal val="#ppt_x"/>
                                          </p:val>
                                        </p:tav>
                                        <p:tav tm="100000">
                                          <p:val>
                                            <p:strVal val="#ppt_x"/>
                                          </p:val>
                                        </p:tav>
                                      </p:tavLst>
                                    </p:anim>
                                    <p:anim calcmode="lin" valueType="num">
                                      <p:cBhvr additive="base">
                                        <p:cTn id="44" dur="500" fill="hold"/>
                                        <p:tgtEl>
                                          <p:spTgt spid="20583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5834"/>
                                        </p:tgtEl>
                                        <p:attrNameLst>
                                          <p:attrName>style.visibility</p:attrName>
                                        </p:attrNameLst>
                                      </p:cBhvr>
                                      <p:to>
                                        <p:strVal val="visible"/>
                                      </p:to>
                                    </p:set>
                                    <p:anim calcmode="lin" valueType="num">
                                      <p:cBhvr additive="base">
                                        <p:cTn id="49" dur="500" fill="hold"/>
                                        <p:tgtEl>
                                          <p:spTgt spid="205834"/>
                                        </p:tgtEl>
                                        <p:attrNameLst>
                                          <p:attrName>ppt_x</p:attrName>
                                        </p:attrNameLst>
                                      </p:cBhvr>
                                      <p:tavLst>
                                        <p:tav tm="0">
                                          <p:val>
                                            <p:strVal val="#ppt_x"/>
                                          </p:val>
                                        </p:tav>
                                        <p:tav tm="100000">
                                          <p:val>
                                            <p:strVal val="#ppt_x"/>
                                          </p:val>
                                        </p:tav>
                                      </p:tavLst>
                                    </p:anim>
                                    <p:anim calcmode="lin" valueType="num">
                                      <p:cBhvr additive="base">
                                        <p:cTn id="50" dur="500" fill="hold"/>
                                        <p:tgtEl>
                                          <p:spTgt spid="20583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5835"/>
                                        </p:tgtEl>
                                        <p:attrNameLst>
                                          <p:attrName>style.visibility</p:attrName>
                                        </p:attrNameLst>
                                      </p:cBhvr>
                                      <p:to>
                                        <p:strVal val="visible"/>
                                      </p:to>
                                    </p:set>
                                    <p:anim calcmode="lin" valueType="num">
                                      <p:cBhvr additive="base">
                                        <p:cTn id="55" dur="500" fill="hold"/>
                                        <p:tgtEl>
                                          <p:spTgt spid="205835"/>
                                        </p:tgtEl>
                                        <p:attrNameLst>
                                          <p:attrName>ppt_x</p:attrName>
                                        </p:attrNameLst>
                                      </p:cBhvr>
                                      <p:tavLst>
                                        <p:tav tm="0">
                                          <p:val>
                                            <p:strVal val="#ppt_x"/>
                                          </p:val>
                                        </p:tav>
                                        <p:tav tm="100000">
                                          <p:val>
                                            <p:strVal val="#ppt_x"/>
                                          </p:val>
                                        </p:tav>
                                      </p:tavLst>
                                    </p:anim>
                                    <p:anim calcmode="lin" valueType="num">
                                      <p:cBhvr additive="base">
                                        <p:cTn id="56" dur="500" fill="hold"/>
                                        <p:tgtEl>
                                          <p:spTgt spid="20583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5836"/>
                                        </p:tgtEl>
                                        <p:attrNameLst>
                                          <p:attrName>style.visibility</p:attrName>
                                        </p:attrNameLst>
                                      </p:cBhvr>
                                      <p:to>
                                        <p:strVal val="visible"/>
                                      </p:to>
                                    </p:set>
                                    <p:anim calcmode="lin" valueType="num">
                                      <p:cBhvr additive="base">
                                        <p:cTn id="61" dur="500" fill="hold"/>
                                        <p:tgtEl>
                                          <p:spTgt spid="205836"/>
                                        </p:tgtEl>
                                        <p:attrNameLst>
                                          <p:attrName>ppt_x</p:attrName>
                                        </p:attrNameLst>
                                      </p:cBhvr>
                                      <p:tavLst>
                                        <p:tav tm="0">
                                          <p:val>
                                            <p:strVal val="#ppt_x"/>
                                          </p:val>
                                        </p:tav>
                                        <p:tav tm="100000">
                                          <p:val>
                                            <p:strVal val="#ppt_x"/>
                                          </p:val>
                                        </p:tav>
                                      </p:tavLst>
                                    </p:anim>
                                    <p:anim calcmode="lin" valueType="num">
                                      <p:cBhvr additive="base">
                                        <p:cTn id="62" dur="500" fill="hold"/>
                                        <p:tgtEl>
                                          <p:spTgt spid="20583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5837"/>
                                        </p:tgtEl>
                                        <p:attrNameLst>
                                          <p:attrName>style.visibility</p:attrName>
                                        </p:attrNameLst>
                                      </p:cBhvr>
                                      <p:to>
                                        <p:strVal val="visible"/>
                                      </p:to>
                                    </p:set>
                                    <p:anim calcmode="lin" valueType="num">
                                      <p:cBhvr additive="base">
                                        <p:cTn id="67" dur="500" fill="hold"/>
                                        <p:tgtEl>
                                          <p:spTgt spid="205837"/>
                                        </p:tgtEl>
                                        <p:attrNameLst>
                                          <p:attrName>ppt_x</p:attrName>
                                        </p:attrNameLst>
                                      </p:cBhvr>
                                      <p:tavLst>
                                        <p:tav tm="0">
                                          <p:val>
                                            <p:strVal val="#ppt_x"/>
                                          </p:val>
                                        </p:tav>
                                        <p:tav tm="100000">
                                          <p:val>
                                            <p:strVal val="#ppt_x"/>
                                          </p:val>
                                        </p:tav>
                                      </p:tavLst>
                                    </p:anim>
                                    <p:anim calcmode="lin" valueType="num">
                                      <p:cBhvr additive="base">
                                        <p:cTn id="68" dur="500" fill="hold"/>
                                        <p:tgtEl>
                                          <p:spTgt spid="20583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05827"/>
                                        </p:tgtEl>
                                        <p:attrNameLst>
                                          <p:attrName>style.visibility</p:attrName>
                                        </p:attrNameLst>
                                      </p:cBhvr>
                                      <p:to>
                                        <p:strVal val="visible"/>
                                      </p:to>
                                    </p:set>
                                    <p:anim calcmode="lin" valueType="num">
                                      <p:cBhvr additive="base">
                                        <p:cTn id="73" dur="500" fill="hold"/>
                                        <p:tgtEl>
                                          <p:spTgt spid="205827"/>
                                        </p:tgtEl>
                                        <p:attrNameLst>
                                          <p:attrName>ppt_x</p:attrName>
                                        </p:attrNameLst>
                                      </p:cBhvr>
                                      <p:tavLst>
                                        <p:tav tm="0">
                                          <p:val>
                                            <p:strVal val="#ppt_x"/>
                                          </p:val>
                                        </p:tav>
                                        <p:tav tm="100000">
                                          <p:val>
                                            <p:strVal val="#ppt_x"/>
                                          </p:val>
                                        </p:tav>
                                      </p:tavLst>
                                    </p:anim>
                                    <p:anim calcmode="lin" valueType="num">
                                      <p:cBhvr additive="base">
                                        <p:cTn id="74" dur="500" fill="hold"/>
                                        <p:tgtEl>
                                          <p:spTgt spid="2058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6" grpId="0"/>
      <p:bldP spid="205827" grpId="0"/>
      <p:bldP spid="205828" grpId="0"/>
      <p:bldP spid="205829" grpId="0"/>
      <p:bldP spid="205830" grpId="0"/>
      <p:bldP spid="205831" grpId="0"/>
      <p:bldP spid="205832" grpId="0"/>
      <p:bldP spid="205833" grpId="0"/>
      <p:bldP spid="205834" grpId="0"/>
      <p:bldP spid="205835" grpId="0"/>
      <p:bldP spid="205836" grpId="0"/>
      <p:bldP spid="2058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6850" name="Text Box 2"/>
          <p:cNvSpPr txBox="1"/>
          <p:nvPr>
            <p:custDataLst>
              <p:tags r:id="rId3"/>
            </p:custDataLst>
          </p:nvPr>
        </p:nvSpPr>
        <p:spPr>
          <a:xfrm>
            <a:off x="1315653" y="1144058"/>
            <a:ext cx="9344834" cy="953135"/>
          </a:xfrm>
          <a:prstGeom prst="rect">
            <a:avLst/>
          </a:prstGeom>
          <a:noFill/>
          <a:ln w="9525">
            <a:noFill/>
          </a:ln>
        </p:spPr>
        <p:txBody>
          <a:bodyPr wrap="square">
            <a:spAutoFit/>
          </a:bodyPr>
          <a:lstStyle/>
          <a:p>
            <a:pPr algn="l"/>
            <a:r>
              <a:rPr lang="zh-CN" altLang="en-US" sz="2800" b="1">
                <a:latin typeface="楷体" panose="02010609060101010101" charset="-122"/>
                <a:ea typeface="楷体" panose="02010609060101010101" charset="-122"/>
                <a:cs typeface="楷体" panose="02010609060101010101" charset="-122"/>
              </a:rPr>
              <a:t>第二段中的“巫医乐师百工之人”与“士大夫之族”在从师问题上分别怎样做的？这样的做法带来怎样的结局？ </a:t>
            </a:r>
            <a:endParaRPr lang="zh-CN" altLang="en-US" sz="2800" b="1">
              <a:latin typeface="楷体" panose="02010609060101010101" charset="-122"/>
              <a:ea typeface="楷体" panose="02010609060101010101" charset="-122"/>
              <a:cs typeface="楷体" panose="02010609060101010101" charset="-122"/>
            </a:endParaRPr>
          </a:p>
        </p:txBody>
      </p:sp>
      <p:sp>
        <p:nvSpPr>
          <p:cNvPr id="30723" name="Text Box 3"/>
          <p:cNvSpPr txBox="1"/>
          <p:nvPr>
            <p:custDataLst>
              <p:tags r:id="rId4"/>
            </p:custDataLst>
          </p:nvPr>
        </p:nvSpPr>
        <p:spPr>
          <a:xfrm>
            <a:off x="2835275" y="5954713"/>
            <a:ext cx="309880" cy="368300"/>
          </a:xfrm>
          <a:prstGeom prst="rect">
            <a:avLst/>
          </a:prstGeom>
          <a:noFill/>
          <a:ln w="9525">
            <a:noFill/>
          </a:ln>
        </p:spPr>
        <p:txBody>
          <a:bodyPr wrap="none">
            <a:spAutoFit/>
          </a:bodyPr>
          <a:lstStyle/>
          <a:p>
            <a:pPr algn="l"/>
            <a:endParaRPr lang="zh-CN" altLang="zh-CN" b="0">
              <a:latin typeface="Arial" panose="020B0604020202020204" pitchFamily="34" charset="0"/>
            </a:endParaRPr>
          </a:p>
        </p:txBody>
      </p:sp>
      <p:sp>
        <p:nvSpPr>
          <p:cNvPr id="30724" name="Text Box 4"/>
          <p:cNvSpPr txBox="1"/>
          <p:nvPr>
            <p:custDataLst>
              <p:tags r:id="rId5"/>
            </p:custDataLst>
          </p:nvPr>
        </p:nvSpPr>
        <p:spPr>
          <a:xfrm>
            <a:off x="2351088" y="5392738"/>
            <a:ext cx="6356350" cy="645160"/>
          </a:xfrm>
          <a:prstGeom prst="rect">
            <a:avLst/>
          </a:prstGeom>
          <a:noFill/>
          <a:ln w="9525">
            <a:noFill/>
          </a:ln>
        </p:spPr>
        <p:txBody>
          <a:bodyPr>
            <a:spAutoFit/>
          </a:bodyPr>
          <a:lstStyle/>
          <a:p>
            <a:pPr algn="l"/>
            <a:endParaRPr lang="en-US" altLang="zh-CN">
              <a:latin typeface="Arial" panose="020B0604020202020204" pitchFamily="34" charset="0"/>
            </a:endParaRPr>
          </a:p>
          <a:p>
            <a:pPr algn="l"/>
            <a:endParaRPr lang="en-US" altLang="zh-CN" b="0">
              <a:latin typeface="Arial" panose="020B0604020202020204" pitchFamily="34" charset="0"/>
            </a:endParaRPr>
          </a:p>
        </p:txBody>
      </p:sp>
      <p:sp>
        <p:nvSpPr>
          <p:cNvPr id="206853" name="Text Box 5"/>
          <p:cNvSpPr txBox="1"/>
          <p:nvPr>
            <p:custDataLst>
              <p:tags r:id="rId6"/>
            </p:custDataLst>
          </p:nvPr>
        </p:nvSpPr>
        <p:spPr>
          <a:xfrm>
            <a:off x="1774825" y="2492375"/>
            <a:ext cx="4897438"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solidFill>
                  <a:srgbClr val="A50021"/>
                </a:solidFill>
                <a:latin typeface="Arial" panose="020B0604020202020204" pitchFamily="34" charset="0"/>
              </a:rPr>
              <a:t>巫医乐师百工之人</a:t>
            </a:r>
            <a:r>
              <a:rPr lang="zh-CN" altLang="en-US" sz="2800">
                <a:solidFill>
                  <a:srgbClr val="FF6600"/>
                </a:solidFill>
                <a:latin typeface="Arial" panose="020B0604020202020204" pitchFamily="34" charset="0"/>
              </a:rPr>
              <a:t>：</a:t>
            </a:r>
            <a:r>
              <a:rPr lang="zh-CN" altLang="en-US" sz="2800">
                <a:latin typeface="Arial" panose="020B0604020202020204" pitchFamily="34" charset="0"/>
              </a:rPr>
              <a:t>不耻相师</a:t>
            </a:r>
            <a:endParaRPr lang="zh-CN" altLang="en-US" sz="2800">
              <a:latin typeface="Arial" panose="020B0604020202020204" pitchFamily="34" charset="0"/>
            </a:endParaRPr>
          </a:p>
        </p:txBody>
      </p:sp>
      <p:sp>
        <p:nvSpPr>
          <p:cNvPr id="206854" name="Text Box 6"/>
          <p:cNvSpPr txBox="1"/>
          <p:nvPr>
            <p:custDataLst>
              <p:tags r:id="rId7"/>
            </p:custDataLst>
          </p:nvPr>
        </p:nvSpPr>
        <p:spPr>
          <a:xfrm>
            <a:off x="1703388" y="3644900"/>
            <a:ext cx="5076825" cy="953135"/>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solidFill>
                  <a:srgbClr val="A50021"/>
                </a:solidFill>
                <a:latin typeface="Arial" panose="020B0604020202020204" pitchFamily="34" charset="0"/>
              </a:rPr>
              <a:t>士大夫之族</a:t>
            </a:r>
            <a:r>
              <a:rPr lang="zh-CN" altLang="en-US" sz="2800">
                <a:solidFill>
                  <a:srgbClr val="FF6600"/>
                </a:solidFill>
                <a:latin typeface="Arial" panose="020B0604020202020204" pitchFamily="34" charset="0"/>
              </a:rPr>
              <a:t>：</a:t>
            </a:r>
            <a:r>
              <a:rPr lang="zh-CN" altLang="en-US" sz="2800">
                <a:latin typeface="Arial" panose="020B0604020202020204" pitchFamily="34" charset="0"/>
              </a:rPr>
              <a:t>群聚而笑之，曰：位卑则足羞，官盛则近谀</a:t>
            </a:r>
            <a:endParaRPr lang="zh-CN" altLang="en-US" sz="2800">
              <a:latin typeface="Arial" panose="020B0604020202020204" pitchFamily="34" charset="0"/>
            </a:endParaRPr>
          </a:p>
        </p:txBody>
      </p:sp>
      <p:sp>
        <p:nvSpPr>
          <p:cNvPr id="206855" name="AutoShape 7"/>
          <p:cNvSpPr/>
          <p:nvPr>
            <p:custDataLst>
              <p:tags r:id="rId8"/>
            </p:custDataLst>
          </p:nvPr>
        </p:nvSpPr>
        <p:spPr>
          <a:xfrm>
            <a:off x="6816725" y="2708275"/>
            <a:ext cx="288925" cy="1728788"/>
          </a:xfrm>
          <a:prstGeom prst="rightBrace">
            <a:avLst>
              <a:gd name="adj1" fmla="val 49862"/>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206856" name="Text Box 8"/>
          <p:cNvSpPr txBox="1"/>
          <p:nvPr>
            <p:custDataLst>
              <p:tags r:id="rId9"/>
            </p:custDataLst>
          </p:nvPr>
        </p:nvSpPr>
        <p:spPr>
          <a:xfrm>
            <a:off x="7248525" y="2492375"/>
            <a:ext cx="3240088" cy="181483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solidFill>
                  <a:srgbClr val="A50021"/>
                </a:solidFill>
                <a:latin typeface="Arial" panose="020B0604020202020204" pitchFamily="34" charset="0"/>
              </a:rPr>
              <a:t>结局</a:t>
            </a:r>
            <a:r>
              <a:rPr lang="zh-CN" altLang="en-US" sz="2800">
                <a:solidFill>
                  <a:srgbClr val="FF6600"/>
                </a:solidFill>
                <a:latin typeface="Arial" panose="020B0604020202020204" pitchFamily="34" charset="0"/>
              </a:rPr>
              <a:t>：</a:t>
            </a:r>
            <a:r>
              <a:rPr lang="zh-CN" altLang="en-US" sz="2800">
                <a:latin typeface="Arial" panose="020B0604020202020204" pitchFamily="34" charset="0"/>
              </a:rPr>
              <a:t>巫医乐师百工之人，君子不齿，今其智乃反不能及。</a:t>
            </a:r>
            <a:endParaRPr lang="zh-CN" altLang="en-US" sz="2800" b="0">
              <a:latin typeface="Arial" panose="020B0604020202020204" pitchFamily="34" charset="0"/>
            </a:endParaRPr>
          </a:p>
          <a:p>
            <a:pPr algn="l"/>
            <a:endParaRPr lang="en-US" altLang="zh-CN" sz="2800" b="0">
              <a:latin typeface="Arial" panose="020B0604020202020204" pitchFamily="34" charset="0"/>
            </a:endParaRPr>
          </a:p>
        </p:txBody>
      </p:sp>
      <p:sp>
        <p:nvSpPr>
          <p:cNvPr id="206857" name="Text Box 9"/>
          <p:cNvSpPr txBox="1"/>
          <p:nvPr>
            <p:custDataLst>
              <p:tags r:id="rId10"/>
            </p:custDataLst>
          </p:nvPr>
        </p:nvSpPr>
        <p:spPr>
          <a:xfrm>
            <a:off x="1703566" y="5020650"/>
            <a:ext cx="9055963" cy="1568450"/>
          </a:xfrm>
          <a:prstGeom prst="rect">
            <a:avLst/>
          </a:prstGeom>
          <a:noFill/>
          <a:ln w="9525">
            <a:noFill/>
          </a:ln>
        </p:spPr>
        <p:txBody>
          <a:bodyPr wrap="square">
            <a:spAutoFit/>
          </a:bodyPr>
          <a:lstStyle/>
          <a:p>
            <a:pPr algn="l"/>
            <a:r>
              <a:rPr lang="zh-CN" altLang="en-US" sz="3200" b="1">
                <a:solidFill>
                  <a:srgbClr val="A50021"/>
                </a:solidFill>
                <a:latin typeface="楷体" panose="02010609060101010101" charset="-122"/>
                <a:ea typeface="楷体" panose="02010609060101010101" charset="-122"/>
                <a:cs typeface="楷体" panose="02010609060101010101" charset="-122"/>
              </a:rPr>
              <a:t>再一次通过对比论证“学者必有师”的重要性，批判当时士大夫耻于从师的风气</a:t>
            </a:r>
            <a:endParaRPr lang="zh-CN" altLang="en-US" sz="3200" b="1">
              <a:solidFill>
                <a:srgbClr val="A50021"/>
              </a:solidFill>
              <a:latin typeface="楷体" panose="02010609060101010101" charset="-122"/>
              <a:ea typeface="楷体" panose="02010609060101010101" charset="-122"/>
              <a:cs typeface="楷体" panose="02010609060101010101" charset="-122"/>
            </a:endParaRPr>
          </a:p>
          <a:p>
            <a:pPr algn="l"/>
            <a:r>
              <a:rPr lang="zh-CN" altLang="en-US" sz="3200" b="1">
                <a:solidFill>
                  <a:srgbClr val="A50021"/>
                </a:solidFill>
                <a:latin typeface="楷体" panose="02010609060101010101" charset="-122"/>
                <a:ea typeface="楷体" panose="02010609060101010101" charset="-122"/>
                <a:cs typeface="楷体" panose="02010609060101010101" charset="-122"/>
              </a:rPr>
              <a:t>  分论点：师道之不传也久矣 </a:t>
            </a:r>
            <a:endParaRPr lang="zh-CN" altLang="en-US" sz="3200" b="1">
              <a:solidFill>
                <a:srgbClr val="A50021"/>
              </a:solidFill>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Effect transition="in" filter="blinds(horizontal)">
                                      <p:cBhvr>
                                        <p:cTn id="7" dur="500"/>
                                        <p:tgtEl>
                                          <p:spTgt spid="2068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6853"/>
                                        </p:tgtEl>
                                        <p:attrNameLst>
                                          <p:attrName>style.visibility</p:attrName>
                                        </p:attrNameLst>
                                      </p:cBhvr>
                                      <p:to>
                                        <p:strVal val="visible"/>
                                      </p:to>
                                    </p:set>
                                    <p:animEffect transition="in" filter="blinds(horizontal)">
                                      <p:cBhvr>
                                        <p:cTn id="12" dur="500"/>
                                        <p:tgtEl>
                                          <p:spTgt spid="2068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6854"/>
                                        </p:tgtEl>
                                        <p:attrNameLst>
                                          <p:attrName>style.visibility</p:attrName>
                                        </p:attrNameLst>
                                      </p:cBhvr>
                                      <p:to>
                                        <p:strVal val="visible"/>
                                      </p:to>
                                    </p:set>
                                    <p:animEffect transition="in" filter="blinds(horizontal)">
                                      <p:cBhvr>
                                        <p:cTn id="17" dur="500"/>
                                        <p:tgtEl>
                                          <p:spTgt spid="20685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6855"/>
                                        </p:tgtEl>
                                        <p:attrNameLst>
                                          <p:attrName>style.visibility</p:attrName>
                                        </p:attrNameLst>
                                      </p:cBhvr>
                                      <p:to>
                                        <p:strVal val="visible"/>
                                      </p:to>
                                    </p:set>
                                    <p:animEffect transition="in" filter="blinds(horizontal)">
                                      <p:cBhvr>
                                        <p:cTn id="22" dur="500"/>
                                        <p:tgtEl>
                                          <p:spTgt spid="20685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6856"/>
                                        </p:tgtEl>
                                        <p:attrNameLst>
                                          <p:attrName>style.visibility</p:attrName>
                                        </p:attrNameLst>
                                      </p:cBhvr>
                                      <p:to>
                                        <p:strVal val="visible"/>
                                      </p:to>
                                    </p:set>
                                    <p:animEffect transition="in" filter="blinds(horizontal)">
                                      <p:cBhvr>
                                        <p:cTn id="27" dur="500"/>
                                        <p:tgtEl>
                                          <p:spTgt spid="20685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06857"/>
                                        </p:tgtEl>
                                        <p:attrNameLst>
                                          <p:attrName>style.visibility</p:attrName>
                                        </p:attrNameLst>
                                      </p:cBhvr>
                                      <p:to>
                                        <p:strVal val="visible"/>
                                      </p:to>
                                    </p:set>
                                    <p:anim calcmode="lin" valueType="num">
                                      <p:cBhvr additive="base">
                                        <p:cTn id="32" dur="500" fill="hold"/>
                                        <p:tgtEl>
                                          <p:spTgt spid="206857"/>
                                        </p:tgtEl>
                                        <p:attrNameLst>
                                          <p:attrName>ppt_x</p:attrName>
                                        </p:attrNameLst>
                                      </p:cBhvr>
                                      <p:tavLst>
                                        <p:tav tm="0">
                                          <p:val>
                                            <p:strVal val="#ppt_x"/>
                                          </p:val>
                                        </p:tav>
                                        <p:tav tm="100000">
                                          <p:val>
                                            <p:strVal val="#ppt_x"/>
                                          </p:val>
                                        </p:tav>
                                      </p:tavLst>
                                    </p:anim>
                                    <p:anim calcmode="lin" valueType="num">
                                      <p:cBhvr additive="base">
                                        <p:cTn id="33" dur="500" fill="hold"/>
                                        <p:tgtEl>
                                          <p:spTgt spid="2068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p:bldP spid="206853" grpId="0"/>
      <p:bldP spid="206854" grpId="0"/>
      <p:bldP spid="206855" grpId="0"/>
      <p:bldP spid="206856" grpId="0"/>
      <p:bldP spid="2068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22210" name="Text Box 2"/>
          <p:cNvSpPr txBox="1">
            <a:spLocks noChangeArrowheads="1"/>
          </p:cNvSpPr>
          <p:nvPr>
            <p:custDataLst>
              <p:tags r:id="rId3"/>
            </p:custDataLst>
          </p:nvPr>
        </p:nvSpPr>
        <p:spPr bwMode="auto">
          <a:xfrm>
            <a:off x="2279650" y="392113"/>
            <a:ext cx="3600450" cy="156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marR="0" algn="l" defTabSz="914400">
              <a:buClrTx/>
              <a:buSzTx/>
              <a:buFontTx/>
              <a:defRPr/>
            </a:pPr>
            <a:r>
              <a:rPr kumimoji="1" lang="zh-CN" altLang="en-US" sz="4800" b="1" kern="1200" cap="none" spc="0" normalizeH="0" baseline="0" noProof="0">
                <a:solidFill>
                  <a:srgbClr val="A50021"/>
                </a:solidFill>
                <a:effectLst>
                  <a:outerShdw blurRad="38100" dist="38100" dir="2700000" algn="tl">
                    <a:srgbClr val="C0C0C0"/>
                  </a:outerShdw>
                </a:effectLst>
                <a:latin typeface="楷体" panose="02010609060101010101" charset="-122"/>
                <a:ea typeface="楷体" panose="02010609060101010101" charset="-122"/>
                <a:cs typeface="+mn-cs"/>
              </a:rPr>
              <a:t>论证方法：</a:t>
            </a:r>
            <a:r>
              <a:rPr kumimoji="1" lang="zh-CN" altLang="en-US" sz="4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mn-cs"/>
              </a:rPr>
              <a:t>对比论证</a:t>
            </a:r>
            <a:endParaRPr kumimoji="1" lang="zh-CN" altLang="en-US" sz="4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mn-cs"/>
            </a:endParaRPr>
          </a:p>
        </p:txBody>
      </p:sp>
      <p:sp>
        <p:nvSpPr>
          <p:cNvPr id="222211" name="Text Box 3"/>
          <p:cNvSpPr txBox="1">
            <a:spLocks noChangeArrowheads="1"/>
          </p:cNvSpPr>
          <p:nvPr>
            <p:custDataLst>
              <p:tags r:id="rId4"/>
            </p:custDataLst>
          </p:nvPr>
        </p:nvSpPr>
        <p:spPr bwMode="auto">
          <a:xfrm>
            <a:off x="5448300" y="247333"/>
            <a:ext cx="4619625" cy="181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marR="0" algn="l" defTabSz="914400">
              <a:spcBef>
                <a:spcPct val="50000"/>
              </a:spcBef>
              <a:buClrTx/>
              <a:buSzTx/>
              <a:buFontTx/>
              <a:defRPr/>
            </a:pPr>
            <a:r>
              <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古之圣人 </a:t>
            </a:r>
            <a:r>
              <a:rPr kumimoji="1" lang="en-US" altLang="zh-CN"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 </a:t>
            </a:r>
            <a:r>
              <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今之众人</a:t>
            </a:r>
            <a:endPar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a:p>
            <a:pPr marR="0" algn="l" defTabSz="914400">
              <a:spcBef>
                <a:spcPct val="50000"/>
              </a:spcBef>
              <a:buClrTx/>
              <a:buSzTx/>
              <a:buFontTx/>
              <a:defRPr/>
            </a:pPr>
            <a:r>
              <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择师教子 </a:t>
            </a:r>
            <a:r>
              <a:rPr kumimoji="1" lang="en-US" altLang="zh-CN"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 </a:t>
            </a:r>
            <a:r>
              <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自身耻师</a:t>
            </a:r>
            <a:endPar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a:p>
            <a:pPr marR="0" algn="l" defTabSz="914400">
              <a:spcBef>
                <a:spcPct val="50000"/>
              </a:spcBef>
              <a:buClrTx/>
              <a:buSzTx/>
              <a:buFontTx/>
              <a:defRPr/>
            </a:pPr>
            <a:r>
              <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百工之人 </a:t>
            </a:r>
            <a:r>
              <a:rPr kumimoji="1" lang="en-US" altLang="zh-CN"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 </a:t>
            </a:r>
            <a:r>
              <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士大夫之族</a:t>
            </a:r>
            <a:endParaRPr kumimoji="1" lang="zh-CN" altLang="en-US" sz="28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p:txBody>
      </p:sp>
      <p:graphicFrame>
        <p:nvGraphicFramePr>
          <p:cNvPr id="222259" name="Group 51"/>
          <p:cNvGraphicFramePr>
            <a:graphicFrameLocks noGrp="1"/>
          </p:cNvGraphicFramePr>
          <p:nvPr>
            <p:ph idx="1"/>
            <p:custDataLst>
              <p:tags r:id="rId5"/>
            </p:custDataLst>
          </p:nvPr>
        </p:nvGraphicFramePr>
        <p:xfrm>
          <a:off x="1919288" y="2108200"/>
          <a:ext cx="8634095" cy="5048246"/>
        </p:xfrm>
        <a:graphic>
          <a:graphicData uri="http://schemas.openxmlformats.org/drawingml/2006/table">
            <a:tbl>
              <a:tblPr/>
              <a:tblGrid>
                <a:gridCol w="431800"/>
                <a:gridCol w="1828800"/>
                <a:gridCol w="2661920"/>
                <a:gridCol w="1831340"/>
                <a:gridCol w="1880235"/>
              </a:tblGrid>
              <a:tr h="497840">
                <a:tc>
                  <a:txBody>
                    <a:bodyPr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rPr>
                        <a:t>对象</a:t>
                      </a:r>
                      <a:endPar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rPr>
                        <a:t>从师的态度</a:t>
                      </a:r>
                      <a:endPar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rPr>
                        <a:t>结果</a:t>
                      </a:r>
                      <a:endPar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rPr>
                        <a:t>论述中心</a:t>
                      </a:r>
                      <a:endParaRPr kumimoji="0" lang="zh-CN" altLang="en-US" sz="2400" b="1" i="0" u="none" strike="noStrike" cap="none" normalizeH="0" baseline="0" smtClean="0">
                        <a:ln>
                          <a:noFill/>
                        </a:ln>
                        <a:solidFill>
                          <a:srgbClr val="FF0000"/>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200">
                <a:tc rowSpan="2">
                  <a:txBody>
                    <a:bodyPr wrap="square"/>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仿宋_GB2312" pitchFamily="49" charset="-122"/>
                        </a:rPr>
                        <a:t>1</a:t>
                      </a:r>
                      <a:endParaRPr kumimoji="0" lang="en-US" altLang="zh-CN"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今之众人”</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耻学于师”</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愚益愚”</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6">
                  <a:txBody>
                    <a:bodyPr wrap="square"/>
                    <a:lstStyle/>
                    <a:p>
                      <a:pPr marL="342900" marR="0" lvl="0" indent="-76200" algn="l"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通过正反对比，论证了从师学习的重要性，抨击”耻学于师“的社会风气。</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200">
                <a:tc vMerge="1">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古之圣人”</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从师而问”</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圣益圣”</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457200">
                <a:tc rowSpan="2">
                  <a:txBody>
                    <a:bodyPr wrap="square"/>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仿宋_GB2312" pitchFamily="49" charset="-122"/>
                        </a:rPr>
                        <a:t>2</a:t>
                      </a:r>
                      <a:endParaRPr kumimoji="0" lang="en-US" altLang="zh-CN"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于其子</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择师而教之</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小学</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457200">
                <a:tc vMerge="1">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于其身</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耻师</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大遗</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457200">
                <a:tc rowSpan="2">
                  <a:txBody>
                    <a:bodyPr wrap="square"/>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仿宋_GB2312" pitchFamily="49" charset="-122"/>
                        </a:rPr>
                        <a:t>3</a:t>
                      </a:r>
                      <a:endParaRPr kumimoji="0" lang="en-US" altLang="zh-CN"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百工之人</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不耻相师</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wrap="square"/>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     </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士大夫之智不及巫医乐师百工之人</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1532890">
                <a:tc vMerge="1">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rPr>
                        <a:t>士大夫之族</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wrap="square"/>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曰师曰弟子</a:t>
                      </a:r>
                      <a:r>
                        <a:rPr kumimoji="0" lang="en-US" altLang="zh-CN"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a:t>
                      </a:r>
                      <a:r>
                        <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rPr>
                        <a:t>群聚而笑之</a:t>
                      </a:r>
                      <a:endParaRPr kumimoji="0" lang="zh-CN" altLang="en-US" sz="2400" b="1" i="0" u="none" strike="noStrike" cap="none" normalizeH="0" baseline="0" smtClean="0">
                        <a:ln>
                          <a:noFill/>
                        </a:ln>
                        <a:solidFill>
                          <a:schemeClr val="tx1"/>
                        </a:solidFill>
                        <a:effectLst/>
                        <a:latin typeface="楷体" panose="02010609060101010101" charset="-122"/>
                        <a:ea typeface="楷体" panose="02010609060101010101" charset="-122"/>
                        <a:cs typeface="楷体" panose="02010609060101010101" charset="-122"/>
                      </a:endParaRPr>
                    </a:p>
                  </a:txBody>
                  <a:tcPr marL="91439" marR="91439" marT="45719" marB="45719" vert="horz"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c v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2210"/>
                                        </p:tgtEl>
                                        <p:attrNameLst>
                                          <p:attrName>style.visibility</p:attrName>
                                        </p:attrNameLst>
                                      </p:cBhvr>
                                      <p:to>
                                        <p:strVal val="visible"/>
                                      </p:to>
                                    </p:set>
                                    <p:anim calcmode="lin" valueType="num">
                                      <p:cBhvr additive="base">
                                        <p:cTn id="7" dur="500" fill="hold"/>
                                        <p:tgtEl>
                                          <p:spTgt spid="222210"/>
                                        </p:tgtEl>
                                        <p:attrNameLst>
                                          <p:attrName>ppt_x</p:attrName>
                                        </p:attrNameLst>
                                      </p:cBhvr>
                                      <p:tavLst>
                                        <p:tav tm="0">
                                          <p:val>
                                            <p:strVal val="0-#ppt_w/2"/>
                                          </p:val>
                                        </p:tav>
                                        <p:tav tm="100000">
                                          <p:val>
                                            <p:strVal val="#ppt_x"/>
                                          </p:val>
                                        </p:tav>
                                      </p:tavLst>
                                    </p:anim>
                                    <p:anim calcmode="lin" valueType="num">
                                      <p:cBhvr additive="base">
                                        <p:cTn id="8" dur="500" fill="hold"/>
                                        <p:tgtEl>
                                          <p:spTgt spid="2222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2211">
                                            <p:txEl>
                                              <p:charRg st="4294967295" end="4294967295"/>
                                            </p:txEl>
                                          </p:spTgt>
                                        </p:tgtEl>
                                        <p:attrNameLst>
                                          <p:attrName>style.visibility</p:attrName>
                                        </p:attrNameLst>
                                      </p:cBhvr>
                                      <p:to>
                                        <p:strVal val="visible"/>
                                      </p:to>
                                    </p:set>
                                    <p:anim calcmode="lin" valueType="num">
                                      <p:cBhvr additive="base">
                                        <p:cTn id="13" dur="500" fill="hold"/>
                                        <p:tgtEl>
                                          <p:spTgt spid="22221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2211">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2211">
                                            <p:txEl>
                                              <p:pRg st="0" end="0"/>
                                            </p:txEl>
                                          </p:spTgt>
                                        </p:tgtEl>
                                        <p:attrNameLst>
                                          <p:attrName>style.visibility</p:attrName>
                                        </p:attrNameLst>
                                      </p:cBhvr>
                                      <p:to>
                                        <p:strVal val="visible"/>
                                      </p:to>
                                    </p:set>
                                    <p:anim calcmode="lin" valueType="num">
                                      <p:cBhvr additive="base">
                                        <p:cTn id="19" dur="500" fill="hold"/>
                                        <p:tgtEl>
                                          <p:spTgt spid="222211">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2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2211">
                                            <p:txEl>
                                              <p:pRg st="1" end="1"/>
                                            </p:txEl>
                                          </p:spTgt>
                                        </p:tgtEl>
                                        <p:attrNameLst>
                                          <p:attrName>style.visibility</p:attrName>
                                        </p:attrNameLst>
                                      </p:cBhvr>
                                      <p:to>
                                        <p:strVal val="visible"/>
                                      </p:to>
                                    </p:set>
                                    <p:anim calcmode="lin" valueType="num">
                                      <p:cBhvr additive="base">
                                        <p:cTn id="25" dur="500" fill="hold"/>
                                        <p:tgtEl>
                                          <p:spTgt spid="222211">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22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2211">
                                            <p:txEl>
                                              <p:pRg st="2" end="2"/>
                                            </p:txEl>
                                          </p:spTgt>
                                        </p:tgtEl>
                                        <p:attrNameLst>
                                          <p:attrName>style.visibility</p:attrName>
                                        </p:attrNameLst>
                                      </p:cBhvr>
                                      <p:to>
                                        <p:strVal val="visible"/>
                                      </p:to>
                                    </p:set>
                                    <p:anim calcmode="lin" valueType="num">
                                      <p:cBhvr additive="base">
                                        <p:cTn id="31" dur="500" fill="hold"/>
                                        <p:tgtEl>
                                          <p:spTgt spid="222211">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2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22259"/>
                                        </p:tgtEl>
                                        <p:attrNameLst>
                                          <p:attrName>style.visibility</p:attrName>
                                        </p:attrNameLst>
                                      </p:cBhvr>
                                      <p:to>
                                        <p:strVal val="visible"/>
                                      </p:to>
                                    </p:set>
                                    <p:animEffect transition="in" filter="checkerboard(across)">
                                      <p:cBhvr>
                                        <p:cTn id="37" dur="500"/>
                                        <p:tgtEl>
                                          <p:spTgt spid="222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0" grpId="0"/>
      <p:bldP spid="222211"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885"/>
            <a:ext cx="11715115" cy="6412865"/>
          </a:xfrm>
          <a:prstGeom prst="rect">
            <a:avLst/>
          </a:prstGeom>
        </p:spPr>
      </p:pic>
      <p:sp>
        <p:nvSpPr>
          <p:cNvPr id="27" name="矩形 11"/>
          <p:cNvSpPr>
            <a:spLocks noChangeArrowheads="1"/>
          </p:cNvSpPr>
          <p:nvPr>
            <p:custDataLst>
              <p:tags r:id="rId3"/>
            </p:custDataLst>
          </p:nvPr>
        </p:nvSpPr>
        <p:spPr bwMode="auto">
          <a:xfrm>
            <a:off x="4502112" y="2569455"/>
            <a:ext cx="3484880"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a:solidFill>
                  <a:srgbClr val="433A4B"/>
                </a:solidFill>
                <a:latin typeface="华文新魏" panose="02010800040101010101" pitchFamily="2" charset="-122"/>
                <a:ea typeface="华文新魏" panose="02010800040101010101" pitchFamily="2" charset="-122"/>
                <a:sym typeface="迷你简剪纸"/>
              </a:rPr>
              <a:t>研读第三段</a:t>
            </a:r>
            <a:endParaRPr lang="zh-CN" altLang="en-US" sz="5200">
              <a:solidFill>
                <a:srgbClr val="433A4B"/>
              </a:solidFill>
              <a:latin typeface="华文新魏" panose="02010800040101010101" pitchFamily="2" charset="-122"/>
              <a:ea typeface="华文新魏" panose="02010800040101010101" pitchFamily="2" charset="-122"/>
              <a:sym typeface="迷你简剪纸"/>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8898" name="Rectangle 2"/>
          <p:cNvSpPr/>
          <p:nvPr>
            <p:custDataLst>
              <p:tags r:id="rId3"/>
            </p:custDataLst>
          </p:nvPr>
        </p:nvSpPr>
        <p:spPr>
          <a:xfrm>
            <a:off x="1524000" y="540226"/>
            <a:ext cx="9144000" cy="2245360"/>
          </a:xfrm>
          <a:prstGeom prst="rect">
            <a:avLst/>
          </a:prstGeom>
          <a:noFill/>
          <a:ln w="9525">
            <a:noFill/>
          </a:ln>
        </p:spPr>
        <p:txBody>
          <a:bodyPr anchor="ctr">
            <a:spAutoFit/>
          </a:bodyPr>
          <a:lstStyle/>
          <a:p>
            <a:pPr algn="l"/>
            <a:r>
              <a:rPr lang="zh-CN" altLang="en-US" sz="2800" b="0">
                <a:latin typeface="黑体" panose="02010609060101010101" charset="-122"/>
                <a:ea typeface="黑体" panose="02010609060101010101" charset="-122"/>
              </a:rPr>
              <a:t>　　圣人无</a:t>
            </a:r>
            <a:r>
              <a:rPr lang="zh-CN" altLang="en-US" sz="2800" b="0">
                <a:solidFill>
                  <a:srgbClr val="FF3300"/>
                </a:solidFill>
                <a:latin typeface="黑体" panose="02010609060101010101" charset="-122"/>
                <a:ea typeface="黑体" panose="02010609060101010101" charset="-122"/>
              </a:rPr>
              <a:t>常师</a:t>
            </a:r>
            <a:r>
              <a:rPr lang="zh-CN" altLang="en-US" sz="2800" b="0">
                <a:latin typeface="黑体" panose="02010609060101010101" charset="-122"/>
                <a:ea typeface="黑体" panose="02010609060101010101" charset="-122"/>
              </a:rPr>
              <a:t>。孔子</a:t>
            </a:r>
            <a:r>
              <a:rPr lang="zh-CN" altLang="en-US" sz="2800" b="0">
                <a:solidFill>
                  <a:srgbClr val="FF3300"/>
                </a:solidFill>
                <a:latin typeface="黑体" panose="02010609060101010101" charset="-122"/>
                <a:ea typeface="黑体" panose="02010609060101010101" charset="-122"/>
              </a:rPr>
              <a:t>师</a:t>
            </a:r>
            <a:r>
              <a:rPr lang="zh-CN" altLang="en-US" sz="2800" b="0">
                <a:latin typeface="黑体" panose="02010609060101010101" charset="-122"/>
                <a:ea typeface="黑体" panose="02010609060101010101" charset="-122"/>
              </a:rPr>
              <a:t>郯子、苌弘、师襄、老聃。郯子</a:t>
            </a:r>
            <a:r>
              <a:rPr lang="zh-CN" altLang="en-US" sz="2800" b="0">
                <a:solidFill>
                  <a:srgbClr val="FF3300"/>
                </a:solidFill>
                <a:latin typeface="黑体" panose="02010609060101010101" charset="-122"/>
                <a:ea typeface="黑体" panose="02010609060101010101" charset="-122"/>
              </a:rPr>
              <a:t>之徒</a:t>
            </a:r>
            <a:r>
              <a:rPr lang="zh-CN" altLang="en-US" sz="2800" b="0">
                <a:latin typeface="黑体" panose="02010609060101010101" charset="-122"/>
                <a:ea typeface="黑体" panose="02010609060101010101" charset="-122"/>
              </a:rPr>
              <a:t>，其贤不及孔子。孔子曰：三人行，则必有我师。是</a:t>
            </a:r>
            <a:endParaRPr lang="zh-CN" altLang="en-US" sz="2800" b="0">
              <a:latin typeface="黑体" panose="02010609060101010101" charset="-122"/>
              <a:ea typeface="黑体" panose="02010609060101010101" charset="-122"/>
            </a:endParaRPr>
          </a:p>
          <a:p>
            <a:pPr algn="l"/>
            <a:endParaRPr lang="zh-CN" altLang="en-US" sz="2800" b="0">
              <a:latin typeface="黑体" panose="02010609060101010101" charset="-122"/>
              <a:ea typeface="黑体" panose="02010609060101010101" charset="-122"/>
            </a:endParaRPr>
          </a:p>
          <a:p>
            <a:pPr algn="l"/>
            <a:r>
              <a:rPr lang="zh-CN" altLang="en-US" sz="2800" b="0">
                <a:latin typeface="黑体" panose="02010609060101010101" charset="-122"/>
                <a:ea typeface="黑体" panose="02010609060101010101" charset="-122"/>
              </a:rPr>
              <a:t>故弟子</a:t>
            </a:r>
            <a:r>
              <a:rPr lang="zh-CN" altLang="en-US" sz="2800" b="0">
                <a:solidFill>
                  <a:srgbClr val="FF3300"/>
                </a:solidFill>
                <a:latin typeface="黑体" panose="02010609060101010101" charset="-122"/>
                <a:ea typeface="黑体" panose="02010609060101010101" charset="-122"/>
              </a:rPr>
              <a:t>不必</a:t>
            </a:r>
            <a:r>
              <a:rPr lang="zh-CN" altLang="en-US" sz="2800" b="0">
                <a:latin typeface="黑体" panose="02010609060101010101" charset="-122"/>
                <a:ea typeface="黑体" panose="02010609060101010101" charset="-122"/>
              </a:rPr>
              <a:t>不如师，师不必贤</a:t>
            </a:r>
            <a:r>
              <a:rPr lang="zh-CN" altLang="en-US" sz="2800" b="0">
                <a:solidFill>
                  <a:srgbClr val="FF3300"/>
                </a:solidFill>
                <a:latin typeface="黑体" panose="02010609060101010101" charset="-122"/>
                <a:ea typeface="黑体" panose="02010609060101010101" charset="-122"/>
              </a:rPr>
              <a:t>于</a:t>
            </a:r>
            <a:r>
              <a:rPr lang="zh-CN" altLang="en-US" sz="2800" b="0">
                <a:latin typeface="黑体" panose="02010609060101010101" charset="-122"/>
                <a:ea typeface="黑体" panose="02010609060101010101" charset="-122"/>
              </a:rPr>
              <a:t>弟子，</a:t>
            </a:r>
            <a:r>
              <a:rPr lang="zh-CN" altLang="en-US" sz="2800" b="0">
                <a:solidFill>
                  <a:srgbClr val="FF3300"/>
                </a:solidFill>
                <a:latin typeface="黑体" panose="02010609060101010101" charset="-122"/>
                <a:ea typeface="黑体" panose="02010609060101010101" charset="-122"/>
              </a:rPr>
              <a:t>闻道</a:t>
            </a:r>
            <a:r>
              <a:rPr lang="zh-CN" altLang="en-US" sz="2800" b="0">
                <a:latin typeface="黑体" panose="02010609060101010101" charset="-122"/>
                <a:ea typeface="黑体" panose="02010609060101010101" charset="-122"/>
              </a:rPr>
              <a:t>有先后，术业有</a:t>
            </a:r>
            <a:r>
              <a:rPr lang="zh-CN" altLang="en-US" sz="2800" b="0">
                <a:solidFill>
                  <a:srgbClr val="FF3300"/>
                </a:solidFill>
                <a:latin typeface="黑体" panose="02010609060101010101" charset="-122"/>
                <a:ea typeface="黑体" panose="02010609060101010101" charset="-122"/>
              </a:rPr>
              <a:t>专攻</a:t>
            </a:r>
            <a:r>
              <a:rPr lang="zh-CN" altLang="en-US" sz="2800" b="0">
                <a:latin typeface="黑体" panose="02010609060101010101" charset="-122"/>
                <a:ea typeface="黑体" panose="02010609060101010101" charset="-122"/>
              </a:rPr>
              <a:t>，如</a:t>
            </a:r>
            <a:r>
              <a:rPr lang="zh-CN" altLang="en-US" sz="2800" b="0">
                <a:solidFill>
                  <a:srgbClr val="FF3300"/>
                </a:solidFill>
                <a:latin typeface="黑体" panose="02010609060101010101" charset="-122"/>
                <a:ea typeface="黑体" panose="02010609060101010101" charset="-122"/>
              </a:rPr>
              <a:t>是</a:t>
            </a:r>
            <a:r>
              <a:rPr lang="zh-CN" altLang="en-US" sz="2800" b="0">
                <a:latin typeface="黑体" panose="02010609060101010101" charset="-122"/>
                <a:ea typeface="黑体" panose="02010609060101010101" charset="-122"/>
              </a:rPr>
              <a:t>而已。 </a:t>
            </a:r>
            <a:endParaRPr lang="zh-CN" altLang="en-US" sz="2800" b="0">
              <a:latin typeface="黑体" panose="02010609060101010101" charset="-122"/>
              <a:ea typeface="黑体" panose="02010609060101010101" charset="-122"/>
            </a:endParaRPr>
          </a:p>
        </p:txBody>
      </p:sp>
      <p:sp>
        <p:nvSpPr>
          <p:cNvPr id="208899" name="Rectangle 3"/>
          <p:cNvSpPr/>
          <p:nvPr>
            <p:custDataLst>
              <p:tags r:id="rId4"/>
            </p:custDataLst>
          </p:nvPr>
        </p:nvSpPr>
        <p:spPr>
          <a:xfrm>
            <a:off x="1212167" y="3429347"/>
            <a:ext cx="9972733" cy="3107690"/>
          </a:xfrm>
          <a:prstGeom prst="rect">
            <a:avLst/>
          </a:prstGeom>
          <a:noFill/>
          <a:ln w="9525">
            <a:noFill/>
          </a:ln>
        </p:spPr>
        <p:txBody>
          <a:bodyPr wrap="square" anchor="ctr">
            <a:spAutoFit/>
          </a:bodyPr>
          <a:lstStyle/>
          <a:p>
            <a:pPr algn="l"/>
            <a:r>
              <a:rPr lang="zh-CN" altLang="en-US" sz="2800">
                <a:latin typeface="楷体_GB2312" pitchFamily="1" charset="-122"/>
                <a:ea typeface="楷体_GB2312" pitchFamily="1" charset="-122"/>
              </a:rPr>
              <a:t>　　</a:t>
            </a:r>
            <a:r>
              <a:rPr lang="zh-CN" altLang="en-US" sz="2800" b="1">
                <a:latin typeface="楷体" panose="02010609060101010101" charset="-122"/>
                <a:ea typeface="楷体" panose="02010609060101010101" charset="-122"/>
                <a:cs typeface="楷体" panose="02010609060101010101" charset="-122"/>
              </a:rPr>
              <a:t>圣人没有固定的老师，孔子（曾）以郯子、苌弘、师襄、老聃为师，郯子这些人，他们的贤能（都）比不上孔子。孔子说：“三个人同行，（里面）一定有（可以当）我的老师（的人）。”因此，学生不一定（永远）不如老师，老师不一定（样样都）比学生贤能，（老师和学生的区别只是）听到道理有的早有的迟，学问和技艺（各）有（各的）专长，（只是）如此罢了。 </a:t>
            </a:r>
            <a:endParaRPr lang="zh-CN" altLang="en-US" sz="2800" b="1">
              <a:latin typeface="楷体" panose="02010609060101010101" charset="-122"/>
              <a:ea typeface="楷体" panose="02010609060101010101" charset="-122"/>
              <a:cs typeface="楷体" panose="02010609060101010101" charset="-122"/>
            </a:endParaRPr>
          </a:p>
        </p:txBody>
      </p:sp>
      <p:sp>
        <p:nvSpPr>
          <p:cNvPr id="208900" name="AutoShape 4"/>
          <p:cNvSpPr/>
          <p:nvPr>
            <p:custDataLst>
              <p:tags r:id="rId5"/>
            </p:custDataLst>
          </p:nvPr>
        </p:nvSpPr>
        <p:spPr>
          <a:xfrm>
            <a:off x="1703388" y="188913"/>
            <a:ext cx="1944687" cy="360362"/>
          </a:xfrm>
          <a:prstGeom prst="wedgeRoundRectCallout">
            <a:avLst>
              <a:gd name="adj1" fmla="val 51796"/>
              <a:gd name="adj2" fmla="val 77315"/>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固定的老师</a:t>
            </a:r>
            <a:endParaRPr lang="zh-CN" altLang="en-US" sz="2400">
              <a:latin typeface="楷体_GB2312" pitchFamily="1" charset="-122"/>
              <a:ea typeface="楷体_GB2312" pitchFamily="1" charset="-122"/>
            </a:endParaRPr>
          </a:p>
        </p:txBody>
      </p:sp>
      <p:sp>
        <p:nvSpPr>
          <p:cNvPr id="208901" name="AutoShape 5"/>
          <p:cNvSpPr/>
          <p:nvPr>
            <p:custDataLst>
              <p:tags r:id="rId6"/>
            </p:custDataLst>
          </p:nvPr>
        </p:nvSpPr>
        <p:spPr>
          <a:xfrm>
            <a:off x="5591175" y="188913"/>
            <a:ext cx="1873250" cy="360362"/>
          </a:xfrm>
          <a:prstGeom prst="wedgeRoundRectCallout">
            <a:avLst>
              <a:gd name="adj1" fmla="val -61273"/>
              <a:gd name="adj2" fmla="val 7467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以</a:t>
            </a:r>
            <a:r>
              <a:rPr lang="en-US" altLang="zh-CN" sz="2400">
                <a:latin typeface="宋体" panose="02010600030101010101" pitchFamily="2" charset="-122"/>
                <a:ea typeface="楷体_GB2312" pitchFamily="1" charset="-122"/>
              </a:rPr>
              <a:t>……</a:t>
            </a:r>
            <a:r>
              <a:rPr lang="zh-CN" altLang="en-US" sz="2400">
                <a:latin typeface="楷体_GB2312" pitchFamily="1" charset="-122"/>
                <a:ea typeface="楷体_GB2312" pitchFamily="1" charset="-122"/>
              </a:rPr>
              <a:t>为师</a:t>
            </a:r>
            <a:endParaRPr lang="zh-CN" altLang="en-US" sz="2400">
              <a:latin typeface="楷体_GB2312" pitchFamily="1" charset="-122"/>
              <a:ea typeface="楷体_GB2312" pitchFamily="1" charset="-122"/>
            </a:endParaRPr>
          </a:p>
        </p:txBody>
      </p:sp>
      <p:sp>
        <p:nvSpPr>
          <p:cNvPr id="208902" name="AutoShape 6"/>
          <p:cNvSpPr/>
          <p:nvPr>
            <p:custDataLst>
              <p:tags r:id="rId7"/>
            </p:custDataLst>
          </p:nvPr>
        </p:nvSpPr>
        <p:spPr>
          <a:xfrm>
            <a:off x="1524000" y="1557338"/>
            <a:ext cx="1223963" cy="360362"/>
          </a:xfrm>
          <a:prstGeom prst="wedgeRoundRectCallout">
            <a:avLst>
              <a:gd name="adj1" fmla="val -8366"/>
              <a:gd name="adj2" fmla="val -8083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这类人</a:t>
            </a:r>
            <a:endParaRPr lang="zh-CN" altLang="en-US" sz="2400">
              <a:latin typeface="楷体_GB2312" pitchFamily="1" charset="-122"/>
              <a:ea typeface="楷体_GB2312" pitchFamily="1" charset="-122"/>
            </a:endParaRPr>
          </a:p>
        </p:txBody>
      </p:sp>
      <p:sp>
        <p:nvSpPr>
          <p:cNvPr id="208903" name="AutoShape 7"/>
          <p:cNvSpPr/>
          <p:nvPr>
            <p:custDataLst>
              <p:tags r:id="rId8"/>
            </p:custDataLst>
          </p:nvPr>
        </p:nvSpPr>
        <p:spPr>
          <a:xfrm>
            <a:off x="3432175" y="1557338"/>
            <a:ext cx="1223963" cy="360362"/>
          </a:xfrm>
          <a:prstGeom prst="wedgeRoundRectCallout">
            <a:avLst>
              <a:gd name="adj1" fmla="val -81259"/>
              <a:gd name="adj2" fmla="val 5969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不一定</a:t>
            </a:r>
            <a:endParaRPr lang="zh-CN" altLang="en-US" sz="2400">
              <a:latin typeface="楷体_GB2312" pitchFamily="1" charset="-122"/>
              <a:ea typeface="楷体_GB2312" pitchFamily="1" charset="-122"/>
            </a:endParaRPr>
          </a:p>
        </p:txBody>
      </p:sp>
      <p:sp>
        <p:nvSpPr>
          <p:cNvPr id="208904" name="AutoShape 8"/>
          <p:cNvSpPr/>
          <p:nvPr>
            <p:custDataLst>
              <p:tags r:id="rId9"/>
            </p:custDataLst>
          </p:nvPr>
        </p:nvSpPr>
        <p:spPr>
          <a:xfrm>
            <a:off x="6096000" y="2492375"/>
            <a:ext cx="1584325" cy="360363"/>
          </a:xfrm>
          <a:prstGeom prst="wedgeRoundRectCallout">
            <a:avLst>
              <a:gd name="adj1" fmla="val -29259"/>
              <a:gd name="adj2" fmla="val -107269"/>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介词，比</a:t>
            </a:r>
            <a:endParaRPr lang="zh-CN" altLang="en-US" sz="2400">
              <a:latin typeface="楷体_GB2312" pitchFamily="1" charset="-122"/>
              <a:ea typeface="楷体_GB2312" pitchFamily="1" charset="-122"/>
            </a:endParaRPr>
          </a:p>
        </p:txBody>
      </p:sp>
      <p:sp>
        <p:nvSpPr>
          <p:cNvPr id="208905" name="AutoShape 9"/>
          <p:cNvSpPr/>
          <p:nvPr>
            <p:custDataLst>
              <p:tags r:id="rId10"/>
            </p:custDataLst>
          </p:nvPr>
        </p:nvSpPr>
        <p:spPr>
          <a:xfrm>
            <a:off x="8040688" y="2492375"/>
            <a:ext cx="1655762" cy="360363"/>
          </a:xfrm>
          <a:prstGeom prst="wedgeRoundRectCallout">
            <a:avLst>
              <a:gd name="adj1" fmla="val -51056"/>
              <a:gd name="adj2" fmla="val -8964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懂得道理</a:t>
            </a:r>
            <a:endParaRPr lang="zh-CN" altLang="en-US" sz="2400">
              <a:latin typeface="楷体_GB2312" pitchFamily="1" charset="-122"/>
              <a:ea typeface="楷体_GB2312" pitchFamily="1" charset="-122"/>
            </a:endParaRPr>
          </a:p>
        </p:txBody>
      </p:sp>
      <p:sp>
        <p:nvSpPr>
          <p:cNvPr id="208906" name="AutoShape 10"/>
          <p:cNvSpPr/>
          <p:nvPr>
            <p:custDataLst>
              <p:tags r:id="rId11"/>
            </p:custDataLst>
          </p:nvPr>
        </p:nvSpPr>
        <p:spPr>
          <a:xfrm>
            <a:off x="1703388" y="2924175"/>
            <a:ext cx="1655762" cy="360363"/>
          </a:xfrm>
          <a:prstGeom prst="wedgeRoundRectCallout">
            <a:avLst>
              <a:gd name="adj1" fmla="val -13759"/>
              <a:gd name="adj2" fmla="val -95815"/>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专门研究</a:t>
            </a:r>
            <a:endParaRPr lang="zh-CN" altLang="en-US" sz="2400">
              <a:latin typeface="楷体_GB2312" pitchFamily="1" charset="-122"/>
              <a:ea typeface="楷体_GB2312" pitchFamily="1" charset="-122"/>
            </a:endParaRPr>
          </a:p>
        </p:txBody>
      </p:sp>
      <p:sp>
        <p:nvSpPr>
          <p:cNvPr id="208907" name="AutoShape 11"/>
          <p:cNvSpPr/>
          <p:nvPr>
            <p:custDataLst>
              <p:tags r:id="rId12"/>
            </p:custDataLst>
          </p:nvPr>
        </p:nvSpPr>
        <p:spPr>
          <a:xfrm>
            <a:off x="3863975" y="2852738"/>
            <a:ext cx="1655763" cy="360362"/>
          </a:xfrm>
          <a:prstGeom prst="wedgeRoundRectCallout">
            <a:avLst>
              <a:gd name="adj1" fmla="val -56713"/>
              <a:gd name="adj2" fmla="val -90088"/>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代词，此</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8898"/>
                                        </p:tgtEl>
                                        <p:attrNameLst>
                                          <p:attrName>style.visibility</p:attrName>
                                        </p:attrNameLst>
                                      </p:cBhvr>
                                      <p:to>
                                        <p:strVal val="visible"/>
                                      </p:to>
                                    </p:set>
                                    <p:anim calcmode="lin" valueType="num">
                                      <p:cBhvr additive="base">
                                        <p:cTn id="7" dur="500" fill="hold"/>
                                        <p:tgtEl>
                                          <p:spTgt spid="208898"/>
                                        </p:tgtEl>
                                        <p:attrNameLst>
                                          <p:attrName>ppt_x</p:attrName>
                                        </p:attrNameLst>
                                      </p:cBhvr>
                                      <p:tavLst>
                                        <p:tav tm="0">
                                          <p:val>
                                            <p:strVal val="#ppt_x"/>
                                          </p:val>
                                        </p:tav>
                                        <p:tav tm="100000">
                                          <p:val>
                                            <p:strVal val="#ppt_x"/>
                                          </p:val>
                                        </p:tav>
                                      </p:tavLst>
                                    </p:anim>
                                    <p:anim calcmode="lin" valueType="num">
                                      <p:cBhvr additive="base">
                                        <p:cTn id="8" dur="500" fill="hold"/>
                                        <p:tgtEl>
                                          <p:spTgt spid="2088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8900"/>
                                        </p:tgtEl>
                                        <p:attrNameLst>
                                          <p:attrName>style.visibility</p:attrName>
                                        </p:attrNameLst>
                                      </p:cBhvr>
                                      <p:to>
                                        <p:strVal val="visible"/>
                                      </p:to>
                                    </p:set>
                                    <p:anim calcmode="lin" valueType="num">
                                      <p:cBhvr additive="base">
                                        <p:cTn id="13" dur="500" fill="hold"/>
                                        <p:tgtEl>
                                          <p:spTgt spid="208900"/>
                                        </p:tgtEl>
                                        <p:attrNameLst>
                                          <p:attrName>ppt_x</p:attrName>
                                        </p:attrNameLst>
                                      </p:cBhvr>
                                      <p:tavLst>
                                        <p:tav tm="0">
                                          <p:val>
                                            <p:strVal val="#ppt_x"/>
                                          </p:val>
                                        </p:tav>
                                        <p:tav tm="100000">
                                          <p:val>
                                            <p:strVal val="#ppt_x"/>
                                          </p:val>
                                        </p:tav>
                                      </p:tavLst>
                                    </p:anim>
                                    <p:anim calcmode="lin" valueType="num">
                                      <p:cBhvr additive="base">
                                        <p:cTn id="14" dur="500" fill="hold"/>
                                        <p:tgtEl>
                                          <p:spTgt spid="2089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8901"/>
                                        </p:tgtEl>
                                        <p:attrNameLst>
                                          <p:attrName>style.visibility</p:attrName>
                                        </p:attrNameLst>
                                      </p:cBhvr>
                                      <p:to>
                                        <p:strVal val="visible"/>
                                      </p:to>
                                    </p:set>
                                    <p:anim calcmode="lin" valueType="num">
                                      <p:cBhvr additive="base">
                                        <p:cTn id="19" dur="500" fill="hold"/>
                                        <p:tgtEl>
                                          <p:spTgt spid="208901"/>
                                        </p:tgtEl>
                                        <p:attrNameLst>
                                          <p:attrName>ppt_x</p:attrName>
                                        </p:attrNameLst>
                                      </p:cBhvr>
                                      <p:tavLst>
                                        <p:tav tm="0">
                                          <p:val>
                                            <p:strVal val="#ppt_x"/>
                                          </p:val>
                                        </p:tav>
                                        <p:tav tm="100000">
                                          <p:val>
                                            <p:strVal val="#ppt_x"/>
                                          </p:val>
                                        </p:tav>
                                      </p:tavLst>
                                    </p:anim>
                                    <p:anim calcmode="lin" valueType="num">
                                      <p:cBhvr additive="base">
                                        <p:cTn id="20" dur="500" fill="hold"/>
                                        <p:tgtEl>
                                          <p:spTgt spid="20890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8902"/>
                                        </p:tgtEl>
                                        <p:attrNameLst>
                                          <p:attrName>style.visibility</p:attrName>
                                        </p:attrNameLst>
                                      </p:cBhvr>
                                      <p:to>
                                        <p:strVal val="visible"/>
                                      </p:to>
                                    </p:set>
                                    <p:anim calcmode="lin" valueType="num">
                                      <p:cBhvr additive="base">
                                        <p:cTn id="25" dur="500" fill="hold"/>
                                        <p:tgtEl>
                                          <p:spTgt spid="208902"/>
                                        </p:tgtEl>
                                        <p:attrNameLst>
                                          <p:attrName>ppt_x</p:attrName>
                                        </p:attrNameLst>
                                      </p:cBhvr>
                                      <p:tavLst>
                                        <p:tav tm="0">
                                          <p:val>
                                            <p:strVal val="#ppt_x"/>
                                          </p:val>
                                        </p:tav>
                                        <p:tav tm="100000">
                                          <p:val>
                                            <p:strVal val="#ppt_x"/>
                                          </p:val>
                                        </p:tav>
                                      </p:tavLst>
                                    </p:anim>
                                    <p:anim calcmode="lin" valueType="num">
                                      <p:cBhvr additive="base">
                                        <p:cTn id="26" dur="500" fill="hold"/>
                                        <p:tgtEl>
                                          <p:spTgt spid="20890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8903"/>
                                        </p:tgtEl>
                                        <p:attrNameLst>
                                          <p:attrName>style.visibility</p:attrName>
                                        </p:attrNameLst>
                                      </p:cBhvr>
                                      <p:to>
                                        <p:strVal val="visible"/>
                                      </p:to>
                                    </p:set>
                                    <p:anim calcmode="lin" valueType="num">
                                      <p:cBhvr additive="base">
                                        <p:cTn id="31" dur="500" fill="hold"/>
                                        <p:tgtEl>
                                          <p:spTgt spid="208903"/>
                                        </p:tgtEl>
                                        <p:attrNameLst>
                                          <p:attrName>ppt_x</p:attrName>
                                        </p:attrNameLst>
                                      </p:cBhvr>
                                      <p:tavLst>
                                        <p:tav tm="0">
                                          <p:val>
                                            <p:strVal val="#ppt_x"/>
                                          </p:val>
                                        </p:tav>
                                        <p:tav tm="100000">
                                          <p:val>
                                            <p:strVal val="#ppt_x"/>
                                          </p:val>
                                        </p:tav>
                                      </p:tavLst>
                                    </p:anim>
                                    <p:anim calcmode="lin" valueType="num">
                                      <p:cBhvr additive="base">
                                        <p:cTn id="32" dur="500" fill="hold"/>
                                        <p:tgtEl>
                                          <p:spTgt spid="20890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8904"/>
                                        </p:tgtEl>
                                        <p:attrNameLst>
                                          <p:attrName>style.visibility</p:attrName>
                                        </p:attrNameLst>
                                      </p:cBhvr>
                                      <p:to>
                                        <p:strVal val="visible"/>
                                      </p:to>
                                    </p:set>
                                    <p:anim calcmode="lin" valueType="num">
                                      <p:cBhvr additive="base">
                                        <p:cTn id="37" dur="500" fill="hold"/>
                                        <p:tgtEl>
                                          <p:spTgt spid="208904"/>
                                        </p:tgtEl>
                                        <p:attrNameLst>
                                          <p:attrName>ppt_x</p:attrName>
                                        </p:attrNameLst>
                                      </p:cBhvr>
                                      <p:tavLst>
                                        <p:tav tm="0">
                                          <p:val>
                                            <p:strVal val="#ppt_x"/>
                                          </p:val>
                                        </p:tav>
                                        <p:tav tm="100000">
                                          <p:val>
                                            <p:strVal val="#ppt_x"/>
                                          </p:val>
                                        </p:tav>
                                      </p:tavLst>
                                    </p:anim>
                                    <p:anim calcmode="lin" valueType="num">
                                      <p:cBhvr additive="base">
                                        <p:cTn id="38" dur="500" fill="hold"/>
                                        <p:tgtEl>
                                          <p:spTgt spid="20890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8905"/>
                                        </p:tgtEl>
                                        <p:attrNameLst>
                                          <p:attrName>style.visibility</p:attrName>
                                        </p:attrNameLst>
                                      </p:cBhvr>
                                      <p:to>
                                        <p:strVal val="visible"/>
                                      </p:to>
                                    </p:set>
                                    <p:anim calcmode="lin" valueType="num">
                                      <p:cBhvr additive="base">
                                        <p:cTn id="43" dur="500" fill="hold"/>
                                        <p:tgtEl>
                                          <p:spTgt spid="208905"/>
                                        </p:tgtEl>
                                        <p:attrNameLst>
                                          <p:attrName>ppt_x</p:attrName>
                                        </p:attrNameLst>
                                      </p:cBhvr>
                                      <p:tavLst>
                                        <p:tav tm="0">
                                          <p:val>
                                            <p:strVal val="#ppt_x"/>
                                          </p:val>
                                        </p:tav>
                                        <p:tav tm="100000">
                                          <p:val>
                                            <p:strVal val="#ppt_x"/>
                                          </p:val>
                                        </p:tav>
                                      </p:tavLst>
                                    </p:anim>
                                    <p:anim calcmode="lin" valueType="num">
                                      <p:cBhvr additive="base">
                                        <p:cTn id="44" dur="500" fill="hold"/>
                                        <p:tgtEl>
                                          <p:spTgt spid="20890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8906"/>
                                        </p:tgtEl>
                                        <p:attrNameLst>
                                          <p:attrName>style.visibility</p:attrName>
                                        </p:attrNameLst>
                                      </p:cBhvr>
                                      <p:to>
                                        <p:strVal val="visible"/>
                                      </p:to>
                                    </p:set>
                                    <p:anim calcmode="lin" valueType="num">
                                      <p:cBhvr additive="base">
                                        <p:cTn id="49" dur="500" fill="hold"/>
                                        <p:tgtEl>
                                          <p:spTgt spid="208906"/>
                                        </p:tgtEl>
                                        <p:attrNameLst>
                                          <p:attrName>ppt_x</p:attrName>
                                        </p:attrNameLst>
                                      </p:cBhvr>
                                      <p:tavLst>
                                        <p:tav tm="0">
                                          <p:val>
                                            <p:strVal val="#ppt_x"/>
                                          </p:val>
                                        </p:tav>
                                        <p:tav tm="100000">
                                          <p:val>
                                            <p:strVal val="#ppt_x"/>
                                          </p:val>
                                        </p:tav>
                                      </p:tavLst>
                                    </p:anim>
                                    <p:anim calcmode="lin" valueType="num">
                                      <p:cBhvr additive="base">
                                        <p:cTn id="50" dur="500" fill="hold"/>
                                        <p:tgtEl>
                                          <p:spTgt spid="20890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8907"/>
                                        </p:tgtEl>
                                        <p:attrNameLst>
                                          <p:attrName>style.visibility</p:attrName>
                                        </p:attrNameLst>
                                      </p:cBhvr>
                                      <p:to>
                                        <p:strVal val="visible"/>
                                      </p:to>
                                    </p:set>
                                    <p:anim calcmode="lin" valueType="num">
                                      <p:cBhvr additive="base">
                                        <p:cTn id="55" dur="500" fill="hold"/>
                                        <p:tgtEl>
                                          <p:spTgt spid="208907"/>
                                        </p:tgtEl>
                                        <p:attrNameLst>
                                          <p:attrName>ppt_x</p:attrName>
                                        </p:attrNameLst>
                                      </p:cBhvr>
                                      <p:tavLst>
                                        <p:tav tm="0">
                                          <p:val>
                                            <p:strVal val="#ppt_x"/>
                                          </p:val>
                                        </p:tav>
                                        <p:tav tm="100000">
                                          <p:val>
                                            <p:strVal val="#ppt_x"/>
                                          </p:val>
                                        </p:tav>
                                      </p:tavLst>
                                    </p:anim>
                                    <p:anim calcmode="lin" valueType="num">
                                      <p:cBhvr additive="base">
                                        <p:cTn id="56" dur="500" fill="hold"/>
                                        <p:tgtEl>
                                          <p:spTgt spid="20890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8899"/>
                                        </p:tgtEl>
                                        <p:attrNameLst>
                                          <p:attrName>style.visibility</p:attrName>
                                        </p:attrNameLst>
                                      </p:cBhvr>
                                      <p:to>
                                        <p:strVal val="visible"/>
                                      </p:to>
                                    </p:set>
                                    <p:anim calcmode="lin" valueType="num">
                                      <p:cBhvr additive="base">
                                        <p:cTn id="61" dur="500" fill="hold"/>
                                        <p:tgtEl>
                                          <p:spTgt spid="208899"/>
                                        </p:tgtEl>
                                        <p:attrNameLst>
                                          <p:attrName>ppt_x</p:attrName>
                                        </p:attrNameLst>
                                      </p:cBhvr>
                                      <p:tavLst>
                                        <p:tav tm="0">
                                          <p:val>
                                            <p:strVal val="#ppt_x"/>
                                          </p:val>
                                        </p:tav>
                                        <p:tav tm="100000">
                                          <p:val>
                                            <p:strVal val="#ppt_x"/>
                                          </p:val>
                                        </p:tav>
                                      </p:tavLst>
                                    </p:anim>
                                    <p:anim calcmode="lin" valueType="num">
                                      <p:cBhvr additive="base">
                                        <p:cTn id="62" dur="500" fill="hold"/>
                                        <p:tgtEl>
                                          <p:spTgt spid="2088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p:bldP spid="208899" grpId="0"/>
      <p:bldP spid="208900" grpId="0"/>
      <p:bldP spid="208901" grpId="0"/>
      <p:bldP spid="208902" grpId="0"/>
      <p:bldP spid="208903" grpId="0"/>
      <p:bldP spid="208904" grpId="0"/>
      <p:bldP spid="208905" grpId="0"/>
      <p:bldP spid="208906" grpId="0"/>
      <p:bldP spid="20890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09922" name="Text Box 2"/>
          <p:cNvSpPr txBox="1"/>
          <p:nvPr>
            <p:custDataLst>
              <p:tags r:id="rId3"/>
            </p:custDataLst>
          </p:nvPr>
        </p:nvSpPr>
        <p:spPr>
          <a:xfrm>
            <a:off x="1321367" y="476162"/>
            <a:ext cx="9421655" cy="1198880"/>
          </a:xfrm>
          <a:prstGeom prst="rect">
            <a:avLst/>
          </a:prstGeom>
          <a:noFill/>
          <a:ln w="9525">
            <a:noFill/>
          </a:ln>
        </p:spPr>
        <p:txBody>
          <a:bodyPr wrap="square">
            <a:spAutoFit/>
          </a:bodyPr>
          <a:lstStyle/>
          <a:p>
            <a:pPr algn="l"/>
            <a:r>
              <a:rPr lang="zh-CN" altLang="en-US" sz="3600" b="1">
                <a:solidFill>
                  <a:srgbClr val="A50021"/>
                </a:solidFill>
                <a:latin typeface="楷体" panose="02010609060101010101" charset="-122"/>
                <a:ea typeface="楷体" panose="02010609060101010101" charset="-122"/>
              </a:rPr>
              <a:t>第三自然段举出备受封建文人推崇的孔子的例子，意在证明怎样的观点？</a:t>
            </a:r>
            <a:endParaRPr lang="zh-CN" altLang="en-US" sz="3600" b="1">
              <a:solidFill>
                <a:srgbClr val="A50021"/>
              </a:solidFill>
              <a:latin typeface="楷体" panose="02010609060101010101" charset="-122"/>
              <a:ea typeface="楷体" panose="02010609060101010101" charset="-122"/>
            </a:endParaRPr>
          </a:p>
        </p:txBody>
      </p:sp>
      <p:sp>
        <p:nvSpPr>
          <p:cNvPr id="209923" name="Text Box 3"/>
          <p:cNvSpPr txBox="1"/>
          <p:nvPr>
            <p:custDataLst>
              <p:tags r:id="rId4"/>
            </p:custDataLst>
          </p:nvPr>
        </p:nvSpPr>
        <p:spPr>
          <a:xfrm>
            <a:off x="2711450" y="1773238"/>
            <a:ext cx="1892300" cy="521970"/>
          </a:xfrm>
          <a:prstGeom prst="rect">
            <a:avLst/>
          </a:prstGeom>
          <a:solidFill>
            <a:schemeClr val="folHlink"/>
          </a:solidFill>
          <a:ln w="9525" cap="flat" cmpd="sng">
            <a:solidFill>
              <a:srgbClr val="FF6600"/>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孔子事例</a:t>
            </a:r>
            <a:endParaRPr lang="zh-CN" altLang="en-US" sz="2800">
              <a:latin typeface="Arial" panose="020B0604020202020204" pitchFamily="34" charset="0"/>
            </a:endParaRPr>
          </a:p>
        </p:txBody>
      </p:sp>
      <p:sp>
        <p:nvSpPr>
          <p:cNvPr id="209924" name="Text Box 4"/>
          <p:cNvSpPr txBox="1"/>
          <p:nvPr>
            <p:custDataLst>
              <p:tags r:id="rId5"/>
            </p:custDataLst>
          </p:nvPr>
        </p:nvSpPr>
        <p:spPr>
          <a:xfrm>
            <a:off x="1774825" y="2492375"/>
            <a:ext cx="3671888" cy="953135"/>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孔子师郯子、苌弘、师襄、老聃。</a:t>
            </a:r>
            <a:endParaRPr lang="zh-CN" altLang="en-US" sz="2800">
              <a:latin typeface="Arial" panose="020B0604020202020204" pitchFamily="34" charset="0"/>
            </a:endParaRPr>
          </a:p>
        </p:txBody>
      </p:sp>
      <p:sp>
        <p:nvSpPr>
          <p:cNvPr id="209925" name="Text Box 5"/>
          <p:cNvSpPr txBox="1"/>
          <p:nvPr>
            <p:custDataLst>
              <p:tags r:id="rId6"/>
            </p:custDataLst>
          </p:nvPr>
        </p:nvSpPr>
        <p:spPr>
          <a:xfrm>
            <a:off x="1847850" y="4149725"/>
            <a:ext cx="3384550" cy="953135"/>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孔子曰：“三人行，必有我师。”</a:t>
            </a:r>
            <a:endParaRPr lang="zh-CN" altLang="en-US" sz="2800">
              <a:latin typeface="Arial" panose="020B0604020202020204" pitchFamily="34" charset="0"/>
            </a:endParaRPr>
          </a:p>
        </p:txBody>
      </p:sp>
      <p:sp>
        <p:nvSpPr>
          <p:cNvPr id="34822" name="Text Box 6"/>
          <p:cNvSpPr txBox="1"/>
          <p:nvPr>
            <p:custDataLst>
              <p:tags r:id="rId7"/>
            </p:custDataLst>
          </p:nvPr>
        </p:nvSpPr>
        <p:spPr>
          <a:xfrm>
            <a:off x="7011988" y="1851025"/>
            <a:ext cx="2828925" cy="368300"/>
          </a:xfrm>
          <a:prstGeom prst="rect">
            <a:avLst/>
          </a:prstGeom>
          <a:noFill/>
          <a:ln w="9525">
            <a:noFill/>
          </a:ln>
        </p:spPr>
        <p:txBody>
          <a:bodyPr>
            <a:spAutoFit/>
          </a:bodyPr>
          <a:lstStyle/>
          <a:p>
            <a:pPr algn="l"/>
            <a:endParaRPr lang="zh-CN" altLang="zh-CN" b="0">
              <a:latin typeface="Arial" panose="020B0604020202020204" pitchFamily="34" charset="0"/>
            </a:endParaRPr>
          </a:p>
        </p:txBody>
      </p:sp>
      <p:sp>
        <p:nvSpPr>
          <p:cNvPr id="34823" name="Text Box 7"/>
          <p:cNvSpPr txBox="1"/>
          <p:nvPr>
            <p:custDataLst>
              <p:tags r:id="rId8"/>
            </p:custDataLst>
          </p:nvPr>
        </p:nvSpPr>
        <p:spPr>
          <a:xfrm>
            <a:off x="6508750" y="1993900"/>
            <a:ext cx="2611438" cy="368300"/>
          </a:xfrm>
          <a:prstGeom prst="rect">
            <a:avLst/>
          </a:prstGeom>
          <a:noFill/>
          <a:ln w="9525">
            <a:noFill/>
          </a:ln>
        </p:spPr>
        <p:txBody>
          <a:bodyPr>
            <a:spAutoFit/>
          </a:bodyPr>
          <a:lstStyle/>
          <a:p>
            <a:pPr algn="l"/>
            <a:endParaRPr lang="zh-CN" altLang="zh-CN" b="0">
              <a:latin typeface="Arial" panose="020B0604020202020204" pitchFamily="34" charset="0"/>
            </a:endParaRPr>
          </a:p>
        </p:txBody>
      </p:sp>
      <p:sp>
        <p:nvSpPr>
          <p:cNvPr id="209928" name="Text Box 8"/>
          <p:cNvSpPr txBox="1"/>
          <p:nvPr>
            <p:custDataLst>
              <p:tags r:id="rId9"/>
            </p:custDataLst>
          </p:nvPr>
        </p:nvSpPr>
        <p:spPr>
          <a:xfrm>
            <a:off x="6959600" y="1773238"/>
            <a:ext cx="1800225" cy="521970"/>
          </a:xfrm>
          <a:prstGeom prst="rect">
            <a:avLst/>
          </a:prstGeom>
          <a:solidFill>
            <a:schemeClr val="folHlink"/>
          </a:solidFill>
          <a:ln w="9525" cap="flat" cmpd="sng">
            <a:solidFill>
              <a:srgbClr val="FF6600"/>
            </a:solidFill>
            <a:prstDash val="solid"/>
            <a:miter/>
            <a:headEnd type="none" w="med" len="med"/>
            <a:tailEnd type="none" w="med" len="med"/>
          </a:ln>
        </p:spPr>
        <p:txBody>
          <a:bodyPr>
            <a:spAutoFit/>
          </a:bodyPr>
          <a:lstStyle/>
          <a:p>
            <a:pPr algn="l"/>
            <a:r>
              <a:rPr lang="zh-CN" altLang="en-US" sz="2800">
                <a:latin typeface="Arial" panose="020B0604020202020204" pitchFamily="34" charset="0"/>
              </a:rPr>
              <a:t>证明观点</a:t>
            </a:r>
            <a:endParaRPr lang="zh-CN" altLang="en-US" sz="2800">
              <a:latin typeface="Arial" panose="020B0604020202020204" pitchFamily="34" charset="0"/>
            </a:endParaRPr>
          </a:p>
        </p:txBody>
      </p:sp>
      <p:sp>
        <p:nvSpPr>
          <p:cNvPr id="209929" name="Text Box 9"/>
          <p:cNvSpPr txBox="1"/>
          <p:nvPr>
            <p:custDataLst>
              <p:tags r:id="rId10"/>
            </p:custDataLst>
          </p:nvPr>
        </p:nvSpPr>
        <p:spPr>
          <a:xfrm>
            <a:off x="6600825" y="2492375"/>
            <a:ext cx="2663825" cy="52197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en-US" altLang="zh-CN" sz="2800">
                <a:latin typeface="Arial" panose="020B0604020202020204" pitchFamily="34" charset="0"/>
              </a:rPr>
              <a:t>“</a:t>
            </a:r>
            <a:r>
              <a:rPr lang="zh-CN" altLang="en-US" sz="2800">
                <a:latin typeface="Arial" panose="020B0604020202020204" pitchFamily="34" charset="0"/>
              </a:rPr>
              <a:t>学者必有师”</a:t>
            </a:r>
            <a:endParaRPr lang="zh-CN" altLang="en-US" sz="2800">
              <a:latin typeface="Arial" panose="020B0604020202020204" pitchFamily="34" charset="0"/>
            </a:endParaRPr>
          </a:p>
        </p:txBody>
      </p:sp>
      <p:sp>
        <p:nvSpPr>
          <p:cNvPr id="209930" name="Text Box 10"/>
          <p:cNvSpPr txBox="1"/>
          <p:nvPr>
            <p:custDataLst>
              <p:tags r:id="rId11"/>
            </p:custDataLst>
          </p:nvPr>
        </p:nvSpPr>
        <p:spPr>
          <a:xfrm>
            <a:off x="6240436" y="3284247"/>
            <a:ext cx="4578137" cy="521970"/>
          </a:xfrm>
          <a:prstGeom prst="rect">
            <a:avLst/>
          </a:prstGeom>
          <a:solidFill>
            <a:schemeClr val="accent1"/>
          </a:solidFill>
          <a:ln w="9525" cap="flat" cmpd="sng">
            <a:solidFill>
              <a:schemeClr val="tx1"/>
            </a:solidFill>
            <a:prstDash val="solid"/>
            <a:miter/>
            <a:headEnd type="none" w="med" len="med"/>
            <a:tailEnd type="none" w="med" len="med"/>
          </a:ln>
        </p:spPr>
        <p:txBody>
          <a:bodyPr wrap="square">
            <a:spAutoFit/>
          </a:bodyPr>
          <a:lstStyle/>
          <a:p>
            <a:pPr algn="l"/>
            <a:r>
              <a:rPr lang="en-US" altLang="zh-CN" sz="2800">
                <a:latin typeface="Arial" panose="020B0604020202020204" pitchFamily="34" charset="0"/>
              </a:rPr>
              <a:t>“</a:t>
            </a:r>
            <a:r>
              <a:rPr lang="zh-CN" altLang="en-US" sz="2800">
                <a:latin typeface="Arial" panose="020B0604020202020204" pitchFamily="34" charset="0"/>
              </a:rPr>
              <a:t>道之所存，师之所存也。”</a:t>
            </a:r>
            <a:endParaRPr lang="zh-CN" altLang="en-US" sz="2800">
              <a:latin typeface="Arial" panose="020B0604020202020204" pitchFamily="34" charset="0"/>
            </a:endParaRPr>
          </a:p>
        </p:txBody>
      </p:sp>
      <p:sp>
        <p:nvSpPr>
          <p:cNvPr id="209931" name="AutoShape 11"/>
          <p:cNvSpPr/>
          <p:nvPr>
            <p:custDataLst>
              <p:tags r:id="rId12"/>
            </p:custDataLst>
          </p:nvPr>
        </p:nvSpPr>
        <p:spPr>
          <a:xfrm>
            <a:off x="4800600" y="1916113"/>
            <a:ext cx="1871663" cy="287337"/>
          </a:xfrm>
          <a:prstGeom prst="rightArrow">
            <a:avLst>
              <a:gd name="adj1" fmla="val 50000"/>
              <a:gd name="adj2" fmla="val 162845"/>
            </a:avLst>
          </a:prstGeom>
          <a:solidFill>
            <a:schemeClr val="accent2"/>
          </a:solidFill>
          <a:ln w="9525" cap="flat" cmpd="sng">
            <a:solidFill>
              <a:schemeClr val="tx1"/>
            </a:solidFill>
            <a:prstDash val="solid"/>
            <a:miter/>
            <a:headEnd type="none" w="med" len="med"/>
            <a:tailEnd type="none" w="med" len="med"/>
          </a:ln>
        </p:spPr>
        <p:txBody>
          <a:bodyPr wrap="none" anchor="ctr"/>
          <a:lstStyle/>
          <a:p>
            <a:endParaRPr lang="zh-CN" altLang="en-US">
              <a:latin typeface="Arial" panose="020B0604020202020204" pitchFamily="34" charset="0"/>
            </a:endParaRPr>
          </a:p>
        </p:txBody>
      </p:sp>
      <p:sp>
        <p:nvSpPr>
          <p:cNvPr id="34828" name="Text Box 13"/>
          <p:cNvSpPr txBox="1"/>
          <p:nvPr>
            <p:custDataLst>
              <p:tags r:id="rId13"/>
            </p:custDataLst>
          </p:nvPr>
        </p:nvSpPr>
        <p:spPr>
          <a:xfrm>
            <a:off x="6240463" y="5084763"/>
            <a:ext cx="3743325" cy="368300"/>
          </a:xfrm>
          <a:prstGeom prst="rect">
            <a:avLst/>
          </a:prstGeom>
          <a:noFill/>
          <a:ln w="9525">
            <a:noFill/>
          </a:ln>
        </p:spPr>
        <p:txBody>
          <a:bodyPr>
            <a:spAutoFit/>
          </a:bodyPr>
          <a:lstStyle/>
          <a:p>
            <a:pPr algn="l">
              <a:spcBef>
                <a:spcPct val="50000"/>
              </a:spcBef>
            </a:pPr>
            <a:endParaRPr lang="zh-CN" altLang="zh-CN" b="0">
              <a:latin typeface="Arial" panose="020B0604020202020204" pitchFamily="34" charset="0"/>
            </a:endParaRPr>
          </a:p>
        </p:txBody>
      </p:sp>
      <p:sp>
        <p:nvSpPr>
          <p:cNvPr id="209935" name="Text Box 15"/>
          <p:cNvSpPr txBox="1">
            <a:spLocks noChangeArrowheads="1"/>
          </p:cNvSpPr>
          <p:nvPr>
            <p:custDataLst>
              <p:tags r:id="rId14"/>
            </p:custDataLst>
          </p:nvPr>
        </p:nvSpPr>
        <p:spPr bwMode="auto">
          <a:xfrm>
            <a:off x="6240436" y="4069596"/>
            <a:ext cx="5197148" cy="953135"/>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algn="l" defTabSz="914400">
              <a:buClrTx/>
              <a:buSzTx/>
              <a:buFontTx/>
              <a:defRPr/>
            </a:pPr>
            <a:r>
              <a:rPr kumimoji="1" lang="zh-CN" altLang="en-US" sz="2800" kern="1200" cap="none" spc="0" normalizeH="0" baseline="0" noProof="0">
                <a:effectLst>
                  <a:outerShdw blurRad="38100" dist="38100" dir="2700000" algn="tl">
                    <a:srgbClr val="FFFFFF"/>
                  </a:outerShdw>
                </a:effectLst>
                <a:latin typeface="Arial" panose="020B0604020202020204" pitchFamily="34" charset="0"/>
                <a:ea typeface="宋体" panose="02010600030101010101" pitchFamily="2" charset="-122"/>
                <a:cs typeface="+mn-cs"/>
              </a:rPr>
              <a:t>弟子不必不如师，师不必贤于弟子，闻道有先后，术业有专攻。</a:t>
            </a:r>
            <a:endParaRPr kumimoji="1" lang="zh-CN" altLang="en-US" sz="2800" kern="1200" cap="none" spc="0" normalizeH="0" baseline="0" noProof="0">
              <a:effectLst>
                <a:outerShdw blurRad="38100" dist="38100" dir="2700000" algn="tl">
                  <a:srgbClr val="FFFFFF"/>
                </a:outerShdw>
              </a:effectLst>
              <a:latin typeface="Arial" panose="020B0604020202020204" pitchFamily="34" charset="0"/>
              <a:ea typeface="宋体" panose="02010600030101010101" pitchFamily="2" charset="-122"/>
              <a:cs typeface="+mn-cs"/>
            </a:endParaRPr>
          </a:p>
        </p:txBody>
      </p:sp>
      <p:sp>
        <p:nvSpPr>
          <p:cNvPr id="209936" name="Text Box 16"/>
          <p:cNvSpPr txBox="1">
            <a:spLocks noChangeArrowheads="1"/>
          </p:cNvSpPr>
          <p:nvPr>
            <p:custDataLst>
              <p:tags r:id="rId15"/>
            </p:custDataLst>
          </p:nvPr>
        </p:nvSpPr>
        <p:spPr bwMode="auto">
          <a:xfrm>
            <a:off x="2763564" y="5282000"/>
            <a:ext cx="2478405" cy="119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anchor="b">
            <a:spAutoFit/>
          </a:bodyPr>
          <a:lstStyle/>
          <a:p>
            <a:pPr marR="0" algn="l" defTabSz="914400">
              <a:buClrTx/>
              <a:buSzTx/>
              <a:buFontTx/>
              <a:defRPr/>
            </a:pPr>
            <a:r>
              <a:rPr kumimoji="1" lang="zh-CN" altLang="en-US" sz="3600" b="1" kern="1200" cap="none" spc="0" normalizeH="0" baseline="0" noProof="0">
                <a:solidFill>
                  <a:srgbClr val="A50021"/>
                </a:solidFill>
                <a:effectLst>
                  <a:outerShdw blurRad="38100" dist="38100" dir="2700000" algn="tl">
                    <a:srgbClr val="C0C0C0"/>
                  </a:outerShdw>
                </a:effectLst>
                <a:latin typeface="楷体" panose="02010609060101010101" charset="-122"/>
                <a:ea typeface="楷体" panose="02010609060101010101" charset="-122"/>
                <a:cs typeface="+mn-cs"/>
              </a:rPr>
              <a:t>论证方法：</a:t>
            </a:r>
            <a:endParaRPr kumimoji="1" lang="zh-CN" altLang="en-US" sz="3600" b="1" kern="1200" cap="none" spc="0" normalizeH="0" baseline="0" noProof="0">
              <a:solidFill>
                <a:srgbClr val="A50021"/>
              </a:solidFill>
              <a:effectLst>
                <a:outerShdw blurRad="38100" dist="38100" dir="2700000" algn="tl">
                  <a:srgbClr val="C0C0C0"/>
                </a:outerShdw>
              </a:effectLst>
              <a:latin typeface="楷体" panose="02010609060101010101" charset="-122"/>
              <a:ea typeface="楷体" panose="02010609060101010101" charset="-122"/>
              <a:cs typeface="+mn-cs"/>
            </a:endParaRPr>
          </a:p>
          <a:p>
            <a:pPr marR="0" algn="l" defTabSz="914400">
              <a:buClrTx/>
              <a:buSzTx/>
              <a:buFontTx/>
              <a:defRPr/>
            </a:pPr>
            <a:r>
              <a:rPr kumimoji="1" lang="zh-CN" altLang="en-US" sz="3600" b="1" kern="1200" cap="none" spc="0" normalizeH="0" baseline="0" noProof="0">
                <a:solidFill>
                  <a:srgbClr val="A50021"/>
                </a:solidFill>
                <a:effectLst>
                  <a:outerShdw blurRad="38100" dist="38100" dir="2700000" algn="tl">
                    <a:srgbClr val="C0C0C0"/>
                  </a:outerShdw>
                </a:effectLst>
                <a:latin typeface="楷体" panose="02010609060101010101" charset="-122"/>
                <a:ea typeface="楷体" panose="02010609060101010101" charset="-122"/>
                <a:cs typeface="+mn-cs"/>
              </a:rPr>
              <a:t>举例论证</a:t>
            </a:r>
            <a:endParaRPr kumimoji="1" lang="zh-CN" altLang="en-US" sz="3600" b="1" kern="1200" cap="none" spc="0" normalizeH="0" baseline="0" noProof="0">
              <a:solidFill>
                <a:srgbClr val="A50021"/>
              </a:solidFill>
              <a:effectLst>
                <a:outerShdw blurRad="38100" dist="38100" dir="2700000" algn="tl">
                  <a:srgbClr val="C0C0C0"/>
                </a:outerShdw>
              </a:effectLst>
              <a:latin typeface="楷体" panose="02010609060101010101" charset="-122"/>
              <a:ea typeface="楷体" panose="02010609060101010101" charset="-122"/>
              <a:cs typeface="+mn-cs"/>
            </a:endParaRPr>
          </a:p>
        </p:txBody>
      </p:sp>
      <p:sp>
        <p:nvSpPr>
          <p:cNvPr id="209937" name="Text Box 17"/>
          <p:cNvSpPr txBox="1">
            <a:spLocks noChangeArrowheads="1"/>
          </p:cNvSpPr>
          <p:nvPr>
            <p:custDataLst>
              <p:tags r:id="rId16"/>
            </p:custDataLst>
          </p:nvPr>
        </p:nvSpPr>
        <p:spPr bwMode="auto">
          <a:xfrm>
            <a:off x="6060353" y="5342971"/>
            <a:ext cx="4103688" cy="10763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marR="0" algn="l" defTabSz="914400">
              <a:buClrTx/>
              <a:buSzTx/>
              <a:buFontTx/>
              <a:defRPr/>
            </a:pPr>
            <a:r>
              <a:rPr kumimoji="1" lang="en-US" altLang="zh-CN" sz="2400" kern="1200" cap="none" spc="0" normalizeH="0" baseline="0" noProof="0">
                <a:solidFill>
                  <a:srgbClr val="CC3300"/>
                </a:solidFill>
                <a:latin typeface="Times New Roman" panose="02020603050405020304" pitchFamily="18" charset="0"/>
                <a:ea typeface="宋体" panose="02010600030101010101" pitchFamily="2" charset="-122"/>
                <a:cs typeface="+mn-cs"/>
              </a:rPr>
              <a:t>      </a:t>
            </a:r>
            <a:r>
              <a:rPr kumimoji="1" lang="zh-CN" altLang="en-US" sz="3200" b="1" kern="1200" cap="none" spc="0" normalizeH="0" baseline="0" noProof="0">
                <a:solidFill>
                  <a:srgbClr val="CC3300"/>
                </a:solidFill>
                <a:latin typeface="楷体" panose="02010609060101010101" charset="-122"/>
                <a:ea typeface="楷体" panose="02010609060101010101" charset="-122"/>
                <a:cs typeface="+mn-cs"/>
              </a:rPr>
              <a:t>说明谁可为师</a:t>
            </a:r>
            <a:endParaRPr kumimoji="1" lang="zh-CN" altLang="en-US" sz="3200" b="1" kern="1200" cap="none" spc="0" normalizeH="0" baseline="0" noProof="0">
              <a:solidFill>
                <a:srgbClr val="CC3300"/>
              </a:solidFill>
              <a:latin typeface="楷体" panose="02010609060101010101" charset="-122"/>
              <a:ea typeface="楷体" panose="02010609060101010101" charset="-122"/>
              <a:cs typeface="+mn-cs"/>
            </a:endParaRPr>
          </a:p>
          <a:p>
            <a:pPr marR="0" algn="l" defTabSz="914400">
              <a:buClrTx/>
              <a:buSzTx/>
              <a:buFontTx/>
              <a:defRPr/>
            </a:pPr>
            <a:r>
              <a:rPr kumimoji="1" lang="zh-CN" altLang="en-US" sz="3200" b="1" kern="1200" cap="none" spc="0" normalizeH="0" baseline="0" noProof="0">
                <a:solidFill>
                  <a:srgbClr val="CC3300"/>
                </a:solidFill>
                <a:effectLst>
                  <a:outerShdw blurRad="38100" dist="38100" dir="2700000" algn="tl">
                    <a:srgbClr val="C0C0C0"/>
                  </a:outerShdw>
                </a:effectLst>
                <a:latin typeface="楷体" panose="02010609060101010101" charset="-122"/>
                <a:ea typeface="楷体" panose="02010609060101010101" charset="-122"/>
                <a:cs typeface="+mn-cs"/>
              </a:rPr>
              <a:t>分论点</a:t>
            </a:r>
            <a:r>
              <a:rPr kumimoji="1" lang="zh-CN" altLang="en-US" sz="3200" b="1" kern="1200" cap="none" spc="0" normalizeH="0" baseline="0" noProof="0">
                <a:solidFill>
                  <a:srgbClr val="CC3300"/>
                </a:solidFill>
                <a:latin typeface="楷体" panose="02010609060101010101" charset="-122"/>
                <a:ea typeface="楷体" panose="02010609060101010101" charset="-122"/>
                <a:cs typeface="+mn-cs"/>
              </a:rPr>
              <a:t>：圣人无常师</a:t>
            </a:r>
            <a:endParaRPr kumimoji="1" lang="zh-CN" altLang="en-US" sz="3200" b="1" kern="1200" cap="none" spc="0" normalizeH="0" baseline="0" noProof="0">
              <a:solidFill>
                <a:srgbClr val="CC3300"/>
              </a:solidFill>
              <a:latin typeface="楷体" panose="02010609060101010101" charset="-122"/>
              <a:ea typeface="楷体" panose="0201060906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9922"/>
                                        </p:tgtEl>
                                        <p:attrNameLst>
                                          <p:attrName>style.visibility</p:attrName>
                                        </p:attrNameLst>
                                      </p:cBhvr>
                                      <p:to>
                                        <p:strVal val="visible"/>
                                      </p:to>
                                    </p:set>
                                    <p:animEffect transition="in" filter="blinds(horizontal)">
                                      <p:cBhvr>
                                        <p:cTn id="7" dur="500"/>
                                        <p:tgtEl>
                                          <p:spTgt spid="2099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9923"/>
                                        </p:tgtEl>
                                        <p:attrNameLst>
                                          <p:attrName>style.visibility</p:attrName>
                                        </p:attrNameLst>
                                      </p:cBhvr>
                                      <p:to>
                                        <p:strVal val="visible"/>
                                      </p:to>
                                    </p:set>
                                    <p:animEffect transition="in" filter="blinds(horizontal)">
                                      <p:cBhvr>
                                        <p:cTn id="12" dur="500"/>
                                        <p:tgtEl>
                                          <p:spTgt spid="2099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9924"/>
                                        </p:tgtEl>
                                        <p:attrNameLst>
                                          <p:attrName>style.visibility</p:attrName>
                                        </p:attrNameLst>
                                      </p:cBhvr>
                                      <p:to>
                                        <p:strVal val="visible"/>
                                      </p:to>
                                    </p:set>
                                    <p:animEffect transition="in" filter="blinds(horizontal)">
                                      <p:cBhvr>
                                        <p:cTn id="17" dur="500"/>
                                        <p:tgtEl>
                                          <p:spTgt spid="2099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9925"/>
                                        </p:tgtEl>
                                        <p:attrNameLst>
                                          <p:attrName>style.visibility</p:attrName>
                                        </p:attrNameLst>
                                      </p:cBhvr>
                                      <p:to>
                                        <p:strVal val="visible"/>
                                      </p:to>
                                    </p:set>
                                    <p:animEffect transition="in" filter="blinds(horizontal)">
                                      <p:cBhvr>
                                        <p:cTn id="22" dur="500"/>
                                        <p:tgtEl>
                                          <p:spTgt spid="2099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9931"/>
                                        </p:tgtEl>
                                        <p:attrNameLst>
                                          <p:attrName>style.visibility</p:attrName>
                                        </p:attrNameLst>
                                      </p:cBhvr>
                                      <p:to>
                                        <p:strVal val="visible"/>
                                      </p:to>
                                    </p:set>
                                    <p:animEffect transition="in" filter="blinds(horizontal)">
                                      <p:cBhvr>
                                        <p:cTn id="27" dur="500"/>
                                        <p:tgtEl>
                                          <p:spTgt spid="20993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9928"/>
                                        </p:tgtEl>
                                        <p:attrNameLst>
                                          <p:attrName>style.visibility</p:attrName>
                                        </p:attrNameLst>
                                      </p:cBhvr>
                                      <p:to>
                                        <p:strVal val="visible"/>
                                      </p:to>
                                    </p:set>
                                    <p:animEffect transition="in" filter="blinds(horizontal)">
                                      <p:cBhvr>
                                        <p:cTn id="32" dur="500"/>
                                        <p:tgtEl>
                                          <p:spTgt spid="20992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9929"/>
                                        </p:tgtEl>
                                        <p:attrNameLst>
                                          <p:attrName>style.visibility</p:attrName>
                                        </p:attrNameLst>
                                      </p:cBhvr>
                                      <p:to>
                                        <p:strVal val="visible"/>
                                      </p:to>
                                    </p:set>
                                    <p:animEffect transition="in" filter="blinds(horizontal)">
                                      <p:cBhvr>
                                        <p:cTn id="37" dur="500"/>
                                        <p:tgtEl>
                                          <p:spTgt spid="20992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9930"/>
                                        </p:tgtEl>
                                        <p:attrNameLst>
                                          <p:attrName>style.visibility</p:attrName>
                                        </p:attrNameLst>
                                      </p:cBhvr>
                                      <p:to>
                                        <p:strVal val="visible"/>
                                      </p:to>
                                    </p:set>
                                    <p:animEffect transition="in" filter="blinds(horizontal)">
                                      <p:cBhvr>
                                        <p:cTn id="42" dur="500"/>
                                        <p:tgtEl>
                                          <p:spTgt spid="20993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9935"/>
                                        </p:tgtEl>
                                        <p:attrNameLst>
                                          <p:attrName>style.visibility</p:attrName>
                                        </p:attrNameLst>
                                      </p:cBhvr>
                                      <p:to>
                                        <p:strVal val="visible"/>
                                      </p:to>
                                    </p:set>
                                    <p:animEffect transition="in" filter="blinds(horizontal)">
                                      <p:cBhvr>
                                        <p:cTn id="47" dur="500"/>
                                        <p:tgtEl>
                                          <p:spTgt spid="209935"/>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209936"/>
                                        </p:tgtEl>
                                        <p:attrNameLst>
                                          <p:attrName>style.visibility</p:attrName>
                                        </p:attrNameLst>
                                      </p:cBhvr>
                                      <p:to>
                                        <p:strVal val="visible"/>
                                      </p:to>
                                    </p:set>
                                    <p:anim calcmode="lin" valueType="num">
                                      <p:cBhvr additive="base">
                                        <p:cTn id="52" dur="500" fill="hold"/>
                                        <p:tgtEl>
                                          <p:spTgt spid="209936"/>
                                        </p:tgtEl>
                                        <p:attrNameLst>
                                          <p:attrName>ppt_x</p:attrName>
                                        </p:attrNameLst>
                                      </p:cBhvr>
                                      <p:tavLst>
                                        <p:tav tm="0">
                                          <p:val>
                                            <p:strVal val="0-#ppt_w/2"/>
                                          </p:val>
                                        </p:tav>
                                        <p:tav tm="100000">
                                          <p:val>
                                            <p:strVal val="#ppt_x"/>
                                          </p:val>
                                        </p:tav>
                                      </p:tavLst>
                                    </p:anim>
                                    <p:anim calcmode="lin" valueType="num">
                                      <p:cBhvr additive="base">
                                        <p:cTn id="53" dur="500" fill="hold"/>
                                        <p:tgtEl>
                                          <p:spTgt spid="209936"/>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209937">
                                            <p:txEl>
                                              <p:charRg st="4294967295" end="4294967295"/>
                                            </p:txEl>
                                          </p:spTgt>
                                        </p:tgtEl>
                                        <p:attrNameLst>
                                          <p:attrName>style.visibility</p:attrName>
                                        </p:attrNameLst>
                                      </p:cBhvr>
                                      <p:to>
                                        <p:strVal val="visible"/>
                                      </p:to>
                                    </p:set>
                                    <p:anim calcmode="lin" valueType="num">
                                      <p:cBhvr additive="base">
                                        <p:cTn id="58" dur="500" fill="hold"/>
                                        <p:tgtEl>
                                          <p:spTgt spid="20993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209937">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209937">
                                            <p:txEl>
                                              <p:pRg st="0" end="0"/>
                                            </p:txEl>
                                          </p:spTgt>
                                        </p:tgtEl>
                                        <p:attrNameLst>
                                          <p:attrName>style.visibility</p:attrName>
                                        </p:attrNameLst>
                                      </p:cBhvr>
                                      <p:to>
                                        <p:strVal val="visible"/>
                                      </p:to>
                                    </p:set>
                                    <p:anim calcmode="lin" valueType="num">
                                      <p:cBhvr additive="base">
                                        <p:cTn id="64" dur="500" fill="hold"/>
                                        <p:tgtEl>
                                          <p:spTgt spid="209937">
                                            <p:txEl>
                                              <p:pRg st="0" end="0"/>
                                            </p:txEl>
                                          </p:spTgt>
                                        </p:tgtEl>
                                        <p:attrNameLst>
                                          <p:attrName>ppt_x</p:attrName>
                                        </p:attrNameLst>
                                      </p:cBhvr>
                                      <p:tavLst>
                                        <p:tav tm="0">
                                          <p:val>
                                            <p:strVal val="0-#ppt_w/2"/>
                                          </p:val>
                                        </p:tav>
                                        <p:tav tm="100000">
                                          <p:val>
                                            <p:strVal val="#ppt_x"/>
                                          </p:val>
                                        </p:tav>
                                      </p:tavLst>
                                    </p:anim>
                                    <p:anim calcmode="lin" valueType="num">
                                      <p:cBhvr additive="base">
                                        <p:cTn id="65" dur="500" fill="hold"/>
                                        <p:tgtEl>
                                          <p:spTgt spid="2099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209937">
                                            <p:txEl>
                                              <p:pRg st="1" end="1"/>
                                            </p:txEl>
                                          </p:spTgt>
                                        </p:tgtEl>
                                        <p:attrNameLst>
                                          <p:attrName>style.visibility</p:attrName>
                                        </p:attrNameLst>
                                      </p:cBhvr>
                                      <p:to>
                                        <p:strVal val="visible"/>
                                      </p:to>
                                    </p:set>
                                    <p:anim calcmode="lin" valueType="num">
                                      <p:cBhvr additive="base">
                                        <p:cTn id="70" dur="500" fill="hold"/>
                                        <p:tgtEl>
                                          <p:spTgt spid="209937">
                                            <p:txEl>
                                              <p:pRg st="1" end="1"/>
                                            </p:txEl>
                                          </p:spTgt>
                                        </p:tgtEl>
                                        <p:attrNameLst>
                                          <p:attrName>ppt_x</p:attrName>
                                        </p:attrNameLst>
                                      </p:cBhvr>
                                      <p:tavLst>
                                        <p:tav tm="0">
                                          <p:val>
                                            <p:strVal val="0-#ppt_w/2"/>
                                          </p:val>
                                        </p:tav>
                                        <p:tav tm="100000">
                                          <p:val>
                                            <p:strVal val="#ppt_x"/>
                                          </p:val>
                                        </p:tav>
                                      </p:tavLst>
                                    </p:anim>
                                    <p:anim calcmode="lin" valueType="num">
                                      <p:cBhvr additive="base">
                                        <p:cTn id="71" dur="500" fill="hold"/>
                                        <p:tgtEl>
                                          <p:spTgt spid="20993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2" grpId="0"/>
      <p:bldP spid="209923" grpId="0"/>
      <p:bldP spid="209924" grpId="0"/>
      <p:bldP spid="209925" grpId="0"/>
      <p:bldP spid="209928" grpId="0"/>
      <p:bldP spid="209929" grpId="0"/>
      <p:bldP spid="209930" grpId="0"/>
      <p:bldP spid="209931" grpId="0"/>
      <p:bldP spid="209935" grpId="0"/>
      <p:bldP spid="209936" grpId="0"/>
      <p:bldP spid="20993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7" name="矩形 11"/>
          <p:cNvSpPr>
            <a:spLocks noChangeArrowheads="1"/>
          </p:cNvSpPr>
          <p:nvPr>
            <p:custDataLst>
              <p:tags r:id="rId3"/>
            </p:custDataLst>
          </p:nvPr>
        </p:nvSpPr>
        <p:spPr bwMode="auto">
          <a:xfrm>
            <a:off x="4502112" y="2569455"/>
            <a:ext cx="3484880"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a:solidFill>
                  <a:srgbClr val="433A4B"/>
                </a:solidFill>
                <a:latin typeface="华文新魏" panose="02010800040101010101" pitchFamily="2" charset="-122"/>
                <a:ea typeface="华文新魏" panose="02010800040101010101" pitchFamily="2" charset="-122"/>
                <a:sym typeface="迷你简剪纸"/>
              </a:rPr>
              <a:t>研读第四段</a:t>
            </a:r>
            <a:endParaRPr lang="zh-CN" altLang="en-US" sz="5200">
              <a:solidFill>
                <a:srgbClr val="433A4B"/>
              </a:solidFill>
              <a:latin typeface="华文新魏" panose="02010800040101010101" pitchFamily="2" charset="-122"/>
              <a:ea typeface="华文新魏" panose="02010800040101010101" pitchFamily="2" charset="-122"/>
              <a:sym typeface="迷你简剪纸"/>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11970" name="Rectangle 2"/>
          <p:cNvSpPr/>
          <p:nvPr>
            <p:custDataLst>
              <p:tags r:id="rId3"/>
            </p:custDataLst>
          </p:nvPr>
        </p:nvSpPr>
        <p:spPr>
          <a:xfrm>
            <a:off x="1524000" y="2972784"/>
            <a:ext cx="9144000" cy="2245360"/>
          </a:xfrm>
          <a:prstGeom prst="rect">
            <a:avLst/>
          </a:prstGeom>
          <a:noFill/>
          <a:ln w="9525">
            <a:noFill/>
          </a:ln>
        </p:spPr>
        <p:txBody>
          <a:bodyPr anchor="ctr">
            <a:spAutoFit/>
          </a:bodyPr>
          <a:lstStyle/>
          <a:p>
            <a:pPr algn="l"/>
            <a:r>
              <a:rPr lang="zh-CN" altLang="en-US" sz="2800">
                <a:latin typeface="楷体_GB2312" pitchFamily="1" charset="-122"/>
                <a:ea typeface="楷体_GB2312" pitchFamily="1" charset="-122"/>
              </a:rPr>
              <a:t>　　</a:t>
            </a:r>
            <a:r>
              <a:rPr lang="zh-CN" altLang="en-US" sz="2800" b="1">
                <a:latin typeface="楷体" panose="02010609060101010101" charset="-122"/>
                <a:ea typeface="楷体" panose="02010609060101010101" charset="-122"/>
                <a:cs typeface="楷体" panose="02010609060101010101" charset="-122"/>
              </a:rPr>
              <a:t>李家的孩子（叫）蟠（的），年纪十七（岁），喜欢古文，六经的经文和传文都普遍学习了，（他）不受（当时士大夫那种耻于从师的）时俗的限制，向我学习。我赞许他能够遵行古人（从师）的正道，（所以）写（这篇）</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师说</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送给他。 </a:t>
            </a:r>
            <a:endParaRPr lang="zh-CN" altLang="en-US" sz="2800" b="1">
              <a:latin typeface="楷体" panose="02010609060101010101" charset="-122"/>
              <a:ea typeface="楷体" panose="02010609060101010101" charset="-122"/>
              <a:cs typeface="楷体" panose="02010609060101010101" charset="-122"/>
            </a:endParaRPr>
          </a:p>
        </p:txBody>
      </p:sp>
      <p:sp>
        <p:nvSpPr>
          <p:cNvPr id="211971" name="Rectangle 3"/>
          <p:cNvSpPr/>
          <p:nvPr>
            <p:custDataLst>
              <p:tags r:id="rId4"/>
            </p:custDataLst>
          </p:nvPr>
        </p:nvSpPr>
        <p:spPr>
          <a:xfrm>
            <a:off x="1524000" y="685483"/>
            <a:ext cx="9144000" cy="953135"/>
          </a:xfrm>
          <a:prstGeom prst="rect">
            <a:avLst/>
          </a:prstGeom>
          <a:noFill/>
          <a:ln w="9525">
            <a:noFill/>
          </a:ln>
        </p:spPr>
        <p:txBody>
          <a:bodyPr anchor="ctr">
            <a:spAutoFit/>
          </a:bodyPr>
          <a:lstStyle/>
          <a:p>
            <a:pPr algn="l"/>
            <a:r>
              <a:rPr lang="zh-CN" altLang="en-US" sz="2800" b="0">
                <a:latin typeface="黑体" panose="02010609060101010101" charset="-122"/>
                <a:ea typeface="黑体" panose="02010609060101010101" charset="-122"/>
              </a:rPr>
              <a:t>　　李氏子蟠年十七，好</a:t>
            </a:r>
            <a:r>
              <a:rPr lang="zh-CN" altLang="en-US" sz="2800" b="0">
                <a:solidFill>
                  <a:srgbClr val="FF3300"/>
                </a:solidFill>
                <a:latin typeface="黑体" panose="02010609060101010101" charset="-122"/>
                <a:ea typeface="黑体" panose="02010609060101010101" charset="-122"/>
              </a:rPr>
              <a:t>古文</a:t>
            </a:r>
            <a:r>
              <a:rPr lang="zh-CN" altLang="en-US" sz="2800" b="0">
                <a:latin typeface="黑体" panose="02010609060101010101" charset="-122"/>
                <a:ea typeface="黑体" panose="02010609060101010101" charset="-122"/>
              </a:rPr>
              <a:t>，六艺经传皆</a:t>
            </a:r>
            <a:r>
              <a:rPr lang="zh-CN" altLang="en-US" sz="2800" b="0">
                <a:solidFill>
                  <a:srgbClr val="FF3300"/>
                </a:solidFill>
                <a:latin typeface="黑体" panose="02010609060101010101" charset="-122"/>
                <a:ea typeface="黑体" panose="02010609060101010101" charset="-122"/>
              </a:rPr>
              <a:t>通</a:t>
            </a:r>
            <a:r>
              <a:rPr lang="zh-CN" altLang="en-US" sz="2800" b="0">
                <a:latin typeface="黑体" panose="02010609060101010101" charset="-122"/>
                <a:ea typeface="黑体" panose="02010609060101010101" charset="-122"/>
              </a:rPr>
              <a:t>习</a:t>
            </a:r>
            <a:r>
              <a:rPr lang="zh-CN" altLang="en-US" sz="2800" b="0">
                <a:solidFill>
                  <a:srgbClr val="FF3300"/>
                </a:solidFill>
                <a:latin typeface="黑体" panose="02010609060101010101" charset="-122"/>
                <a:ea typeface="黑体" panose="02010609060101010101" charset="-122"/>
              </a:rPr>
              <a:t>之</a:t>
            </a:r>
            <a:r>
              <a:rPr lang="zh-CN" altLang="en-US" sz="2800" b="0">
                <a:latin typeface="黑体" panose="02010609060101010101" charset="-122"/>
                <a:ea typeface="黑体" panose="02010609060101010101" charset="-122"/>
              </a:rPr>
              <a:t>，不拘</a:t>
            </a:r>
            <a:r>
              <a:rPr lang="zh-CN" altLang="en-US" sz="2800" b="0">
                <a:solidFill>
                  <a:srgbClr val="FF3300"/>
                </a:solidFill>
                <a:latin typeface="黑体" panose="02010609060101010101" charset="-122"/>
                <a:ea typeface="黑体" panose="02010609060101010101" charset="-122"/>
              </a:rPr>
              <a:t>于</a:t>
            </a:r>
            <a:r>
              <a:rPr lang="zh-CN" altLang="en-US" sz="2800" b="0">
                <a:latin typeface="黑体" panose="02010609060101010101" charset="-122"/>
                <a:ea typeface="黑体" panose="02010609060101010101" charset="-122"/>
              </a:rPr>
              <a:t>时，学</a:t>
            </a:r>
            <a:r>
              <a:rPr lang="zh-CN" altLang="en-US" sz="2800" b="0">
                <a:solidFill>
                  <a:srgbClr val="FF3300"/>
                </a:solidFill>
                <a:latin typeface="黑体" panose="02010609060101010101" charset="-122"/>
                <a:ea typeface="黑体" panose="02010609060101010101" charset="-122"/>
              </a:rPr>
              <a:t>于</a:t>
            </a:r>
            <a:r>
              <a:rPr lang="zh-CN" altLang="en-US" sz="2800" b="0">
                <a:latin typeface="黑体" panose="02010609060101010101" charset="-122"/>
                <a:ea typeface="黑体" panose="02010609060101010101" charset="-122"/>
              </a:rPr>
              <a:t>余。余嘉其能行古道，作</a:t>
            </a:r>
            <a:r>
              <a:rPr lang="en-US" altLang="zh-CN" sz="2800" b="0">
                <a:latin typeface="黑体" panose="02010609060101010101" charset="-122"/>
                <a:ea typeface="黑体" panose="02010609060101010101" charset="-122"/>
              </a:rPr>
              <a:t>《</a:t>
            </a:r>
            <a:r>
              <a:rPr lang="zh-CN" altLang="en-US" sz="2800" b="0">
                <a:latin typeface="黑体" panose="02010609060101010101" charset="-122"/>
                <a:ea typeface="黑体" panose="02010609060101010101" charset="-122"/>
              </a:rPr>
              <a:t>师说</a:t>
            </a:r>
            <a:r>
              <a:rPr lang="en-US" altLang="zh-CN" sz="2800" b="0">
                <a:latin typeface="黑体" panose="02010609060101010101" charset="-122"/>
                <a:ea typeface="黑体" panose="02010609060101010101" charset="-122"/>
              </a:rPr>
              <a:t>》</a:t>
            </a:r>
            <a:r>
              <a:rPr lang="zh-CN" altLang="en-US" sz="2800" b="0">
                <a:solidFill>
                  <a:srgbClr val="FF3300"/>
                </a:solidFill>
                <a:latin typeface="黑体" panose="02010609060101010101" charset="-122"/>
                <a:ea typeface="黑体" panose="02010609060101010101" charset="-122"/>
              </a:rPr>
              <a:t>以</a:t>
            </a:r>
            <a:r>
              <a:rPr lang="zh-CN" altLang="en-US" sz="2800" b="0">
                <a:solidFill>
                  <a:srgbClr val="0000FF"/>
                </a:solidFill>
                <a:latin typeface="黑体" panose="02010609060101010101" charset="-122"/>
                <a:ea typeface="黑体" panose="02010609060101010101" charset="-122"/>
              </a:rPr>
              <a:t>贻</a:t>
            </a:r>
            <a:r>
              <a:rPr lang="zh-CN" altLang="en-US" sz="2800" b="0">
                <a:solidFill>
                  <a:srgbClr val="FF3300"/>
                </a:solidFill>
                <a:latin typeface="黑体" panose="02010609060101010101" charset="-122"/>
                <a:ea typeface="黑体" panose="02010609060101010101" charset="-122"/>
              </a:rPr>
              <a:t>之</a:t>
            </a:r>
            <a:r>
              <a:rPr lang="zh-CN" altLang="en-US" sz="2800" b="0">
                <a:latin typeface="黑体" panose="02010609060101010101" charset="-122"/>
                <a:ea typeface="黑体" panose="02010609060101010101" charset="-122"/>
              </a:rPr>
              <a:t>。 </a:t>
            </a:r>
            <a:endParaRPr lang="zh-CN" altLang="en-US" sz="2800" b="0">
              <a:latin typeface="黑体" panose="02010609060101010101" charset="-122"/>
              <a:ea typeface="黑体" panose="02010609060101010101" charset="-122"/>
            </a:endParaRPr>
          </a:p>
        </p:txBody>
      </p:sp>
      <p:sp>
        <p:nvSpPr>
          <p:cNvPr id="211972" name="AutoShape 4"/>
          <p:cNvSpPr/>
          <p:nvPr>
            <p:custDataLst>
              <p:tags r:id="rId5"/>
            </p:custDataLst>
          </p:nvPr>
        </p:nvSpPr>
        <p:spPr>
          <a:xfrm>
            <a:off x="2711450" y="260350"/>
            <a:ext cx="2663825" cy="360363"/>
          </a:xfrm>
          <a:prstGeom prst="wedgeRoundRectCallout">
            <a:avLst>
              <a:gd name="adj1" fmla="val 65194"/>
              <a:gd name="adj2" fmla="val 91852"/>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先秦及秦汉散文</a:t>
            </a:r>
            <a:endParaRPr lang="zh-CN" altLang="en-US" sz="2400">
              <a:latin typeface="楷体_GB2312" pitchFamily="1" charset="-122"/>
              <a:ea typeface="楷体_GB2312" pitchFamily="1" charset="-122"/>
            </a:endParaRPr>
          </a:p>
        </p:txBody>
      </p:sp>
      <p:sp>
        <p:nvSpPr>
          <p:cNvPr id="211973" name="AutoShape 5"/>
          <p:cNvSpPr/>
          <p:nvPr>
            <p:custDataLst>
              <p:tags r:id="rId6"/>
            </p:custDataLst>
          </p:nvPr>
        </p:nvSpPr>
        <p:spPr>
          <a:xfrm>
            <a:off x="5880100" y="260350"/>
            <a:ext cx="1079500" cy="360363"/>
          </a:xfrm>
          <a:prstGeom prst="wedgeRoundRectCallout">
            <a:avLst>
              <a:gd name="adj1" fmla="val 188676"/>
              <a:gd name="adj2" fmla="val 92731"/>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普遍</a:t>
            </a:r>
            <a:endParaRPr lang="zh-CN" altLang="en-US" sz="2400">
              <a:latin typeface="楷体_GB2312" pitchFamily="1" charset="-122"/>
              <a:ea typeface="楷体_GB2312" pitchFamily="1" charset="-122"/>
            </a:endParaRPr>
          </a:p>
        </p:txBody>
      </p:sp>
      <p:sp>
        <p:nvSpPr>
          <p:cNvPr id="211974" name="AutoShape 6"/>
          <p:cNvSpPr/>
          <p:nvPr>
            <p:custDataLst>
              <p:tags r:id="rId7"/>
            </p:custDataLst>
          </p:nvPr>
        </p:nvSpPr>
        <p:spPr>
          <a:xfrm>
            <a:off x="7967663" y="260350"/>
            <a:ext cx="2520950" cy="360363"/>
          </a:xfrm>
          <a:prstGeom prst="wedgeRoundRectCallout">
            <a:avLst>
              <a:gd name="adj1" fmla="val 3273"/>
              <a:gd name="adj2" fmla="val 100662"/>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音节助词，不译</a:t>
            </a:r>
            <a:endParaRPr lang="zh-CN" altLang="en-US" sz="2400">
              <a:latin typeface="楷体_GB2312" pitchFamily="1" charset="-122"/>
              <a:ea typeface="楷体_GB2312" pitchFamily="1" charset="-122"/>
            </a:endParaRPr>
          </a:p>
        </p:txBody>
      </p:sp>
      <p:sp>
        <p:nvSpPr>
          <p:cNvPr id="211975" name="AutoShape 7"/>
          <p:cNvSpPr/>
          <p:nvPr>
            <p:custDataLst>
              <p:tags r:id="rId8"/>
            </p:custDataLst>
          </p:nvPr>
        </p:nvSpPr>
        <p:spPr>
          <a:xfrm>
            <a:off x="1631950" y="1844675"/>
            <a:ext cx="1655763" cy="360363"/>
          </a:xfrm>
          <a:prstGeom prst="wedgeRoundRectCallout">
            <a:avLst>
              <a:gd name="adj1" fmla="val -38014"/>
              <a:gd name="adj2" fmla="val -140310"/>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介词，被</a:t>
            </a:r>
            <a:endParaRPr lang="zh-CN" altLang="en-US" sz="2400">
              <a:latin typeface="楷体_GB2312" pitchFamily="1" charset="-122"/>
              <a:ea typeface="楷体_GB2312" pitchFamily="1" charset="-122"/>
            </a:endParaRPr>
          </a:p>
        </p:txBody>
      </p:sp>
      <p:sp>
        <p:nvSpPr>
          <p:cNvPr id="211976" name="AutoShape 8"/>
          <p:cNvSpPr/>
          <p:nvPr>
            <p:custDataLst>
              <p:tags r:id="rId9"/>
            </p:custDataLst>
          </p:nvPr>
        </p:nvSpPr>
        <p:spPr>
          <a:xfrm>
            <a:off x="3503613" y="1844675"/>
            <a:ext cx="1584325" cy="360363"/>
          </a:xfrm>
          <a:prstGeom prst="wedgeRoundRectCallout">
            <a:avLst>
              <a:gd name="adj1" fmla="val -65329"/>
              <a:gd name="adj2" fmla="val -137227"/>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介词，向</a:t>
            </a:r>
            <a:endParaRPr lang="zh-CN" altLang="en-US" sz="2400">
              <a:latin typeface="楷体_GB2312" pitchFamily="1" charset="-122"/>
              <a:ea typeface="楷体_GB2312" pitchFamily="1" charset="-122"/>
            </a:endParaRPr>
          </a:p>
        </p:txBody>
      </p:sp>
      <p:sp>
        <p:nvSpPr>
          <p:cNvPr id="211977" name="AutoShape 9"/>
          <p:cNvSpPr/>
          <p:nvPr>
            <p:custDataLst>
              <p:tags r:id="rId10"/>
            </p:custDataLst>
          </p:nvPr>
        </p:nvSpPr>
        <p:spPr>
          <a:xfrm>
            <a:off x="5519738" y="1844675"/>
            <a:ext cx="2305050" cy="360363"/>
          </a:xfrm>
          <a:prstGeom prst="wedgeRoundRectCallout">
            <a:avLst>
              <a:gd name="adj1" fmla="val 87949"/>
              <a:gd name="adj2" fmla="val -124449"/>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目的连词，来</a:t>
            </a:r>
            <a:endParaRPr lang="zh-CN" altLang="en-US" sz="2400">
              <a:latin typeface="楷体_GB2312" pitchFamily="1" charset="-122"/>
              <a:ea typeface="楷体_GB2312" pitchFamily="1" charset="-122"/>
            </a:endParaRPr>
          </a:p>
        </p:txBody>
      </p:sp>
      <p:sp>
        <p:nvSpPr>
          <p:cNvPr id="211978" name="AutoShape 10"/>
          <p:cNvSpPr/>
          <p:nvPr>
            <p:custDataLst>
              <p:tags r:id="rId11"/>
            </p:custDataLst>
          </p:nvPr>
        </p:nvSpPr>
        <p:spPr>
          <a:xfrm>
            <a:off x="8183563" y="1844675"/>
            <a:ext cx="1008062" cy="360363"/>
          </a:xfrm>
          <a:prstGeom prst="wedgeRoundRectCallout">
            <a:avLst>
              <a:gd name="adj1" fmla="val 58347"/>
              <a:gd name="adj2" fmla="val -124449"/>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赠送</a:t>
            </a:r>
            <a:endParaRPr lang="zh-CN" altLang="en-US" sz="2400">
              <a:latin typeface="楷体_GB2312" pitchFamily="1" charset="-122"/>
              <a:ea typeface="楷体_GB2312" pitchFamily="1" charset="-122"/>
            </a:endParaRPr>
          </a:p>
        </p:txBody>
      </p:sp>
      <p:sp>
        <p:nvSpPr>
          <p:cNvPr id="211979" name="AutoShape 11"/>
          <p:cNvSpPr/>
          <p:nvPr>
            <p:custDataLst>
              <p:tags r:id="rId12"/>
            </p:custDataLst>
          </p:nvPr>
        </p:nvSpPr>
        <p:spPr>
          <a:xfrm>
            <a:off x="9480550" y="1844675"/>
            <a:ext cx="973138" cy="360363"/>
          </a:xfrm>
          <a:prstGeom prst="wedgeRoundRectCallout">
            <a:avLst>
              <a:gd name="adj1" fmla="val -36625"/>
              <a:gd name="adj2" fmla="val -130176"/>
              <a:gd name="adj3" fmla="val 16667"/>
            </a:avLst>
          </a:prstGeom>
          <a:solidFill>
            <a:srgbClr val="FFCCFF"/>
          </a:solidFill>
          <a:ln w="9525" cap="flat" cmpd="sng">
            <a:solidFill>
              <a:schemeClr val="tx1"/>
            </a:solidFill>
            <a:prstDash val="solid"/>
            <a:miter/>
            <a:headEnd type="none" w="med" len="med"/>
            <a:tailEnd type="none" w="med" len="med"/>
          </a:ln>
        </p:spPr>
        <p:txBody>
          <a:bodyPr anchor="ctr"/>
          <a:lstStyle/>
          <a:p>
            <a:r>
              <a:rPr lang="zh-CN" altLang="en-US" sz="2400">
                <a:latin typeface="楷体_GB2312" pitchFamily="1" charset="-122"/>
                <a:ea typeface="楷体_GB2312" pitchFamily="1" charset="-122"/>
              </a:rPr>
              <a:t>代词</a:t>
            </a:r>
            <a:endParaRPr lang="zh-CN" altLang="en-US" sz="2400">
              <a:latin typeface="楷体_GB2312" pitchFamily="1" charset="-122"/>
              <a:ea typeface="楷体_GB2312" pitchFamily="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1971"/>
                                        </p:tgtEl>
                                        <p:attrNameLst>
                                          <p:attrName>style.visibility</p:attrName>
                                        </p:attrNameLst>
                                      </p:cBhvr>
                                      <p:to>
                                        <p:strVal val="visible"/>
                                      </p:to>
                                    </p:set>
                                    <p:anim calcmode="lin" valueType="num">
                                      <p:cBhvr additive="base">
                                        <p:cTn id="7" dur="500" fill="hold"/>
                                        <p:tgtEl>
                                          <p:spTgt spid="211971"/>
                                        </p:tgtEl>
                                        <p:attrNameLst>
                                          <p:attrName>ppt_x</p:attrName>
                                        </p:attrNameLst>
                                      </p:cBhvr>
                                      <p:tavLst>
                                        <p:tav tm="0">
                                          <p:val>
                                            <p:strVal val="#ppt_x"/>
                                          </p:val>
                                        </p:tav>
                                        <p:tav tm="100000">
                                          <p:val>
                                            <p:strVal val="#ppt_x"/>
                                          </p:val>
                                        </p:tav>
                                      </p:tavLst>
                                    </p:anim>
                                    <p:anim calcmode="lin" valueType="num">
                                      <p:cBhvr additive="base">
                                        <p:cTn id="8" dur="500" fill="hold"/>
                                        <p:tgtEl>
                                          <p:spTgt spid="2119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1972"/>
                                        </p:tgtEl>
                                        <p:attrNameLst>
                                          <p:attrName>style.visibility</p:attrName>
                                        </p:attrNameLst>
                                      </p:cBhvr>
                                      <p:to>
                                        <p:strVal val="visible"/>
                                      </p:to>
                                    </p:set>
                                    <p:anim calcmode="lin" valueType="num">
                                      <p:cBhvr additive="base">
                                        <p:cTn id="13" dur="500" fill="hold"/>
                                        <p:tgtEl>
                                          <p:spTgt spid="211972"/>
                                        </p:tgtEl>
                                        <p:attrNameLst>
                                          <p:attrName>ppt_x</p:attrName>
                                        </p:attrNameLst>
                                      </p:cBhvr>
                                      <p:tavLst>
                                        <p:tav tm="0">
                                          <p:val>
                                            <p:strVal val="#ppt_x"/>
                                          </p:val>
                                        </p:tav>
                                        <p:tav tm="100000">
                                          <p:val>
                                            <p:strVal val="#ppt_x"/>
                                          </p:val>
                                        </p:tav>
                                      </p:tavLst>
                                    </p:anim>
                                    <p:anim calcmode="lin" valueType="num">
                                      <p:cBhvr additive="base">
                                        <p:cTn id="14" dur="500" fill="hold"/>
                                        <p:tgtEl>
                                          <p:spTgt spid="2119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1973"/>
                                        </p:tgtEl>
                                        <p:attrNameLst>
                                          <p:attrName>style.visibility</p:attrName>
                                        </p:attrNameLst>
                                      </p:cBhvr>
                                      <p:to>
                                        <p:strVal val="visible"/>
                                      </p:to>
                                    </p:set>
                                    <p:anim calcmode="lin" valueType="num">
                                      <p:cBhvr additive="base">
                                        <p:cTn id="19" dur="500" fill="hold"/>
                                        <p:tgtEl>
                                          <p:spTgt spid="211973"/>
                                        </p:tgtEl>
                                        <p:attrNameLst>
                                          <p:attrName>ppt_x</p:attrName>
                                        </p:attrNameLst>
                                      </p:cBhvr>
                                      <p:tavLst>
                                        <p:tav tm="0">
                                          <p:val>
                                            <p:strVal val="#ppt_x"/>
                                          </p:val>
                                        </p:tav>
                                        <p:tav tm="100000">
                                          <p:val>
                                            <p:strVal val="#ppt_x"/>
                                          </p:val>
                                        </p:tav>
                                      </p:tavLst>
                                    </p:anim>
                                    <p:anim calcmode="lin" valueType="num">
                                      <p:cBhvr additive="base">
                                        <p:cTn id="20" dur="500" fill="hold"/>
                                        <p:tgtEl>
                                          <p:spTgt spid="21197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1974"/>
                                        </p:tgtEl>
                                        <p:attrNameLst>
                                          <p:attrName>style.visibility</p:attrName>
                                        </p:attrNameLst>
                                      </p:cBhvr>
                                      <p:to>
                                        <p:strVal val="visible"/>
                                      </p:to>
                                    </p:set>
                                    <p:anim calcmode="lin" valueType="num">
                                      <p:cBhvr additive="base">
                                        <p:cTn id="25" dur="500" fill="hold"/>
                                        <p:tgtEl>
                                          <p:spTgt spid="211974"/>
                                        </p:tgtEl>
                                        <p:attrNameLst>
                                          <p:attrName>ppt_x</p:attrName>
                                        </p:attrNameLst>
                                      </p:cBhvr>
                                      <p:tavLst>
                                        <p:tav tm="0">
                                          <p:val>
                                            <p:strVal val="#ppt_x"/>
                                          </p:val>
                                        </p:tav>
                                        <p:tav tm="100000">
                                          <p:val>
                                            <p:strVal val="#ppt_x"/>
                                          </p:val>
                                        </p:tav>
                                      </p:tavLst>
                                    </p:anim>
                                    <p:anim calcmode="lin" valueType="num">
                                      <p:cBhvr additive="base">
                                        <p:cTn id="26" dur="500" fill="hold"/>
                                        <p:tgtEl>
                                          <p:spTgt spid="21197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1975"/>
                                        </p:tgtEl>
                                        <p:attrNameLst>
                                          <p:attrName>style.visibility</p:attrName>
                                        </p:attrNameLst>
                                      </p:cBhvr>
                                      <p:to>
                                        <p:strVal val="visible"/>
                                      </p:to>
                                    </p:set>
                                    <p:anim calcmode="lin" valueType="num">
                                      <p:cBhvr additive="base">
                                        <p:cTn id="31" dur="500" fill="hold"/>
                                        <p:tgtEl>
                                          <p:spTgt spid="211975"/>
                                        </p:tgtEl>
                                        <p:attrNameLst>
                                          <p:attrName>ppt_x</p:attrName>
                                        </p:attrNameLst>
                                      </p:cBhvr>
                                      <p:tavLst>
                                        <p:tav tm="0">
                                          <p:val>
                                            <p:strVal val="#ppt_x"/>
                                          </p:val>
                                        </p:tav>
                                        <p:tav tm="100000">
                                          <p:val>
                                            <p:strVal val="#ppt_x"/>
                                          </p:val>
                                        </p:tav>
                                      </p:tavLst>
                                    </p:anim>
                                    <p:anim calcmode="lin" valueType="num">
                                      <p:cBhvr additive="base">
                                        <p:cTn id="32" dur="500" fill="hold"/>
                                        <p:tgtEl>
                                          <p:spTgt spid="21197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1976"/>
                                        </p:tgtEl>
                                        <p:attrNameLst>
                                          <p:attrName>style.visibility</p:attrName>
                                        </p:attrNameLst>
                                      </p:cBhvr>
                                      <p:to>
                                        <p:strVal val="visible"/>
                                      </p:to>
                                    </p:set>
                                    <p:anim calcmode="lin" valueType="num">
                                      <p:cBhvr additive="base">
                                        <p:cTn id="37" dur="500" fill="hold"/>
                                        <p:tgtEl>
                                          <p:spTgt spid="211976"/>
                                        </p:tgtEl>
                                        <p:attrNameLst>
                                          <p:attrName>ppt_x</p:attrName>
                                        </p:attrNameLst>
                                      </p:cBhvr>
                                      <p:tavLst>
                                        <p:tav tm="0">
                                          <p:val>
                                            <p:strVal val="#ppt_x"/>
                                          </p:val>
                                        </p:tav>
                                        <p:tav tm="100000">
                                          <p:val>
                                            <p:strVal val="#ppt_x"/>
                                          </p:val>
                                        </p:tav>
                                      </p:tavLst>
                                    </p:anim>
                                    <p:anim calcmode="lin" valueType="num">
                                      <p:cBhvr additive="base">
                                        <p:cTn id="38" dur="500" fill="hold"/>
                                        <p:tgtEl>
                                          <p:spTgt spid="21197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1977"/>
                                        </p:tgtEl>
                                        <p:attrNameLst>
                                          <p:attrName>style.visibility</p:attrName>
                                        </p:attrNameLst>
                                      </p:cBhvr>
                                      <p:to>
                                        <p:strVal val="visible"/>
                                      </p:to>
                                    </p:set>
                                    <p:anim calcmode="lin" valueType="num">
                                      <p:cBhvr additive="base">
                                        <p:cTn id="43" dur="500" fill="hold"/>
                                        <p:tgtEl>
                                          <p:spTgt spid="211977"/>
                                        </p:tgtEl>
                                        <p:attrNameLst>
                                          <p:attrName>ppt_x</p:attrName>
                                        </p:attrNameLst>
                                      </p:cBhvr>
                                      <p:tavLst>
                                        <p:tav tm="0">
                                          <p:val>
                                            <p:strVal val="#ppt_x"/>
                                          </p:val>
                                        </p:tav>
                                        <p:tav tm="100000">
                                          <p:val>
                                            <p:strVal val="#ppt_x"/>
                                          </p:val>
                                        </p:tav>
                                      </p:tavLst>
                                    </p:anim>
                                    <p:anim calcmode="lin" valueType="num">
                                      <p:cBhvr additive="base">
                                        <p:cTn id="44" dur="500" fill="hold"/>
                                        <p:tgtEl>
                                          <p:spTgt spid="21197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1978"/>
                                        </p:tgtEl>
                                        <p:attrNameLst>
                                          <p:attrName>style.visibility</p:attrName>
                                        </p:attrNameLst>
                                      </p:cBhvr>
                                      <p:to>
                                        <p:strVal val="visible"/>
                                      </p:to>
                                    </p:set>
                                    <p:anim calcmode="lin" valueType="num">
                                      <p:cBhvr additive="base">
                                        <p:cTn id="49" dur="500" fill="hold"/>
                                        <p:tgtEl>
                                          <p:spTgt spid="211978"/>
                                        </p:tgtEl>
                                        <p:attrNameLst>
                                          <p:attrName>ppt_x</p:attrName>
                                        </p:attrNameLst>
                                      </p:cBhvr>
                                      <p:tavLst>
                                        <p:tav tm="0">
                                          <p:val>
                                            <p:strVal val="#ppt_x"/>
                                          </p:val>
                                        </p:tav>
                                        <p:tav tm="100000">
                                          <p:val>
                                            <p:strVal val="#ppt_x"/>
                                          </p:val>
                                        </p:tav>
                                      </p:tavLst>
                                    </p:anim>
                                    <p:anim calcmode="lin" valueType="num">
                                      <p:cBhvr additive="base">
                                        <p:cTn id="50" dur="500" fill="hold"/>
                                        <p:tgtEl>
                                          <p:spTgt spid="21197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1979"/>
                                        </p:tgtEl>
                                        <p:attrNameLst>
                                          <p:attrName>style.visibility</p:attrName>
                                        </p:attrNameLst>
                                      </p:cBhvr>
                                      <p:to>
                                        <p:strVal val="visible"/>
                                      </p:to>
                                    </p:set>
                                    <p:anim calcmode="lin" valueType="num">
                                      <p:cBhvr additive="base">
                                        <p:cTn id="55" dur="500" fill="hold"/>
                                        <p:tgtEl>
                                          <p:spTgt spid="211979"/>
                                        </p:tgtEl>
                                        <p:attrNameLst>
                                          <p:attrName>ppt_x</p:attrName>
                                        </p:attrNameLst>
                                      </p:cBhvr>
                                      <p:tavLst>
                                        <p:tav tm="0">
                                          <p:val>
                                            <p:strVal val="#ppt_x"/>
                                          </p:val>
                                        </p:tav>
                                        <p:tav tm="100000">
                                          <p:val>
                                            <p:strVal val="#ppt_x"/>
                                          </p:val>
                                        </p:tav>
                                      </p:tavLst>
                                    </p:anim>
                                    <p:anim calcmode="lin" valueType="num">
                                      <p:cBhvr additive="base">
                                        <p:cTn id="56" dur="500" fill="hold"/>
                                        <p:tgtEl>
                                          <p:spTgt spid="21197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11970"/>
                                        </p:tgtEl>
                                        <p:attrNameLst>
                                          <p:attrName>style.visibility</p:attrName>
                                        </p:attrNameLst>
                                      </p:cBhvr>
                                      <p:to>
                                        <p:strVal val="visible"/>
                                      </p:to>
                                    </p:set>
                                    <p:anim calcmode="lin" valueType="num">
                                      <p:cBhvr additive="base">
                                        <p:cTn id="61" dur="500" fill="hold"/>
                                        <p:tgtEl>
                                          <p:spTgt spid="211970"/>
                                        </p:tgtEl>
                                        <p:attrNameLst>
                                          <p:attrName>ppt_x</p:attrName>
                                        </p:attrNameLst>
                                      </p:cBhvr>
                                      <p:tavLst>
                                        <p:tav tm="0">
                                          <p:val>
                                            <p:strVal val="#ppt_x"/>
                                          </p:val>
                                        </p:tav>
                                        <p:tav tm="100000">
                                          <p:val>
                                            <p:strVal val="#ppt_x"/>
                                          </p:val>
                                        </p:tav>
                                      </p:tavLst>
                                    </p:anim>
                                    <p:anim calcmode="lin" valueType="num">
                                      <p:cBhvr additive="base">
                                        <p:cTn id="62" dur="500" fill="hold"/>
                                        <p:tgtEl>
                                          <p:spTgt spid="2119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0" grpId="0"/>
      <p:bldP spid="211971" grpId="0"/>
      <p:bldP spid="211972" grpId="0"/>
      <p:bldP spid="211973" grpId="0"/>
      <p:bldP spid="211974" grpId="0"/>
      <p:bldP spid="211975" grpId="0"/>
      <p:bldP spid="211976" grpId="0"/>
      <p:bldP spid="211977" grpId="0"/>
      <p:bldP spid="211978" grpId="0"/>
      <p:bldP spid="2119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47015" y="222250"/>
            <a:ext cx="11715115" cy="6412865"/>
          </a:xfrm>
          <a:prstGeom prst="rect">
            <a:avLst/>
          </a:prstGeom>
        </p:spPr>
      </p:pic>
      <p:sp>
        <p:nvSpPr>
          <p:cNvPr id="221186" name="Text Box 2"/>
          <p:cNvSpPr txBox="1">
            <a:spLocks noChangeArrowheads="1"/>
          </p:cNvSpPr>
          <p:nvPr>
            <p:custDataLst>
              <p:tags r:id="rId3"/>
            </p:custDataLst>
          </p:nvPr>
        </p:nvSpPr>
        <p:spPr bwMode="auto">
          <a:xfrm>
            <a:off x="3287713" y="4356418"/>
            <a:ext cx="5545138" cy="130937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marR="0" algn="l" defTabSz="914400">
              <a:spcBef>
                <a:spcPct val="20000"/>
              </a:spcBef>
              <a:buClr>
                <a:schemeClr val="tx1"/>
              </a:buClr>
              <a:buSzPct val="70000"/>
              <a:buFont typeface="Wingdings" panose="05000000000000000000" pitchFamily="2" charset="2"/>
              <a:defRPr/>
            </a:pPr>
            <a:r>
              <a:rPr kumimoji="1" lang="en-US" altLang="zh-CN" sz="2800" kern="1200" cap="none" spc="0" normalizeH="0" baseline="0" noProof="0">
                <a:solidFill>
                  <a:schemeClr val="bg1"/>
                </a:solidFill>
                <a:latin typeface="Times New Roman" panose="02020603050405020304" pitchFamily="18" charset="0"/>
                <a:ea typeface="宋体" panose="02010600030101010101" pitchFamily="2" charset="-122"/>
                <a:cs typeface="+mn-cs"/>
              </a:rPr>
              <a:t>            </a:t>
            </a:r>
            <a:r>
              <a:rPr kumimoji="1" lang="zh-CN" altLang="en-US" sz="3600" b="1" kern="1200" cap="none" spc="0" normalizeH="0" baseline="0" noProof="0">
                <a:solidFill>
                  <a:srgbClr val="FF0000"/>
                </a:solidFill>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说明写作原因</a:t>
            </a:r>
            <a:r>
              <a:rPr kumimoji="1" lang="zh-CN" altLang="en-US" sz="3600" b="1" kern="1200" cap="none" spc="0" normalizeH="0" baseline="0" noProof="0">
                <a:solidFill>
                  <a:srgbClr val="FF0000"/>
                </a:solidFill>
                <a:latin typeface="楷体" panose="02010609060101010101" charset="-122"/>
                <a:ea typeface="楷体" panose="02010609060101010101" charset="-122"/>
                <a:cs typeface="楷体" panose="02010609060101010101" charset="-122"/>
              </a:rPr>
              <a:t>          </a:t>
            </a:r>
            <a:endParaRPr kumimoji="1" lang="zh-CN" altLang="en-US" sz="3600" b="1" kern="1200" cap="none" spc="0" normalizeH="0" baseline="0" noProof="0">
              <a:solidFill>
                <a:srgbClr val="FF0000"/>
              </a:solidFill>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defRPr/>
            </a:pPr>
            <a:r>
              <a:rPr kumimoji="1" lang="zh-CN" altLang="en-US" sz="3600" b="1" kern="1200" cap="none" spc="0" normalizeH="0" baseline="0" noProof="0">
                <a:solidFill>
                  <a:srgbClr val="FF0000"/>
                </a:solidFill>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分论点：不拘于时行古道</a:t>
            </a:r>
            <a:endParaRPr kumimoji="1" lang="zh-CN" altLang="en-US" sz="3600" b="1" kern="1200" cap="none" spc="0" normalizeH="0" baseline="0" noProof="0">
              <a:solidFill>
                <a:srgbClr val="FF0000"/>
              </a:solidFill>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p:txBody>
      </p:sp>
      <p:sp>
        <p:nvSpPr>
          <p:cNvPr id="221187" name="Text Box 3"/>
          <p:cNvSpPr txBox="1">
            <a:spLocks noChangeArrowheads="1"/>
          </p:cNvSpPr>
          <p:nvPr>
            <p:custDataLst>
              <p:tags r:id="rId4"/>
            </p:custDataLst>
          </p:nvPr>
        </p:nvSpPr>
        <p:spPr bwMode="auto">
          <a:xfrm>
            <a:off x="1391839" y="1461653"/>
            <a:ext cx="9425465" cy="2600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wrap="square" anchor="b">
            <a:spAutoFit/>
          </a:bodyPr>
          <a:lstStyle/>
          <a:p>
            <a:pPr marR="0" algn="l" defTabSz="914400">
              <a:lnSpc>
                <a:spcPct val="120000"/>
              </a:lnSpc>
              <a:buClrTx/>
              <a:buSzTx/>
              <a:buFontTx/>
              <a:defRPr/>
            </a:pPr>
            <a:r>
              <a:rPr kumimoji="1" lang="zh-CN" altLang="en-US" sz="3200" b="1" kern="1200" cap="none" spc="0" normalizeH="0" baseline="0" noProof="0">
                <a:solidFill>
                  <a:srgbClr val="FF0000"/>
                </a:solidFill>
                <a:latin typeface="楷体" panose="02010609060101010101" charset="-122"/>
                <a:ea typeface="楷体" panose="02010609060101010101" charset="-122"/>
                <a:cs typeface="+mn-cs"/>
              </a:rPr>
              <a:t>第四段交待写作缘由，但仍隐含着作者的观点，那些句子可以表现作者观点？</a:t>
            </a:r>
            <a:endParaRPr kumimoji="1" lang="zh-CN" altLang="en-US" sz="3200" b="1" kern="1200" cap="none" spc="0" normalizeH="0" baseline="0" noProof="0">
              <a:solidFill>
                <a:srgbClr val="FF0000"/>
              </a:solidFill>
              <a:latin typeface="楷体" panose="02010609060101010101" charset="-122"/>
              <a:ea typeface="楷体" panose="02010609060101010101" charset="-122"/>
              <a:cs typeface="+mn-cs"/>
            </a:endParaRPr>
          </a:p>
          <a:p>
            <a:pPr marR="0" algn="l" defTabSz="914400">
              <a:spcBef>
                <a:spcPct val="20000"/>
              </a:spcBef>
              <a:buClr>
                <a:schemeClr val="tx1"/>
              </a:buClr>
              <a:buSzPct val="70000"/>
              <a:buFont typeface="Wingdings" panose="05000000000000000000" pitchFamily="2" charset="2"/>
              <a:defRPr/>
            </a:pPr>
            <a:r>
              <a:rPr kumimoji="1" lang="zh-CN" altLang="en-US" sz="3200" kern="1200" cap="none" spc="0" normalizeH="0" baseline="0" noProof="0">
                <a:latin typeface="Times New Roman" panose="02020603050405020304" pitchFamily="18" charset="0"/>
                <a:ea typeface="楷体_GB2312" pitchFamily="1" charset="-122"/>
                <a:cs typeface="+mn-cs"/>
              </a:rPr>
              <a:t>                             </a:t>
            </a:r>
            <a:r>
              <a:rPr kumimoji="1" lang="zh-CN" altLang="en-US" sz="3600" b="1" kern="1200" cap="none" spc="0" normalizeH="0" baseline="0" noProof="0">
                <a:latin typeface="楷体" panose="02010609060101010101" charset="-122"/>
                <a:ea typeface="楷体" panose="02010609060101010101" charset="-122"/>
                <a:cs typeface="楷体" panose="02010609060101010101" charset="-122"/>
              </a:rPr>
              <a:t>不拘于时</a:t>
            </a:r>
            <a:endParaRPr kumimoji="1" lang="zh-CN" altLang="en-US" sz="3600" b="1" kern="1200" cap="none" spc="0" normalizeH="0" baseline="0" noProof="0">
              <a:latin typeface="楷体" panose="02010609060101010101" charset="-122"/>
              <a:ea typeface="楷体" panose="02010609060101010101" charset="-122"/>
              <a:cs typeface="楷体" panose="02010609060101010101" charset="-122"/>
            </a:endParaRPr>
          </a:p>
          <a:p>
            <a:pPr marR="0" algn="l" defTabSz="914400">
              <a:spcBef>
                <a:spcPct val="20000"/>
              </a:spcBef>
              <a:buClr>
                <a:schemeClr val="tx1"/>
              </a:buClr>
              <a:buSzPct val="70000"/>
              <a:buFont typeface="Wingdings" panose="05000000000000000000" pitchFamily="2" charset="2"/>
              <a:defRPr/>
            </a:pPr>
            <a:r>
              <a:rPr kumimoji="1" lang="zh-CN" altLang="en-US" sz="3600" b="1" kern="1200" cap="none" spc="0" normalizeH="0" baseline="0" noProof="0">
                <a:latin typeface="楷体" panose="02010609060101010101" charset="-122"/>
                <a:ea typeface="楷体" panose="02010609060101010101" charset="-122"/>
                <a:cs typeface="楷体" panose="02010609060101010101" charset="-122"/>
              </a:rPr>
              <a:t>             能行古道</a:t>
            </a:r>
            <a:endParaRPr kumimoji="1" lang="zh-CN" altLang="en-US" sz="36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p:txBody>
      </p:sp>
      <p:sp>
        <p:nvSpPr>
          <p:cNvPr id="221188" name="Text Box 4"/>
          <p:cNvSpPr txBox="1">
            <a:spLocks noChangeArrowheads="1"/>
          </p:cNvSpPr>
          <p:nvPr>
            <p:custDataLst>
              <p:tags r:id="rId5"/>
            </p:custDataLst>
          </p:nvPr>
        </p:nvSpPr>
        <p:spPr bwMode="auto">
          <a:xfrm>
            <a:off x="2166395" y="389710"/>
            <a:ext cx="3069657" cy="58356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wrap="square" anchor="b">
            <a:spAutoFit/>
          </a:bodyPr>
          <a:lstStyle/>
          <a:p>
            <a:pPr marR="0" algn="l" defTabSz="914400">
              <a:buClrTx/>
              <a:buSzTx/>
              <a:buFontTx/>
              <a:defRPr/>
            </a:pPr>
            <a:r>
              <a:rPr kumimoji="1" lang="zh-CN" altLang="en-US" sz="3200" b="0" kern="1200" cap="none" spc="0" normalizeH="0" baseline="0" noProof="0">
                <a:effectLst>
                  <a:outerShdw blurRad="38100" dist="38100" dir="2700000" algn="tl">
                    <a:srgbClr val="FFFFFF"/>
                  </a:outerShdw>
                </a:effectLst>
                <a:latin typeface="Times New Roman" panose="02020603050405020304" pitchFamily="18" charset="0"/>
                <a:ea typeface="黑体" panose="02010609060101010101" charset="-122"/>
                <a:cs typeface="+mn-cs"/>
              </a:rPr>
              <a:t>阅读分析第四段</a:t>
            </a:r>
            <a:endParaRPr kumimoji="1" lang="zh-CN" altLang="en-US" sz="3200" b="0" kern="1200" cap="none" spc="0" normalizeH="0" baseline="0" noProof="0">
              <a:effectLst>
                <a:outerShdw blurRad="38100" dist="38100" dir="2700000" algn="tl">
                  <a:srgbClr val="FFFFFF"/>
                </a:outerShdw>
              </a:effectLst>
              <a:latin typeface="Times New Roman" panose="02020603050405020304" pitchFamily="18" charset="0"/>
              <a:ea typeface="黑体" panose="02010609060101010101"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1187">
                                            <p:txEl>
                                              <p:charRg st="41" end="75"/>
                                            </p:txEl>
                                          </p:spTgt>
                                        </p:tgtEl>
                                        <p:attrNameLst>
                                          <p:attrName>style.visibility</p:attrName>
                                        </p:attrNameLst>
                                      </p:cBhvr>
                                      <p:to>
                                        <p:strVal val="visible"/>
                                      </p:to>
                                    </p:set>
                                    <p:anim calcmode="lin" valueType="num">
                                      <p:cBhvr additive="base">
                                        <p:cTn id="7" dur="500" fill="hold"/>
                                        <p:tgtEl>
                                          <p:spTgt spid="221187">
                                            <p:txEl>
                                              <p:charRg st="41" end="7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1187">
                                            <p:txEl>
                                              <p:charRg st="41" end="7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1187">
                                            <p:txEl>
                                              <p:charRg st="75" end="106"/>
                                            </p:txEl>
                                          </p:spTgt>
                                        </p:tgtEl>
                                        <p:attrNameLst>
                                          <p:attrName>style.visibility</p:attrName>
                                        </p:attrNameLst>
                                      </p:cBhvr>
                                      <p:to>
                                        <p:strVal val="visible"/>
                                      </p:to>
                                    </p:set>
                                    <p:anim calcmode="lin" valueType="num">
                                      <p:cBhvr additive="base">
                                        <p:cTn id="13" dur="500" fill="hold"/>
                                        <p:tgtEl>
                                          <p:spTgt spid="221187">
                                            <p:txEl>
                                              <p:charRg st="75" end="10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1187">
                                            <p:txEl>
                                              <p:charRg st="75" end="106"/>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1186">
                                            <p:txEl>
                                              <p:charRg st="4294967295" end="4294967295"/>
                                            </p:txEl>
                                          </p:spTgt>
                                        </p:tgtEl>
                                        <p:attrNameLst>
                                          <p:attrName>style.visibility</p:attrName>
                                        </p:attrNameLst>
                                      </p:cBhvr>
                                      <p:to>
                                        <p:strVal val="visible"/>
                                      </p:to>
                                    </p:set>
                                    <p:anim calcmode="lin" valueType="num">
                                      <p:cBhvr additive="base">
                                        <p:cTn id="19" dur="500" fill="hold"/>
                                        <p:tgtEl>
                                          <p:spTgt spid="221186">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1186">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1186">
                                            <p:txEl>
                                              <p:pRg st="0" end="0"/>
                                            </p:txEl>
                                          </p:spTgt>
                                        </p:tgtEl>
                                        <p:attrNameLst>
                                          <p:attrName>style.visibility</p:attrName>
                                        </p:attrNameLst>
                                      </p:cBhvr>
                                      <p:to>
                                        <p:strVal val="visible"/>
                                      </p:to>
                                    </p:set>
                                    <p:anim calcmode="lin" valueType="num">
                                      <p:cBhvr additive="base">
                                        <p:cTn id="25" dur="500" fill="hold"/>
                                        <p:tgtEl>
                                          <p:spTgt spid="221186">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11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1186">
                                            <p:txEl>
                                              <p:pRg st="1" end="1"/>
                                            </p:txEl>
                                          </p:spTgt>
                                        </p:tgtEl>
                                        <p:attrNameLst>
                                          <p:attrName>style.visibility</p:attrName>
                                        </p:attrNameLst>
                                      </p:cBhvr>
                                      <p:to>
                                        <p:strVal val="visible"/>
                                      </p:to>
                                    </p:set>
                                    <p:anim calcmode="lin" valueType="num">
                                      <p:cBhvr additive="base">
                                        <p:cTn id="31" dur="500" fill="hold"/>
                                        <p:tgtEl>
                                          <p:spTgt spid="221186">
                                            <p:txEl>
                                              <p:pRg st="1" end="1"/>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118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uiExpand="1" build="p"/>
      <p:bldP spid="221187"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38914" name="Text Box 3"/>
          <p:cNvSpPr txBox="1"/>
          <p:nvPr>
            <p:custDataLst>
              <p:tags r:id="rId3"/>
            </p:custDataLst>
          </p:nvPr>
        </p:nvSpPr>
        <p:spPr>
          <a:xfrm>
            <a:off x="1992339" y="1229354"/>
            <a:ext cx="6265862" cy="64516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3600" b="1">
                <a:solidFill>
                  <a:srgbClr val="660033"/>
                </a:solidFill>
                <a:latin typeface="楷体" panose="02010609060101010101" charset="-122"/>
                <a:ea typeface="楷体" panose="02010609060101010101" charset="-122"/>
              </a:rPr>
              <a:t>概括第四自然段的内容。</a:t>
            </a:r>
            <a:endParaRPr lang="zh-CN" altLang="en-US" sz="3600" b="1">
              <a:solidFill>
                <a:srgbClr val="660033"/>
              </a:solidFill>
              <a:latin typeface="楷体" panose="02010609060101010101" charset="-122"/>
              <a:ea typeface="楷体" panose="02010609060101010101" charset="-122"/>
            </a:endParaRPr>
          </a:p>
        </p:txBody>
      </p:sp>
      <p:sp>
        <p:nvSpPr>
          <p:cNvPr id="38915" name="Text Box 4"/>
          <p:cNvSpPr txBox="1"/>
          <p:nvPr>
            <p:custDataLst>
              <p:tags r:id="rId4"/>
            </p:custDataLst>
          </p:nvPr>
        </p:nvSpPr>
        <p:spPr>
          <a:xfrm>
            <a:off x="1992313" y="3357563"/>
            <a:ext cx="5543550" cy="645160"/>
          </a:xfrm>
          <a:prstGeom prst="rect">
            <a:avLst/>
          </a:prstGeom>
          <a:solidFill>
            <a:schemeClr val="accent1"/>
          </a:solidFill>
          <a:ln w="9525" cap="flat" cmpd="sng">
            <a:solidFill>
              <a:schemeClr val="tx1"/>
            </a:solidFill>
            <a:prstDash val="solid"/>
            <a:miter/>
            <a:headEnd type="none" w="med" len="med"/>
            <a:tailEnd type="none" w="med" len="med"/>
          </a:ln>
        </p:spPr>
        <p:txBody>
          <a:bodyPr>
            <a:spAutoFit/>
          </a:bodyPr>
          <a:lstStyle/>
          <a:p>
            <a:pPr algn="l"/>
            <a:r>
              <a:rPr lang="zh-CN" altLang="en-US" sz="3600" b="1">
                <a:solidFill>
                  <a:srgbClr val="660033"/>
                </a:solidFill>
                <a:latin typeface="楷体" panose="02010609060101010101" charset="-122"/>
                <a:ea typeface="楷体" panose="02010609060101010101" charset="-122"/>
              </a:rPr>
              <a:t>作者为什么称赞李蟠</a:t>
            </a:r>
            <a:r>
              <a:rPr lang="zh-CN" altLang="en-US" sz="2800" b="1">
                <a:solidFill>
                  <a:srgbClr val="660033"/>
                </a:solidFill>
                <a:latin typeface="楷体" panose="02010609060101010101" charset="-122"/>
                <a:ea typeface="楷体" panose="02010609060101010101" charset="-122"/>
              </a:rPr>
              <a:t>？</a:t>
            </a:r>
            <a:endParaRPr lang="zh-CN" altLang="en-US" sz="2800" b="1">
              <a:solidFill>
                <a:srgbClr val="660033"/>
              </a:solidFill>
              <a:latin typeface="楷体" panose="02010609060101010101" charset="-122"/>
              <a:ea typeface="楷体" panose="02010609060101010101" charset="-122"/>
            </a:endParaRPr>
          </a:p>
        </p:txBody>
      </p:sp>
      <p:sp>
        <p:nvSpPr>
          <p:cNvPr id="212997" name="Text Box 5"/>
          <p:cNvSpPr txBox="1"/>
          <p:nvPr>
            <p:custDataLst>
              <p:tags r:id="rId5"/>
            </p:custDataLst>
          </p:nvPr>
        </p:nvSpPr>
        <p:spPr>
          <a:xfrm>
            <a:off x="1774825" y="4221163"/>
            <a:ext cx="7632700" cy="2306955"/>
          </a:xfrm>
          <a:prstGeom prst="rect">
            <a:avLst/>
          </a:prstGeom>
          <a:noFill/>
          <a:ln w="9525">
            <a:noFill/>
          </a:ln>
        </p:spPr>
        <p:txBody>
          <a:bodyPr>
            <a:spAutoFit/>
          </a:bodyPr>
          <a:lstStyle/>
          <a:p>
            <a:pPr algn="l"/>
            <a:r>
              <a:rPr lang="en-US" altLang="zh-CN" sz="2800">
                <a:latin typeface="Arial" panose="020B0604020202020204" pitchFamily="34" charset="0"/>
              </a:rPr>
              <a:t>        </a:t>
            </a:r>
            <a:r>
              <a:rPr lang="zh-CN" altLang="en-US" sz="3600" b="1">
                <a:latin typeface="楷体" panose="02010609060101010101" charset="-122"/>
                <a:ea typeface="楷体" panose="02010609060101010101" charset="-122"/>
                <a:cs typeface="楷体" panose="02010609060101010101" charset="-122"/>
              </a:rPr>
              <a:t>作者赞扬李蟠，既是对他不从流俗的肯定，也是对士大夫们“不从师”的有力批判；既针砭时弊，又通过赞扬李蟠倡导从师。</a:t>
            </a:r>
            <a:endParaRPr lang="zh-CN" altLang="en-US" sz="3600" b="1">
              <a:latin typeface="楷体" panose="02010609060101010101" charset="-122"/>
              <a:ea typeface="楷体" panose="02010609060101010101" charset="-122"/>
              <a:cs typeface="楷体" panose="02010609060101010101" charset="-122"/>
            </a:endParaRPr>
          </a:p>
        </p:txBody>
      </p:sp>
      <p:sp>
        <p:nvSpPr>
          <p:cNvPr id="212998" name="Text Box 6"/>
          <p:cNvSpPr txBox="1"/>
          <p:nvPr>
            <p:custDataLst>
              <p:tags r:id="rId6"/>
            </p:custDataLst>
          </p:nvPr>
        </p:nvSpPr>
        <p:spPr>
          <a:xfrm>
            <a:off x="1919288" y="1989138"/>
            <a:ext cx="7200900" cy="1198880"/>
          </a:xfrm>
          <a:prstGeom prst="rect">
            <a:avLst/>
          </a:prstGeom>
          <a:noFill/>
          <a:ln w="9525">
            <a:noFill/>
          </a:ln>
        </p:spPr>
        <p:txBody>
          <a:bodyPr>
            <a:spAutoFit/>
          </a:bodyPr>
          <a:lstStyle/>
          <a:p>
            <a:pPr algn="l"/>
            <a:r>
              <a:rPr lang="zh-CN" altLang="en-US" sz="3600" b="1">
                <a:latin typeface="楷体" panose="02010609060101010101" charset="-122"/>
                <a:ea typeface="楷体" panose="02010609060101010101" charset="-122"/>
                <a:cs typeface="楷体" panose="02010609060101010101" charset="-122"/>
              </a:rPr>
              <a:t>交代写作缘由：作师说赠李蟠       </a:t>
            </a:r>
            <a:endParaRPr lang="zh-CN" altLang="en-US" sz="3600" b="1">
              <a:latin typeface="楷体" panose="02010609060101010101" charset="-122"/>
              <a:ea typeface="楷体" panose="02010609060101010101" charset="-122"/>
              <a:cs typeface="楷体" panose="02010609060101010101" charset="-122"/>
            </a:endParaRPr>
          </a:p>
          <a:p>
            <a:pPr algn="l"/>
            <a:r>
              <a:rPr lang="zh-CN" altLang="en-US" sz="3600" b="1">
                <a:latin typeface="楷体" panose="02010609060101010101" charset="-122"/>
                <a:ea typeface="楷体" panose="02010609060101010101" charset="-122"/>
                <a:cs typeface="楷体" panose="02010609060101010101" charset="-122"/>
              </a:rPr>
              <a:t>          （不拘于时 能行古道）</a:t>
            </a:r>
            <a:endParaRPr lang="zh-CN" altLang="en-US" sz="3600" b="1">
              <a:latin typeface="楷体" panose="02010609060101010101" charset="-122"/>
              <a:ea typeface="楷体" panose="02010609060101010101" charset="-122"/>
              <a:cs typeface="楷体" panose="02010609060101010101" charset="-122"/>
            </a:endParaRPr>
          </a:p>
        </p:txBody>
      </p:sp>
      <p:sp>
        <p:nvSpPr>
          <p:cNvPr id="212999" name="Text Box 7"/>
          <p:cNvSpPr txBox="1">
            <a:spLocks noChangeArrowheads="1"/>
          </p:cNvSpPr>
          <p:nvPr>
            <p:custDataLst>
              <p:tags r:id="rId7"/>
            </p:custDataLst>
          </p:nvPr>
        </p:nvSpPr>
        <p:spPr bwMode="auto">
          <a:xfrm>
            <a:off x="2059637" y="385739"/>
            <a:ext cx="3027680" cy="58356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anchor="b">
            <a:spAutoFit/>
          </a:bodyPr>
          <a:lstStyle/>
          <a:p>
            <a:pPr marR="0" algn="l" defTabSz="914400">
              <a:buClrTx/>
              <a:buSzTx/>
              <a:buFontTx/>
              <a:defRPr/>
            </a:pPr>
            <a:r>
              <a:rPr kumimoji="1" lang="zh-CN" altLang="en-US" sz="3200" b="0" kern="1200" cap="none" spc="0" normalizeH="0" baseline="0" noProof="0">
                <a:effectLst>
                  <a:outerShdw blurRad="38100" dist="38100" dir="2700000" algn="tl">
                    <a:srgbClr val="FFFFFF"/>
                  </a:outerShdw>
                </a:effectLst>
                <a:latin typeface="Times New Roman" panose="02020603050405020304" pitchFamily="18" charset="0"/>
                <a:ea typeface="黑体" panose="02010609060101010101" charset="-122"/>
                <a:cs typeface="+mn-cs"/>
              </a:rPr>
              <a:t>阅读分析第四段</a:t>
            </a:r>
            <a:endParaRPr kumimoji="1" lang="zh-CN" altLang="en-US" sz="3200" b="0" kern="1200" cap="none" spc="0" normalizeH="0" baseline="0" noProof="0">
              <a:effectLst>
                <a:outerShdw blurRad="38100" dist="38100" dir="2700000" algn="tl">
                  <a:srgbClr val="FFFFFF"/>
                </a:outerShdw>
              </a:effectLst>
              <a:latin typeface="Times New Roman" panose="02020603050405020304" pitchFamily="18" charset="0"/>
              <a:ea typeface="黑体" panose="02010609060101010101" charset="-122"/>
              <a:cs typeface="+mn-cs"/>
            </a:endParaRPr>
          </a:p>
        </p:txBody>
      </p:sp>
      <p:sp>
        <p:nvSpPr>
          <p:cNvPr id="213002" name="Text Box 10"/>
          <p:cNvSpPr txBox="1">
            <a:spLocks noChangeArrowheads="1"/>
          </p:cNvSpPr>
          <p:nvPr>
            <p:custDataLst>
              <p:tags r:id="rId8"/>
            </p:custDataLst>
          </p:nvPr>
        </p:nvSpPr>
        <p:spPr bwMode="auto">
          <a:xfrm>
            <a:off x="9539046" y="969465"/>
            <a:ext cx="1290320" cy="5619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marR="0" algn="l" defTabSz="914400">
              <a:buClrTx/>
              <a:buSzTx/>
              <a:buFontTx/>
              <a:defRPr/>
            </a:pPr>
            <a:r>
              <a:rPr kumimoji="1" lang="zh-CN" altLang="en-US" sz="3600" b="1" kern="1200" cap="none" spc="0" normalizeH="0" baseline="0" noProof="0">
                <a:latin typeface="楷体" panose="02010609060101010101" charset="-122"/>
                <a:ea typeface="楷体" panose="02010609060101010101" charset="-122"/>
                <a:cs typeface="楷体" panose="02010609060101010101" charset="-122"/>
              </a:rPr>
              <a:t>说明写作原因          </a:t>
            </a:r>
            <a:endParaRPr kumimoji="1" lang="zh-CN" altLang="en-US" sz="3600" b="1" kern="1200" cap="none" spc="0" normalizeH="0" baseline="0" noProof="0">
              <a:latin typeface="楷体" panose="02010609060101010101" charset="-122"/>
              <a:ea typeface="楷体" panose="02010609060101010101" charset="-122"/>
              <a:cs typeface="楷体" panose="02010609060101010101" charset="-122"/>
            </a:endParaRPr>
          </a:p>
          <a:p>
            <a:pPr marR="0" algn="l" defTabSz="914400">
              <a:buClrTx/>
              <a:buSzTx/>
              <a:buFontTx/>
              <a:defRPr/>
            </a:pPr>
            <a:r>
              <a:rPr kumimoji="1" lang="zh-CN" altLang="en-US" sz="36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rPr>
              <a:t>分论点</a:t>
            </a:r>
            <a:r>
              <a:rPr kumimoji="1" lang="zh-CN" altLang="en-US" sz="3600" b="1" kern="1200" cap="none" spc="0" normalizeH="0" baseline="0" noProof="0">
                <a:latin typeface="楷体" panose="02010609060101010101" charset="-122"/>
                <a:ea typeface="楷体" panose="02010609060101010101" charset="-122"/>
                <a:cs typeface="楷体" panose="02010609060101010101" charset="-122"/>
              </a:rPr>
              <a:t>：不拘于时行古道</a:t>
            </a:r>
            <a:endParaRPr kumimoji="1" lang="zh-CN" altLang="en-US" sz="3600" b="1" kern="1200" cap="none" spc="0" normalizeH="0" baseline="0" noProof="0">
              <a:effectLst>
                <a:outerShdw blurRad="38100" dist="38100" dir="2700000" algn="tl">
                  <a:srgbClr val="C0C0C0"/>
                </a:outerShdw>
              </a:effectLst>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2998"/>
                                        </p:tgtEl>
                                        <p:attrNameLst>
                                          <p:attrName>style.visibility</p:attrName>
                                        </p:attrNameLst>
                                      </p:cBhvr>
                                      <p:to>
                                        <p:strVal val="visible"/>
                                      </p:to>
                                    </p:set>
                                    <p:animEffect transition="in" filter="blinds(horizontal)">
                                      <p:cBhvr>
                                        <p:cTn id="7" dur="500"/>
                                        <p:tgtEl>
                                          <p:spTgt spid="2129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2997"/>
                                        </p:tgtEl>
                                        <p:attrNameLst>
                                          <p:attrName>style.visibility</p:attrName>
                                        </p:attrNameLst>
                                      </p:cBhvr>
                                      <p:to>
                                        <p:strVal val="visible"/>
                                      </p:to>
                                    </p:set>
                                    <p:animEffect transition="in" filter="blinds(horizontal)">
                                      <p:cBhvr>
                                        <p:cTn id="12" dur="500"/>
                                        <p:tgtEl>
                                          <p:spTgt spid="21299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3002"/>
                                        </p:tgtEl>
                                        <p:attrNameLst>
                                          <p:attrName>style.visibility</p:attrName>
                                        </p:attrNameLst>
                                      </p:cBhvr>
                                      <p:to>
                                        <p:strVal val="visible"/>
                                      </p:to>
                                    </p:set>
                                    <p:anim calcmode="lin" valueType="num">
                                      <p:cBhvr additive="base">
                                        <p:cTn id="17" dur="500" fill="hold"/>
                                        <p:tgtEl>
                                          <p:spTgt spid="213002"/>
                                        </p:tgtEl>
                                        <p:attrNameLst>
                                          <p:attrName>ppt_x</p:attrName>
                                        </p:attrNameLst>
                                      </p:cBhvr>
                                      <p:tavLst>
                                        <p:tav tm="0">
                                          <p:val>
                                            <p:strVal val="#ppt_x"/>
                                          </p:val>
                                        </p:tav>
                                        <p:tav tm="100000">
                                          <p:val>
                                            <p:strVal val="#ppt_x"/>
                                          </p:val>
                                        </p:tav>
                                      </p:tavLst>
                                    </p:anim>
                                    <p:anim calcmode="lin" valueType="num">
                                      <p:cBhvr additive="base">
                                        <p:cTn id="18" dur="500" fill="hold"/>
                                        <p:tgtEl>
                                          <p:spTgt spid="2130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7" grpId="0"/>
      <p:bldP spid="212998" grpId="0"/>
      <p:bldP spid="21300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57026" name="Text Box 2"/>
          <p:cNvSpPr txBox="1"/>
          <p:nvPr>
            <p:custDataLst>
              <p:tags r:id="rId3"/>
            </p:custDataLst>
          </p:nvPr>
        </p:nvSpPr>
        <p:spPr>
          <a:xfrm>
            <a:off x="1521778" y="1268413"/>
            <a:ext cx="613410" cy="4648200"/>
          </a:xfrm>
          <a:prstGeom prst="rect">
            <a:avLst/>
          </a:prstGeom>
          <a:noFill/>
          <a:ln w="9525">
            <a:noFill/>
          </a:ln>
        </p:spPr>
        <p:txBody>
          <a:bodyPr vert="eaVert">
            <a:spAutoFit/>
          </a:bodyPr>
          <a:lstStyle/>
          <a:p>
            <a:pPr algn="l">
              <a:spcBef>
                <a:spcPct val="50000"/>
              </a:spcBef>
            </a:pPr>
            <a:r>
              <a:rPr lang="zh-CN" altLang="en-US" sz="2800" b="1">
                <a:solidFill>
                  <a:srgbClr val="DD2330"/>
                </a:solidFill>
                <a:latin typeface="Times New Roman" panose="02020603050405020304" pitchFamily="18" charset="0"/>
              </a:rPr>
              <a:t>中心论点：古之学者必有师</a:t>
            </a:r>
            <a:endParaRPr lang="zh-CN" altLang="en-US" sz="2800" b="1">
              <a:solidFill>
                <a:srgbClr val="DD2330"/>
              </a:solidFill>
              <a:latin typeface="Times New Roman" panose="02020603050405020304" pitchFamily="18" charset="0"/>
            </a:endParaRPr>
          </a:p>
        </p:txBody>
      </p:sp>
      <p:sp>
        <p:nvSpPr>
          <p:cNvPr id="257027" name="AutoShape 3"/>
          <p:cNvSpPr/>
          <p:nvPr>
            <p:custDataLst>
              <p:tags r:id="rId4"/>
            </p:custDataLst>
          </p:nvPr>
        </p:nvSpPr>
        <p:spPr>
          <a:xfrm>
            <a:off x="2286000" y="1143000"/>
            <a:ext cx="457200" cy="4724400"/>
          </a:xfrm>
          <a:prstGeom prst="leftBrace">
            <a:avLst>
              <a:gd name="adj1" fmla="val 86111"/>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257028" name="Text Box 4"/>
          <p:cNvSpPr txBox="1"/>
          <p:nvPr>
            <p:custDataLst>
              <p:tags r:id="rId5"/>
            </p:custDataLst>
          </p:nvPr>
        </p:nvSpPr>
        <p:spPr>
          <a:xfrm>
            <a:off x="4267200" y="838200"/>
            <a:ext cx="2133600" cy="1198880"/>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提出中心论点，阐述师的作用和择师的标准</a:t>
            </a:r>
            <a:endParaRPr lang="zh-CN" altLang="en-US" sz="2400">
              <a:latin typeface="Times New Roman" panose="02020603050405020304" pitchFamily="18" charset="0"/>
            </a:endParaRPr>
          </a:p>
        </p:txBody>
      </p:sp>
      <p:sp>
        <p:nvSpPr>
          <p:cNvPr id="257029" name="Text Box 5"/>
          <p:cNvSpPr txBox="1"/>
          <p:nvPr>
            <p:custDataLst>
              <p:tags r:id="rId6"/>
            </p:custDataLst>
          </p:nvPr>
        </p:nvSpPr>
        <p:spPr>
          <a:xfrm>
            <a:off x="2819400" y="1066800"/>
            <a:ext cx="1692275" cy="46037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（一段）</a:t>
            </a:r>
            <a:endParaRPr lang="zh-CN" altLang="en-US" sz="2400">
              <a:latin typeface="Times New Roman" panose="02020603050405020304" pitchFamily="18" charset="0"/>
            </a:endParaRPr>
          </a:p>
        </p:txBody>
      </p:sp>
      <p:sp>
        <p:nvSpPr>
          <p:cNvPr id="257030" name="Text Box 6"/>
          <p:cNvSpPr txBox="1"/>
          <p:nvPr>
            <p:custDataLst>
              <p:tags r:id="rId7"/>
            </p:custDataLst>
          </p:nvPr>
        </p:nvSpPr>
        <p:spPr>
          <a:xfrm>
            <a:off x="2927350" y="3048000"/>
            <a:ext cx="1512888" cy="46037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（二段）</a:t>
            </a:r>
            <a:endParaRPr lang="zh-CN" altLang="en-US" sz="2400">
              <a:latin typeface="Times New Roman" panose="02020603050405020304" pitchFamily="18" charset="0"/>
            </a:endParaRPr>
          </a:p>
        </p:txBody>
      </p:sp>
      <p:sp>
        <p:nvSpPr>
          <p:cNvPr id="257031" name="Text Box 7"/>
          <p:cNvSpPr txBox="1"/>
          <p:nvPr>
            <p:custDataLst>
              <p:tags r:id="rId8"/>
            </p:custDataLst>
          </p:nvPr>
        </p:nvSpPr>
        <p:spPr>
          <a:xfrm>
            <a:off x="4267200" y="2895600"/>
            <a:ext cx="1600200" cy="82994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批判当时的坏风气</a:t>
            </a:r>
            <a:endParaRPr lang="zh-CN" altLang="en-US" sz="2400">
              <a:latin typeface="Times New Roman" panose="02020603050405020304" pitchFamily="18" charset="0"/>
            </a:endParaRPr>
          </a:p>
        </p:txBody>
      </p:sp>
      <p:sp>
        <p:nvSpPr>
          <p:cNvPr id="257032" name="Text Box 8"/>
          <p:cNvSpPr txBox="1"/>
          <p:nvPr>
            <p:custDataLst>
              <p:tags r:id="rId9"/>
            </p:custDataLst>
          </p:nvPr>
        </p:nvSpPr>
        <p:spPr>
          <a:xfrm>
            <a:off x="2743200" y="4876800"/>
            <a:ext cx="1697038" cy="46037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（三段）</a:t>
            </a:r>
            <a:endParaRPr lang="zh-CN" altLang="en-US" sz="2400">
              <a:latin typeface="Times New Roman" panose="02020603050405020304" pitchFamily="18" charset="0"/>
            </a:endParaRPr>
          </a:p>
        </p:txBody>
      </p:sp>
      <p:sp>
        <p:nvSpPr>
          <p:cNvPr id="257033" name="AutoShape 9"/>
          <p:cNvSpPr/>
          <p:nvPr>
            <p:custDataLst>
              <p:tags r:id="rId10"/>
            </p:custDataLst>
          </p:nvPr>
        </p:nvSpPr>
        <p:spPr>
          <a:xfrm>
            <a:off x="6172200" y="533400"/>
            <a:ext cx="381000" cy="1524000"/>
          </a:xfrm>
          <a:prstGeom prst="leftBrace">
            <a:avLst>
              <a:gd name="adj1" fmla="val 33333"/>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257034" name="Text Box 10"/>
          <p:cNvSpPr txBox="1"/>
          <p:nvPr>
            <p:custDataLst>
              <p:tags r:id="rId11"/>
            </p:custDataLst>
          </p:nvPr>
        </p:nvSpPr>
        <p:spPr>
          <a:xfrm>
            <a:off x="6477000" y="381000"/>
            <a:ext cx="1981200" cy="460375"/>
          </a:xfrm>
          <a:prstGeom prst="rect">
            <a:avLst/>
          </a:prstGeom>
          <a:noFill/>
          <a:ln w="9525">
            <a:noFill/>
          </a:ln>
        </p:spPr>
        <p:txBody>
          <a:bodyPr>
            <a:spAutoFit/>
          </a:bodyPr>
          <a:lstStyle/>
          <a:p>
            <a:pPr algn="l">
              <a:spcBef>
                <a:spcPct val="50000"/>
              </a:spcBef>
            </a:pPr>
            <a:r>
              <a:rPr lang="en-US" altLang="zh-CN" sz="2400">
                <a:latin typeface="Times New Roman" panose="02020603050405020304" pitchFamily="18" charset="0"/>
              </a:rPr>
              <a:t>1</a:t>
            </a:r>
            <a:r>
              <a:rPr lang="zh-CN" altLang="en-US" sz="2400">
                <a:latin typeface="Times New Roman" panose="02020603050405020304" pitchFamily="18" charset="0"/>
              </a:rPr>
              <a:t>、中心论点</a:t>
            </a:r>
            <a:endParaRPr lang="zh-CN" altLang="en-US" sz="2400">
              <a:latin typeface="Times New Roman" panose="02020603050405020304" pitchFamily="18" charset="0"/>
            </a:endParaRPr>
          </a:p>
        </p:txBody>
      </p:sp>
      <p:sp>
        <p:nvSpPr>
          <p:cNvPr id="257035" name="Text Box 11"/>
          <p:cNvSpPr txBox="1"/>
          <p:nvPr>
            <p:custDataLst>
              <p:tags r:id="rId12"/>
            </p:custDataLst>
          </p:nvPr>
        </p:nvSpPr>
        <p:spPr>
          <a:xfrm>
            <a:off x="6477000" y="990600"/>
            <a:ext cx="2066925" cy="460375"/>
          </a:xfrm>
          <a:prstGeom prst="rect">
            <a:avLst/>
          </a:prstGeom>
          <a:noFill/>
          <a:ln w="9525">
            <a:noFill/>
          </a:ln>
        </p:spPr>
        <p:txBody>
          <a:bodyPr>
            <a:spAutoFit/>
          </a:bodyPr>
          <a:lstStyle/>
          <a:p>
            <a:pPr algn="l">
              <a:spcBef>
                <a:spcPct val="50000"/>
              </a:spcBef>
            </a:pPr>
            <a:r>
              <a:rPr lang="en-US" altLang="zh-CN" sz="2400">
                <a:latin typeface="Times New Roman" panose="02020603050405020304" pitchFamily="18" charset="0"/>
              </a:rPr>
              <a:t>2</a:t>
            </a:r>
            <a:r>
              <a:rPr lang="zh-CN" altLang="en-US" sz="2400">
                <a:latin typeface="Times New Roman" panose="02020603050405020304" pitchFamily="18" charset="0"/>
              </a:rPr>
              <a:t>、师的作用</a:t>
            </a:r>
            <a:endParaRPr lang="zh-CN" altLang="en-US" sz="2400">
              <a:latin typeface="Times New Roman" panose="02020603050405020304" pitchFamily="18" charset="0"/>
            </a:endParaRPr>
          </a:p>
        </p:txBody>
      </p:sp>
      <p:sp>
        <p:nvSpPr>
          <p:cNvPr id="257036" name="Text Box 12"/>
          <p:cNvSpPr txBox="1"/>
          <p:nvPr>
            <p:custDataLst>
              <p:tags r:id="rId13"/>
            </p:custDataLst>
          </p:nvPr>
        </p:nvSpPr>
        <p:spPr>
          <a:xfrm>
            <a:off x="6477000" y="1600200"/>
            <a:ext cx="2286000" cy="460375"/>
          </a:xfrm>
          <a:prstGeom prst="rect">
            <a:avLst/>
          </a:prstGeom>
          <a:noFill/>
          <a:ln w="9525">
            <a:noFill/>
          </a:ln>
        </p:spPr>
        <p:txBody>
          <a:bodyPr>
            <a:spAutoFit/>
          </a:bodyPr>
          <a:lstStyle/>
          <a:p>
            <a:pPr algn="l">
              <a:spcBef>
                <a:spcPct val="50000"/>
              </a:spcBef>
            </a:pPr>
            <a:r>
              <a:rPr lang="en-US" altLang="zh-CN" sz="2400">
                <a:latin typeface="Times New Roman" panose="02020603050405020304" pitchFamily="18" charset="0"/>
              </a:rPr>
              <a:t>3</a:t>
            </a:r>
            <a:r>
              <a:rPr lang="zh-CN" altLang="en-US" sz="2400">
                <a:latin typeface="Times New Roman" panose="02020603050405020304" pitchFamily="18" charset="0"/>
              </a:rPr>
              <a:t>、择师的标准</a:t>
            </a:r>
            <a:endParaRPr lang="zh-CN" altLang="en-US" sz="2400">
              <a:latin typeface="Times New Roman" panose="02020603050405020304" pitchFamily="18" charset="0"/>
            </a:endParaRPr>
          </a:p>
        </p:txBody>
      </p:sp>
      <p:sp>
        <p:nvSpPr>
          <p:cNvPr id="257037" name="AutoShape 13"/>
          <p:cNvSpPr/>
          <p:nvPr>
            <p:custDataLst>
              <p:tags r:id="rId14"/>
            </p:custDataLst>
          </p:nvPr>
        </p:nvSpPr>
        <p:spPr>
          <a:xfrm>
            <a:off x="5715000" y="2286000"/>
            <a:ext cx="533400" cy="1828800"/>
          </a:xfrm>
          <a:prstGeom prst="leftBrace">
            <a:avLst>
              <a:gd name="adj1" fmla="val 28571"/>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257038" name="Text Box 14"/>
          <p:cNvSpPr txBox="1"/>
          <p:nvPr>
            <p:custDataLst>
              <p:tags r:id="rId15"/>
            </p:custDataLst>
          </p:nvPr>
        </p:nvSpPr>
        <p:spPr>
          <a:xfrm>
            <a:off x="6324600" y="2209800"/>
            <a:ext cx="3124200" cy="460375"/>
          </a:xfrm>
          <a:prstGeom prst="rect">
            <a:avLst/>
          </a:prstGeom>
          <a:noFill/>
          <a:ln w="9525">
            <a:noFill/>
          </a:ln>
        </p:spPr>
        <p:txBody>
          <a:bodyPr>
            <a:spAutoFit/>
          </a:bodyPr>
          <a:lstStyle/>
          <a:p>
            <a:pPr algn="l">
              <a:spcBef>
                <a:spcPct val="50000"/>
              </a:spcBef>
            </a:pPr>
            <a:r>
              <a:rPr lang="en-US" altLang="zh-CN" sz="2400">
                <a:latin typeface="Times New Roman" panose="02020603050405020304" pitchFamily="18" charset="0"/>
              </a:rPr>
              <a:t>1</a:t>
            </a:r>
            <a:r>
              <a:rPr lang="zh-CN" altLang="en-US" sz="2400">
                <a:latin typeface="Times New Roman" panose="02020603050405020304" pitchFamily="18" charset="0"/>
              </a:rPr>
              <a:t>、古今对比</a:t>
            </a:r>
            <a:r>
              <a:rPr lang="zh-CN" altLang="en-US" sz="2400">
                <a:solidFill>
                  <a:srgbClr val="FF0066"/>
                </a:solidFill>
                <a:latin typeface="Times New Roman" panose="02020603050405020304" pitchFamily="18" charset="0"/>
              </a:rPr>
              <a:t>（纵比）</a:t>
            </a:r>
            <a:endParaRPr lang="zh-CN" altLang="en-US" sz="2400">
              <a:solidFill>
                <a:srgbClr val="FF0066"/>
              </a:solidFill>
              <a:latin typeface="Times New Roman" panose="02020603050405020304" pitchFamily="18" charset="0"/>
            </a:endParaRPr>
          </a:p>
        </p:txBody>
      </p:sp>
      <p:sp>
        <p:nvSpPr>
          <p:cNvPr id="257039" name="Text Box 15"/>
          <p:cNvSpPr txBox="1"/>
          <p:nvPr>
            <p:custDataLst>
              <p:tags r:id="rId16"/>
            </p:custDataLst>
          </p:nvPr>
        </p:nvSpPr>
        <p:spPr>
          <a:xfrm>
            <a:off x="6324600" y="2743200"/>
            <a:ext cx="1676400" cy="829945"/>
          </a:xfrm>
          <a:prstGeom prst="rect">
            <a:avLst/>
          </a:prstGeom>
          <a:noFill/>
          <a:ln w="9525">
            <a:noFill/>
          </a:ln>
        </p:spPr>
        <p:txBody>
          <a:bodyPr>
            <a:spAutoFit/>
          </a:bodyPr>
          <a:lstStyle/>
          <a:p>
            <a:pPr algn="l">
              <a:spcBef>
                <a:spcPct val="50000"/>
              </a:spcBef>
            </a:pPr>
            <a:r>
              <a:rPr lang="en-US" altLang="zh-CN" sz="2400">
                <a:latin typeface="Times New Roman" panose="02020603050405020304" pitchFamily="18" charset="0"/>
              </a:rPr>
              <a:t>2</a:t>
            </a:r>
            <a:r>
              <a:rPr lang="zh-CN" altLang="en-US" sz="2400">
                <a:latin typeface="Times New Roman" panose="02020603050405020304" pitchFamily="18" charset="0"/>
              </a:rPr>
              <a:t>、自己与   孩子对比</a:t>
            </a:r>
            <a:endParaRPr lang="zh-CN" altLang="en-US" sz="2400">
              <a:latin typeface="Times New Roman" panose="02020603050405020304" pitchFamily="18" charset="0"/>
            </a:endParaRPr>
          </a:p>
        </p:txBody>
      </p:sp>
      <p:sp>
        <p:nvSpPr>
          <p:cNvPr id="257040" name="Text Box 16"/>
          <p:cNvSpPr txBox="1"/>
          <p:nvPr>
            <p:custDataLst>
              <p:tags r:id="rId17"/>
            </p:custDataLst>
          </p:nvPr>
        </p:nvSpPr>
        <p:spPr>
          <a:xfrm>
            <a:off x="6324600" y="3429000"/>
            <a:ext cx="2057400" cy="1198880"/>
          </a:xfrm>
          <a:prstGeom prst="rect">
            <a:avLst/>
          </a:prstGeom>
          <a:noFill/>
          <a:ln w="9525">
            <a:noFill/>
          </a:ln>
        </p:spPr>
        <p:txBody>
          <a:bodyPr>
            <a:spAutoFit/>
          </a:bodyPr>
          <a:lstStyle/>
          <a:p>
            <a:pPr algn="l">
              <a:spcBef>
                <a:spcPct val="50000"/>
              </a:spcBef>
            </a:pPr>
            <a:r>
              <a:rPr lang="en-US" altLang="zh-CN" sz="2400">
                <a:latin typeface="Times New Roman" panose="02020603050405020304" pitchFamily="18" charset="0"/>
              </a:rPr>
              <a:t>3</a:t>
            </a:r>
            <a:r>
              <a:rPr lang="zh-CN" altLang="en-US" sz="2400">
                <a:latin typeface="Times New Roman" panose="02020603050405020304" pitchFamily="18" charset="0"/>
              </a:rPr>
              <a:t>、巫医、乐师等与士大夫对比</a:t>
            </a:r>
            <a:endParaRPr lang="zh-CN" altLang="en-US" sz="2400">
              <a:latin typeface="Times New Roman" panose="02020603050405020304" pitchFamily="18" charset="0"/>
            </a:endParaRPr>
          </a:p>
        </p:txBody>
      </p:sp>
      <p:sp>
        <p:nvSpPr>
          <p:cNvPr id="257041" name="Text Box 17"/>
          <p:cNvSpPr txBox="1"/>
          <p:nvPr>
            <p:custDataLst>
              <p:tags r:id="rId18"/>
            </p:custDataLst>
          </p:nvPr>
        </p:nvSpPr>
        <p:spPr>
          <a:xfrm>
            <a:off x="8001000" y="2971800"/>
            <a:ext cx="1550988" cy="460375"/>
          </a:xfrm>
          <a:prstGeom prst="rect">
            <a:avLst/>
          </a:prstGeom>
          <a:noFill/>
          <a:ln w="9525">
            <a:noFill/>
          </a:ln>
        </p:spPr>
        <p:txBody>
          <a:bodyPr>
            <a:spAutoFit/>
          </a:bodyPr>
          <a:lstStyle/>
          <a:p>
            <a:pPr algn="l">
              <a:spcBef>
                <a:spcPct val="50000"/>
              </a:spcBef>
            </a:pPr>
            <a:r>
              <a:rPr lang="zh-CN" altLang="en-US" sz="2400">
                <a:solidFill>
                  <a:srgbClr val="FF0066"/>
                </a:solidFill>
                <a:latin typeface="Times New Roman" panose="02020603050405020304" pitchFamily="18" charset="0"/>
              </a:rPr>
              <a:t>（自比）</a:t>
            </a:r>
            <a:endParaRPr lang="zh-CN" altLang="en-US" sz="2400">
              <a:solidFill>
                <a:srgbClr val="FF0066"/>
              </a:solidFill>
              <a:latin typeface="Times New Roman" panose="02020603050405020304" pitchFamily="18" charset="0"/>
            </a:endParaRPr>
          </a:p>
        </p:txBody>
      </p:sp>
      <p:sp>
        <p:nvSpPr>
          <p:cNvPr id="257042" name="Text Box 18"/>
          <p:cNvSpPr txBox="1"/>
          <p:nvPr>
            <p:custDataLst>
              <p:tags r:id="rId19"/>
            </p:custDataLst>
          </p:nvPr>
        </p:nvSpPr>
        <p:spPr>
          <a:xfrm>
            <a:off x="8077200" y="3733800"/>
            <a:ext cx="1690688" cy="460375"/>
          </a:xfrm>
          <a:prstGeom prst="rect">
            <a:avLst/>
          </a:prstGeom>
          <a:noFill/>
          <a:ln w="9525">
            <a:noFill/>
          </a:ln>
        </p:spPr>
        <p:txBody>
          <a:bodyPr>
            <a:spAutoFit/>
          </a:bodyPr>
          <a:lstStyle/>
          <a:p>
            <a:pPr algn="l">
              <a:spcBef>
                <a:spcPct val="50000"/>
              </a:spcBef>
            </a:pPr>
            <a:r>
              <a:rPr lang="zh-CN" altLang="en-US" sz="2400">
                <a:solidFill>
                  <a:srgbClr val="FF0066"/>
                </a:solidFill>
                <a:latin typeface="Times New Roman" panose="02020603050405020304" pitchFamily="18" charset="0"/>
              </a:rPr>
              <a:t>（横比）</a:t>
            </a:r>
            <a:endParaRPr lang="zh-CN" altLang="en-US" sz="2400">
              <a:solidFill>
                <a:srgbClr val="FF0066"/>
              </a:solidFill>
              <a:latin typeface="Times New Roman" panose="02020603050405020304" pitchFamily="18" charset="0"/>
            </a:endParaRPr>
          </a:p>
        </p:txBody>
      </p:sp>
      <p:sp>
        <p:nvSpPr>
          <p:cNvPr id="257043" name="Text Box 19"/>
          <p:cNvSpPr txBox="1"/>
          <p:nvPr>
            <p:custDataLst>
              <p:tags r:id="rId20"/>
            </p:custDataLst>
          </p:nvPr>
        </p:nvSpPr>
        <p:spPr>
          <a:xfrm>
            <a:off x="4114800" y="4876800"/>
            <a:ext cx="5334000" cy="46037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以孔子为例，论证从师的正确态度</a:t>
            </a:r>
            <a:endParaRPr lang="zh-CN" altLang="en-US" sz="2400">
              <a:latin typeface="Times New Roman" panose="02020603050405020304" pitchFamily="18" charset="0"/>
            </a:endParaRPr>
          </a:p>
        </p:txBody>
      </p:sp>
      <p:sp>
        <p:nvSpPr>
          <p:cNvPr id="257044" name="Text Box 20"/>
          <p:cNvSpPr txBox="1"/>
          <p:nvPr>
            <p:custDataLst>
              <p:tags r:id="rId21"/>
            </p:custDataLst>
          </p:nvPr>
        </p:nvSpPr>
        <p:spPr>
          <a:xfrm>
            <a:off x="2667000" y="5791200"/>
            <a:ext cx="1447800" cy="46037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（四段）</a:t>
            </a:r>
            <a:endParaRPr lang="zh-CN" altLang="en-US" sz="2400">
              <a:latin typeface="Times New Roman" panose="02020603050405020304" pitchFamily="18" charset="0"/>
            </a:endParaRPr>
          </a:p>
        </p:txBody>
      </p:sp>
      <p:sp>
        <p:nvSpPr>
          <p:cNvPr id="257045" name="Text Box 21"/>
          <p:cNvSpPr txBox="1"/>
          <p:nvPr>
            <p:custDataLst>
              <p:tags r:id="rId22"/>
            </p:custDataLst>
          </p:nvPr>
        </p:nvSpPr>
        <p:spPr>
          <a:xfrm>
            <a:off x="4114800" y="5715000"/>
            <a:ext cx="4068763" cy="829945"/>
          </a:xfrm>
          <a:prstGeom prst="rect">
            <a:avLst/>
          </a:prstGeom>
          <a:noFill/>
          <a:ln w="9525">
            <a:noFill/>
          </a:ln>
        </p:spPr>
        <p:txBody>
          <a:bodyPr>
            <a:spAutoFit/>
          </a:bodyPr>
          <a:lstStyle/>
          <a:p>
            <a:pPr algn="l">
              <a:spcBef>
                <a:spcPct val="50000"/>
              </a:spcBef>
            </a:pPr>
            <a:r>
              <a:rPr lang="zh-CN" altLang="en-US" sz="2400">
                <a:latin typeface="Times New Roman" panose="02020603050405020304" pitchFamily="18" charset="0"/>
              </a:rPr>
              <a:t>交代写作的缘由，委婉发出倡议：好古文，行古道！</a:t>
            </a:r>
            <a:endParaRPr lang="zh-CN" altLang="en-US" sz="2400">
              <a:latin typeface="Times New Roman" panose="02020603050405020304" pitchFamily="18" charset="0"/>
            </a:endParaRPr>
          </a:p>
        </p:txBody>
      </p:sp>
      <p:sp>
        <p:nvSpPr>
          <p:cNvPr id="257046" name="AutoShape 22"/>
          <p:cNvSpPr/>
          <p:nvPr>
            <p:custDataLst>
              <p:tags r:id="rId23"/>
            </p:custDataLst>
          </p:nvPr>
        </p:nvSpPr>
        <p:spPr>
          <a:xfrm>
            <a:off x="8839200" y="685800"/>
            <a:ext cx="76200" cy="1143000"/>
          </a:xfrm>
          <a:prstGeom prst="rightBrace">
            <a:avLst>
              <a:gd name="adj1" fmla="val 125000"/>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257047" name="AutoShape 23"/>
          <p:cNvSpPr/>
          <p:nvPr>
            <p:custDataLst>
              <p:tags r:id="rId24"/>
            </p:custDataLst>
          </p:nvPr>
        </p:nvSpPr>
        <p:spPr>
          <a:xfrm>
            <a:off x="9372600" y="2438400"/>
            <a:ext cx="228600" cy="1828800"/>
          </a:xfrm>
          <a:prstGeom prst="rightBrace">
            <a:avLst>
              <a:gd name="adj1" fmla="val 66666"/>
              <a:gd name="adj2" fmla="val 50000"/>
            </a:avLst>
          </a:prstGeom>
          <a:noFill/>
          <a:ln w="9525" cap="flat" cmpd="sng">
            <a:solidFill>
              <a:schemeClr val="tx1"/>
            </a:solidFill>
            <a:prstDash val="solid"/>
            <a:headEnd type="none" w="med" len="med"/>
            <a:tailEnd type="none" w="med" len="med"/>
          </a:ln>
        </p:spPr>
        <p:txBody>
          <a:bodyPr wrap="none" anchor="ctr"/>
          <a:lstStyle/>
          <a:p>
            <a:endParaRPr lang="zh-CN" altLang="en-US">
              <a:latin typeface="Arial" panose="020B0604020202020204" pitchFamily="34" charset="0"/>
            </a:endParaRPr>
          </a:p>
        </p:txBody>
      </p:sp>
      <p:sp>
        <p:nvSpPr>
          <p:cNvPr id="257048" name="Text Box 24"/>
          <p:cNvSpPr txBox="1"/>
          <p:nvPr>
            <p:custDataLst>
              <p:tags r:id="rId25"/>
            </p:custDataLst>
          </p:nvPr>
        </p:nvSpPr>
        <p:spPr>
          <a:xfrm>
            <a:off x="9354185" y="0"/>
            <a:ext cx="551815" cy="2057400"/>
          </a:xfrm>
          <a:prstGeom prst="rect">
            <a:avLst/>
          </a:prstGeom>
          <a:noFill/>
          <a:ln w="9525">
            <a:noFill/>
          </a:ln>
        </p:spPr>
        <p:txBody>
          <a:bodyPr vert="eaVert">
            <a:spAutoFit/>
          </a:bodyPr>
          <a:lstStyle/>
          <a:p>
            <a:pPr algn="l">
              <a:spcBef>
                <a:spcPct val="50000"/>
              </a:spcBef>
            </a:pPr>
            <a:r>
              <a:rPr lang="en-US" altLang="zh-CN" sz="2400">
                <a:solidFill>
                  <a:srgbClr val="FFFF00"/>
                </a:solidFill>
                <a:latin typeface="Times New Roman" panose="02020603050405020304" pitchFamily="18" charset="0"/>
              </a:rPr>
              <a:t>       </a:t>
            </a:r>
            <a:r>
              <a:rPr lang="zh-CN" altLang="en-US" sz="2400">
                <a:solidFill>
                  <a:srgbClr val="DD2330"/>
                </a:solidFill>
                <a:latin typeface="Times New Roman" panose="02020603050405020304" pitchFamily="18" charset="0"/>
              </a:rPr>
              <a:t>阐述道理</a:t>
            </a:r>
            <a:endParaRPr lang="zh-CN" altLang="en-US" sz="2400">
              <a:solidFill>
                <a:srgbClr val="DD2330"/>
              </a:solidFill>
              <a:latin typeface="Times New Roman" panose="02020603050405020304" pitchFamily="18" charset="0"/>
            </a:endParaRPr>
          </a:p>
        </p:txBody>
      </p:sp>
      <p:sp>
        <p:nvSpPr>
          <p:cNvPr id="257049" name="Text Box 25"/>
          <p:cNvSpPr txBox="1"/>
          <p:nvPr>
            <p:custDataLst>
              <p:tags r:id="rId26"/>
            </p:custDataLst>
          </p:nvPr>
        </p:nvSpPr>
        <p:spPr>
          <a:xfrm>
            <a:off x="9827260" y="2209800"/>
            <a:ext cx="551815" cy="2362200"/>
          </a:xfrm>
          <a:prstGeom prst="rect">
            <a:avLst/>
          </a:prstGeom>
          <a:noFill/>
          <a:ln w="9525">
            <a:noFill/>
          </a:ln>
        </p:spPr>
        <p:txBody>
          <a:bodyPr vert="eaVert">
            <a:spAutoFit/>
          </a:bodyPr>
          <a:lstStyle/>
          <a:p>
            <a:pPr algn="l">
              <a:spcBef>
                <a:spcPct val="50000"/>
              </a:spcBef>
            </a:pPr>
            <a:r>
              <a:rPr lang="zh-CN" altLang="en-US" sz="2400">
                <a:solidFill>
                  <a:srgbClr val="DD2330"/>
                </a:solidFill>
                <a:latin typeface="Times New Roman" panose="02020603050405020304" pitchFamily="18" charset="0"/>
              </a:rPr>
              <a:t>反面、对比论证</a:t>
            </a:r>
            <a:endParaRPr lang="zh-CN" altLang="en-US" sz="2400">
              <a:solidFill>
                <a:srgbClr val="DD2330"/>
              </a:solidFill>
              <a:latin typeface="Times New Roman" panose="02020603050405020304" pitchFamily="18" charset="0"/>
            </a:endParaRPr>
          </a:p>
        </p:txBody>
      </p:sp>
      <p:sp>
        <p:nvSpPr>
          <p:cNvPr id="257050" name="Line 26"/>
          <p:cNvSpPr/>
          <p:nvPr>
            <p:custDataLst>
              <p:tags r:id="rId27"/>
            </p:custDataLst>
          </p:nvPr>
        </p:nvSpPr>
        <p:spPr>
          <a:xfrm>
            <a:off x="8763000" y="5181600"/>
            <a:ext cx="609600" cy="0"/>
          </a:xfrm>
          <a:prstGeom prst="line">
            <a:avLst/>
          </a:prstGeom>
          <a:ln w="9525" cap="flat" cmpd="sng">
            <a:solidFill>
              <a:schemeClr val="tx1"/>
            </a:solidFill>
            <a:prstDash val="solid"/>
            <a:headEnd type="none" w="med" len="med"/>
            <a:tailEnd type="triangle" w="med" len="med"/>
          </a:ln>
        </p:spPr>
        <p:txBody>
          <a:bodyPr/>
          <a:lstStyle/>
          <a:p/>
        </p:txBody>
      </p:sp>
      <p:sp>
        <p:nvSpPr>
          <p:cNvPr id="257051" name="Text Box 27"/>
          <p:cNvSpPr txBox="1"/>
          <p:nvPr>
            <p:custDataLst>
              <p:tags r:id="rId28"/>
            </p:custDataLst>
          </p:nvPr>
        </p:nvSpPr>
        <p:spPr>
          <a:xfrm>
            <a:off x="9525317" y="4647974"/>
            <a:ext cx="853917" cy="1198880"/>
          </a:xfrm>
          <a:prstGeom prst="rect">
            <a:avLst/>
          </a:prstGeom>
          <a:noFill/>
          <a:ln w="9525">
            <a:noFill/>
          </a:ln>
        </p:spPr>
        <p:txBody>
          <a:bodyPr wrap="square">
            <a:spAutoFit/>
          </a:bodyPr>
          <a:lstStyle/>
          <a:p>
            <a:pPr algn="l">
              <a:spcBef>
                <a:spcPct val="50000"/>
              </a:spcBef>
            </a:pPr>
            <a:r>
              <a:rPr lang="zh-CN" altLang="en-US" sz="2400">
                <a:solidFill>
                  <a:srgbClr val="DD2330"/>
                </a:solidFill>
                <a:latin typeface="Times New Roman" panose="02020603050405020304" pitchFamily="18" charset="0"/>
              </a:rPr>
              <a:t>正面、事例论证</a:t>
            </a:r>
            <a:endParaRPr lang="zh-CN" altLang="en-US" sz="2400">
              <a:solidFill>
                <a:srgbClr val="DD233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7026"/>
                                        </p:tgtEl>
                                        <p:attrNameLst>
                                          <p:attrName>style.visibility</p:attrName>
                                        </p:attrNameLst>
                                      </p:cBhvr>
                                      <p:to>
                                        <p:strVal val="visible"/>
                                      </p:to>
                                    </p:set>
                                    <p:anim calcmode="lin" valueType="num">
                                      <p:cBhvr additive="base">
                                        <p:cTn id="7" dur="500" fill="hold"/>
                                        <p:tgtEl>
                                          <p:spTgt spid="257026"/>
                                        </p:tgtEl>
                                        <p:attrNameLst>
                                          <p:attrName>ppt_x</p:attrName>
                                        </p:attrNameLst>
                                      </p:cBhvr>
                                      <p:tavLst>
                                        <p:tav tm="0">
                                          <p:val>
                                            <p:strVal val="0-#ppt_w/2"/>
                                          </p:val>
                                        </p:tav>
                                        <p:tav tm="100000">
                                          <p:val>
                                            <p:strVal val="#ppt_x"/>
                                          </p:val>
                                        </p:tav>
                                      </p:tavLst>
                                    </p:anim>
                                    <p:anim calcmode="lin" valueType="num">
                                      <p:cBhvr additive="base">
                                        <p:cTn id="8" dur="500" fill="hold"/>
                                        <p:tgtEl>
                                          <p:spTgt spid="257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7027"/>
                                        </p:tgtEl>
                                        <p:attrNameLst>
                                          <p:attrName>style.visibility</p:attrName>
                                        </p:attrNameLst>
                                      </p:cBhvr>
                                      <p:to>
                                        <p:strVal val="visible"/>
                                      </p:to>
                                    </p:set>
                                    <p:anim calcmode="lin" valueType="num">
                                      <p:cBhvr additive="base">
                                        <p:cTn id="13" dur="500" fill="hold"/>
                                        <p:tgtEl>
                                          <p:spTgt spid="257027"/>
                                        </p:tgtEl>
                                        <p:attrNameLst>
                                          <p:attrName>ppt_x</p:attrName>
                                        </p:attrNameLst>
                                      </p:cBhvr>
                                      <p:tavLst>
                                        <p:tav tm="0">
                                          <p:val>
                                            <p:strVal val="0-#ppt_w/2"/>
                                          </p:val>
                                        </p:tav>
                                        <p:tav tm="100000">
                                          <p:val>
                                            <p:strVal val="#ppt_x"/>
                                          </p:val>
                                        </p:tav>
                                      </p:tavLst>
                                    </p:anim>
                                    <p:anim calcmode="lin" valueType="num">
                                      <p:cBhvr additive="base">
                                        <p:cTn id="14" dur="500" fill="hold"/>
                                        <p:tgtEl>
                                          <p:spTgt spid="25702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7029"/>
                                        </p:tgtEl>
                                        <p:attrNameLst>
                                          <p:attrName>style.visibility</p:attrName>
                                        </p:attrNameLst>
                                      </p:cBhvr>
                                      <p:to>
                                        <p:strVal val="visible"/>
                                      </p:to>
                                    </p:set>
                                    <p:anim calcmode="lin" valueType="num">
                                      <p:cBhvr additive="base">
                                        <p:cTn id="19" dur="500" fill="hold"/>
                                        <p:tgtEl>
                                          <p:spTgt spid="257029"/>
                                        </p:tgtEl>
                                        <p:attrNameLst>
                                          <p:attrName>ppt_x</p:attrName>
                                        </p:attrNameLst>
                                      </p:cBhvr>
                                      <p:tavLst>
                                        <p:tav tm="0">
                                          <p:val>
                                            <p:strVal val="0-#ppt_w/2"/>
                                          </p:val>
                                        </p:tav>
                                        <p:tav tm="100000">
                                          <p:val>
                                            <p:strVal val="#ppt_x"/>
                                          </p:val>
                                        </p:tav>
                                      </p:tavLst>
                                    </p:anim>
                                    <p:anim calcmode="lin" valueType="num">
                                      <p:cBhvr additive="base">
                                        <p:cTn id="20" dur="500" fill="hold"/>
                                        <p:tgtEl>
                                          <p:spTgt spid="25702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7028"/>
                                        </p:tgtEl>
                                        <p:attrNameLst>
                                          <p:attrName>style.visibility</p:attrName>
                                        </p:attrNameLst>
                                      </p:cBhvr>
                                      <p:to>
                                        <p:strVal val="visible"/>
                                      </p:to>
                                    </p:set>
                                    <p:anim calcmode="lin" valueType="num">
                                      <p:cBhvr additive="base">
                                        <p:cTn id="25" dur="500" fill="hold"/>
                                        <p:tgtEl>
                                          <p:spTgt spid="257028"/>
                                        </p:tgtEl>
                                        <p:attrNameLst>
                                          <p:attrName>ppt_x</p:attrName>
                                        </p:attrNameLst>
                                      </p:cBhvr>
                                      <p:tavLst>
                                        <p:tav tm="0">
                                          <p:val>
                                            <p:strVal val="0-#ppt_w/2"/>
                                          </p:val>
                                        </p:tav>
                                        <p:tav tm="100000">
                                          <p:val>
                                            <p:strVal val="#ppt_x"/>
                                          </p:val>
                                        </p:tav>
                                      </p:tavLst>
                                    </p:anim>
                                    <p:anim calcmode="lin" valueType="num">
                                      <p:cBhvr additive="base">
                                        <p:cTn id="26" dur="500" fill="hold"/>
                                        <p:tgtEl>
                                          <p:spTgt spid="25702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7030"/>
                                        </p:tgtEl>
                                        <p:attrNameLst>
                                          <p:attrName>style.visibility</p:attrName>
                                        </p:attrNameLst>
                                      </p:cBhvr>
                                      <p:to>
                                        <p:strVal val="visible"/>
                                      </p:to>
                                    </p:set>
                                    <p:anim calcmode="lin" valueType="num">
                                      <p:cBhvr additive="base">
                                        <p:cTn id="31" dur="500" fill="hold"/>
                                        <p:tgtEl>
                                          <p:spTgt spid="257030"/>
                                        </p:tgtEl>
                                        <p:attrNameLst>
                                          <p:attrName>ppt_x</p:attrName>
                                        </p:attrNameLst>
                                      </p:cBhvr>
                                      <p:tavLst>
                                        <p:tav tm="0">
                                          <p:val>
                                            <p:strVal val="0-#ppt_w/2"/>
                                          </p:val>
                                        </p:tav>
                                        <p:tav tm="100000">
                                          <p:val>
                                            <p:strVal val="#ppt_x"/>
                                          </p:val>
                                        </p:tav>
                                      </p:tavLst>
                                    </p:anim>
                                    <p:anim calcmode="lin" valueType="num">
                                      <p:cBhvr additive="base">
                                        <p:cTn id="32" dur="500" fill="hold"/>
                                        <p:tgtEl>
                                          <p:spTgt spid="25703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7031"/>
                                        </p:tgtEl>
                                        <p:attrNameLst>
                                          <p:attrName>style.visibility</p:attrName>
                                        </p:attrNameLst>
                                      </p:cBhvr>
                                      <p:to>
                                        <p:strVal val="visible"/>
                                      </p:to>
                                    </p:set>
                                    <p:anim calcmode="lin" valueType="num">
                                      <p:cBhvr additive="base">
                                        <p:cTn id="37" dur="500" fill="hold"/>
                                        <p:tgtEl>
                                          <p:spTgt spid="257031"/>
                                        </p:tgtEl>
                                        <p:attrNameLst>
                                          <p:attrName>ppt_x</p:attrName>
                                        </p:attrNameLst>
                                      </p:cBhvr>
                                      <p:tavLst>
                                        <p:tav tm="0">
                                          <p:val>
                                            <p:strVal val="0-#ppt_w/2"/>
                                          </p:val>
                                        </p:tav>
                                        <p:tav tm="100000">
                                          <p:val>
                                            <p:strVal val="#ppt_x"/>
                                          </p:val>
                                        </p:tav>
                                      </p:tavLst>
                                    </p:anim>
                                    <p:anim calcmode="lin" valueType="num">
                                      <p:cBhvr additive="base">
                                        <p:cTn id="38" dur="500" fill="hold"/>
                                        <p:tgtEl>
                                          <p:spTgt spid="25703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57032"/>
                                        </p:tgtEl>
                                        <p:attrNameLst>
                                          <p:attrName>style.visibility</p:attrName>
                                        </p:attrNameLst>
                                      </p:cBhvr>
                                      <p:to>
                                        <p:strVal val="visible"/>
                                      </p:to>
                                    </p:set>
                                    <p:anim calcmode="lin" valueType="num">
                                      <p:cBhvr additive="base">
                                        <p:cTn id="43" dur="500" fill="hold"/>
                                        <p:tgtEl>
                                          <p:spTgt spid="257032"/>
                                        </p:tgtEl>
                                        <p:attrNameLst>
                                          <p:attrName>ppt_x</p:attrName>
                                        </p:attrNameLst>
                                      </p:cBhvr>
                                      <p:tavLst>
                                        <p:tav tm="0">
                                          <p:val>
                                            <p:strVal val="0-#ppt_w/2"/>
                                          </p:val>
                                        </p:tav>
                                        <p:tav tm="100000">
                                          <p:val>
                                            <p:strVal val="#ppt_x"/>
                                          </p:val>
                                        </p:tav>
                                      </p:tavLst>
                                    </p:anim>
                                    <p:anim calcmode="lin" valueType="num">
                                      <p:cBhvr additive="base">
                                        <p:cTn id="44" dur="500" fill="hold"/>
                                        <p:tgtEl>
                                          <p:spTgt spid="25703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57033"/>
                                        </p:tgtEl>
                                        <p:attrNameLst>
                                          <p:attrName>style.visibility</p:attrName>
                                        </p:attrNameLst>
                                      </p:cBhvr>
                                      <p:to>
                                        <p:strVal val="visible"/>
                                      </p:to>
                                    </p:set>
                                    <p:anim calcmode="lin" valueType="num">
                                      <p:cBhvr additive="base">
                                        <p:cTn id="49" dur="500" fill="hold"/>
                                        <p:tgtEl>
                                          <p:spTgt spid="257033"/>
                                        </p:tgtEl>
                                        <p:attrNameLst>
                                          <p:attrName>ppt_x</p:attrName>
                                        </p:attrNameLst>
                                      </p:cBhvr>
                                      <p:tavLst>
                                        <p:tav tm="0">
                                          <p:val>
                                            <p:strVal val="0-#ppt_w/2"/>
                                          </p:val>
                                        </p:tav>
                                        <p:tav tm="100000">
                                          <p:val>
                                            <p:strVal val="#ppt_x"/>
                                          </p:val>
                                        </p:tav>
                                      </p:tavLst>
                                    </p:anim>
                                    <p:anim calcmode="lin" valueType="num">
                                      <p:cBhvr additive="base">
                                        <p:cTn id="50" dur="500" fill="hold"/>
                                        <p:tgtEl>
                                          <p:spTgt spid="25703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57034"/>
                                        </p:tgtEl>
                                        <p:attrNameLst>
                                          <p:attrName>style.visibility</p:attrName>
                                        </p:attrNameLst>
                                      </p:cBhvr>
                                      <p:to>
                                        <p:strVal val="visible"/>
                                      </p:to>
                                    </p:set>
                                    <p:anim calcmode="lin" valueType="num">
                                      <p:cBhvr additive="base">
                                        <p:cTn id="55" dur="500" fill="hold"/>
                                        <p:tgtEl>
                                          <p:spTgt spid="257034"/>
                                        </p:tgtEl>
                                        <p:attrNameLst>
                                          <p:attrName>ppt_x</p:attrName>
                                        </p:attrNameLst>
                                      </p:cBhvr>
                                      <p:tavLst>
                                        <p:tav tm="0">
                                          <p:val>
                                            <p:strVal val="0-#ppt_w/2"/>
                                          </p:val>
                                        </p:tav>
                                        <p:tav tm="100000">
                                          <p:val>
                                            <p:strVal val="#ppt_x"/>
                                          </p:val>
                                        </p:tav>
                                      </p:tavLst>
                                    </p:anim>
                                    <p:anim calcmode="lin" valueType="num">
                                      <p:cBhvr additive="base">
                                        <p:cTn id="56" dur="500" fill="hold"/>
                                        <p:tgtEl>
                                          <p:spTgt spid="25703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57035"/>
                                        </p:tgtEl>
                                        <p:attrNameLst>
                                          <p:attrName>style.visibility</p:attrName>
                                        </p:attrNameLst>
                                      </p:cBhvr>
                                      <p:to>
                                        <p:strVal val="visible"/>
                                      </p:to>
                                    </p:set>
                                    <p:anim calcmode="lin" valueType="num">
                                      <p:cBhvr additive="base">
                                        <p:cTn id="61" dur="500" fill="hold"/>
                                        <p:tgtEl>
                                          <p:spTgt spid="257035"/>
                                        </p:tgtEl>
                                        <p:attrNameLst>
                                          <p:attrName>ppt_x</p:attrName>
                                        </p:attrNameLst>
                                      </p:cBhvr>
                                      <p:tavLst>
                                        <p:tav tm="0">
                                          <p:val>
                                            <p:strVal val="0-#ppt_w/2"/>
                                          </p:val>
                                        </p:tav>
                                        <p:tav tm="100000">
                                          <p:val>
                                            <p:strVal val="#ppt_x"/>
                                          </p:val>
                                        </p:tav>
                                      </p:tavLst>
                                    </p:anim>
                                    <p:anim calcmode="lin" valueType="num">
                                      <p:cBhvr additive="base">
                                        <p:cTn id="62" dur="500" fill="hold"/>
                                        <p:tgtEl>
                                          <p:spTgt spid="25703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57036"/>
                                        </p:tgtEl>
                                        <p:attrNameLst>
                                          <p:attrName>style.visibility</p:attrName>
                                        </p:attrNameLst>
                                      </p:cBhvr>
                                      <p:to>
                                        <p:strVal val="visible"/>
                                      </p:to>
                                    </p:set>
                                    <p:anim calcmode="lin" valueType="num">
                                      <p:cBhvr additive="base">
                                        <p:cTn id="67" dur="500" fill="hold"/>
                                        <p:tgtEl>
                                          <p:spTgt spid="257036"/>
                                        </p:tgtEl>
                                        <p:attrNameLst>
                                          <p:attrName>ppt_x</p:attrName>
                                        </p:attrNameLst>
                                      </p:cBhvr>
                                      <p:tavLst>
                                        <p:tav tm="0">
                                          <p:val>
                                            <p:strVal val="0-#ppt_w/2"/>
                                          </p:val>
                                        </p:tav>
                                        <p:tav tm="100000">
                                          <p:val>
                                            <p:strVal val="#ppt_x"/>
                                          </p:val>
                                        </p:tav>
                                      </p:tavLst>
                                    </p:anim>
                                    <p:anim calcmode="lin" valueType="num">
                                      <p:cBhvr additive="base">
                                        <p:cTn id="68" dur="500" fill="hold"/>
                                        <p:tgtEl>
                                          <p:spTgt spid="257036"/>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57037"/>
                                        </p:tgtEl>
                                        <p:attrNameLst>
                                          <p:attrName>style.visibility</p:attrName>
                                        </p:attrNameLst>
                                      </p:cBhvr>
                                      <p:to>
                                        <p:strVal val="visible"/>
                                      </p:to>
                                    </p:set>
                                    <p:anim calcmode="lin" valueType="num">
                                      <p:cBhvr additive="base">
                                        <p:cTn id="73" dur="500" fill="hold"/>
                                        <p:tgtEl>
                                          <p:spTgt spid="257037"/>
                                        </p:tgtEl>
                                        <p:attrNameLst>
                                          <p:attrName>ppt_x</p:attrName>
                                        </p:attrNameLst>
                                      </p:cBhvr>
                                      <p:tavLst>
                                        <p:tav tm="0">
                                          <p:val>
                                            <p:strVal val="0-#ppt_w/2"/>
                                          </p:val>
                                        </p:tav>
                                        <p:tav tm="100000">
                                          <p:val>
                                            <p:strVal val="#ppt_x"/>
                                          </p:val>
                                        </p:tav>
                                      </p:tavLst>
                                    </p:anim>
                                    <p:anim calcmode="lin" valueType="num">
                                      <p:cBhvr additive="base">
                                        <p:cTn id="74" dur="500" fill="hold"/>
                                        <p:tgtEl>
                                          <p:spTgt spid="25703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57038"/>
                                        </p:tgtEl>
                                        <p:attrNameLst>
                                          <p:attrName>style.visibility</p:attrName>
                                        </p:attrNameLst>
                                      </p:cBhvr>
                                      <p:to>
                                        <p:strVal val="visible"/>
                                      </p:to>
                                    </p:set>
                                    <p:anim calcmode="lin" valueType="num">
                                      <p:cBhvr additive="base">
                                        <p:cTn id="79" dur="500" fill="hold"/>
                                        <p:tgtEl>
                                          <p:spTgt spid="257038"/>
                                        </p:tgtEl>
                                        <p:attrNameLst>
                                          <p:attrName>ppt_x</p:attrName>
                                        </p:attrNameLst>
                                      </p:cBhvr>
                                      <p:tavLst>
                                        <p:tav tm="0">
                                          <p:val>
                                            <p:strVal val="0-#ppt_w/2"/>
                                          </p:val>
                                        </p:tav>
                                        <p:tav tm="100000">
                                          <p:val>
                                            <p:strVal val="#ppt_x"/>
                                          </p:val>
                                        </p:tav>
                                      </p:tavLst>
                                    </p:anim>
                                    <p:anim calcmode="lin" valueType="num">
                                      <p:cBhvr additive="base">
                                        <p:cTn id="80" dur="500" fill="hold"/>
                                        <p:tgtEl>
                                          <p:spTgt spid="257038"/>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57039"/>
                                        </p:tgtEl>
                                        <p:attrNameLst>
                                          <p:attrName>style.visibility</p:attrName>
                                        </p:attrNameLst>
                                      </p:cBhvr>
                                      <p:to>
                                        <p:strVal val="visible"/>
                                      </p:to>
                                    </p:set>
                                    <p:anim calcmode="lin" valueType="num">
                                      <p:cBhvr additive="base">
                                        <p:cTn id="85" dur="500" fill="hold"/>
                                        <p:tgtEl>
                                          <p:spTgt spid="257039"/>
                                        </p:tgtEl>
                                        <p:attrNameLst>
                                          <p:attrName>ppt_x</p:attrName>
                                        </p:attrNameLst>
                                      </p:cBhvr>
                                      <p:tavLst>
                                        <p:tav tm="0">
                                          <p:val>
                                            <p:strVal val="0-#ppt_w/2"/>
                                          </p:val>
                                        </p:tav>
                                        <p:tav tm="100000">
                                          <p:val>
                                            <p:strVal val="#ppt_x"/>
                                          </p:val>
                                        </p:tav>
                                      </p:tavLst>
                                    </p:anim>
                                    <p:anim calcmode="lin" valueType="num">
                                      <p:cBhvr additive="base">
                                        <p:cTn id="86" dur="500" fill="hold"/>
                                        <p:tgtEl>
                                          <p:spTgt spid="257039"/>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257041"/>
                                        </p:tgtEl>
                                        <p:attrNameLst>
                                          <p:attrName>style.visibility</p:attrName>
                                        </p:attrNameLst>
                                      </p:cBhvr>
                                      <p:to>
                                        <p:strVal val="visible"/>
                                      </p:to>
                                    </p:set>
                                    <p:anim calcmode="lin" valueType="num">
                                      <p:cBhvr additive="base">
                                        <p:cTn id="91" dur="500" fill="hold"/>
                                        <p:tgtEl>
                                          <p:spTgt spid="257041"/>
                                        </p:tgtEl>
                                        <p:attrNameLst>
                                          <p:attrName>ppt_x</p:attrName>
                                        </p:attrNameLst>
                                      </p:cBhvr>
                                      <p:tavLst>
                                        <p:tav tm="0">
                                          <p:val>
                                            <p:strVal val="0-#ppt_w/2"/>
                                          </p:val>
                                        </p:tav>
                                        <p:tav tm="100000">
                                          <p:val>
                                            <p:strVal val="#ppt_x"/>
                                          </p:val>
                                        </p:tav>
                                      </p:tavLst>
                                    </p:anim>
                                    <p:anim calcmode="lin" valueType="num">
                                      <p:cBhvr additive="base">
                                        <p:cTn id="92" dur="500" fill="hold"/>
                                        <p:tgtEl>
                                          <p:spTgt spid="257041"/>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257040"/>
                                        </p:tgtEl>
                                        <p:attrNameLst>
                                          <p:attrName>style.visibility</p:attrName>
                                        </p:attrNameLst>
                                      </p:cBhvr>
                                      <p:to>
                                        <p:strVal val="visible"/>
                                      </p:to>
                                    </p:set>
                                    <p:anim calcmode="lin" valueType="num">
                                      <p:cBhvr additive="base">
                                        <p:cTn id="97" dur="500" fill="hold"/>
                                        <p:tgtEl>
                                          <p:spTgt spid="257040"/>
                                        </p:tgtEl>
                                        <p:attrNameLst>
                                          <p:attrName>ppt_x</p:attrName>
                                        </p:attrNameLst>
                                      </p:cBhvr>
                                      <p:tavLst>
                                        <p:tav tm="0">
                                          <p:val>
                                            <p:strVal val="0-#ppt_w/2"/>
                                          </p:val>
                                        </p:tav>
                                        <p:tav tm="100000">
                                          <p:val>
                                            <p:strVal val="#ppt_x"/>
                                          </p:val>
                                        </p:tav>
                                      </p:tavLst>
                                    </p:anim>
                                    <p:anim calcmode="lin" valueType="num">
                                      <p:cBhvr additive="base">
                                        <p:cTn id="98" dur="500" fill="hold"/>
                                        <p:tgtEl>
                                          <p:spTgt spid="25704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257042"/>
                                        </p:tgtEl>
                                        <p:attrNameLst>
                                          <p:attrName>style.visibility</p:attrName>
                                        </p:attrNameLst>
                                      </p:cBhvr>
                                      <p:to>
                                        <p:strVal val="visible"/>
                                      </p:to>
                                    </p:set>
                                    <p:anim calcmode="lin" valueType="num">
                                      <p:cBhvr additive="base">
                                        <p:cTn id="103" dur="500" fill="hold"/>
                                        <p:tgtEl>
                                          <p:spTgt spid="257042"/>
                                        </p:tgtEl>
                                        <p:attrNameLst>
                                          <p:attrName>ppt_x</p:attrName>
                                        </p:attrNameLst>
                                      </p:cBhvr>
                                      <p:tavLst>
                                        <p:tav tm="0">
                                          <p:val>
                                            <p:strVal val="0-#ppt_w/2"/>
                                          </p:val>
                                        </p:tav>
                                        <p:tav tm="100000">
                                          <p:val>
                                            <p:strVal val="#ppt_x"/>
                                          </p:val>
                                        </p:tav>
                                      </p:tavLst>
                                    </p:anim>
                                    <p:anim calcmode="lin" valueType="num">
                                      <p:cBhvr additive="base">
                                        <p:cTn id="104" dur="500" fill="hold"/>
                                        <p:tgtEl>
                                          <p:spTgt spid="257042"/>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257043"/>
                                        </p:tgtEl>
                                        <p:attrNameLst>
                                          <p:attrName>style.visibility</p:attrName>
                                        </p:attrNameLst>
                                      </p:cBhvr>
                                      <p:to>
                                        <p:strVal val="visible"/>
                                      </p:to>
                                    </p:set>
                                    <p:anim calcmode="lin" valueType="num">
                                      <p:cBhvr additive="base">
                                        <p:cTn id="109" dur="500" fill="hold"/>
                                        <p:tgtEl>
                                          <p:spTgt spid="257043"/>
                                        </p:tgtEl>
                                        <p:attrNameLst>
                                          <p:attrName>ppt_x</p:attrName>
                                        </p:attrNameLst>
                                      </p:cBhvr>
                                      <p:tavLst>
                                        <p:tav tm="0">
                                          <p:val>
                                            <p:strVal val="0-#ppt_w/2"/>
                                          </p:val>
                                        </p:tav>
                                        <p:tav tm="100000">
                                          <p:val>
                                            <p:strVal val="#ppt_x"/>
                                          </p:val>
                                        </p:tav>
                                      </p:tavLst>
                                    </p:anim>
                                    <p:anim calcmode="lin" valueType="num">
                                      <p:cBhvr additive="base">
                                        <p:cTn id="110" dur="500" fill="hold"/>
                                        <p:tgtEl>
                                          <p:spTgt spid="257043"/>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257044"/>
                                        </p:tgtEl>
                                        <p:attrNameLst>
                                          <p:attrName>style.visibility</p:attrName>
                                        </p:attrNameLst>
                                      </p:cBhvr>
                                      <p:to>
                                        <p:strVal val="visible"/>
                                      </p:to>
                                    </p:set>
                                    <p:anim calcmode="lin" valueType="num">
                                      <p:cBhvr additive="base">
                                        <p:cTn id="115" dur="500" fill="hold"/>
                                        <p:tgtEl>
                                          <p:spTgt spid="257044"/>
                                        </p:tgtEl>
                                        <p:attrNameLst>
                                          <p:attrName>ppt_x</p:attrName>
                                        </p:attrNameLst>
                                      </p:cBhvr>
                                      <p:tavLst>
                                        <p:tav tm="0">
                                          <p:val>
                                            <p:strVal val="0-#ppt_w/2"/>
                                          </p:val>
                                        </p:tav>
                                        <p:tav tm="100000">
                                          <p:val>
                                            <p:strVal val="#ppt_x"/>
                                          </p:val>
                                        </p:tav>
                                      </p:tavLst>
                                    </p:anim>
                                    <p:anim calcmode="lin" valueType="num">
                                      <p:cBhvr additive="base">
                                        <p:cTn id="116" dur="500" fill="hold"/>
                                        <p:tgtEl>
                                          <p:spTgt spid="257044"/>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8" fill="hold" grpId="0" nodeType="clickEffect">
                                  <p:stCondLst>
                                    <p:cond delay="0"/>
                                  </p:stCondLst>
                                  <p:childTnLst>
                                    <p:set>
                                      <p:cBhvr>
                                        <p:cTn id="120" dur="1" fill="hold">
                                          <p:stCondLst>
                                            <p:cond delay="0"/>
                                          </p:stCondLst>
                                        </p:cTn>
                                        <p:tgtEl>
                                          <p:spTgt spid="257045"/>
                                        </p:tgtEl>
                                        <p:attrNameLst>
                                          <p:attrName>style.visibility</p:attrName>
                                        </p:attrNameLst>
                                      </p:cBhvr>
                                      <p:to>
                                        <p:strVal val="visible"/>
                                      </p:to>
                                    </p:set>
                                    <p:anim calcmode="lin" valueType="num">
                                      <p:cBhvr additive="base">
                                        <p:cTn id="121" dur="500" fill="hold"/>
                                        <p:tgtEl>
                                          <p:spTgt spid="257045"/>
                                        </p:tgtEl>
                                        <p:attrNameLst>
                                          <p:attrName>ppt_x</p:attrName>
                                        </p:attrNameLst>
                                      </p:cBhvr>
                                      <p:tavLst>
                                        <p:tav tm="0">
                                          <p:val>
                                            <p:strVal val="0-#ppt_w/2"/>
                                          </p:val>
                                        </p:tav>
                                        <p:tav tm="100000">
                                          <p:val>
                                            <p:strVal val="#ppt_x"/>
                                          </p:val>
                                        </p:tav>
                                      </p:tavLst>
                                    </p:anim>
                                    <p:anim calcmode="lin" valueType="num">
                                      <p:cBhvr additive="base">
                                        <p:cTn id="122" dur="500" fill="hold"/>
                                        <p:tgtEl>
                                          <p:spTgt spid="257045"/>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8" fill="hold" grpId="0" nodeType="clickEffect">
                                  <p:stCondLst>
                                    <p:cond delay="0"/>
                                  </p:stCondLst>
                                  <p:childTnLst>
                                    <p:set>
                                      <p:cBhvr>
                                        <p:cTn id="126" dur="1" fill="hold">
                                          <p:stCondLst>
                                            <p:cond delay="0"/>
                                          </p:stCondLst>
                                        </p:cTn>
                                        <p:tgtEl>
                                          <p:spTgt spid="257046"/>
                                        </p:tgtEl>
                                        <p:attrNameLst>
                                          <p:attrName>style.visibility</p:attrName>
                                        </p:attrNameLst>
                                      </p:cBhvr>
                                      <p:to>
                                        <p:strVal val="visible"/>
                                      </p:to>
                                    </p:set>
                                    <p:anim calcmode="lin" valueType="num">
                                      <p:cBhvr additive="base">
                                        <p:cTn id="127" dur="500" fill="hold"/>
                                        <p:tgtEl>
                                          <p:spTgt spid="257046"/>
                                        </p:tgtEl>
                                        <p:attrNameLst>
                                          <p:attrName>ppt_x</p:attrName>
                                        </p:attrNameLst>
                                      </p:cBhvr>
                                      <p:tavLst>
                                        <p:tav tm="0">
                                          <p:val>
                                            <p:strVal val="0-#ppt_w/2"/>
                                          </p:val>
                                        </p:tav>
                                        <p:tav tm="100000">
                                          <p:val>
                                            <p:strVal val="#ppt_x"/>
                                          </p:val>
                                        </p:tav>
                                      </p:tavLst>
                                    </p:anim>
                                    <p:anim calcmode="lin" valueType="num">
                                      <p:cBhvr additive="base">
                                        <p:cTn id="128" dur="500" fill="hold"/>
                                        <p:tgtEl>
                                          <p:spTgt spid="257046"/>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8" fill="hold" grpId="0" nodeType="clickEffect">
                                  <p:stCondLst>
                                    <p:cond delay="0"/>
                                  </p:stCondLst>
                                  <p:childTnLst>
                                    <p:set>
                                      <p:cBhvr>
                                        <p:cTn id="132" dur="1" fill="hold">
                                          <p:stCondLst>
                                            <p:cond delay="0"/>
                                          </p:stCondLst>
                                        </p:cTn>
                                        <p:tgtEl>
                                          <p:spTgt spid="257047"/>
                                        </p:tgtEl>
                                        <p:attrNameLst>
                                          <p:attrName>style.visibility</p:attrName>
                                        </p:attrNameLst>
                                      </p:cBhvr>
                                      <p:to>
                                        <p:strVal val="visible"/>
                                      </p:to>
                                    </p:set>
                                    <p:anim calcmode="lin" valueType="num">
                                      <p:cBhvr additive="base">
                                        <p:cTn id="133" dur="500" fill="hold"/>
                                        <p:tgtEl>
                                          <p:spTgt spid="257047"/>
                                        </p:tgtEl>
                                        <p:attrNameLst>
                                          <p:attrName>ppt_x</p:attrName>
                                        </p:attrNameLst>
                                      </p:cBhvr>
                                      <p:tavLst>
                                        <p:tav tm="0">
                                          <p:val>
                                            <p:strVal val="0-#ppt_w/2"/>
                                          </p:val>
                                        </p:tav>
                                        <p:tav tm="100000">
                                          <p:val>
                                            <p:strVal val="#ppt_x"/>
                                          </p:val>
                                        </p:tav>
                                      </p:tavLst>
                                    </p:anim>
                                    <p:anim calcmode="lin" valueType="num">
                                      <p:cBhvr additive="base">
                                        <p:cTn id="134" dur="500" fill="hold"/>
                                        <p:tgtEl>
                                          <p:spTgt spid="257047"/>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8" fill="hold" grpId="0" nodeType="clickEffect">
                                  <p:stCondLst>
                                    <p:cond delay="0"/>
                                  </p:stCondLst>
                                  <p:childTnLst>
                                    <p:set>
                                      <p:cBhvr>
                                        <p:cTn id="138" dur="1" fill="hold">
                                          <p:stCondLst>
                                            <p:cond delay="0"/>
                                          </p:stCondLst>
                                        </p:cTn>
                                        <p:tgtEl>
                                          <p:spTgt spid="257048"/>
                                        </p:tgtEl>
                                        <p:attrNameLst>
                                          <p:attrName>style.visibility</p:attrName>
                                        </p:attrNameLst>
                                      </p:cBhvr>
                                      <p:to>
                                        <p:strVal val="visible"/>
                                      </p:to>
                                    </p:set>
                                    <p:anim calcmode="lin" valueType="num">
                                      <p:cBhvr additive="base">
                                        <p:cTn id="139" dur="500" fill="hold"/>
                                        <p:tgtEl>
                                          <p:spTgt spid="257048"/>
                                        </p:tgtEl>
                                        <p:attrNameLst>
                                          <p:attrName>ppt_x</p:attrName>
                                        </p:attrNameLst>
                                      </p:cBhvr>
                                      <p:tavLst>
                                        <p:tav tm="0">
                                          <p:val>
                                            <p:strVal val="0-#ppt_w/2"/>
                                          </p:val>
                                        </p:tav>
                                        <p:tav tm="100000">
                                          <p:val>
                                            <p:strVal val="#ppt_x"/>
                                          </p:val>
                                        </p:tav>
                                      </p:tavLst>
                                    </p:anim>
                                    <p:anim calcmode="lin" valueType="num">
                                      <p:cBhvr additive="base">
                                        <p:cTn id="140" dur="500" fill="hold"/>
                                        <p:tgtEl>
                                          <p:spTgt spid="257048"/>
                                        </p:tgtEl>
                                        <p:attrNameLst>
                                          <p:attrName>ppt_y</p:attrName>
                                        </p:attrNameLst>
                                      </p:cBhvr>
                                      <p:tavLst>
                                        <p:tav tm="0">
                                          <p:val>
                                            <p:strVal val="#ppt_y"/>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8" fill="hold" grpId="0" nodeType="clickEffect">
                                  <p:stCondLst>
                                    <p:cond delay="0"/>
                                  </p:stCondLst>
                                  <p:childTnLst>
                                    <p:set>
                                      <p:cBhvr>
                                        <p:cTn id="144" dur="1" fill="hold">
                                          <p:stCondLst>
                                            <p:cond delay="0"/>
                                          </p:stCondLst>
                                        </p:cTn>
                                        <p:tgtEl>
                                          <p:spTgt spid="257049"/>
                                        </p:tgtEl>
                                        <p:attrNameLst>
                                          <p:attrName>style.visibility</p:attrName>
                                        </p:attrNameLst>
                                      </p:cBhvr>
                                      <p:to>
                                        <p:strVal val="visible"/>
                                      </p:to>
                                    </p:set>
                                    <p:anim calcmode="lin" valueType="num">
                                      <p:cBhvr additive="base">
                                        <p:cTn id="145" dur="500" fill="hold"/>
                                        <p:tgtEl>
                                          <p:spTgt spid="257049"/>
                                        </p:tgtEl>
                                        <p:attrNameLst>
                                          <p:attrName>ppt_x</p:attrName>
                                        </p:attrNameLst>
                                      </p:cBhvr>
                                      <p:tavLst>
                                        <p:tav tm="0">
                                          <p:val>
                                            <p:strVal val="0-#ppt_w/2"/>
                                          </p:val>
                                        </p:tav>
                                        <p:tav tm="100000">
                                          <p:val>
                                            <p:strVal val="#ppt_x"/>
                                          </p:val>
                                        </p:tav>
                                      </p:tavLst>
                                    </p:anim>
                                    <p:anim calcmode="lin" valueType="num">
                                      <p:cBhvr additive="base">
                                        <p:cTn id="146" dur="500" fill="hold"/>
                                        <p:tgtEl>
                                          <p:spTgt spid="257049"/>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8" fill="hold" nodeType="clickEffect">
                                  <p:stCondLst>
                                    <p:cond delay="0"/>
                                  </p:stCondLst>
                                  <p:childTnLst>
                                    <p:set>
                                      <p:cBhvr>
                                        <p:cTn id="150" dur="1" fill="hold">
                                          <p:stCondLst>
                                            <p:cond delay="0"/>
                                          </p:stCondLst>
                                        </p:cTn>
                                        <p:tgtEl>
                                          <p:spTgt spid="257050"/>
                                        </p:tgtEl>
                                        <p:attrNameLst>
                                          <p:attrName>style.visibility</p:attrName>
                                        </p:attrNameLst>
                                      </p:cBhvr>
                                      <p:to>
                                        <p:strVal val="visible"/>
                                      </p:to>
                                    </p:set>
                                    <p:anim calcmode="lin" valueType="num">
                                      <p:cBhvr additive="base">
                                        <p:cTn id="151" dur="500" fill="hold"/>
                                        <p:tgtEl>
                                          <p:spTgt spid="257050"/>
                                        </p:tgtEl>
                                        <p:attrNameLst>
                                          <p:attrName>ppt_x</p:attrName>
                                        </p:attrNameLst>
                                      </p:cBhvr>
                                      <p:tavLst>
                                        <p:tav tm="0">
                                          <p:val>
                                            <p:strVal val="0-#ppt_w/2"/>
                                          </p:val>
                                        </p:tav>
                                        <p:tav tm="100000">
                                          <p:val>
                                            <p:strVal val="#ppt_x"/>
                                          </p:val>
                                        </p:tav>
                                      </p:tavLst>
                                    </p:anim>
                                    <p:anim calcmode="lin" valueType="num">
                                      <p:cBhvr additive="base">
                                        <p:cTn id="152" dur="500" fill="hold"/>
                                        <p:tgtEl>
                                          <p:spTgt spid="257050"/>
                                        </p:tgtEl>
                                        <p:attrNameLst>
                                          <p:attrName>ppt_y</p:attrName>
                                        </p:attrNameLst>
                                      </p:cBhvr>
                                      <p:tavLst>
                                        <p:tav tm="0">
                                          <p:val>
                                            <p:strVal val="#ppt_y"/>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8" fill="hold" grpId="0" nodeType="clickEffect">
                                  <p:stCondLst>
                                    <p:cond delay="0"/>
                                  </p:stCondLst>
                                  <p:childTnLst>
                                    <p:set>
                                      <p:cBhvr>
                                        <p:cTn id="156" dur="1" fill="hold">
                                          <p:stCondLst>
                                            <p:cond delay="0"/>
                                          </p:stCondLst>
                                        </p:cTn>
                                        <p:tgtEl>
                                          <p:spTgt spid="257051"/>
                                        </p:tgtEl>
                                        <p:attrNameLst>
                                          <p:attrName>style.visibility</p:attrName>
                                        </p:attrNameLst>
                                      </p:cBhvr>
                                      <p:to>
                                        <p:strVal val="visible"/>
                                      </p:to>
                                    </p:set>
                                    <p:anim calcmode="lin" valueType="num">
                                      <p:cBhvr additive="base">
                                        <p:cTn id="157" dur="500" fill="hold"/>
                                        <p:tgtEl>
                                          <p:spTgt spid="257051"/>
                                        </p:tgtEl>
                                        <p:attrNameLst>
                                          <p:attrName>ppt_x</p:attrName>
                                        </p:attrNameLst>
                                      </p:cBhvr>
                                      <p:tavLst>
                                        <p:tav tm="0">
                                          <p:val>
                                            <p:strVal val="0-#ppt_w/2"/>
                                          </p:val>
                                        </p:tav>
                                        <p:tav tm="100000">
                                          <p:val>
                                            <p:strVal val="#ppt_x"/>
                                          </p:val>
                                        </p:tav>
                                      </p:tavLst>
                                    </p:anim>
                                    <p:anim calcmode="lin" valueType="num">
                                      <p:cBhvr additive="base">
                                        <p:cTn id="158" dur="500" fill="hold"/>
                                        <p:tgtEl>
                                          <p:spTgt spid="2570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6" grpId="0"/>
      <p:bldP spid="257027" grpId="0"/>
      <p:bldP spid="257028" grpId="0"/>
      <p:bldP spid="257029" grpId="0"/>
      <p:bldP spid="257030" grpId="0"/>
      <p:bldP spid="257031" grpId="0"/>
      <p:bldP spid="257032" grpId="0"/>
      <p:bldP spid="257033" grpId="0"/>
      <p:bldP spid="257034" grpId="0"/>
      <p:bldP spid="257035" grpId="0"/>
      <p:bldP spid="257036" grpId="0"/>
      <p:bldP spid="257037" grpId="0"/>
      <p:bldP spid="257038" grpId="0"/>
      <p:bldP spid="257039" grpId="0"/>
      <p:bldP spid="257040" grpId="0"/>
      <p:bldP spid="257041" grpId="0"/>
      <p:bldP spid="257042" grpId="0"/>
      <p:bldP spid="257043" grpId="0"/>
      <p:bldP spid="257044" grpId="0"/>
      <p:bldP spid="257045" grpId="0"/>
      <p:bldP spid="257046" grpId="0"/>
      <p:bldP spid="257047" grpId="0"/>
      <p:bldP spid="257048" grpId="0"/>
      <p:bldP spid="257049" grpId="0"/>
      <p:bldP spid="25705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63170" name="Rectangle 2"/>
          <p:cNvSpPr>
            <a:spLocks noGrp="1"/>
          </p:cNvSpPr>
          <p:nvPr>
            <p:ph type="title"/>
            <p:custDataLst>
              <p:tags r:id="rId3"/>
            </p:custDataLst>
          </p:nvPr>
        </p:nvSpPr>
        <p:spPr>
          <a:xfrm>
            <a:off x="812191" y="293316"/>
            <a:ext cx="10568253" cy="1142788"/>
          </a:xfrm>
        </p:spPr>
        <p:txBody>
          <a:bodyPr vert="horz" wrap="square" lIns="91439" tIns="45719" rIns="91439" bIns="45719" anchor="ctr">
            <a:normAutofit fontScale="90000"/>
          </a:bodyPr>
          <a:lstStyle/>
          <a:p>
            <a:pPr algn="l" eaLnBrk="1" hangingPunct="1"/>
            <a:r>
              <a:rPr lang="zh-CN" altLang="en-US" sz="3600" b="1">
                <a:solidFill>
                  <a:srgbClr val="FF0000"/>
                </a:solidFill>
                <a:latin typeface="楷体" panose="02010609060101010101" charset="-122"/>
                <a:ea typeface="楷体" panose="02010609060101010101" charset="-122"/>
              </a:rPr>
              <a:t>虽然文章说，这篇文章是写给那个叫李蟠的学生的，可是读到这里我们还会只是这样看吗？他还是写给谁看的呢？</a:t>
            </a:r>
            <a:endParaRPr lang="zh-CN" altLang="en-US" sz="3600" b="1">
              <a:solidFill>
                <a:srgbClr val="FF0000"/>
              </a:solidFill>
              <a:latin typeface="楷体" panose="02010609060101010101" charset="-122"/>
              <a:ea typeface="楷体" panose="02010609060101010101" charset="-122"/>
            </a:endParaRPr>
          </a:p>
        </p:txBody>
      </p:sp>
      <p:sp>
        <p:nvSpPr>
          <p:cNvPr id="263171" name="Rectangle 3"/>
          <p:cNvSpPr>
            <a:spLocks noGrp="1"/>
          </p:cNvSpPr>
          <p:nvPr>
            <p:ph idx="1"/>
            <p:custDataLst>
              <p:tags r:id="rId4"/>
            </p:custDataLst>
          </p:nvPr>
        </p:nvSpPr>
        <p:spPr>
          <a:xfrm>
            <a:off x="574745" y="1436104"/>
            <a:ext cx="11041875" cy="5500621"/>
          </a:xfrm>
        </p:spPr>
        <p:txBody>
          <a:bodyPr vert="horz" wrap="square" lIns="91439" tIns="45719" rIns="91439" bIns="45719" anchor="t">
            <a:normAutofit/>
          </a:bodyPr>
          <a:lstStyle/>
          <a:p>
            <a:pPr marL="0" indent="0" eaLnBrk="1" hangingPunct="1">
              <a:lnSpc>
                <a:spcPct val="80000"/>
              </a:lnSpc>
              <a:buNone/>
            </a:pPr>
            <a:r>
              <a:rPr lang="zh-CN" altLang="en-US" b="1">
                <a:latin typeface="楷体" panose="02010609060101010101" charset="-122"/>
                <a:ea typeface="楷体" panose="02010609060101010101" charset="-122"/>
                <a:cs typeface="楷体" panose="02010609060101010101" charset="-122"/>
              </a:rPr>
              <a:t>可以说，韩愈的文章还送给以下的两种人： </a:t>
            </a:r>
            <a:endParaRPr lang="zh-CN" altLang="en-US" b="1">
              <a:latin typeface="楷体" panose="02010609060101010101" charset="-122"/>
              <a:ea typeface="楷体" panose="02010609060101010101" charset="-122"/>
              <a:cs typeface="楷体" panose="02010609060101010101" charset="-122"/>
            </a:endParaRPr>
          </a:p>
          <a:p>
            <a:pPr marL="0" indent="0" eaLnBrk="1" hangingPunct="1">
              <a:lnSpc>
                <a:spcPct val="80000"/>
              </a:lnSpc>
              <a:buNone/>
            </a:pPr>
            <a:r>
              <a:rPr lang="zh-CN" altLang="en-US" b="1">
                <a:latin typeface="楷体" panose="02010609060101010101" charset="-122"/>
                <a:ea typeface="楷体" panose="02010609060101010101" charset="-122"/>
                <a:cs typeface="楷体" panose="02010609060101010101" charset="-122"/>
              </a:rPr>
              <a:t>① 写给</a:t>
            </a:r>
            <a:r>
              <a:rPr lang="zh-CN" altLang="en-US" b="1">
                <a:solidFill>
                  <a:schemeClr val="tx2"/>
                </a:solidFill>
                <a:latin typeface="楷体" panose="02010609060101010101" charset="-122"/>
                <a:ea typeface="楷体" panose="02010609060101010101" charset="-122"/>
                <a:cs typeface="楷体" panose="02010609060101010101" charset="-122"/>
              </a:rPr>
              <a:t>当时那些不愿学习的士大夫阶层看的</a:t>
            </a:r>
            <a:r>
              <a:rPr lang="zh-CN" altLang="en-US" b="1">
                <a:latin typeface="楷体" panose="02010609060101010101" charset="-122"/>
                <a:ea typeface="楷体" panose="02010609060101010101" charset="-122"/>
                <a:cs typeface="楷体" panose="02010609060101010101" charset="-122"/>
              </a:rPr>
              <a:t>。提醒他们改掉这种坏习惯，否则后果会很严重。再读文章最后一段文字，我想我们就不难理解韩愈写这篇文章的感情了，那种社会风气造成的忧心如焚是远远超过李蟠个人勤学好问带给自己的喜悦的。（再读课文最后一段）</a:t>
            </a:r>
            <a:endParaRPr lang="zh-CN" altLang="en-US" b="1">
              <a:latin typeface="楷体" panose="02010609060101010101" charset="-122"/>
              <a:ea typeface="楷体" panose="02010609060101010101" charset="-122"/>
              <a:cs typeface="楷体" panose="02010609060101010101" charset="-122"/>
            </a:endParaRPr>
          </a:p>
          <a:p>
            <a:pPr marL="0" indent="0" eaLnBrk="1" hangingPunct="1">
              <a:lnSpc>
                <a:spcPct val="80000"/>
              </a:lnSpc>
              <a:buNone/>
            </a:pPr>
            <a:r>
              <a:rPr lang="zh-CN" altLang="en-US" b="1">
                <a:latin typeface="楷体" panose="02010609060101010101" charset="-122"/>
                <a:ea typeface="楷体" panose="02010609060101010101" charset="-122"/>
                <a:cs typeface="楷体" panose="02010609060101010101" charset="-122"/>
              </a:rPr>
              <a:t> ②</a:t>
            </a:r>
            <a:r>
              <a:rPr lang="en-US" altLang="zh-CN" b="1">
                <a:latin typeface="楷体" panose="02010609060101010101" charset="-122"/>
                <a:ea typeface="楷体" panose="02010609060101010101" charset="-122"/>
                <a:cs typeface="楷体" panose="02010609060101010101" charset="-122"/>
              </a:rPr>
              <a:t>1200</a:t>
            </a:r>
            <a:r>
              <a:rPr lang="zh-CN" altLang="en-US" b="1">
                <a:latin typeface="楷体" panose="02010609060101010101" charset="-122"/>
                <a:ea typeface="楷体" panose="02010609060101010101" charset="-122"/>
                <a:cs typeface="楷体" panose="02010609060101010101" charset="-122"/>
              </a:rPr>
              <a:t>多年过去了，今天我们身边还有很多人在重复着唐人同样的错误，社会上不尊重教师的现象比比皆是：家长袒护孩子，辱骂老师；学生课堂和老师顶嘴甚至围攻老师；学生在路上碰见老师却形同陌路</a:t>
            </a:r>
            <a:r>
              <a:rPr lang="en-US" altLang="zh-CN" b="1">
                <a:latin typeface="楷体" panose="02010609060101010101" charset="-122"/>
                <a:ea typeface="楷体" panose="02010609060101010101" charset="-122"/>
                <a:cs typeface="楷体" panose="02010609060101010101" charset="-122"/>
              </a:rPr>
              <a:t>……</a:t>
            </a:r>
            <a:r>
              <a:rPr lang="zh-CN" altLang="en-US" b="1">
                <a:latin typeface="楷体" panose="02010609060101010101" charset="-122"/>
                <a:ea typeface="楷体" panose="02010609060101010101" charset="-122"/>
                <a:cs typeface="楷体" panose="02010609060101010101" charset="-122"/>
              </a:rPr>
              <a:t>，从这个意义上说，这篇文章何尝不是</a:t>
            </a:r>
            <a:r>
              <a:rPr lang="zh-CN" altLang="en-US" b="1">
                <a:solidFill>
                  <a:schemeClr val="tx2"/>
                </a:solidFill>
                <a:latin typeface="楷体" panose="02010609060101010101" charset="-122"/>
                <a:ea typeface="楷体" panose="02010609060101010101" charset="-122"/>
                <a:cs typeface="楷体" panose="02010609060101010101" charset="-122"/>
              </a:rPr>
              <a:t>写给今天的我们的</a:t>
            </a:r>
            <a:r>
              <a:rPr lang="zh-CN" altLang="en-US" b="1">
                <a:latin typeface="楷体" panose="02010609060101010101" charset="-122"/>
                <a:ea typeface="楷体" panose="02010609060101010101" charset="-122"/>
                <a:cs typeface="楷体" panose="02010609060101010101" charset="-122"/>
              </a:rPr>
              <a:t>呢？  </a:t>
            </a:r>
            <a:endParaRPr lang="zh-CN" altLang="en-US" b="1">
              <a:latin typeface="楷体" panose="02010609060101010101" charset="-122"/>
              <a:ea typeface="楷体" panose="02010609060101010101" charset="-122"/>
              <a:cs typeface="楷体" panose="02010609060101010101" charset="-122"/>
            </a:endParaRPr>
          </a:p>
          <a:p>
            <a:pPr marL="0" indent="0" eaLnBrk="1" hangingPunct="1">
              <a:lnSpc>
                <a:spcPct val="80000"/>
              </a:lnSpc>
              <a:buNone/>
            </a:pPr>
            <a:r>
              <a:rPr lang="zh-CN" altLang="en-US" b="1">
                <a:latin typeface="楷体" panose="02010609060101010101" charset="-122"/>
                <a:ea typeface="楷体" panose="02010609060101010101" charset="-122"/>
                <a:cs typeface="楷体" panose="02010609060101010101" charset="-122"/>
              </a:rPr>
              <a:t>正是这种穿越时空的恒久价值，使这篇文章历久弥新，成为经典。同学们，反思自己吧，让中华名族的美德在我们身上发出更耀眼的光芒。</a:t>
            </a:r>
            <a:endParaRPr lang="zh-CN" altLang="en-US" b="1">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3170"/>
                                        </p:tgtEl>
                                        <p:attrNameLst>
                                          <p:attrName>style.visibility</p:attrName>
                                        </p:attrNameLst>
                                      </p:cBhvr>
                                      <p:to>
                                        <p:strVal val="visible"/>
                                      </p:to>
                                    </p:set>
                                    <p:anim calcmode="lin" valueType="num">
                                      <p:cBhvr additive="base">
                                        <p:cTn id="7" dur="500" fill="hold"/>
                                        <p:tgtEl>
                                          <p:spTgt spid="263170"/>
                                        </p:tgtEl>
                                        <p:attrNameLst>
                                          <p:attrName>ppt_x</p:attrName>
                                        </p:attrNameLst>
                                      </p:cBhvr>
                                      <p:tavLst>
                                        <p:tav tm="0">
                                          <p:val>
                                            <p:strVal val="#ppt_x"/>
                                          </p:val>
                                        </p:tav>
                                        <p:tav tm="100000">
                                          <p:val>
                                            <p:strVal val="#ppt_x"/>
                                          </p:val>
                                        </p:tav>
                                      </p:tavLst>
                                    </p:anim>
                                    <p:anim calcmode="lin" valueType="num">
                                      <p:cBhvr additive="base">
                                        <p:cTn id="8" dur="500" fill="hold"/>
                                        <p:tgtEl>
                                          <p:spTgt spid="263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3171">
                                            <p:txEl>
                                              <p:charRg st="0" end="25"/>
                                            </p:txEl>
                                          </p:spTgt>
                                        </p:tgtEl>
                                        <p:attrNameLst>
                                          <p:attrName>style.visibility</p:attrName>
                                        </p:attrNameLst>
                                      </p:cBhvr>
                                      <p:to>
                                        <p:strVal val="visible"/>
                                      </p:to>
                                    </p:set>
                                    <p:anim calcmode="lin" valueType="num">
                                      <p:cBhvr additive="base">
                                        <p:cTn id="13" dur="500" fill="hold"/>
                                        <p:tgtEl>
                                          <p:spTgt spid="263171">
                                            <p:txEl>
                                              <p:charRg st="0" end="2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3171">
                                            <p:txEl>
                                              <p:charRg st="0" end="2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63171">
                                            <p:txEl>
                                              <p:charRg st="25" end="145"/>
                                            </p:txEl>
                                          </p:spTgt>
                                        </p:tgtEl>
                                        <p:attrNameLst>
                                          <p:attrName>style.visibility</p:attrName>
                                        </p:attrNameLst>
                                      </p:cBhvr>
                                      <p:to>
                                        <p:strVal val="visible"/>
                                      </p:to>
                                    </p:set>
                                    <p:anim calcmode="lin" valueType="num">
                                      <p:cBhvr additive="base">
                                        <p:cTn id="19" dur="500" fill="hold"/>
                                        <p:tgtEl>
                                          <p:spTgt spid="263171">
                                            <p:txEl>
                                              <p:charRg st="25" end="14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3171">
                                            <p:txEl>
                                              <p:charRg st="25" end="14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263171">
                                            <p:txEl>
                                              <p:charRg st="145" end="270"/>
                                            </p:txEl>
                                          </p:spTgt>
                                        </p:tgtEl>
                                        <p:attrNameLst>
                                          <p:attrName>style.visibility</p:attrName>
                                        </p:attrNameLst>
                                      </p:cBhvr>
                                      <p:to>
                                        <p:strVal val="visible"/>
                                      </p:to>
                                    </p:set>
                                    <p:animEffect transition="in" filter="box(in)">
                                      <p:cBhvr>
                                        <p:cTn id="25" dur="500"/>
                                        <p:tgtEl>
                                          <p:spTgt spid="263171">
                                            <p:txEl>
                                              <p:charRg st="145" end="27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63171">
                                            <p:txEl>
                                              <p:charRg st="270" end="332"/>
                                            </p:txEl>
                                          </p:spTgt>
                                        </p:tgtEl>
                                        <p:attrNameLst>
                                          <p:attrName>style.visibility</p:attrName>
                                        </p:attrNameLst>
                                      </p:cBhvr>
                                      <p:to>
                                        <p:strVal val="visible"/>
                                      </p:to>
                                    </p:set>
                                    <p:anim calcmode="lin" valueType="num">
                                      <p:cBhvr additive="base">
                                        <p:cTn id="30" dur="500" fill="hold"/>
                                        <p:tgtEl>
                                          <p:spTgt spid="263171">
                                            <p:txEl>
                                              <p:charRg st="270" end="33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63171">
                                            <p:txEl>
                                              <p:charRg st="270" end="33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256002" name="Text Box 2"/>
          <p:cNvSpPr txBox="1"/>
          <p:nvPr>
            <p:custDataLst>
              <p:tags r:id="rId3"/>
            </p:custDataLst>
          </p:nvPr>
        </p:nvSpPr>
        <p:spPr>
          <a:xfrm>
            <a:off x="5393503" y="1097712"/>
            <a:ext cx="1404995" cy="768350"/>
          </a:xfrm>
          <a:prstGeom prst="rect">
            <a:avLst/>
          </a:prstGeom>
          <a:noFill/>
          <a:ln w="19050" cap="flat" cmpd="sng">
            <a:solidFill>
              <a:schemeClr val="tx1"/>
            </a:solidFill>
            <a:prstDash val="solid"/>
            <a:miter/>
            <a:headEnd type="none" w="med" len="med"/>
            <a:tailEnd type="none" w="med" len="med"/>
          </a:ln>
        </p:spPr>
        <p:txBody>
          <a:bodyPr wrap="square">
            <a:spAutoFit/>
          </a:bodyPr>
          <a:lstStyle/>
          <a:p>
            <a:pPr algn="l"/>
            <a:r>
              <a:rPr lang="zh-CN" altLang="en-US" sz="4400">
                <a:latin typeface="Arial" panose="020B0604020202020204" pitchFamily="34" charset="0"/>
                <a:ea typeface="中國龍瑩篆體" pitchFamily="49" charset="-120"/>
              </a:rPr>
              <a:t>小结</a:t>
            </a:r>
            <a:endParaRPr lang="zh-CN" altLang="en-US" sz="4400">
              <a:latin typeface="Arial" panose="020B0604020202020204" pitchFamily="34" charset="0"/>
              <a:ea typeface="中國龍瑩篆體" pitchFamily="49" charset="-120"/>
            </a:endParaRPr>
          </a:p>
        </p:txBody>
      </p:sp>
      <p:sp>
        <p:nvSpPr>
          <p:cNvPr id="256003" name="Text Box 3"/>
          <p:cNvSpPr txBox="1"/>
          <p:nvPr>
            <p:custDataLst>
              <p:tags r:id="rId4"/>
            </p:custDataLst>
          </p:nvPr>
        </p:nvSpPr>
        <p:spPr>
          <a:xfrm>
            <a:off x="1040749" y="2273514"/>
            <a:ext cx="10110503" cy="2861310"/>
          </a:xfrm>
          <a:prstGeom prst="rect">
            <a:avLst/>
          </a:prstGeom>
          <a:noFill/>
          <a:ln w="9525">
            <a:noFill/>
          </a:ln>
        </p:spPr>
        <p:txBody>
          <a:bodyPr wrap="square">
            <a:spAutoFit/>
          </a:bodyPr>
          <a:lstStyle/>
          <a:p>
            <a:pPr algn="l"/>
            <a:r>
              <a:rPr lang="en-US" altLang="zh-CN" b="0">
                <a:latin typeface="Arial" panose="020B0604020202020204" pitchFamily="34" charset="0"/>
              </a:rPr>
              <a:t>              </a:t>
            </a:r>
            <a:r>
              <a:rPr lang="zh-CN" altLang="en-US" sz="3600" b="1">
                <a:latin typeface="楷体" panose="02010609060101010101" charset="-122"/>
                <a:ea typeface="楷体" panose="02010609060101010101" charset="-122"/>
                <a:cs typeface="楷体" panose="02010609060101010101" charset="-122"/>
              </a:rPr>
              <a:t>全文通过对从师问题的讨论，表达了作者对古人从师之道的赞扬，对“耻学于师”的社会风气的强烈批判。我们深切体会到作者那因“师道不传”而痛心疾首的情感，同时也为这位伟大文豪非凡的斗争勇气和正直的品行所倾倒。</a:t>
            </a:r>
            <a:endParaRPr lang="zh-CN" altLang="en-US" sz="3600" b="1">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02"/>
                                        </p:tgtEl>
                                        <p:attrNameLst>
                                          <p:attrName>style.visibility</p:attrName>
                                        </p:attrNameLst>
                                      </p:cBhvr>
                                      <p:to>
                                        <p:strVal val="visible"/>
                                      </p:to>
                                    </p:set>
                                    <p:animEffect transition="in" filter="checkerboard(across)">
                                      <p:cBhvr>
                                        <p:cTn id="7" dur="500"/>
                                        <p:tgtEl>
                                          <p:spTgt spid="2560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03"/>
                                        </p:tgtEl>
                                        <p:attrNameLst>
                                          <p:attrName>style.visibility</p:attrName>
                                        </p:attrNameLst>
                                      </p:cBhvr>
                                      <p:to>
                                        <p:strVal val="visible"/>
                                      </p:to>
                                    </p:set>
                                    <p:animEffect transition="in" filter="dissolve">
                                      <p:cBhvr>
                                        <p:cTn id="12" dur="500"/>
                                        <p:tgtEl>
                                          <p:spTgt spid="2560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p:bldP spid="25600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250"/>
            <a:ext cx="11715115" cy="6412865"/>
          </a:xfrm>
          <a:prstGeom prst="rect">
            <a:avLst/>
          </a:prstGeom>
        </p:spPr>
      </p:pic>
      <p:sp>
        <p:nvSpPr>
          <p:cNvPr id="46082" name="Text Box 2"/>
          <p:cNvSpPr txBox="1"/>
          <p:nvPr>
            <p:custDataLst>
              <p:tags r:id="rId3"/>
            </p:custDataLst>
          </p:nvPr>
        </p:nvSpPr>
        <p:spPr>
          <a:xfrm>
            <a:off x="2164491" y="1289890"/>
            <a:ext cx="8011581" cy="4461510"/>
          </a:xfrm>
          <a:prstGeom prst="rect">
            <a:avLst/>
          </a:prstGeom>
          <a:noFill/>
          <a:ln w="9525">
            <a:noFill/>
          </a:ln>
        </p:spPr>
        <p:txBody>
          <a:bodyPr wrap="square" anchor="b">
            <a:spAutoFit/>
          </a:bodyPr>
          <a:lstStyle/>
          <a:p>
            <a:pPr algn="ctr"/>
            <a:r>
              <a:rPr lang="zh-CN" altLang="en-US" sz="4400" b="1">
                <a:solidFill>
                  <a:schemeClr val="tx1"/>
                </a:solidFill>
                <a:latin typeface="楷体" panose="02010609060101010101" charset="-122"/>
                <a:ea typeface="楷体" panose="02010609060101010101" charset="-122"/>
                <a:cs typeface="楷体" panose="02010609060101010101" charset="-122"/>
              </a:rPr>
              <a:t>业精于勤，荒于嬉；</a:t>
            </a:r>
            <a:endParaRPr lang="zh-CN" altLang="en-US" sz="4400" b="1">
              <a:solidFill>
                <a:schemeClr val="tx1"/>
              </a:solidFill>
              <a:latin typeface="楷体" panose="02010609060101010101" charset="-122"/>
              <a:ea typeface="楷体" panose="02010609060101010101" charset="-122"/>
              <a:cs typeface="楷体" panose="02010609060101010101" charset="-122"/>
            </a:endParaRPr>
          </a:p>
          <a:p>
            <a:pPr algn="ctr"/>
            <a:r>
              <a:rPr lang="zh-CN" altLang="en-US" sz="4400" b="1">
                <a:solidFill>
                  <a:schemeClr val="tx1"/>
                </a:solidFill>
                <a:latin typeface="楷体" panose="02010609060101010101" charset="-122"/>
                <a:ea typeface="楷体" panose="02010609060101010101" charset="-122"/>
                <a:cs typeface="楷体" panose="02010609060101010101" charset="-122"/>
              </a:rPr>
              <a:t> 行成于思，毁于随 。</a:t>
            </a:r>
            <a:endParaRPr lang="zh-CN" altLang="en-US" sz="4400" b="1">
              <a:solidFill>
                <a:schemeClr val="tx1"/>
              </a:solidFill>
              <a:latin typeface="楷体" panose="02010609060101010101" charset="-122"/>
              <a:ea typeface="楷体" panose="02010609060101010101" charset="-122"/>
              <a:cs typeface="楷体" panose="02010609060101010101" charset="-122"/>
            </a:endParaRPr>
          </a:p>
          <a:p>
            <a:pPr algn="l"/>
            <a:endParaRPr lang="zh-CN" altLang="en-US" sz="4400" b="1">
              <a:solidFill>
                <a:schemeClr val="tx1"/>
              </a:solidFill>
              <a:latin typeface="楷体" panose="02010609060101010101" charset="-122"/>
              <a:ea typeface="楷体" panose="02010609060101010101" charset="-122"/>
              <a:cs typeface="楷体" panose="02010609060101010101" charset="-122"/>
            </a:endParaRPr>
          </a:p>
          <a:p>
            <a:pPr algn="ctr"/>
            <a:r>
              <a:rPr lang="zh-CN" altLang="en-US" sz="4400" b="1">
                <a:solidFill>
                  <a:schemeClr val="tx1"/>
                </a:solidFill>
                <a:latin typeface="楷体" panose="02010609060101010101" charset="-122"/>
                <a:ea typeface="楷体" panose="02010609060101010101" charset="-122"/>
                <a:cs typeface="楷体" panose="02010609060101010101" charset="-122"/>
              </a:rPr>
              <a:t>诗书勤乃有，不勤腹空虚。</a:t>
            </a:r>
            <a:endParaRPr lang="zh-CN" altLang="en-US" sz="3600" b="1">
              <a:solidFill>
                <a:schemeClr val="tx1"/>
              </a:solidFill>
              <a:latin typeface="楷体" panose="02010609060101010101" charset="-122"/>
              <a:ea typeface="楷体" panose="02010609060101010101" charset="-122"/>
              <a:cs typeface="楷体" panose="02010609060101010101" charset="-122"/>
            </a:endParaRPr>
          </a:p>
          <a:p>
            <a:pPr algn="l"/>
            <a:endParaRPr lang="zh-CN" altLang="en-US" sz="3600" b="1">
              <a:solidFill>
                <a:schemeClr val="tx1"/>
              </a:solidFill>
              <a:latin typeface="楷体" panose="02010609060101010101" charset="-122"/>
              <a:ea typeface="楷体" panose="02010609060101010101" charset="-122"/>
              <a:cs typeface="楷体" panose="02010609060101010101" charset="-122"/>
            </a:endParaRPr>
          </a:p>
          <a:p>
            <a:pPr algn="r"/>
            <a:r>
              <a:rPr lang="zh-CN" altLang="en-US" sz="3600" b="1">
                <a:solidFill>
                  <a:schemeClr val="tx1"/>
                </a:solidFill>
                <a:latin typeface="楷体" panose="02010609060101010101" charset="-122"/>
                <a:ea typeface="楷体" panose="02010609060101010101" charset="-122"/>
                <a:cs typeface="楷体" panose="02010609060101010101" charset="-122"/>
              </a:rPr>
              <a:t>                                               </a:t>
            </a:r>
            <a:r>
              <a:rPr lang="en-US" altLang="zh-CN" sz="3600" b="1">
                <a:solidFill>
                  <a:schemeClr val="tx1"/>
                </a:solidFill>
                <a:latin typeface="楷体" panose="02010609060101010101" charset="-122"/>
                <a:ea typeface="楷体" panose="02010609060101010101" charset="-122"/>
                <a:cs typeface="楷体" panose="02010609060101010101" charset="-122"/>
              </a:rPr>
              <a:t>——</a:t>
            </a:r>
            <a:r>
              <a:rPr lang="zh-CN" altLang="en-US" sz="3600" b="1">
                <a:solidFill>
                  <a:schemeClr val="tx1"/>
                </a:solidFill>
                <a:latin typeface="楷体" panose="02010609060101010101" charset="-122"/>
                <a:ea typeface="楷体" panose="02010609060101010101" charset="-122"/>
                <a:cs typeface="楷体" panose="02010609060101010101" charset="-122"/>
              </a:rPr>
              <a:t>韩愈 </a:t>
            </a:r>
            <a:endParaRPr lang="zh-CN" altLang="en-US" sz="3600" b="1">
              <a:solidFill>
                <a:schemeClr val="tx1"/>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图片 70657"/>
          <p:cNvPicPr>
            <a:picLocks noChangeAspect="1"/>
          </p:cNvPicPr>
          <p:nvPr>
            <p:custDataLst>
              <p:tags r:id="rId1"/>
            </p:custDataLst>
          </p:nvPr>
        </p:nvPicPr>
        <p:blipFill>
          <a:blip r:embed="rId2"/>
          <a:stretch>
            <a:fillRect/>
          </a:stretch>
        </p:blipFill>
        <p:spPr>
          <a:xfrm>
            <a:off x="2081" y="0"/>
            <a:ext cx="12520516" cy="6858000"/>
          </a:xfrm>
          <a:prstGeom prst="rect">
            <a:avLst/>
          </a:prstGeom>
          <a:noFill/>
          <a:ln w="9525">
            <a:noFill/>
          </a:ln>
        </p:spPr>
      </p:pic>
      <p:sp>
        <p:nvSpPr>
          <p:cNvPr id="70661" name="文本框 70660"/>
          <p:cNvSpPr txBox="1"/>
          <p:nvPr>
            <p:custDataLst>
              <p:tags r:id="rId3"/>
            </p:custDataLst>
          </p:nvPr>
        </p:nvSpPr>
        <p:spPr>
          <a:xfrm>
            <a:off x="3558540" y="1042670"/>
            <a:ext cx="8709025" cy="1014730"/>
          </a:xfrm>
          <a:prstGeom prst="rect">
            <a:avLst/>
          </a:prstGeom>
          <a:noFill/>
          <a:ln w="9525" cap="flat" cmpd="sng">
            <a:solidFill>
              <a:srgbClr val="333300"/>
            </a:solidFill>
            <a:prstDash val="solid"/>
            <a:miter/>
            <a:headEnd type="none" w="med" len="med"/>
            <a:tailEnd type="none" w="med" len="med"/>
          </a:ln>
        </p:spPr>
        <p:txBody>
          <a:bodyPr wrap="square">
            <a:spAutoFit/>
          </a:bodyPr>
          <a:lstStyle/>
          <a:p>
            <a:pPr>
              <a:spcBef>
                <a:spcPct val="50000"/>
              </a:spcBef>
            </a:pPr>
            <a:r>
              <a:rPr lang="zh-CN" altLang="en-US" sz="6000" b="1">
                <a:solidFill>
                  <a:srgbClr val="CC0000"/>
                </a:solidFill>
                <a:latin typeface="Times New Roman" panose="02020603050405020304" pitchFamily="18" charset="0"/>
                <a:ea typeface="幼圆" pitchFamily="49" charset="-122"/>
              </a:rPr>
              <a:t>作业：背诵课文第一段</a:t>
            </a:r>
            <a:endParaRPr lang="zh-CN" altLang="en-US" sz="6000" b="1">
              <a:solidFill>
                <a:srgbClr val="CC0000"/>
              </a:solidFill>
              <a:latin typeface="Times New Roman" panose="02020603050405020304" pitchFamily="18" charset="0"/>
              <a:ea typeface="幼圆" pitchFamily="49" charset="-122"/>
            </a:endParaRPr>
          </a:p>
        </p:txBody>
      </p:sp>
    </p:spTree>
  </p:cSld>
  <p:clrMapOvr>
    <a:masterClrMapping/>
  </p:clrMapOvr>
  <p:transition>
    <p:blinds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38760" y="222885"/>
            <a:ext cx="11715115" cy="641286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8966200" y="-3810"/>
            <a:ext cx="3236595" cy="425513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23495" y="2976245"/>
            <a:ext cx="2830830" cy="388747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2740025" y="5269865"/>
            <a:ext cx="1236345" cy="1166495"/>
          </a:xfrm>
          <a:prstGeom prst="rect">
            <a:avLst/>
          </a:prstGeom>
        </p:spPr>
      </p:pic>
      <p:sp>
        <p:nvSpPr>
          <p:cNvPr id="8" name="文本框 7"/>
          <p:cNvSpPr txBox="1"/>
          <p:nvPr>
            <p:custDataLst>
              <p:tags r:id="rId9"/>
            </p:custDataLst>
          </p:nvPr>
        </p:nvSpPr>
        <p:spPr>
          <a:xfrm>
            <a:off x="3536315" y="2426335"/>
            <a:ext cx="5118735" cy="768350"/>
          </a:xfrm>
          <a:prstGeom prst="rect">
            <a:avLst/>
          </a:prstGeom>
          <a:noFill/>
        </p:spPr>
        <p:txBody>
          <a:bodyPr wrap="square" rtlCol="0">
            <a:spAutoFit/>
          </a:bodyPr>
          <a:lstStyle/>
          <a:p>
            <a:pPr algn="ctr"/>
            <a:r>
              <a:rPr lang="zh-CN" altLang="en-US" sz="4400" b="1">
                <a:solidFill>
                  <a:srgbClr val="152751"/>
                </a:solidFill>
                <a:latin typeface="微软雅黑" panose="020B0503020204020204" charset="-122"/>
                <a:ea typeface="微软雅黑" panose="020B0503020204020204" charset="-122"/>
              </a:rPr>
              <a:t>再见</a:t>
            </a:r>
            <a:endParaRPr lang="zh-CN" altLang="en-US" sz="4400" b="1">
              <a:solidFill>
                <a:srgbClr val="152751"/>
              </a:solidFill>
              <a:latin typeface="微软雅黑" panose="020B0503020204020204" charset="-122"/>
              <a:ea typeface="微软雅黑" panose="020B0503020204020204" charset="-122"/>
            </a:endParaRPr>
          </a:p>
        </p:txBody>
      </p:sp>
      <p:sp>
        <p:nvSpPr>
          <p:cNvPr id="2" name="文本框 1"/>
          <p:cNvSpPr txBox="1"/>
          <p:nvPr>
            <p:custDataLst>
              <p:tags r:id="rId10"/>
            </p:custDataLst>
          </p:nvPr>
        </p:nvSpPr>
        <p:spPr>
          <a:xfrm>
            <a:off x="3634740" y="3482340"/>
            <a:ext cx="4923790" cy="521970"/>
          </a:xfrm>
          <a:prstGeom prst="rect">
            <a:avLst/>
          </a:prstGeom>
          <a:noFill/>
        </p:spPr>
        <p:txBody>
          <a:bodyPr wrap="square" rtlCol="0">
            <a:spAutoFit/>
          </a:bodyPr>
          <a:lstStyle/>
          <a:p>
            <a:pPr algn="ctr"/>
            <a:r>
              <a:rPr lang="en-US" altLang="zh-CN" sz="2800" b="1">
                <a:solidFill>
                  <a:srgbClr val="152751"/>
                </a:solidFill>
                <a:latin typeface="微软雅黑" panose="020B0503020204020204" charset="-122"/>
                <a:ea typeface="微软雅黑" panose="020B0503020204020204" charset="-122"/>
              </a:rPr>
              <a:t>Thanks for your watching</a:t>
            </a:r>
            <a:endParaRPr lang="en-US" altLang="zh-CN" sz="2800" b="1">
              <a:solidFill>
                <a:srgbClr val="152751"/>
              </a:solidFill>
              <a:latin typeface="微软雅黑" panose="020B0503020204020204" charset="-122"/>
              <a:ea typeface="微软雅黑" panose="020B0503020204020204" charset="-122"/>
            </a:endParaRPr>
          </a:p>
        </p:txBody>
      </p:sp>
      <p:pic>
        <p:nvPicPr>
          <p:cNvPr id="9" name="New picture"/>
          <p:cNvPicPr/>
          <p:nvPr>
            <p:custDataLst>
              <p:tags r:id="rId11"/>
            </p:custDataLst>
          </p:nvPr>
        </p:nvPicPr>
        <p:blipFill>
          <a:blip r:embed="rId12"/>
          <a:stretch>
            <a:fillRect/>
          </a:stretch>
        </p:blipFill>
        <p:spPr>
          <a:xfrm>
            <a:off x="12204700" y="12573000"/>
            <a:ext cx="342900" cy="254000"/>
          </a:xfrm>
          <a:prstGeom prst="cube">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53" presetClass="entr" presetSubtype="16"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par>
                          <p:cTn id="24" fill="hold">
                            <p:stCondLst>
                              <p:cond delay="1049"/>
                            </p:stCondLst>
                            <p:childTnLst>
                              <p:par>
                                <p:cTn id="25" presetID="29"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1000" fill="hold"/>
                                        <p:tgtEl>
                                          <p:spTgt spid="2"/>
                                        </p:tgtEl>
                                        <p:attrNameLst>
                                          <p:attrName>ppt_x</p:attrName>
                                        </p:attrNameLst>
                                      </p:cBhvr>
                                      <p:tavLst>
                                        <p:tav tm="0">
                                          <p:val>
                                            <p:strVal val="#ppt_x-.2"/>
                                          </p:val>
                                        </p:tav>
                                        <p:tav tm="100000">
                                          <p:val>
                                            <p:strVal val="#ppt_x"/>
                                          </p:val>
                                        </p:tav>
                                      </p:tavLst>
                                    </p:anim>
                                    <p:anim calcmode="lin" valueType="num">
                                      <p:cBhvr>
                                        <p:cTn id="2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tags/tag1.xml><?xml version="1.0" encoding="utf-8"?>
<p:tagLst xmlns:p="http://schemas.openxmlformats.org/presentationml/2006/main">
  <p:tag name="AS_UNIQUEID" val="385"/>
</p:tagLst>
</file>

<file path=ppt/tags/tag2.xml><?xml version="1.0" encoding="utf-8"?>
<p:tagLst xmlns:p="http://schemas.openxmlformats.org/presentationml/2006/main">
  <p:tag name="AS_UNIQUEID" val="386"/>
</p:tagLst>
</file>

<file path=ppt/tags/tag3.xml><?xml version="1.0" encoding="utf-8"?>
<p:tagLst xmlns:p="http://schemas.openxmlformats.org/presentationml/2006/main">
  <p:tag name="AS_UNIQUEID" val="387"/>
</p:tagLst>
</file>

<file path=ppt/tags/tag4.xml><?xml version="1.0" encoding="utf-8"?>
<p:tagLst xmlns:p="http://schemas.openxmlformats.org/presentationml/2006/main">
  <p:tag name="AS_UNIQUEID" val="389"/>
</p:tagLst>
</file>

<file path=ppt/tags/tag5.xml><?xml version="1.0" encoding="utf-8"?>
<p:tagLst xmlns:p="http://schemas.openxmlformats.org/presentationml/2006/main">
  <p:tag name="AS_UNIQUEID" val="390"/>
</p:tagLst>
</file>

<file path=ppt/tags/tag6.xml><?xml version="1.0" encoding="utf-8"?>
<p:tagLst xmlns:p="http://schemas.openxmlformats.org/presentationml/2006/main">
  <p:tag name="AS_UNIQUEID" val="391"/>
</p:tagLst>
</file>

<file path=ppt/tags/tag7.xml><?xml version="1.0" encoding="utf-8"?>
<p:tagLst xmlns:p="http://schemas.openxmlformats.org/presentationml/2006/main">
  <p:tag name="AS_UNIQUEID" val="392"/>
</p:tagLst>
</file>

<file path=ppt/tags/tag8.xml><?xml version="1.0" encoding="utf-8"?>
<p:tagLst xmlns:p="http://schemas.openxmlformats.org/presentationml/2006/main">
  <p:tag name="AS_UNIQUEID" val="393"/>
</p:tagLst>
</file>

<file path=ppt/tags/tag9.xml><?xml version="1.0" encoding="utf-8"?>
<p:tagLst xmlns:p="http://schemas.openxmlformats.org/presentationml/2006/main">
  <p:tag name="AS_UNIQUEID" val="377"/>
</p:tagLst>
</file>

<file path=ppt/tags/tag10.xml><?xml version="1.0" encoding="utf-8"?>
<p:tagLst xmlns:p="http://schemas.openxmlformats.org/presentationml/2006/main">
  <p:tag name="AS_UNIQUEID" val="378"/>
</p:tagLst>
</file>

<file path=ppt/tags/tag11.xml><?xml version="1.0" encoding="utf-8"?>
<p:tagLst xmlns:p="http://schemas.openxmlformats.org/presentationml/2006/main">
  <p:tag name="AS_UNIQUEID" val="379"/>
</p:tagLst>
</file>

<file path=ppt/tags/tag12.xml><?xml version="1.0" encoding="utf-8"?>
<p:tagLst xmlns:p="http://schemas.openxmlformats.org/presentationml/2006/main">
  <p:tag name="AS_UNIQUEID" val="380"/>
</p:tagLst>
</file>

<file path=ppt/tags/tag13.xml><?xml version="1.0" encoding="utf-8"?>
<p:tagLst xmlns:p="http://schemas.openxmlformats.org/presentationml/2006/main">
  <p:tag name="AS_UNIQUEID" val="381"/>
</p:tagLst>
</file>

<file path=ppt/tags/tag14.xml><?xml version="1.0" encoding="utf-8"?>
<p:tagLst xmlns:p="http://schemas.openxmlformats.org/presentationml/2006/main">
  <p:tag name="AS_UNIQUEID" val="382"/>
</p:tagLst>
</file>

<file path=ppt/tags/tag15.xml><?xml version="1.0" encoding="utf-8"?>
<p:tagLst xmlns:p="http://schemas.openxmlformats.org/presentationml/2006/main">
  <p:tag name="AS_UNIQUEID" val="397"/>
</p:tagLst>
</file>

<file path=ppt/tags/tag16.xml><?xml version="1.0" encoding="utf-8"?>
<p:tagLst xmlns:p="http://schemas.openxmlformats.org/presentationml/2006/main">
  <p:tag name="AS_UNIQUEID" val="398"/>
</p:tagLst>
</file>

<file path=ppt/tags/tag17.xml><?xml version="1.0" encoding="utf-8"?>
<p:tagLst xmlns:p="http://schemas.openxmlformats.org/presentationml/2006/main">
  <p:tag name="AS_UNIQUEID" val="399"/>
</p:tagLst>
</file>

<file path=ppt/tags/tag18.xml><?xml version="1.0" encoding="utf-8"?>
<p:tagLst xmlns:p="http://schemas.openxmlformats.org/presentationml/2006/main">
  <p:tag name="AS_UNIQUEID" val="400"/>
</p:tagLst>
</file>

<file path=ppt/tags/tag19.xml><?xml version="1.0" encoding="utf-8"?>
<p:tagLst xmlns:p="http://schemas.openxmlformats.org/presentationml/2006/main">
  <p:tag name="AS_UNIQUEID" val="403"/>
</p:tagLst>
</file>

<file path=ppt/tags/tag20.xml><?xml version="1.0" encoding="utf-8"?>
<p:tagLst xmlns:p="http://schemas.openxmlformats.org/presentationml/2006/main">
  <p:tag name="AS_UNIQUEID" val="404"/>
</p:tagLst>
</file>

<file path=ppt/tags/tag21.xml><?xml version="1.0" encoding="utf-8"?>
<p:tagLst xmlns:p="http://schemas.openxmlformats.org/presentationml/2006/main">
  <p:tag name="AS_UNIQUEID" val="405"/>
</p:tagLst>
</file>

<file path=ppt/tags/tag22.xml><?xml version="1.0" encoding="utf-8"?>
<p:tagLst xmlns:p="http://schemas.openxmlformats.org/presentationml/2006/main">
  <p:tag name="AS_UNIQUEID" val="406"/>
</p:tagLst>
</file>

<file path=ppt/tags/tag23.xml><?xml version="1.0" encoding="utf-8"?>
<p:tagLst xmlns:p="http://schemas.openxmlformats.org/presentationml/2006/main">
  <p:tag name="AS_UNIQUEID" val="407"/>
</p:tagLst>
</file>

<file path=ppt/tags/tag24.xml><?xml version="1.0" encoding="utf-8"?>
<p:tagLst xmlns:p="http://schemas.openxmlformats.org/presentationml/2006/main">
  <p:tag name="AS_UNIQUEID" val="409"/>
</p:tagLst>
</file>

<file path=ppt/tags/tag25.xml><?xml version="1.0" encoding="utf-8"?>
<p:tagLst xmlns:p="http://schemas.openxmlformats.org/presentationml/2006/main">
  <p:tag name="AS_UNIQUEID" val="410"/>
</p:tagLst>
</file>

<file path=ppt/tags/tag26.xml><?xml version="1.0" encoding="utf-8"?>
<p:tagLst xmlns:p="http://schemas.openxmlformats.org/presentationml/2006/main">
  <p:tag name="AS_UNIQUEID" val="411"/>
</p:tagLst>
</file>

<file path=ppt/tags/tag27.xml><?xml version="1.0" encoding="utf-8"?>
<p:tagLst xmlns:p="http://schemas.openxmlformats.org/presentationml/2006/main">
  <p:tag name="AS_UNIQUEID" val="412"/>
</p:tagLst>
</file>

<file path=ppt/tags/tag28.xml><?xml version="1.0" encoding="utf-8"?>
<p:tagLst xmlns:p="http://schemas.openxmlformats.org/presentationml/2006/main">
  <p:tag name="AS_UNIQUEID" val="414"/>
</p:tagLst>
</file>

<file path=ppt/tags/tag29.xml><?xml version="1.0" encoding="utf-8"?>
<p:tagLst xmlns:p="http://schemas.openxmlformats.org/presentationml/2006/main">
  <p:tag name="AS_UNIQUEID" val="415"/>
</p:tagLst>
</file>

<file path=ppt/tags/tag30.xml><?xml version="1.0" encoding="utf-8"?>
<p:tagLst xmlns:p="http://schemas.openxmlformats.org/presentationml/2006/main">
  <p:tag name="AS_UNIQUEID" val="416"/>
</p:tagLst>
</file>

<file path=ppt/tags/tag31.xml><?xml version="1.0" encoding="utf-8"?>
<p:tagLst xmlns:p="http://schemas.openxmlformats.org/presentationml/2006/main">
  <p:tag name="AS_UNIQUEID" val="417"/>
</p:tagLst>
</file>

<file path=ppt/tags/tag32.xml><?xml version="1.0" encoding="utf-8"?>
<p:tagLst xmlns:p="http://schemas.openxmlformats.org/presentationml/2006/main">
  <p:tag name="AS_UNIQUEID" val="418"/>
</p:tagLst>
</file>

<file path=ppt/tags/tag33.xml><?xml version="1.0" encoding="utf-8"?>
<p:tagLst xmlns:p="http://schemas.openxmlformats.org/presentationml/2006/main">
  <p:tag name="AS_UNIQUEID" val="419"/>
</p:tagLst>
</file>

<file path=ppt/tags/tag34.xml><?xml version="1.0" encoding="utf-8"?>
<p:tagLst xmlns:p="http://schemas.openxmlformats.org/presentationml/2006/main">
  <p:tag name="AS_UNIQUEID" val="421"/>
</p:tagLst>
</file>

<file path=ppt/tags/tag35.xml><?xml version="1.0" encoding="utf-8"?>
<p:tagLst xmlns:p="http://schemas.openxmlformats.org/presentationml/2006/main">
  <p:tag name="AS_UNIQUEID" val="434"/>
</p:tagLst>
</file>

<file path=ppt/tags/tag36.xml><?xml version="1.0" encoding="utf-8"?>
<p:tagLst xmlns:p="http://schemas.openxmlformats.org/presentationml/2006/main">
  <p:tag name="AS_UNIQUEID" val="435"/>
</p:tagLst>
</file>

<file path=ppt/tags/tag37.xml><?xml version="1.0" encoding="utf-8"?>
<p:tagLst xmlns:p="http://schemas.openxmlformats.org/presentationml/2006/main">
  <p:tag name="AS_UNIQUEID" val="436"/>
</p:tagLst>
</file>

<file path=ppt/tags/tag38.xml><?xml version="1.0" encoding="utf-8"?>
<p:tagLst xmlns:p="http://schemas.openxmlformats.org/presentationml/2006/main">
  <p:tag name="AS_UNIQUEID" val="437"/>
</p:tagLst>
</file>

<file path=ppt/tags/tag39.xml><?xml version="1.0" encoding="utf-8"?>
<p:tagLst xmlns:p="http://schemas.openxmlformats.org/presentationml/2006/main">
  <p:tag name="AS_UNIQUEID" val="430"/>
</p:tagLst>
</file>

<file path=ppt/tags/tag40.xml><?xml version="1.0" encoding="utf-8"?>
<p:tagLst xmlns:p="http://schemas.openxmlformats.org/presentationml/2006/main">
  <p:tag name="AS_UNIQUEID" val="431"/>
</p:tagLst>
</file>

<file path=ppt/tags/tag41.xml><?xml version="1.0" encoding="utf-8"?>
<p:tagLst xmlns:p="http://schemas.openxmlformats.org/presentationml/2006/main">
  <p:tag name="AS_UNIQUEID" val="432"/>
</p:tagLst>
</file>

<file path=ppt/tags/tag42.xml><?xml version="1.0" encoding="utf-8"?>
<p:tagLst xmlns:p="http://schemas.openxmlformats.org/presentationml/2006/main">
  <p:tag name="AS_UNIQUEID" val="443"/>
  <p:tag name="KSO_WM_UNIT_PLACING_PICTURE_USER_VIEWPORT" val="{&quot;height&quot;:10099,&quot;width&quot;:18449}"/>
</p:tagLst>
</file>

<file path=ppt/tags/tag43.xml><?xml version="1.0" encoding="utf-8"?>
<p:tagLst xmlns:p="http://schemas.openxmlformats.org/presentationml/2006/main">
  <p:tag name="AS_UNIQUEID" val="444"/>
</p:tagLst>
</file>

<file path=ppt/tags/tag44.xml><?xml version="1.0" encoding="utf-8"?>
<p:tagLst xmlns:p="http://schemas.openxmlformats.org/presentationml/2006/main">
  <p:tag name="AS_UNIQUEID" val="445"/>
</p:tagLst>
</file>

<file path=ppt/tags/tag45.xml><?xml version="1.0" encoding="utf-8"?>
<p:tagLst xmlns:p="http://schemas.openxmlformats.org/presentationml/2006/main">
  <p:tag name="AS_UNIQUEID" val="446"/>
</p:tagLst>
</file>

<file path=ppt/tags/tag46.xml><?xml version="1.0" encoding="utf-8"?>
<p:tagLst xmlns:p="http://schemas.openxmlformats.org/presentationml/2006/main">
  <p:tag name="AS_UNIQUEID" val="447"/>
</p:tagLst>
</file>

<file path=ppt/tags/tag47.xml><?xml version="1.0" encoding="utf-8"?>
<p:tagLst xmlns:p="http://schemas.openxmlformats.org/presentationml/2006/main">
  <p:tag name="AS_UNIQUEID" val="448"/>
</p:tagLst>
</file>

<file path=ppt/tags/tag48.xml><?xml version="1.0" encoding="utf-8"?>
<p:tagLst xmlns:p="http://schemas.openxmlformats.org/presentationml/2006/main">
  <p:tag name="AS_UNIQUEID" val="439"/>
</p:tagLst>
</file>

<file path=ppt/tags/tag49.xml><?xml version="1.0" encoding="utf-8"?>
<p:tagLst xmlns:p="http://schemas.openxmlformats.org/presentationml/2006/main">
  <p:tag name="AS_UNIQUEID" val="440"/>
</p:tagLst>
</file>

<file path=ppt/tags/tag50.xml><?xml version="1.0" encoding="utf-8"?>
<p:tagLst xmlns:p="http://schemas.openxmlformats.org/presentationml/2006/main">
  <p:tag name="AS_UNIQUEID" val="441"/>
</p:tagLst>
</file>

<file path=ppt/tags/tag51.xml><?xml version="1.0" encoding="utf-8"?>
<p:tagLst xmlns:p="http://schemas.openxmlformats.org/presentationml/2006/main">
  <p:tag name="AS_UNIQUEID" val="454"/>
</p:tagLst>
</file>

<file path=ppt/tags/tag52.xml><?xml version="1.0" encoding="utf-8"?>
<p:tagLst xmlns:p="http://schemas.openxmlformats.org/presentationml/2006/main">
  <p:tag name="AS_UNIQUEID" val="455"/>
</p:tagLst>
</file>

<file path=ppt/tags/tag53.xml><?xml version="1.0" encoding="utf-8"?>
<p:tagLst xmlns:p="http://schemas.openxmlformats.org/presentationml/2006/main">
  <p:tag name="AS_UNIQUEID" val="456"/>
</p:tagLst>
</file>

<file path=ppt/tags/tag54.xml><?xml version="1.0" encoding="utf-8"?>
<p:tagLst xmlns:p="http://schemas.openxmlformats.org/presentationml/2006/main">
  <p:tag name="AS_UNIQUEID" val="457"/>
</p:tagLst>
</file>

<file path=ppt/tags/tag55.xml><?xml version="1.0" encoding="utf-8"?>
<p:tagLst xmlns:p="http://schemas.openxmlformats.org/presentationml/2006/main">
  <p:tag name="AS_UNIQUEID" val="458"/>
</p:tagLst>
</file>

<file path=ppt/tags/tag56.xml><?xml version="1.0" encoding="utf-8"?>
<p:tagLst xmlns:p="http://schemas.openxmlformats.org/presentationml/2006/main">
  <p:tag name="AS_UNIQUEID" val="459"/>
</p:tagLst>
</file>

<file path=ppt/tags/tag57.xml><?xml version="1.0" encoding="utf-8"?>
<p:tagLst xmlns:p="http://schemas.openxmlformats.org/presentationml/2006/main">
  <p:tag name="AS_UNIQUEID" val="460"/>
</p:tagLst>
</file>

<file path=ppt/tags/tag58.xml><?xml version="1.0" encoding="utf-8"?>
<p:tagLst xmlns:p="http://schemas.openxmlformats.org/presentationml/2006/main">
  <p:tag name="AS_UNIQUEID" val="461"/>
</p:tagLst>
</file>

<file path=ppt/tags/tag59.xml><?xml version="1.0" encoding="utf-8"?>
<p:tagLst xmlns:p="http://schemas.openxmlformats.org/presentationml/2006/main">
  <p:tag name="AS_UNIQUEID" val="462"/>
</p:tagLst>
</file>

<file path=ppt/tags/tag60.xml><?xml version="1.0" encoding="utf-8"?>
<p:tagLst xmlns:p="http://schemas.openxmlformats.org/presentationml/2006/main">
  <p:tag name="AS_UNIQUEID" val="463"/>
</p:tagLst>
</file>

<file path=ppt/tags/tag61.xml><?xml version="1.0" encoding="utf-8"?>
<p:tagLst xmlns:p="http://schemas.openxmlformats.org/presentationml/2006/main">
  <p:tag name="AS_UNIQUEID" val="464"/>
</p:tagLst>
</file>

<file path=ppt/tags/tag62.xml><?xml version="1.0" encoding="utf-8"?>
<p:tagLst xmlns:p="http://schemas.openxmlformats.org/presentationml/2006/main">
  <p:tag name="AS_UNIQUEID" val="465"/>
</p:tagLst>
</file>

<file path=ppt/tags/tag63.xml><?xml version="1.0" encoding="utf-8"?>
<p:tagLst xmlns:p="http://schemas.openxmlformats.org/presentationml/2006/main">
  <p:tag name="AS_UNIQUEID" val="466"/>
</p:tagLst>
</file>

<file path=ppt/tags/tag64.xml><?xml version="1.0" encoding="utf-8"?>
<p:tagLst xmlns:p="http://schemas.openxmlformats.org/presentationml/2006/main">
  <p:tag name="AS_UNIQUEID" val="467"/>
</p:tagLst>
</file>

<file path=ppt/tags/tag65.xml><?xml version="1.0" encoding="utf-8"?>
<p:tagLst xmlns:p="http://schemas.openxmlformats.org/presentationml/2006/main">
  <p:tag name="AS_UNIQUEID" val="468"/>
</p:tagLst>
</file>

<file path=ppt/tags/tag66.xml><?xml version="1.0" encoding="utf-8"?>
<p:tagLst xmlns:p="http://schemas.openxmlformats.org/presentationml/2006/main">
  <p:tag name="AS_UNIQUEID" val="469"/>
</p:tagLst>
</file>

<file path=ppt/tags/tag67.xml><?xml version="1.0" encoding="utf-8"?>
<p:tagLst xmlns:p="http://schemas.openxmlformats.org/presentationml/2006/main">
  <p:tag name="AS_UNIQUEID" val="450"/>
</p:tagLst>
</file>

<file path=ppt/tags/tag68.xml><?xml version="1.0" encoding="utf-8"?>
<p:tagLst xmlns:p="http://schemas.openxmlformats.org/presentationml/2006/main">
  <p:tag name="AS_UNIQUEID" val="451"/>
</p:tagLst>
</file>

<file path=ppt/tags/tag69.xml><?xml version="1.0" encoding="utf-8"?>
<p:tagLst xmlns:p="http://schemas.openxmlformats.org/presentationml/2006/main">
  <p:tag name="AS_UNIQUEID" val="452"/>
</p:tagLst>
</file>

<file path=ppt/tags/tag70.xml><?xml version="1.0" encoding="utf-8"?>
<p:tagLst xmlns:p="http://schemas.openxmlformats.org/presentationml/2006/main">
  <p:tag name="AS_UNIQUEID" val="475"/>
</p:tagLst>
</file>

<file path=ppt/tags/tag71.xml><?xml version="1.0" encoding="utf-8"?>
<p:tagLst xmlns:p="http://schemas.openxmlformats.org/presentationml/2006/main">
  <p:tag name="AS_UNIQUEID" val="476"/>
</p:tagLst>
</file>

<file path=ppt/tags/tag72.xml><?xml version="1.0" encoding="utf-8"?>
<p:tagLst xmlns:p="http://schemas.openxmlformats.org/presentationml/2006/main">
  <p:tag name="AS_UNIQUEID" val="477"/>
</p:tagLst>
</file>

<file path=ppt/tags/tag73.xml><?xml version="1.0" encoding="utf-8"?>
<p:tagLst xmlns:p="http://schemas.openxmlformats.org/presentationml/2006/main">
  <p:tag name="AS_UNIQUEID" val="471"/>
</p:tagLst>
</file>

<file path=ppt/tags/tag74.xml><?xml version="1.0" encoding="utf-8"?>
<p:tagLst xmlns:p="http://schemas.openxmlformats.org/presentationml/2006/main">
  <p:tag name="AS_UNIQUEID" val="472"/>
</p:tagLst>
</file>

<file path=ppt/tags/tag75.xml><?xml version="1.0" encoding="utf-8"?>
<p:tagLst xmlns:p="http://schemas.openxmlformats.org/presentationml/2006/main">
  <p:tag name="AS_UNIQUEID" val="473"/>
</p:tagLst>
</file>

<file path=ppt/tags/tag76.xml><?xml version="1.0" encoding="utf-8"?>
<p:tagLst xmlns:p="http://schemas.openxmlformats.org/presentationml/2006/main">
  <p:tag name="AS_UNIQUEID" val="479"/>
</p:tagLst>
</file>

<file path=ppt/tags/tag77.xml><?xml version="1.0" encoding="utf-8"?>
<p:tagLst xmlns:p="http://schemas.openxmlformats.org/presentationml/2006/main">
  <p:tag name="AS_UNIQUEID" val="480"/>
</p:tagLst>
</file>

<file path=ppt/tags/tag78.xml><?xml version="1.0" encoding="utf-8"?>
<p:tagLst xmlns:p="http://schemas.openxmlformats.org/presentationml/2006/main">
  <p:tag name="AS_UNIQUEID" val="481"/>
</p:tagLst>
</file>

<file path=ppt/tags/tag79.xml><?xml version="1.0" encoding="utf-8"?>
<p:tagLst xmlns:p="http://schemas.openxmlformats.org/presentationml/2006/main">
  <p:tag name="AS_UNIQUEID" val="482"/>
</p:tagLst>
</file>

<file path=ppt/tags/tag80.xml><?xml version="1.0" encoding="utf-8"?>
<p:tagLst xmlns:p="http://schemas.openxmlformats.org/presentationml/2006/main">
  <p:tag name="AS_UNIQUEID" val="483"/>
</p:tagLst>
</file>

<file path=ppt/tags/tag81.xml><?xml version="1.0" encoding="utf-8"?>
<p:tagLst xmlns:p="http://schemas.openxmlformats.org/presentationml/2006/main">
  <p:tag name="AS_UNIQUEID" val="485"/>
</p:tagLst>
</file>

<file path=ppt/tags/tag82.xml><?xml version="1.0" encoding="utf-8"?>
<p:tagLst xmlns:p="http://schemas.openxmlformats.org/presentationml/2006/main">
  <p:tag name="AS_UNIQUEID" val="486"/>
</p:tagLst>
</file>

<file path=ppt/tags/tag83.xml><?xml version="1.0" encoding="utf-8"?>
<p:tagLst xmlns:p="http://schemas.openxmlformats.org/presentationml/2006/main">
  <p:tag name="AS_UNIQUEID" val="487"/>
</p:tagLst>
</file>

<file path=ppt/tags/tag84.xml><?xml version="1.0" encoding="utf-8"?>
<p:tagLst xmlns:p="http://schemas.openxmlformats.org/presentationml/2006/main">
  <p:tag name="AS_UNIQUEID" val="489"/>
</p:tagLst>
</file>

<file path=ppt/tags/tag85.xml><?xml version="1.0" encoding="utf-8"?>
<p:tagLst xmlns:p="http://schemas.openxmlformats.org/presentationml/2006/main">
  <p:tag name="AS_UNIQUEID" val="490"/>
</p:tagLst>
</file>

<file path=ppt/tags/tag86.xml><?xml version="1.0" encoding="utf-8"?>
<p:tagLst xmlns:p="http://schemas.openxmlformats.org/presentationml/2006/main">
  <p:tag name="AS_UNIQUEID" val="491"/>
</p:tagLst>
</file>

<file path=ppt/tags/tag87.xml><?xml version="1.0" encoding="utf-8"?>
<p:tagLst xmlns:p="http://schemas.openxmlformats.org/presentationml/2006/main">
  <p:tag name="AS_UNIQUEID" val="492"/>
</p:tagLst>
</file>

<file path=ppt/tags/tag88.xml><?xml version="1.0" encoding="utf-8"?>
<p:tagLst xmlns:p="http://schemas.openxmlformats.org/presentationml/2006/main">
  <p:tag name="AS_UNIQUEID" val="493"/>
</p:tagLst>
</file>

<file path=ppt/tags/tag89.xml><?xml version="1.0" encoding="utf-8"?>
<p:tagLst xmlns:p="http://schemas.openxmlformats.org/presentationml/2006/main">
  <p:tag name="AS_UNIQUEID" val="495"/>
</p:tagLst>
</file>

<file path=ppt/tags/tag90.xml><?xml version="1.0" encoding="utf-8"?>
<p:tagLst xmlns:p="http://schemas.openxmlformats.org/presentationml/2006/main">
  <p:tag name="AS_UNIQUEID" val="496"/>
</p:tagLst>
</file>

<file path=ppt/tags/tag91.xml><?xml version="1.0" encoding="utf-8"?>
<p:tagLst xmlns:p="http://schemas.openxmlformats.org/presentationml/2006/main">
  <p:tag name="AS_UNIQUEID" val="497"/>
</p:tagLst>
</file>

<file path=ppt/tags/tag92.xml><?xml version="1.0" encoding="utf-8"?>
<p:tagLst xmlns:p="http://schemas.openxmlformats.org/presentationml/2006/main">
  <p:tag name="AS_UNIQUEID" val="498"/>
</p:tagLst>
</file>

<file path=ppt/tags/tag93.xml><?xml version="1.0" encoding="utf-8"?>
<p:tagLst xmlns:p="http://schemas.openxmlformats.org/presentationml/2006/main">
  <p:tag name="AS_UNIQUEID" val="500"/>
</p:tagLst>
</file>

<file path=ppt/tags/tag94.xml><?xml version="1.0" encoding="utf-8"?>
<p:tagLst xmlns:p="http://schemas.openxmlformats.org/presentationml/2006/main">
  <p:tag name="AS_UNIQUEID" val="501"/>
</p:tagLst>
</file>

<file path=ppt/tags/tag95.xml><?xml version="1.0" encoding="utf-8"?>
<p:tagLst xmlns:p="http://schemas.openxmlformats.org/presentationml/2006/main">
  <p:tag name="AS_UNIQUEID" val="502"/>
</p:tagLst>
</file>

<file path=ppt/tags/tag96.xml><?xml version="1.0" encoding="utf-8"?>
<p:tagLst xmlns:p="http://schemas.openxmlformats.org/presentationml/2006/main">
  <p:tag name="AS_UNIQUEID" val="503"/>
</p:tagLst>
</file>

<file path=ppt/tags/tag97.xml><?xml version="1.0" encoding="utf-8"?>
<p:tagLst xmlns:p="http://schemas.openxmlformats.org/presentationml/2006/main">
  <p:tag name="AS_UNIQUEID" val="504"/>
</p:tagLst>
</file>

<file path=ppt/tags/tag98.xml><?xml version="1.0" encoding="utf-8"?>
<p:tagLst xmlns:p="http://schemas.openxmlformats.org/presentationml/2006/main">
  <p:tag name="AS_UNIQUEID" val="505"/>
</p:tagLst>
</file>

<file path=ppt/tags/tag99.xml><?xml version="1.0" encoding="utf-8"?>
<p:tagLst xmlns:p="http://schemas.openxmlformats.org/presentationml/2006/main">
  <p:tag name="AS_UNIQUEID" val="506"/>
</p:tagLst>
</file>

<file path=ppt/tags/tag100.xml><?xml version="1.0" encoding="utf-8"?>
<p:tagLst xmlns:p="http://schemas.openxmlformats.org/presentationml/2006/main">
  <p:tag name="AS_UNIQUEID" val="507"/>
</p:tagLst>
</file>

<file path=ppt/tags/tag101.xml><?xml version="1.0" encoding="utf-8"?>
<p:tagLst xmlns:p="http://schemas.openxmlformats.org/presentationml/2006/main">
  <p:tag name="AS_UNIQUEID" val="508"/>
</p:tagLst>
</file>

<file path=ppt/tags/tag102.xml><?xml version="1.0" encoding="utf-8"?>
<p:tagLst xmlns:p="http://schemas.openxmlformats.org/presentationml/2006/main">
  <p:tag name="AS_UNIQUEID" val="509"/>
</p:tagLst>
</file>

<file path=ppt/tags/tag103.xml><?xml version="1.0" encoding="utf-8"?>
<p:tagLst xmlns:p="http://schemas.openxmlformats.org/presentationml/2006/main">
  <p:tag name="AS_UNIQUEID" val="510"/>
</p:tagLst>
</file>

<file path=ppt/tags/tag104.xml><?xml version="1.0" encoding="utf-8"?>
<p:tagLst xmlns:p="http://schemas.openxmlformats.org/presentationml/2006/main">
  <p:tag name="AS_UNIQUEID" val="516"/>
</p:tagLst>
</file>

<file path=ppt/tags/tag105.xml><?xml version="1.0" encoding="utf-8"?>
<p:tagLst xmlns:p="http://schemas.openxmlformats.org/presentationml/2006/main">
  <p:tag name="AS_UNIQUEID" val="517"/>
</p:tagLst>
</file>

<file path=ppt/tags/tag106.xml><?xml version="1.0" encoding="utf-8"?>
<p:tagLst xmlns:p="http://schemas.openxmlformats.org/presentationml/2006/main">
  <p:tag name="AS_UNIQUEID" val="512"/>
</p:tagLst>
</file>

<file path=ppt/tags/tag107.xml><?xml version="1.0" encoding="utf-8"?>
<p:tagLst xmlns:p="http://schemas.openxmlformats.org/presentationml/2006/main">
  <p:tag name="AS_UNIQUEID" val="513"/>
</p:tagLst>
</file>

<file path=ppt/tags/tag108.xml><?xml version="1.0" encoding="utf-8"?>
<p:tagLst xmlns:p="http://schemas.openxmlformats.org/presentationml/2006/main">
  <p:tag name="AS_UNIQUEID" val="514"/>
</p:tagLst>
</file>

<file path=ppt/tags/tag109.xml><?xml version="1.0" encoding="utf-8"?>
<p:tagLst xmlns:p="http://schemas.openxmlformats.org/presentationml/2006/main">
  <p:tag name="AS_UNIQUEID" val="519"/>
</p:tagLst>
</file>

<file path=ppt/tags/tag110.xml><?xml version="1.0" encoding="utf-8"?>
<p:tagLst xmlns:p="http://schemas.openxmlformats.org/presentationml/2006/main">
  <p:tag name="AS_UNIQUEID" val="520"/>
</p:tagLst>
</file>

<file path=ppt/tags/tag111.xml><?xml version="1.0" encoding="utf-8"?>
<p:tagLst xmlns:p="http://schemas.openxmlformats.org/presentationml/2006/main">
  <p:tag name="AS_UNIQUEID" val="521"/>
</p:tagLst>
</file>

<file path=ppt/tags/tag112.xml><?xml version="1.0" encoding="utf-8"?>
<p:tagLst xmlns:p="http://schemas.openxmlformats.org/presentationml/2006/main">
  <p:tag name="AS_UNIQUEID" val="522"/>
</p:tagLst>
</file>

<file path=ppt/tags/tag113.xml><?xml version="1.0" encoding="utf-8"?>
<p:tagLst xmlns:p="http://schemas.openxmlformats.org/presentationml/2006/main">
  <p:tag name="AS_UNIQUEID" val="523"/>
</p:tagLst>
</file>

<file path=ppt/tags/tag114.xml><?xml version="1.0" encoding="utf-8"?>
<p:tagLst xmlns:p="http://schemas.openxmlformats.org/presentationml/2006/main">
  <p:tag name="AS_UNIQUEID" val="524"/>
</p:tagLst>
</file>

<file path=ppt/tags/tag115.xml><?xml version="1.0" encoding="utf-8"?>
<p:tagLst xmlns:p="http://schemas.openxmlformats.org/presentationml/2006/main">
  <p:tag name="AS_UNIQUEID" val="525"/>
</p:tagLst>
</file>

<file path=ppt/tags/tag116.xml><?xml version="1.0" encoding="utf-8"?>
<p:tagLst xmlns:p="http://schemas.openxmlformats.org/presentationml/2006/main">
  <p:tag name="AS_UNIQUEID" val="526"/>
</p:tagLst>
</file>

<file path=ppt/tags/tag117.xml><?xml version="1.0" encoding="utf-8"?>
<p:tagLst xmlns:p="http://schemas.openxmlformats.org/presentationml/2006/main">
  <p:tag name="AS_UNIQUEID" val="527"/>
</p:tagLst>
</file>

<file path=ppt/tags/tag118.xml><?xml version="1.0" encoding="utf-8"?>
<p:tagLst xmlns:p="http://schemas.openxmlformats.org/presentationml/2006/main">
  <p:tag name="AS_UNIQUEID" val="528"/>
</p:tagLst>
</file>

<file path=ppt/tags/tag119.xml><?xml version="1.0" encoding="utf-8"?>
<p:tagLst xmlns:p="http://schemas.openxmlformats.org/presentationml/2006/main">
  <p:tag name="AS_UNIQUEID" val="529"/>
</p:tagLst>
</file>

<file path=ppt/tags/tag120.xml><?xml version="1.0" encoding="utf-8"?>
<p:tagLst xmlns:p="http://schemas.openxmlformats.org/presentationml/2006/main">
  <p:tag name="AS_UNIQUEID" val="530"/>
</p:tagLst>
</file>

<file path=ppt/tags/tag121.xml><?xml version="1.0" encoding="utf-8"?>
<p:tagLst xmlns:p="http://schemas.openxmlformats.org/presentationml/2006/main">
  <p:tag name="AS_UNIQUEID" val="531"/>
</p:tagLst>
</file>

<file path=ppt/tags/tag122.xml><?xml version="1.0" encoding="utf-8"?>
<p:tagLst xmlns:p="http://schemas.openxmlformats.org/presentationml/2006/main">
  <p:tag name="AS_UNIQUEID" val="532"/>
</p:tagLst>
</file>

<file path=ppt/tags/tag123.xml><?xml version="1.0" encoding="utf-8"?>
<p:tagLst xmlns:p="http://schemas.openxmlformats.org/presentationml/2006/main">
  <p:tag name="AS_UNIQUEID" val="534"/>
</p:tagLst>
</file>

<file path=ppt/tags/tag124.xml><?xml version="1.0" encoding="utf-8"?>
<p:tagLst xmlns:p="http://schemas.openxmlformats.org/presentationml/2006/main">
  <p:tag name="AS_UNIQUEID" val="535"/>
</p:tagLst>
</file>

<file path=ppt/tags/tag125.xml><?xml version="1.0" encoding="utf-8"?>
<p:tagLst xmlns:p="http://schemas.openxmlformats.org/presentationml/2006/main">
  <p:tag name="AS_UNIQUEID" val="536"/>
</p:tagLst>
</file>

<file path=ppt/tags/tag126.xml><?xml version="1.0" encoding="utf-8"?>
<p:tagLst xmlns:p="http://schemas.openxmlformats.org/presentationml/2006/main">
  <p:tag name="AS_UNIQUEID" val="537"/>
</p:tagLst>
</file>

<file path=ppt/tags/tag127.xml><?xml version="1.0" encoding="utf-8"?>
<p:tagLst xmlns:p="http://schemas.openxmlformats.org/presentationml/2006/main">
  <p:tag name="AS_UNIQUEID" val="538"/>
</p:tagLst>
</file>

<file path=ppt/tags/tag128.xml><?xml version="1.0" encoding="utf-8"?>
<p:tagLst xmlns:p="http://schemas.openxmlformats.org/presentationml/2006/main">
  <p:tag name="AS_UNIQUEID" val="539"/>
</p:tagLst>
</file>

<file path=ppt/tags/tag129.xml><?xml version="1.0" encoding="utf-8"?>
<p:tagLst xmlns:p="http://schemas.openxmlformats.org/presentationml/2006/main">
  <p:tag name="AS_UNIQUEID" val="540"/>
</p:tagLst>
</file>

<file path=ppt/tags/tag130.xml><?xml version="1.0" encoding="utf-8"?>
<p:tagLst xmlns:p="http://schemas.openxmlformats.org/presentationml/2006/main">
  <p:tag name="AS_UNIQUEID" val="541"/>
</p:tagLst>
</file>

<file path=ppt/tags/tag131.xml><?xml version="1.0" encoding="utf-8"?>
<p:tagLst xmlns:p="http://schemas.openxmlformats.org/presentationml/2006/main">
  <p:tag name="AS_UNIQUEID" val="542"/>
</p:tagLst>
</file>

<file path=ppt/tags/tag132.xml><?xml version="1.0" encoding="utf-8"?>
<p:tagLst xmlns:p="http://schemas.openxmlformats.org/presentationml/2006/main">
  <p:tag name="AS_UNIQUEID" val="543"/>
</p:tagLst>
</file>

<file path=ppt/tags/tag133.xml><?xml version="1.0" encoding="utf-8"?>
<p:tagLst xmlns:p="http://schemas.openxmlformats.org/presentationml/2006/main">
  <p:tag name="AS_UNIQUEID" val="544"/>
</p:tagLst>
</file>

<file path=ppt/tags/tag134.xml><?xml version="1.0" encoding="utf-8"?>
<p:tagLst xmlns:p="http://schemas.openxmlformats.org/presentationml/2006/main">
  <p:tag name="AS_UNIQUEID" val="545"/>
</p:tagLst>
</file>

<file path=ppt/tags/tag135.xml><?xml version="1.0" encoding="utf-8"?>
<p:tagLst xmlns:p="http://schemas.openxmlformats.org/presentationml/2006/main">
  <p:tag name="AS_UNIQUEID" val="547"/>
</p:tagLst>
</file>

<file path=ppt/tags/tag136.xml><?xml version="1.0" encoding="utf-8"?>
<p:tagLst xmlns:p="http://schemas.openxmlformats.org/presentationml/2006/main">
  <p:tag name="AS_UNIQUEID" val="548"/>
</p:tagLst>
</file>

<file path=ppt/tags/tag137.xml><?xml version="1.0" encoding="utf-8"?>
<p:tagLst xmlns:p="http://schemas.openxmlformats.org/presentationml/2006/main">
  <p:tag name="AS_UNIQUEID" val="549"/>
</p:tagLst>
</file>

<file path=ppt/tags/tag138.xml><?xml version="1.0" encoding="utf-8"?>
<p:tagLst xmlns:p="http://schemas.openxmlformats.org/presentationml/2006/main">
  <p:tag name="AS_UNIQUEID" val="550"/>
</p:tagLst>
</file>

<file path=ppt/tags/tag139.xml><?xml version="1.0" encoding="utf-8"?>
<p:tagLst xmlns:p="http://schemas.openxmlformats.org/presentationml/2006/main">
  <p:tag name="AS_UNIQUEID" val="551"/>
</p:tagLst>
</file>

<file path=ppt/tags/tag140.xml><?xml version="1.0" encoding="utf-8"?>
<p:tagLst xmlns:p="http://schemas.openxmlformats.org/presentationml/2006/main">
  <p:tag name="AS_UNIQUEID" val="552"/>
</p:tagLst>
</file>

<file path=ppt/tags/tag141.xml><?xml version="1.0" encoding="utf-8"?>
<p:tagLst xmlns:p="http://schemas.openxmlformats.org/presentationml/2006/main">
  <p:tag name="AS_UNIQUEID" val="554"/>
</p:tagLst>
</file>

<file path=ppt/tags/tag142.xml><?xml version="1.0" encoding="utf-8"?>
<p:tagLst xmlns:p="http://schemas.openxmlformats.org/presentationml/2006/main">
  <p:tag name="AS_UNIQUEID" val="555"/>
</p:tagLst>
</file>

<file path=ppt/tags/tag143.xml><?xml version="1.0" encoding="utf-8"?>
<p:tagLst xmlns:p="http://schemas.openxmlformats.org/presentationml/2006/main">
  <p:tag name="AS_UNIQUEID" val="556"/>
</p:tagLst>
</file>

<file path=ppt/tags/tag144.xml><?xml version="1.0" encoding="utf-8"?>
<p:tagLst xmlns:p="http://schemas.openxmlformats.org/presentationml/2006/main">
  <p:tag name="AS_UNIQUEID" val="557"/>
</p:tagLst>
</file>

<file path=ppt/tags/tag145.xml><?xml version="1.0" encoding="utf-8"?>
<p:tagLst xmlns:p="http://schemas.openxmlformats.org/presentationml/2006/main">
  <p:tag name="AS_UNIQUEID" val="558"/>
</p:tagLst>
</file>

<file path=ppt/tags/tag146.xml><?xml version="1.0" encoding="utf-8"?>
<p:tagLst xmlns:p="http://schemas.openxmlformats.org/presentationml/2006/main">
  <p:tag name="AS_UNIQUEID" val="559"/>
</p:tagLst>
</file>

<file path=ppt/tags/tag147.xml><?xml version="1.0" encoding="utf-8"?>
<p:tagLst xmlns:p="http://schemas.openxmlformats.org/presentationml/2006/main">
  <p:tag name="AS_UNIQUEID" val="560"/>
</p:tagLst>
</file>

<file path=ppt/tags/tag148.xml><?xml version="1.0" encoding="utf-8"?>
<p:tagLst xmlns:p="http://schemas.openxmlformats.org/presentationml/2006/main">
  <p:tag name="AS_UNIQUEID" val="561"/>
</p:tagLst>
</file>

<file path=ppt/tags/tag149.xml><?xml version="1.0" encoding="utf-8"?>
<p:tagLst xmlns:p="http://schemas.openxmlformats.org/presentationml/2006/main">
  <p:tag name="AS_UNIQUEID" val="562"/>
</p:tagLst>
</file>

<file path=ppt/tags/tag150.xml><?xml version="1.0" encoding="utf-8"?>
<p:tagLst xmlns:p="http://schemas.openxmlformats.org/presentationml/2006/main">
  <p:tag name="AS_UNIQUEID" val="563"/>
</p:tagLst>
</file>

<file path=ppt/tags/tag151.xml><?xml version="1.0" encoding="utf-8"?>
<p:tagLst xmlns:p="http://schemas.openxmlformats.org/presentationml/2006/main">
  <p:tag name="AS_UNIQUEID" val="564"/>
</p:tagLst>
</file>

<file path=ppt/tags/tag152.xml><?xml version="1.0" encoding="utf-8"?>
<p:tagLst xmlns:p="http://schemas.openxmlformats.org/presentationml/2006/main">
  <p:tag name="AS_UNIQUEID" val="565"/>
</p:tagLst>
</file>

<file path=ppt/tags/tag153.xml><?xml version="1.0" encoding="utf-8"?>
<p:tagLst xmlns:p="http://schemas.openxmlformats.org/presentationml/2006/main">
  <p:tag name="AS_UNIQUEID" val="566"/>
</p:tagLst>
</file>

<file path=ppt/tags/tag154.xml><?xml version="1.0" encoding="utf-8"?>
<p:tagLst xmlns:p="http://schemas.openxmlformats.org/presentationml/2006/main">
  <p:tag name="AS_UNIQUEID" val="567"/>
</p:tagLst>
</file>

<file path=ppt/tags/tag155.xml><?xml version="1.0" encoding="utf-8"?>
<p:tagLst xmlns:p="http://schemas.openxmlformats.org/presentationml/2006/main">
  <p:tag name="AS_UNIQUEID" val="568"/>
</p:tagLst>
</file>

<file path=ppt/tags/tag156.xml><?xml version="1.0" encoding="utf-8"?>
<p:tagLst xmlns:p="http://schemas.openxmlformats.org/presentationml/2006/main">
  <p:tag name="AS_UNIQUEID" val="574"/>
</p:tagLst>
</file>

<file path=ppt/tags/tag157.xml><?xml version="1.0" encoding="utf-8"?>
<p:tagLst xmlns:p="http://schemas.openxmlformats.org/presentationml/2006/main">
  <p:tag name="AS_UNIQUEID" val="575"/>
</p:tagLst>
</file>

<file path=ppt/tags/tag158.xml><?xml version="1.0" encoding="utf-8"?>
<p:tagLst xmlns:p="http://schemas.openxmlformats.org/presentationml/2006/main">
  <p:tag name="AS_UNIQUEID" val="570"/>
</p:tagLst>
</file>

<file path=ppt/tags/tag159.xml><?xml version="1.0" encoding="utf-8"?>
<p:tagLst xmlns:p="http://schemas.openxmlformats.org/presentationml/2006/main">
  <p:tag name="AS_UNIQUEID" val="571"/>
</p:tagLst>
</file>

<file path=ppt/tags/tag160.xml><?xml version="1.0" encoding="utf-8"?>
<p:tagLst xmlns:p="http://schemas.openxmlformats.org/presentationml/2006/main">
  <p:tag name="AS_UNIQUEID" val="572"/>
</p:tagLst>
</file>

<file path=ppt/tags/tag161.xml><?xml version="1.0" encoding="utf-8"?>
<p:tagLst xmlns:p="http://schemas.openxmlformats.org/presentationml/2006/main">
  <p:tag name="AS_UNIQUEID" val="577"/>
</p:tagLst>
</file>

<file path=ppt/tags/tag162.xml><?xml version="1.0" encoding="utf-8"?>
<p:tagLst xmlns:p="http://schemas.openxmlformats.org/presentationml/2006/main">
  <p:tag name="AS_UNIQUEID" val="578"/>
</p:tagLst>
</file>

<file path=ppt/tags/tag163.xml><?xml version="1.0" encoding="utf-8"?>
<p:tagLst xmlns:p="http://schemas.openxmlformats.org/presentationml/2006/main">
  <p:tag name="AS_UNIQUEID" val="579"/>
</p:tagLst>
</file>

<file path=ppt/tags/tag164.xml><?xml version="1.0" encoding="utf-8"?>
<p:tagLst xmlns:p="http://schemas.openxmlformats.org/presentationml/2006/main">
  <p:tag name="AS_UNIQUEID" val="580"/>
</p:tagLst>
</file>

<file path=ppt/tags/tag165.xml><?xml version="1.0" encoding="utf-8"?>
<p:tagLst xmlns:p="http://schemas.openxmlformats.org/presentationml/2006/main">
  <p:tag name="AS_UNIQUEID" val="581"/>
</p:tagLst>
</file>

<file path=ppt/tags/tag166.xml><?xml version="1.0" encoding="utf-8"?>
<p:tagLst xmlns:p="http://schemas.openxmlformats.org/presentationml/2006/main">
  <p:tag name="AS_UNIQUEID" val="582"/>
</p:tagLst>
</file>

<file path=ppt/tags/tag167.xml><?xml version="1.0" encoding="utf-8"?>
<p:tagLst xmlns:p="http://schemas.openxmlformats.org/presentationml/2006/main">
  <p:tag name="AS_UNIQUEID" val="583"/>
</p:tagLst>
</file>

<file path=ppt/tags/tag168.xml><?xml version="1.0" encoding="utf-8"?>
<p:tagLst xmlns:p="http://schemas.openxmlformats.org/presentationml/2006/main">
  <p:tag name="AS_UNIQUEID" val="584"/>
</p:tagLst>
</file>

<file path=ppt/tags/tag169.xml><?xml version="1.0" encoding="utf-8"?>
<p:tagLst xmlns:p="http://schemas.openxmlformats.org/presentationml/2006/main">
  <p:tag name="AS_UNIQUEID" val="585"/>
</p:tagLst>
</file>

<file path=ppt/tags/tag170.xml><?xml version="1.0" encoding="utf-8"?>
<p:tagLst xmlns:p="http://schemas.openxmlformats.org/presentationml/2006/main">
  <p:tag name="AS_UNIQUEID" val="586"/>
</p:tagLst>
</file>

<file path=ppt/tags/tag171.xml><?xml version="1.0" encoding="utf-8"?>
<p:tagLst xmlns:p="http://schemas.openxmlformats.org/presentationml/2006/main">
  <p:tag name="AS_UNIQUEID" val="587"/>
</p:tagLst>
</file>

<file path=ppt/tags/tag172.xml><?xml version="1.0" encoding="utf-8"?>
<p:tagLst xmlns:p="http://schemas.openxmlformats.org/presentationml/2006/main">
  <p:tag name="AS_UNIQUEID" val="588"/>
</p:tagLst>
</file>

<file path=ppt/tags/tag173.xml><?xml version="1.0" encoding="utf-8"?>
<p:tagLst xmlns:p="http://schemas.openxmlformats.org/presentationml/2006/main">
  <p:tag name="AS_UNIQUEID" val="589"/>
</p:tagLst>
</file>

<file path=ppt/tags/tag174.xml><?xml version="1.0" encoding="utf-8"?>
<p:tagLst xmlns:p="http://schemas.openxmlformats.org/presentationml/2006/main">
  <p:tag name="AS_UNIQUEID" val="591"/>
</p:tagLst>
</file>

<file path=ppt/tags/tag175.xml><?xml version="1.0" encoding="utf-8"?>
<p:tagLst xmlns:p="http://schemas.openxmlformats.org/presentationml/2006/main">
  <p:tag name="AS_UNIQUEID" val="592"/>
</p:tagLst>
</file>

<file path=ppt/tags/tag176.xml><?xml version="1.0" encoding="utf-8"?>
<p:tagLst xmlns:p="http://schemas.openxmlformats.org/presentationml/2006/main">
  <p:tag name="AS_UNIQUEID" val="593"/>
</p:tagLst>
</file>

<file path=ppt/tags/tag177.xml><?xml version="1.0" encoding="utf-8"?>
<p:tagLst xmlns:p="http://schemas.openxmlformats.org/presentationml/2006/main">
  <p:tag name="AS_UNIQUEID" val="595"/>
</p:tagLst>
</file>

<file path=ppt/tags/tag178.xml><?xml version="1.0" encoding="utf-8"?>
<p:tagLst xmlns:p="http://schemas.openxmlformats.org/presentationml/2006/main">
  <p:tag name="AS_UNIQUEID" val="596"/>
</p:tagLst>
</file>

<file path=ppt/tags/tag179.xml><?xml version="1.0" encoding="utf-8"?>
<p:tagLst xmlns:p="http://schemas.openxmlformats.org/presentationml/2006/main">
  <p:tag name="AS_UNIQUEID" val="597"/>
</p:tagLst>
</file>

<file path=ppt/tags/tag180.xml><?xml version="1.0" encoding="utf-8"?>
<p:tagLst xmlns:p="http://schemas.openxmlformats.org/presentationml/2006/main">
  <p:tag name="AS_UNIQUEID" val="598"/>
</p:tagLst>
</file>

<file path=ppt/tags/tag181.xml><?xml version="1.0" encoding="utf-8"?>
<p:tagLst xmlns:p="http://schemas.openxmlformats.org/presentationml/2006/main">
  <p:tag name="AS_UNIQUEID" val="599"/>
</p:tagLst>
</file>

<file path=ppt/tags/tag182.xml><?xml version="1.0" encoding="utf-8"?>
<p:tagLst xmlns:p="http://schemas.openxmlformats.org/presentationml/2006/main">
  <p:tag name="AS_UNIQUEID" val="600"/>
</p:tagLst>
</file>

<file path=ppt/tags/tag183.xml><?xml version="1.0" encoding="utf-8"?>
<p:tagLst xmlns:p="http://schemas.openxmlformats.org/presentationml/2006/main">
  <p:tag name="AS_UNIQUEID" val="601"/>
</p:tagLst>
</file>

<file path=ppt/tags/tag184.xml><?xml version="1.0" encoding="utf-8"?>
<p:tagLst xmlns:p="http://schemas.openxmlformats.org/presentationml/2006/main">
  <p:tag name="AS_UNIQUEID" val="602"/>
</p:tagLst>
</file>

<file path=ppt/tags/tag185.xml><?xml version="1.0" encoding="utf-8"?>
<p:tagLst xmlns:p="http://schemas.openxmlformats.org/presentationml/2006/main">
  <p:tag name="AS_UNIQUEID" val="603"/>
</p:tagLst>
</file>

<file path=ppt/tags/tag186.xml><?xml version="1.0" encoding="utf-8"?>
<p:tagLst xmlns:p="http://schemas.openxmlformats.org/presentationml/2006/main">
  <p:tag name="AS_UNIQUEID" val="604"/>
</p:tagLst>
</file>

<file path=ppt/tags/tag187.xml><?xml version="1.0" encoding="utf-8"?>
<p:tagLst xmlns:p="http://schemas.openxmlformats.org/presentationml/2006/main">
  <p:tag name="AS_UNIQUEID" val="605"/>
</p:tagLst>
</file>

<file path=ppt/tags/tag188.xml><?xml version="1.0" encoding="utf-8"?>
<p:tagLst xmlns:p="http://schemas.openxmlformats.org/presentationml/2006/main">
  <p:tag name="AS_UNIQUEID" val="607"/>
</p:tagLst>
</file>

<file path=ppt/tags/tag189.xml><?xml version="1.0" encoding="utf-8"?>
<p:tagLst xmlns:p="http://schemas.openxmlformats.org/presentationml/2006/main">
  <p:tag name="AS_UNIQUEID" val="608"/>
</p:tagLst>
</file>

<file path=ppt/tags/tag190.xml><?xml version="1.0" encoding="utf-8"?>
<p:tagLst xmlns:p="http://schemas.openxmlformats.org/presentationml/2006/main">
  <p:tag name="AS_UNIQUEID" val="609"/>
</p:tagLst>
</file>

<file path=ppt/tags/tag191.xml><?xml version="1.0" encoding="utf-8"?>
<p:tagLst xmlns:p="http://schemas.openxmlformats.org/presentationml/2006/main">
  <p:tag name="AS_UNIQUEID" val="610"/>
</p:tagLst>
</file>

<file path=ppt/tags/tag192.xml><?xml version="1.0" encoding="utf-8"?>
<p:tagLst xmlns:p="http://schemas.openxmlformats.org/presentationml/2006/main">
  <p:tag name="AS_UNIQUEID" val="611"/>
</p:tagLst>
</file>

<file path=ppt/tags/tag193.xml><?xml version="1.0" encoding="utf-8"?>
<p:tagLst xmlns:p="http://schemas.openxmlformats.org/presentationml/2006/main">
  <p:tag name="AS_UNIQUEID" val="612"/>
</p:tagLst>
</file>

<file path=ppt/tags/tag194.xml><?xml version="1.0" encoding="utf-8"?>
<p:tagLst xmlns:p="http://schemas.openxmlformats.org/presentationml/2006/main">
  <p:tag name="AS_UNIQUEID" val="613"/>
</p:tagLst>
</file>

<file path=ppt/tags/tag195.xml><?xml version="1.0" encoding="utf-8"?>
<p:tagLst xmlns:p="http://schemas.openxmlformats.org/presentationml/2006/main">
  <p:tag name="AS_UNIQUEID" val="614"/>
</p:tagLst>
</file>

<file path=ppt/tags/tag196.xml><?xml version="1.0" encoding="utf-8"?>
<p:tagLst xmlns:p="http://schemas.openxmlformats.org/presentationml/2006/main">
  <p:tag name="AS_UNIQUEID" val="615"/>
</p:tagLst>
</file>

<file path=ppt/tags/tag197.xml><?xml version="1.0" encoding="utf-8"?>
<p:tagLst xmlns:p="http://schemas.openxmlformats.org/presentationml/2006/main">
  <p:tag name="AS_UNIQUEID" val="616"/>
</p:tagLst>
</file>

<file path=ppt/tags/tag198.xml><?xml version="1.0" encoding="utf-8"?>
<p:tagLst xmlns:p="http://schemas.openxmlformats.org/presentationml/2006/main">
  <p:tag name="AS_UNIQUEID" val="617"/>
</p:tagLst>
</file>

<file path=ppt/tags/tag199.xml><?xml version="1.0" encoding="utf-8"?>
<p:tagLst xmlns:p="http://schemas.openxmlformats.org/presentationml/2006/main">
  <p:tag name="AS_UNIQUEID" val="619"/>
</p:tagLst>
</file>

<file path=ppt/tags/tag200.xml><?xml version="1.0" encoding="utf-8"?>
<p:tagLst xmlns:p="http://schemas.openxmlformats.org/presentationml/2006/main">
  <p:tag name="AS_UNIQUEID" val="620"/>
</p:tagLst>
</file>

<file path=ppt/tags/tag201.xml><?xml version="1.0" encoding="utf-8"?>
<p:tagLst xmlns:p="http://schemas.openxmlformats.org/presentationml/2006/main">
  <p:tag name="AS_UNIQUEID" val="621"/>
</p:tagLst>
</file>

<file path=ppt/tags/tag202.xml><?xml version="1.0" encoding="utf-8"?>
<p:tagLst xmlns:p="http://schemas.openxmlformats.org/presentationml/2006/main">
  <p:tag name="AS_UNIQUEID" val="622"/>
</p:tagLst>
</file>

<file path=ppt/tags/tag203.xml><?xml version="1.0" encoding="utf-8"?>
<p:tagLst xmlns:p="http://schemas.openxmlformats.org/presentationml/2006/main">
  <p:tag name="AS_UNIQUEID" val="623"/>
</p:tagLst>
</file>

<file path=ppt/tags/tag204.xml><?xml version="1.0" encoding="utf-8"?>
<p:tagLst xmlns:p="http://schemas.openxmlformats.org/presentationml/2006/main">
  <p:tag name="AS_UNIQUEID" val="624"/>
</p:tagLst>
</file>

<file path=ppt/tags/tag205.xml><?xml version="1.0" encoding="utf-8"?>
<p:tagLst xmlns:p="http://schemas.openxmlformats.org/presentationml/2006/main">
  <p:tag name="AS_UNIQUEID" val="625"/>
</p:tagLst>
</file>

<file path=ppt/tags/tag206.xml><?xml version="1.0" encoding="utf-8"?>
<p:tagLst xmlns:p="http://schemas.openxmlformats.org/presentationml/2006/main">
  <p:tag name="AS_UNIQUEID" val="626"/>
</p:tagLst>
</file>

<file path=ppt/tags/tag207.xml><?xml version="1.0" encoding="utf-8"?>
<p:tagLst xmlns:p="http://schemas.openxmlformats.org/presentationml/2006/main">
  <p:tag name="AS_UNIQUEID" val="627"/>
</p:tagLst>
</file>

<file path=ppt/tags/tag208.xml><?xml version="1.0" encoding="utf-8"?>
<p:tagLst xmlns:p="http://schemas.openxmlformats.org/presentationml/2006/main">
  <p:tag name="AS_UNIQUEID" val="628"/>
</p:tagLst>
</file>

<file path=ppt/tags/tag209.xml><?xml version="1.0" encoding="utf-8"?>
<p:tagLst xmlns:p="http://schemas.openxmlformats.org/presentationml/2006/main">
  <p:tag name="AS_UNIQUEID" val="629"/>
</p:tagLst>
</file>

<file path=ppt/tags/tag210.xml><?xml version="1.0" encoding="utf-8"?>
<p:tagLst xmlns:p="http://schemas.openxmlformats.org/presentationml/2006/main">
  <p:tag name="AS_UNIQUEID" val="630"/>
</p:tagLst>
</file>

<file path=ppt/tags/tag211.xml><?xml version="1.0" encoding="utf-8"?>
<p:tagLst xmlns:p="http://schemas.openxmlformats.org/presentationml/2006/main">
  <p:tag name="AS_UNIQUEID" val="631"/>
</p:tagLst>
</file>

<file path=ppt/tags/tag212.xml><?xml version="1.0" encoding="utf-8"?>
<p:tagLst xmlns:p="http://schemas.openxmlformats.org/presentationml/2006/main">
  <p:tag name="AS_UNIQUEID" val="633"/>
</p:tagLst>
</file>

<file path=ppt/tags/tag213.xml><?xml version="1.0" encoding="utf-8"?>
<p:tagLst xmlns:p="http://schemas.openxmlformats.org/presentationml/2006/main">
  <p:tag name="AS_UNIQUEID" val="634"/>
</p:tagLst>
</file>

<file path=ppt/tags/tag214.xml><?xml version="1.0" encoding="utf-8"?>
<p:tagLst xmlns:p="http://schemas.openxmlformats.org/presentationml/2006/main">
  <p:tag name="AS_UNIQUEID" val="635"/>
</p:tagLst>
</file>

<file path=ppt/tags/tag215.xml><?xml version="1.0" encoding="utf-8"?>
<p:tagLst xmlns:p="http://schemas.openxmlformats.org/presentationml/2006/main">
  <p:tag name="AS_UNIQUEID" val="636"/>
</p:tagLst>
</file>

<file path=ppt/tags/tag216.xml><?xml version="1.0" encoding="utf-8"?>
<p:tagLst xmlns:p="http://schemas.openxmlformats.org/presentationml/2006/main">
  <p:tag name="AS_UNIQUEID" val="637"/>
</p:tagLst>
</file>

<file path=ppt/tags/tag217.xml><?xml version="1.0" encoding="utf-8"?>
<p:tagLst xmlns:p="http://schemas.openxmlformats.org/presentationml/2006/main">
  <p:tag name="AS_UNIQUEID" val="638"/>
</p:tagLst>
</file>

<file path=ppt/tags/tag218.xml><?xml version="1.0" encoding="utf-8"?>
<p:tagLst xmlns:p="http://schemas.openxmlformats.org/presentationml/2006/main">
  <p:tag name="AS_UNIQUEID" val="639"/>
</p:tagLst>
</file>

<file path=ppt/tags/tag219.xml><?xml version="1.0" encoding="utf-8"?>
<p:tagLst xmlns:p="http://schemas.openxmlformats.org/presentationml/2006/main">
  <p:tag name="AS_UNIQUEID" val="640"/>
</p:tagLst>
</file>

<file path=ppt/tags/tag220.xml><?xml version="1.0" encoding="utf-8"?>
<p:tagLst xmlns:p="http://schemas.openxmlformats.org/presentationml/2006/main">
  <p:tag name="AS_UNIQUEID" val="641"/>
</p:tagLst>
</file>

<file path=ppt/tags/tag221.xml><?xml version="1.0" encoding="utf-8"?>
<p:tagLst xmlns:p="http://schemas.openxmlformats.org/presentationml/2006/main">
  <p:tag name="AS_UNIQUEID" val="643"/>
</p:tagLst>
</file>

<file path=ppt/tags/tag222.xml><?xml version="1.0" encoding="utf-8"?>
<p:tagLst xmlns:p="http://schemas.openxmlformats.org/presentationml/2006/main">
  <p:tag name="AS_UNIQUEID" val="644"/>
</p:tagLst>
</file>

<file path=ppt/tags/tag223.xml><?xml version="1.0" encoding="utf-8"?>
<p:tagLst xmlns:p="http://schemas.openxmlformats.org/presentationml/2006/main">
  <p:tag name="AS_UNIQUEID" val="645"/>
</p:tagLst>
</file>

<file path=ppt/tags/tag224.xml><?xml version="1.0" encoding="utf-8"?>
<p:tagLst xmlns:p="http://schemas.openxmlformats.org/presentationml/2006/main">
  <p:tag name="AS_UNIQUEID" val="646"/>
  <p:tag name="KSO_WM_UNIT_TABLE_BEAUTIFY" val="smartTable{088c94a9-8292-400d-b233-7c60d419f9b2}"/>
</p:tagLst>
</file>

<file path=ppt/tags/tag225.xml><?xml version="1.0" encoding="utf-8"?>
<p:tagLst xmlns:p="http://schemas.openxmlformats.org/presentationml/2006/main">
  <p:tag name="AS_UNIQUEID" val="652"/>
</p:tagLst>
</file>

<file path=ppt/tags/tag226.xml><?xml version="1.0" encoding="utf-8"?>
<p:tagLst xmlns:p="http://schemas.openxmlformats.org/presentationml/2006/main">
  <p:tag name="AS_UNIQUEID" val="653"/>
</p:tagLst>
</file>

<file path=ppt/tags/tag227.xml><?xml version="1.0" encoding="utf-8"?>
<p:tagLst xmlns:p="http://schemas.openxmlformats.org/presentationml/2006/main">
  <p:tag name="AS_UNIQUEID" val="648"/>
</p:tagLst>
</file>

<file path=ppt/tags/tag228.xml><?xml version="1.0" encoding="utf-8"?>
<p:tagLst xmlns:p="http://schemas.openxmlformats.org/presentationml/2006/main">
  <p:tag name="AS_UNIQUEID" val="649"/>
</p:tagLst>
</file>

<file path=ppt/tags/tag229.xml><?xml version="1.0" encoding="utf-8"?>
<p:tagLst xmlns:p="http://schemas.openxmlformats.org/presentationml/2006/main">
  <p:tag name="AS_UNIQUEID" val="650"/>
</p:tagLst>
</file>

<file path=ppt/tags/tag230.xml><?xml version="1.0" encoding="utf-8"?>
<p:tagLst xmlns:p="http://schemas.openxmlformats.org/presentationml/2006/main">
  <p:tag name="AS_UNIQUEID" val="655"/>
</p:tagLst>
</file>

<file path=ppt/tags/tag231.xml><?xml version="1.0" encoding="utf-8"?>
<p:tagLst xmlns:p="http://schemas.openxmlformats.org/presentationml/2006/main">
  <p:tag name="AS_UNIQUEID" val="656"/>
</p:tagLst>
</file>

<file path=ppt/tags/tag232.xml><?xml version="1.0" encoding="utf-8"?>
<p:tagLst xmlns:p="http://schemas.openxmlformats.org/presentationml/2006/main">
  <p:tag name="AS_UNIQUEID" val="657"/>
</p:tagLst>
</file>

<file path=ppt/tags/tag233.xml><?xml version="1.0" encoding="utf-8"?>
<p:tagLst xmlns:p="http://schemas.openxmlformats.org/presentationml/2006/main">
  <p:tag name="AS_UNIQUEID" val="658"/>
</p:tagLst>
</file>

<file path=ppt/tags/tag234.xml><?xml version="1.0" encoding="utf-8"?>
<p:tagLst xmlns:p="http://schemas.openxmlformats.org/presentationml/2006/main">
  <p:tag name="AS_UNIQUEID" val="659"/>
</p:tagLst>
</file>

<file path=ppt/tags/tag235.xml><?xml version="1.0" encoding="utf-8"?>
<p:tagLst xmlns:p="http://schemas.openxmlformats.org/presentationml/2006/main">
  <p:tag name="AS_UNIQUEID" val="660"/>
</p:tagLst>
</file>

<file path=ppt/tags/tag236.xml><?xml version="1.0" encoding="utf-8"?>
<p:tagLst xmlns:p="http://schemas.openxmlformats.org/presentationml/2006/main">
  <p:tag name="AS_UNIQUEID" val="661"/>
</p:tagLst>
</file>

<file path=ppt/tags/tag237.xml><?xml version="1.0" encoding="utf-8"?>
<p:tagLst xmlns:p="http://schemas.openxmlformats.org/presentationml/2006/main">
  <p:tag name="AS_UNIQUEID" val="662"/>
</p:tagLst>
</file>

<file path=ppt/tags/tag238.xml><?xml version="1.0" encoding="utf-8"?>
<p:tagLst xmlns:p="http://schemas.openxmlformats.org/presentationml/2006/main">
  <p:tag name="AS_UNIQUEID" val="663"/>
</p:tagLst>
</file>

<file path=ppt/tags/tag239.xml><?xml version="1.0" encoding="utf-8"?>
<p:tagLst xmlns:p="http://schemas.openxmlformats.org/presentationml/2006/main">
  <p:tag name="AS_UNIQUEID" val="664"/>
</p:tagLst>
</file>

<file path=ppt/tags/tag240.xml><?xml version="1.0" encoding="utf-8"?>
<p:tagLst xmlns:p="http://schemas.openxmlformats.org/presentationml/2006/main">
  <p:tag name="AS_UNIQUEID" val="665"/>
</p:tagLst>
</file>

<file path=ppt/tags/tag241.xml><?xml version="1.0" encoding="utf-8"?>
<p:tagLst xmlns:p="http://schemas.openxmlformats.org/presentationml/2006/main">
  <p:tag name="AS_UNIQUEID" val="667"/>
</p:tagLst>
</file>

<file path=ppt/tags/tag242.xml><?xml version="1.0" encoding="utf-8"?>
<p:tagLst xmlns:p="http://schemas.openxmlformats.org/presentationml/2006/main">
  <p:tag name="AS_UNIQUEID" val="668"/>
</p:tagLst>
</file>

<file path=ppt/tags/tag243.xml><?xml version="1.0" encoding="utf-8"?>
<p:tagLst xmlns:p="http://schemas.openxmlformats.org/presentationml/2006/main">
  <p:tag name="AS_UNIQUEID" val="669"/>
</p:tagLst>
</file>

<file path=ppt/tags/tag244.xml><?xml version="1.0" encoding="utf-8"?>
<p:tagLst xmlns:p="http://schemas.openxmlformats.org/presentationml/2006/main">
  <p:tag name="AS_UNIQUEID" val="670"/>
</p:tagLst>
</file>

<file path=ppt/tags/tag245.xml><?xml version="1.0" encoding="utf-8"?>
<p:tagLst xmlns:p="http://schemas.openxmlformats.org/presentationml/2006/main">
  <p:tag name="AS_UNIQUEID" val="671"/>
</p:tagLst>
</file>

<file path=ppt/tags/tag246.xml><?xml version="1.0" encoding="utf-8"?>
<p:tagLst xmlns:p="http://schemas.openxmlformats.org/presentationml/2006/main">
  <p:tag name="AS_UNIQUEID" val="672"/>
</p:tagLst>
</file>

<file path=ppt/tags/tag247.xml><?xml version="1.0" encoding="utf-8"?>
<p:tagLst xmlns:p="http://schemas.openxmlformats.org/presentationml/2006/main">
  <p:tag name="AS_UNIQUEID" val="673"/>
</p:tagLst>
</file>

<file path=ppt/tags/tag248.xml><?xml version="1.0" encoding="utf-8"?>
<p:tagLst xmlns:p="http://schemas.openxmlformats.org/presentationml/2006/main">
  <p:tag name="AS_UNIQUEID" val="674"/>
</p:tagLst>
</file>

<file path=ppt/tags/tag249.xml><?xml version="1.0" encoding="utf-8"?>
<p:tagLst xmlns:p="http://schemas.openxmlformats.org/presentationml/2006/main">
  <p:tag name="AS_UNIQUEID" val="675"/>
</p:tagLst>
</file>

<file path=ppt/tags/tag250.xml><?xml version="1.0" encoding="utf-8"?>
<p:tagLst xmlns:p="http://schemas.openxmlformats.org/presentationml/2006/main">
  <p:tag name="AS_UNIQUEID" val="676"/>
</p:tagLst>
</file>

<file path=ppt/tags/tag251.xml><?xml version="1.0" encoding="utf-8"?>
<p:tagLst xmlns:p="http://schemas.openxmlformats.org/presentationml/2006/main">
  <p:tag name="AS_UNIQUEID" val="677"/>
</p:tagLst>
</file>

<file path=ppt/tags/tag252.xml><?xml version="1.0" encoding="utf-8"?>
<p:tagLst xmlns:p="http://schemas.openxmlformats.org/presentationml/2006/main">
  <p:tag name="AS_UNIQUEID" val="678"/>
</p:tagLst>
</file>

<file path=ppt/tags/tag253.xml><?xml version="1.0" encoding="utf-8"?>
<p:tagLst xmlns:p="http://schemas.openxmlformats.org/presentationml/2006/main">
  <p:tag name="AS_UNIQUEID" val="679"/>
</p:tagLst>
</file>

<file path=ppt/tags/tag254.xml><?xml version="1.0" encoding="utf-8"?>
<p:tagLst xmlns:p="http://schemas.openxmlformats.org/presentationml/2006/main">
  <p:tag name="AS_UNIQUEID" val="680"/>
</p:tagLst>
</file>

<file path=ppt/tags/tag255.xml><?xml version="1.0" encoding="utf-8"?>
<p:tagLst xmlns:p="http://schemas.openxmlformats.org/presentationml/2006/main">
  <p:tag name="AS_UNIQUEID" val="681"/>
</p:tagLst>
</file>

<file path=ppt/tags/tag256.xml><?xml version="1.0" encoding="utf-8"?>
<p:tagLst xmlns:p="http://schemas.openxmlformats.org/presentationml/2006/main">
  <p:tag name="AS_UNIQUEID" val="687"/>
</p:tagLst>
</file>

<file path=ppt/tags/tag257.xml><?xml version="1.0" encoding="utf-8"?>
<p:tagLst xmlns:p="http://schemas.openxmlformats.org/presentationml/2006/main">
  <p:tag name="AS_UNIQUEID" val="688"/>
</p:tagLst>
</file>

<file path=ppt/tags/tag258.xml><?xml version="1.0" encoding="utf-8"?>
<p:tagLst xmlns:p="http://schemas.openxmlformats.org/presentationml/2006/main">
  <p:tag name="AS_UNIQUEID" val="683"/>
</p:tagLst>
</file>

<file path=ppt/tags/tag259.xml><?xml version="1.0" encoding="utf-8"?>
<p:tagLst xmlns:p="http://schemas.openxmlformats.org/presentationml/2006/main">
  <p:tag name="AS_UNIQUEID" val="684"/>
</p:tagLst>
</file>

<file path=ppt/tags/tag260.xml><?xml version="1.0" encoding="utf-8"?>
<p:tagLst xmlns:p="http://schemas.openxmlformats.org/presentationml/2006/main">
  <p:tag name="AS_UNIQUEID" val="685"/>
</p:tagLst>
</file>

<file path=ppt/tags/tag261.xml><?xml version="1.0" encoding="utf-8"?>
<p:tagLst xmlns:p="http://schemas.openxmlformats.org/presentationml/2006/main">
  <p:tag name="AS_UNIQUEID" val="690"/>
</p:tagLst>
</file>

<file path=ppt/tags/tag262.xml><?xml version="1.0" encoding="utf-8"?>
<p:tagLst xmlns:p="http://schemas.openxmlformats.org/presentationml/2006/main">
  <p:tag name="AS_UNIQUEID" val="691"/>
</p:tagLst>
</file>

<file path=ppt/tags/tag263.xml><?xml version="1.0" encoding="utf-8"?>
<p:tagLst xmlns:p="http://schemas.openxmlformats.org/presentationml/2006/main">
  <p:tag name="AS_UNIQUEID" val="692"/>
</p:tagLst>
</file>

<file path=ppt/tags/tag264.xml><?xml version="1.0" encoding="utf-8"?>
<p:tagLst xmlns:p="http://schemas.openxmlformats.org/presentationml/2006/main">
  <p:tag name="AS_UNIQUEID" val="693"/>
</p:tagLst>
</file>

<file path=ppt/tags/tag265.xml><?xml version="1.0" encoding="utf-8"?>
<p:tagLst xmlns:p="http://schemas.openxmlformats.org/presentationml/2006/main">
  <p:tag name="AS_UNIQUEID" val="694"/>
</p:tagLst>
</file>

<file path=ppt/tags/tag266.xml><?xml version="1.0" encoding="utf-8"?>
<p:tagLst xmlns:p="http://schemas.openxmlformats.org/presentationml/2006/main">
  <p:tag name="AS_UNIQUEID" val="695"/>
</p:tagLst>
</file>

<file path=ppt/tags/tag267.xml><?xml version="1.0" encoding="utf-8"?>
<p:tagLst xmlns:p="http://schemas.openxmlformats.org/presentationml/2006/main">
  <p:tag name="AS_UNIQUEID" val="696"/>
</p:tagLst>
</file>

<file path=ppt/tags/tag268.xml><?xml version="1.0" encoding="utf-8"?>
<p:tagLst xmlns:p="http://schemas.openxmlformats.org/presentationml/2006/main">
  <p:tag name="AS_UNIQUEID" val="697"/>
</p:tagLst>
</file>

<file path=ppt/tags/tag269.xml><?xml version="1.0" encoding="utf-8"?>
<p:tagLst xmlns:p="http://schemas.openxmlformats.org/presentationml/2006/main">
  <p:tag name="AS_UNIQUEID" val="698"/>
</p:tagLst>
</file>

<file path=ppt/tags/tag270.xml><?xml version="1.0" encoding="utf-8"?>
<p:tagLst xmlns:p="http://schemas.openxmlformats.org/presentationml/2006/main">
  <p:tag name="AS_UNIQUEID" val="699"/>
</p:tagLst>
</file>

<file path=ppt/tags/tag271.xml><?xml version="1.0" encoding="utf-8"?>
<p:tagLst xmlns:p="http://schemas.openxmlformats.org/presentationml/2006/main">
  <p:tag name="AS_UNIQUEID" val="700"/>
</p:tagLst>
</file>

<file path=ppt/tags/tag272.xml><?xml version="1.0" encoding="utf-8"?>
<p:tagLst xmlns:p="http://schemas.openxmlformats.org/presentationml/2006/main">
  <p:tag name="AS_UNIQUEID" val="702"/>
</p:tagLst>
</file>

<file path=ppt/tags/tag273.xml><?xml version="1.0" encoding="utf-8"?>
<p:tagLst xmlns:p="http://schemas.openxmlformats.org/presentationml/2006/main">
  <p:tag name="AS_UNIQUEID" val="703"/>
</p:tagLst>
</file>

<file path=ppt/tags/tag274.xml><?xml version="1.0" encoding="utf-8"?>
<p:tagLst xmlns:p="http://schemas.openxmlformats.org/presentationml/2006/main">
  <p:tag name="AS_UNIQUEID" val="704"/>
</p:tagLst>
</file>

<file path=ppt/tags/tag275.xml><?xml version="1.0" encoding="utf-8"?>
<p:tagLst xmlns:p="http://schemas.openxmlformats.org/presentationml/2006/main">
  <p:tag name="AS_UNIQUEID" val="705"/>
</p:tagLst>
</file>

<file path=ppt/tags/tag276.xml><?xml version="1.0" encoding="utf-8"?>
<p:tagLst xmlns:p="http://schemas.openxmlformats.org/presentationml/2006/main">
  <p:tag name="AS_UNIQUEID" val="707"/>
</p:tagLst>
</file>

<file path=ppt/tags/tag277.xml><?xml version="1.0" encoding="utf-8"?>
<p:tagLst xmlns:p="http://schemas.openxmlformats.org/presentationml/2006/main">
  <p:tag name="AS_UNIQUEID" val="708"/>
</p:tagLst>
</file>

<file path=ppt/tags/tag278.xml><?xml version="1.0" encoding="utf-8"?>
<p:tagLst xmlns:p="http://schemas.openxmlformats.org/presentationml/2006/main">
  <p:tag name="AS_UNIQUEID" val="709"/>
</p:tagLst>
</file>

<file path=ppt/tags/tag279.xml><?xml version="1.0" encoding="utf-8"?>
<p:tagLst xmlns:p="http://schemas.openxmlformats.org/presentationml/2006/main">
  <p:tag name="AS_UNIQUEID" val="710"/>
</p:tagLst>
</file>

<file path=ppt/tags/tag280.xml><?xml version="1.0" encoding="utf-8"?>
<p:tagLst xmlns:p="http://schemas.openxmlformats.org/presentationml/2006/main">
  <p:tag name="AS_UNIQUEID" val="711"/>
</p:tagLst>
</file>

<file path=ppt/tags/tag281.xml><?xml version="1.0" encoding="utf-8"?>
<p:tagLst xmlns:p="http://schemas.openxmlformats.org/presentationml/2006/main">
  <p:tag name="AS_UNIQUEID" val="712"/>
</p:tagLst>
</file>

<file path=ppt/tags/tag282.xml><?xml version="1.0" encoding="utf-8"?>
<p:tagLst xmlns:p="http://schemas.openxmlformats.org/presentationml/2006/main">
  <p:tag name="AS_UNIQUEID" val="713"/>
</p:tagLst>
</file>

<file path=ppt/tags/tag283.xml><?xml version="1.0" encoding="utf-8"?>
<p:tagLst xmlns:p="http://schemas.openxmlformats.org/presentationml/2006/main">
  <p:tag name="AS_UNIQUEID" val="715"/>
</p:tagLst>
</file>

<file path=ppt/tags/tag284.xml><?xml version="1.0" encoding="utf-8"?>
<p:tagLst xmlns:p="http://schemas.openxmlformats.org/presentationml/2006/main">
  <p:tag name="AS_UNIQUEID" val="716"/>
</p:tagLst>
</file>

<file path=ppt/tags/tag285.xml><?xml version="1.0" encoding="utf-8"?>
<p:tagLst xmlns:p="http://schemas.openxmlformats.org/presentationml/2006/main">
  <p:tag name="AS_UNIQUEID" val="717"/>
</p:tagLst>
</file>

<file path=ppt/tags/tag286.xml><?xml version="1.0" encoding="utf-8"?>
<p:tagLst xmlns:p="http://schemas.openxmlformats.org/presentationml/2006/main">
  <p:tag name="AS_UNIQUEID" val="718"/>
</p:tagLst>
</file>

<file path=ppt/tags/tag287.xml><?xml version="1.0" encoding="utf-8"?>
<p:tagLst xmlns:p="http://schemas.openxmlformats.org/presentationml/2006/main">
  <p:tag name="AS_UNIQUEID" val="719"/>
</p:tagLst>
</file>

<file path=ppt/tags/tag288.xml><?xml version="1.0" encoding="utf-8"?>
<p:tagLst xmlns:p="http://schemas.openxmlformats.org/presentationml/2006/main">
  <p:tag name="AS_UNIQUEID" val="720"/>
</p:tagLst>
</file>

<file path=ppt/tags/tag289.xml><?xml version="1.0" encoding="utf-8"?>
<p:tagLst xmlns:p="http://schemas.openxmlformats.org/presentationml/2006/main">
  <p:tag name="AS_UNIQUEID" val="721"/>
</p:tagLst>
</file>

<file path=ppt/tags/tag290.xml><?xml version="1.0" encoding="utf-8"?>
<p:tagLst xmlns:p="http://schemas.openxmlformats.org/presentationml/2006/main">
  <p:tag name="AS_UNIQUEID" val="722"/>
</p:tagLst>
</file>

<file path=ppt/tags/tag291.xml><?xml version="1.0" encoding="utf-8"?>
<p:tagLst xmlns:p="http://schemas.openxmlformats.org/presentationml/2006/main">
  <p:tag name="AS_UNIQUEID" val="723"/>
</p:tagLst>
</file>

<file path=ppt/tags/tag292.xml><?xml version="1.0" encoding="utf-8"?>
<p:tagLst xmlns:p="http://schemas.openxmlformats.org/presentationml/2006/main">
  <p:tag name="AS_UNIQUEID" val="724"/>
</p:tagLst>
</file>

<file path=ppt/tags/tag293.xml><?xml version="1.0" encoding="utf-8"?>
<p:tagLst xmlns:p="http://schemas.openxmlformats.org/presentationml/2006/main">
  <p:tag name="AS_UNIQUEID" val="725"/>
</p:tagLst>
</file>

<file path=ppt/tags/tag294.xml><?xml version="1.0" encoding="utf-8"?>
<p:tagLst xmlns:p="http://schemas.openxmlformats.org/presentationml/2006/main">
  <p:tag name="AS_UNIQUEID" val="726"/>
</p:tagLst>
</file>

<file path=ppt/tags/tag295.xml><?xml version="1.0" encoding="utf-8"?>
<p:tagLst xmlns:p="http://schemas.openxmlformats.org/presentationml/2006/main">
  <p:tag name="AS_UNIQUEID" val="727"/>
</p:tagLst>
</file>

<file path=ppt/tags/tag296.xml><?xml version="1.0" encoding="utf-8"?>
<p:tagLst xmlns:p="http://schemas.openxmlformats.org/presentationml/2006/main">
  <p:tag name="AS_UNIQUEID" val="728"/>
</p:tagLst>
</file>

<file path=ppt/tags/tag297.xml><?xml version="1.0" encoding="utf-8"?>
<p:tagLst xmlns:p="http://schemas.openxmlformats.org/presentationml/2006/main">
  <p:tag name="AS_UNIQUEID" val="729"/>
</p:tagLst>
</file>

<file path=ppt/tags/tag298.xml><?xml version="1.0" encoding="utf-8"?>
<p:tagLst xmlns:p="http://schemas.openxmlformats.org/presentationml/2006/main">
  <p:tag name="AS_UNIQUEID" val="730"/>
</p:tagLst>
</file>

<file path=ppt/tags/tag299.xml><?xml version="1.0" encoding="utf-8"?>
<p:tagLst xmlns:p="http://schemas.openxmlformats.org/presentationml/2006/main">
  <p:tag name="AS_UNIQUEID" val="731"/>
</p:tagLst>
</file>

<file path=ppt/tags/tag300.xml><?xml version="1.0" encoding="utf-8"?>
<p:tagLst xmlns:p="http://schemas.openxmlformats.org/presentationml/2006/main">
  <p:tag name="AS_UNIQUEID" val="732"/>
</p:tagLst>
</file>

<file path=ppt/tags/tag301.xml><?xml version="1.0" encoding="utf-8"?>
<p:tagLst xmlns:p="http://schemas.openxmlformats.org/presentationml/2006/main">
  <p:tag name="AS_UNIQUEID" val="733"/>
</p:tagLst>
</file>

<file path=ppt/tags/tag302.xml><?xml version="1.0" encoding="utf-8"?>
<p:tagLst xmlns:p="http://schemas.openxmlformats.org/presentationml/2006/main">
  <p:tag name="AS_UNIQUEID" val="734"/>
</p:tagLst>
</file>

<file path=ppt/tags/tag303.xml><?xml version="1.0" encoding="utf-8"?>
<p:tagLst xmlns:p="http://schemas.openxmlformats.org/presentationml/2006/main">
  <p:tag name="AS_UNIQUEID" val="735"/>
</p:tagLst>
</file>

<file path=ppt/tags/tag304.xml><?xml version="1.0" encoding="utf-8"?>
<p:tagLst xmlns:p="http://schemas.openxmlformats.org/presentationml/2006/main">
  <p:tag name="AS_UNIQUEID" val="736"/>
</p:tagLst>
</file>

<file path=ppt/tags/tag305.xml><?xml version="1.0" encoding="utf-8"?>
<p:tagLst xmlns:p="http://schemas.openxmlformats.org/presentationml/2006/main">
  <p:tag name="AS_UNIQUEID" val="737"/>
</p:tagLst>
</file>

<file path=ppt/tags/tag306.xml><?xml version="1.0" encoding="utf-8"?>
<p:tagLst xmlns:p="http://schemas.openxmlformats.org/presentationml/2006/main">
  <p:tag name="AS_UNIQUEID" val="738"/>
</p:tagLst>
</file>

<file path=ppt/tags/tag307.xml><?xml version="1.0" encoding="utf-8"?>
<p:tagLst xmlns:p="http://schemas.openxmlformats.org/presentationml/2006/main">
  <p:tag name="AS_UNIQUEID" val="739"/>
</p:tagLst>
</file>

<file path=ppt/tags/tag308.xml><?xml version="1.0" encoding="utf-8"?>
<p:tagLst xmlns:p="http://schemas.openxmlformats.org/presentationml/2006/main">
  <p:tag name="AS_UNIQUEID" val="740"/>
</p:tagLst>
</file>

<file path=ppt/tags/tag309.xml><?xml version="1.0" encoding="utf-8"?>
<p:tagLst xmlns:p="http://schemas.openxmlformats.org/presentationml/2006/main">
  <p:tag name="AS_UNIQUEID" val="741"/>
</p:tagLst>
</file>

<file path=ppt/tags/tag310.xml><?xml version="1.0" encoding="utf-8"?>
<p:tagLst xmlns:p="http://schemas.openxmlformats.org/presentationml/2006/main">
  <p:tag name="AS_UNIQUEID" val="763"/>
</p:tagLst>
</file>

<file path=ppt/tags/tag311.xml><?xml version="1.0" encoding="utf-8"?>
<p:tagLst xmlns:p="http://schemas.openxmlformats.org/presentationml/2006/main">
  <p:tag name="AS_UNIQUEID" val="764"/>
</p:tagLst>
</file>

<file path=ppt/tags/tag312.xml><?xml version="1.0" encoding="utf-8"?>
<p:tagLst xmlns:p="http://schemas.openxmlformats.org/presentationml/2006/main">
  <p:tag name="AS_UNIQUEID" val="765"/>
</p:tagLst>
</file>

<file path=ppt/tags/tag313.xml><?xml version="1.0" encoding="utf-8"?>
<p:tagLst xmlns:p="http://schemas.openxmlformats.org/presentationml/2006/main">
  <p:tag name="AS_UNIQUEID" val="767"/>
</p:tagLst>
</file>

<file path=ppt/tags/tag314.xml><?xml version="1.0" encoding="utf-8"?>
<p:tagLst xmlns:p="http://schemas.openxmlformats.org/presentationml/2006/main">
  <p:tag name="AS_UNIQUEID" val="768"/>
</p:tagLst>
</file>

<file path=ppt/tags/tag315.xml><?xml version="1.0" encoding="utf-8"?>
<p:tagLst xmlns:p="http://schemas.openxmlformats.org/presentationml/2006/main">
  <p:tag name="AS_UNIQUEID" val="769"/>
</p:tagLst>
</file>

<file path=ppt/tags/tag316.xml><?xml version="1.0" encoding="utf-8"?>
<p:tagLst xmlns:p="http://schemas.openxmlformats.org/presentationml/2006/main">
  <p:tag name="AS_UNIQUEID" val="771"/>
</p:tagLst>
</file>

<file path=ppt/tags/tag317.xml><?xml version="1.0" encoding="utf-8"?>
<p:tagLst xmlns:p="http://schemas.openxmlformats.org/presentationml/2006/main">
  <p:tag name="AS_UNIQUEID" val="772"/>
</p:tagLst>
</file>

<file path=ppt/tags/tag318.xml><?xml version="1.0" encoding="utf-8"?>
<p:tagLst xmlns:p="http://schemas.openxmlformats.org/presentationml/2006/main">
  <p:tag name="AS_UNIQUEID" val="990"/>
</p:tagLst>
</file>

<file path=ppt/tags/tag319.xml><?xml version="1.0" encoding="utf-8"?>
<p:tagLst xmlns:p="http://schemas.openxmlformats.org/presentationml/2006/main">
  <p:tag name="AS_UNIQUEID" val="991"/>
</p:tagLst>
</file>

<file path=ppt/tags/tag320.xml><?xml version="1.0" encoding="utf-8"?>
<p:tagLst xmlns:p="http://schemas.openxmlformats.org/presentationml/2006/main">
  <p:tag name="AS_UNIQUEID" val="997"/>
</p:tagLst>
</file>

<file path=ppt/tags/tag321.xml><?xml version="1.0" encoding="utf-8"?>
<p:tagLst xmlns:p="http://schemas.openxmlformats.org/presentationml/2006/main">
  <p:tag name="AS_UNIQUEID" val="998"/>
</p:tagLst>
</file>

<file path=ppt/tags/tag322.xml><?xml version="1.0" encoding="utf-8"?>
<p:tagLst xmlns:p="http://schemas.openxmlformats.org/presentationml/2006/main">
  <p:tag name="AS_UNIQUEID" val="999"/>
</p:tagLst>
</file>

<file path=ppt/tags/tag323.xml><?xml version="1.0" encoding="utf-8"?>
<p:tagLst xmlns:p="http://schemas.openxmlformats.org/presentationml/2006/main">
  <p:tag name="AS_UNIQUEID" val="1000"/>
</p:tagLst>
</file>

<file path=ppt/tags/tag324.xml><?xml version="1.0" encoding="utf-8"?>
<p:tagLst xmlns:p="http://schemas.openxmlformats.org/presentationml/2006/main">
  <p:tag name="AS_UNIQUEID" val="1001"/>
</p:tagLst>
</file>

<file path=ppt/tags/tag325.xml><?xml version="1.0" encoding="utf-8"?>
<p:tagLst xmlns:p="http://schemas.openxmlformats.org/presentationml/2006/main">
  <p:tag name="AS_UNIQUEID" val="1002"/>
</p:tagLst>
</file>

<file path=ppt/tags/tag326.xml><?xml version="1.0" encoding="utf-8"?>
<p:tagLst xmlns:p="http://schemas.openxmlformats.org/presentationml/2006/main">
  <p:tag name="AS_UNIQUEID" val="1003"/>
</p:tagLst>
</file>

<file path=ppt/tags/tag327.xml><?xml version="1.0" encoding="utf-8"?>
<p:tagLst xmlns:p="http://schemas.openxmlformats.org/presentationml/2006/main">
  <p:tag name="AS_UNIQUEID" val="993"/>
</p:tagLst>
</file>

<file path=ppt/tags/tag328.xml><?xml version="1.0" encoding="utf-8"?>
<p:tagLst xmlns:p="http://schemas.openxmlformats.org/presentationml/2006/main">
  <p:tag name="AS_UNIQUEID" val="994"/>
</p:tagLst>
</file>

<file path=ppt/tags/tag329.xml><?xml version="1.0" encoding="utf-8"?>
<p:tagLst xmlns:p="http://schemas.openxmlformats.org/presentationml/2006/main">
  <p:tag name="AS_UNIQUEID" val="995"/>
</p:tagLst>
</file>

<file path=ppt/tags/tag330.xml><?xml version="1.0" encoding="utf-8"?>
<p:tagLst xmlns:p="http://schemas.openxmlformats.org/presentationml/2006/main">
  <p:tag name="AS_UNIQUEID" val="423"/>
</p:tagLst>
</file>

<file path=ppt/tags/tag331.xml><?xml version="1.0" encoding="utf-8"?>
<p:tagLst xmlns:p="http://schemas.openxmlformats.org/presentationml/2006/main">
  <p:tag name="AS_UNIQUEID" val="424"/>
</p:tagLst>
</file>

<file path=ppt/tags/tag332.xml><?xml version="1.0" encoding="utf-8"?>
<p:tagLst xmlns:p="http://schemas.openxmlformats.org/presentationml/2006/main">
  <p:tag name="AS_UNIQUEID" val="425"/>
</p:tagLst>
</file>

<file path=ppt/tags/tag333.xml><?xml version="1.0" encoding="utf-8"?>
<p:tagLst xmlns:p="http://schemas.openxmlformats.org/presentationml/2006/main">
  <p:tag name="AS_UNIQUEID" val="426"/>
</p:tagLst>
</file>

<file path=ppt/tags/tag334.xml><?xml version="1.0" encoding="utf-8"?>
<p:tagLst xmlns:p="http://schemas.openxmlformats.org/presentationml/2006/main">
  <p:tag name="AS_UNIQUEID" val="427"/>
</p:tagLst>
</file>

<file path=ppt/tags/tag335.xml><?xml version="1.0" encoding="utf-8"?>
<p:tagLst xmlns:p="http://schemas.openxmlformats.org/presentationml/2006/main">
  <p:tag name="AS_UNIQUEID" val="428"/>
</p:tagLst>
</file>

<file path=ppt/tags/tag336.xml><?xml version="1.0" encoding="utf-8"?>
<p:tagLst xmlns:p="http://schemas.openxmlformats.org/presentationml/2006/main">
  <p:tag name="AS_OS" val="Unix 3.10 unknown"/>
  <p:tag name="AS_RELEASE_DATE" val="2020.11.30"/>
  <p:tag name="AS_TITLE" val="Aspose.Slides for Java"/>
  <p:tag name="AS_VERSION" val="20.11"/>
  <p:tag name="COMMONDATA" val="eyJoZGlkIjoiNGQ4MTFlODBjMTI1MmZhN2FmYjhhMzdlMDA3OTE5MjUifQ=="/>
  <p:tag name="ISPRING_PRESENTATION_TITLE" val="PowerPoint 演示文稿"/>
  <p:tag name="KSO_WPP_MARK_KEY" val="99562cae-6772-4661-bde9-720f629cdb5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5246</Words>
  <Application>WPS 演示</Application>
  <PresentationFormat/>
  <Paragraphs>502</Paragraphs>
  <Slides>35</Slides>
  <Notes>13</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35</vt:i4>
      </vt:variant>
    </vt:vector>
  </HeadingPairs>
  <TitlesOfParts>
    <vt:vector size="60" baseType="lpstr">
      <vt:lpstr>Arial</vt:lpstr>
      <vt:lpstr>宋体</vt:lpstr>
      <vt:lpstr>Wingdings</vt:lpstr>
      <vt:lpstr>仿宋_GB2312</vt:lpstr>
      <vt:lpstr>微软雅黑</vt:lpstr>
      <vt:lpstr>楷体</vt:lpstr>
      <vt:lpstr>新宋体</vt:lpstr>
      <vt:lpstr>Webdings</vt:lpstr>
      <vt:lpstr>华文隶书</vt:lpstr>
      <vt:lpstr>楷体_GB2312</vt:lpstr>
      <vt:lpstr>Times New Roman</vt:lpstr>
      <vt:lpstr>系统</vt:lpstr>
      <vt:lpstr>Segoe Print</vt:lpstr>
      <vt:lpstr>华文新魏</vt:lpstr>
      <vt:lpstr>迷你简剪纸</vt:lpstr>
      <vt:lpstr>Arial Unicode MS</vt:lpstr>
      <vt:lpstr>等线</vt:lpstr>
      <vt:lpstr>黑体</vt:lpstr>
      <vt:lpstr>仿宋</vt:lpstr>
      <vt:lpstr>中國龍瑩篆體</vt:lpstr>
      <vt:lpstr>MingLiU-ExtB</vt:lpstr>
      <vt:lpstr>幼圆</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虽然文章说，这篇文章是写给那个叫李蟠的学生的，可是读到这里我们还会只是这样看吗？他还是写给谁看的呢？</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盈</cp:lastModifiedBy>
  <cp:revision>4</cp:revision>
  <cp:lastPrinted>2022-10-15T10:12:00Z</cp:lastPrinted>
  <dcterms:created xsi:type="dcterms:W3CDTF">2022-10-15T10:12:00Z</dcterms:created>
  <dcterms:modified xsi:type="dcterms:W3CDTF">2023-03-05T16:43:40Z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FDEEC9195DB248F9AB572A874DE46CCD</vt:lpwstr>
  </property>
  <property fmtid="{D5CDD505-2E9C-101B-9397-08002B2CF9AE}" pid="7" name="KSOProductBuildVer">
    <vt:lpwstr>2052-11.1.0.13703</vt:lpwstr>
  </property>
</Properties>
</file>